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81" r:id="rId12"/>
    <p:sldId id="277" r:id="rId13"/>
    <p:sldId id="278" r:id="rId14"/>
    <p:sldId id="279" r:id="rId15"/>
    <p:sldId id="280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63" r:id="rId24"/>
    <p:sldId id="264" r:id="rId25"/>
    <p:sldId id="265" r:id="rId26"/>
    <p:sldId id="266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8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19f4e04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19f4e04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19f4e04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219f4e04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19f4e04c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19f4e04c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219f4e04c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219f4e04c_2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219f4e04c_2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219f4e04c_2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19f4e04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219f4e04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19f4e04c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219f4e04c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19f4e0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219f4e0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19f4e0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19f4e0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19f4e04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219f4e04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D20172EA-EF4C-4118-9E3A-2FFFFB75E47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CFED-2640-4ED9-9F15-F988C6D77BD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2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EEG (pre)processing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47198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SCAN Masters Program 2019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64825" y="2413650"/>
            <a:ext cx="4214350" cy="23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282050" y="3986475"/>
            <a:ext cx="1744874" cy="9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5470"/>
            <a:ext cx="8520600" cy="572700"/>
          </a:xfrm>
        </p:spPr>
        <p:txBody>
          <a:bodyPr/>
          <a:lstStyle/>
          <a:p>
            <a:r>
              <a:rPr lang="" altLang="en-US"/>
              <a:t>Single trial inspection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826135"/>
            <a:ext cx="7892415" cy="4069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70" y="98315"/>
            <a:ext cx="8520600" cy="572700"/>
          </a:xfrm>
        </p:spPr>
        <p:txBody>
          <a:bodyPr/>
          <a:lstStyle/>
          <a:p>
            <a:r>
              <a:rPr lang="en-US" altLang="en-US">
                <a:sym typeface="+mn-ea"/>
              </a:rPr>
              <a:t>Single trial inspection</a:t>
            </a:r>
            <a:r>
              <a:rPr lang="en-US" altLang="en-US"/>
              <a:t/>
            </a:r>
            <a:br>
              <a:rPr lang="en-US" alt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733425"/>
            <a:ext cx="7816215" cy="40379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6895"/>
            <a:ext cx="8520600" cy="572700"/>
          </a:xfrm>
        </p:spPr>
        <p:txBody>
          <a:bodyPr/>
          <a:lstStyle/>
          <a:p>
            <a:r>
              <a:rPr lang="" altLang="en-US"/>
              <a:t>Automatic Artefact Detection? “bad”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" y="739775"/>
            <a:ext cx="7944485" cy="4108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03090"/>
            <a:ext cx="8520600" cy="572700"/>
          </a:xfrm>
        </p:spPr>
        <p:txBody>
          <a:bodyPr/>
          <a:lstStyle/>
          <a:p>
            <a:r>
              <a:rPr lang="" altLang="en-US"/>
              <a:t>Automatic Artefact Detection? “good”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" y="775970"/>
            <a:ext cx="8120380" cy="4181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</p:spPr>
        <p:txBody>
          <a:bodyPr/>
          <a:lstStyle/>
          <a:p>
            <a:r>
              <a:rPr lang="" altLang="en-US"/>
              <a:t>Post low-pass filter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18515"/>
            <a:ext cx="7736840" cy="39846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Post baseline correction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9210" y="3753485"/>
            <a:ext cx="8520430" cy="1299845"/>
          </a:xfrm>
        </p:spPr>
        <p:txBody>
          <a:bodyPr/>
          <a:lstStyle/>
          <a:p>
            <a:pPr marL="114300" indent="0">
              <a:buNone/>
            </a:pPr>
            <a:r>
              <a:rPr lang="" altLang="en-US"/>
              <a:t>Note y-axis!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1294765"/>
            <a:ext cx="6318250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7" y="1046135"/>
            <a:ext cx="8655507" cy="27957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Karte enthält.&#10;&#10;Automatisch generierte Beschreibu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35" y="443183"/>
            <a:ext cx="5184929" cy="4257135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4199280" y="3856838"/>
            <a:ext cx="742426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P&lt;0.01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718948" y="3705755"/>
            <a:ext cx="742426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N140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296873" y="3586294"/>
            <a:ext cx="604007" cy="257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4796272" y="855352"/>
            <a:ext cx="742426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P300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5228438" y="1132352"/>
            <a:ext cx="75501" cy="447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800607" y="716853"/>
            <a:ext cx="742426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P50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3076663" y="993852"/>
            <a:ext cx="220211" cy="49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542913" y="2849692"/>
            <a:ext cx="742426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N20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2914125" y="2938245"/>
            <a:ext cx="257695" cy="49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45" y="258318"/>
            <a:ext cx="4792109" cy="46268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61" y="721482"/>
            <a:ext cx="5879279" cy="37005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to Expect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/>
              <a:t>Today:</a:t>
            </a:r>
            <a:r>
              <a:rPr lang="en-US"/>
              <a:t> </a:t>
            </a:r>
            <a:br>
              <a:rPr lang="en-US"/>
            </a:br>
            <a:r>
              <a:rPr lang="en-US"/>
              <a:t>- Recap experiment</a:t>
            </a:r>
            <a:br>
              <a:rPr lang="en-US"/>
            </a:br>
            <a:r>
              <a:rPr lang="en-US"/>
              <a:t>- Preprocessing</a:t>
            </a:r>
            <a:br>
              <a:rPr lang="en-US"/>
            </a:br>
            <a:r>
              <a:rPr lang="en-US"/>
              <a:t>- ERP’s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b="1"/>
              <a:t>Tomorrow:</a:t>
            </a:r>
            <a:r>
              <a:rPr lang="en-US"/>
              <a:t/>
            </a:r>
            <a:br>
              <a:rPr lang="en-US"/>
            </a:br>
            <a:r>
              <a:rPr lang="en-US"/>
              <a:t>- GLM for ERP’s</a:t>
            </a:r>
            <a:br>
              <a:rPr lang="en-US"/>
            </a:br>
            <a:r>
              <a:rPr lang="en-US"/>
              <a:t>- Fitting models to EEG data</a:t>
            </a: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82050" y="3986475"/>
            <a:ext cx="1744874" cy="9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271" y="787893"/>
            <a:ext cx="5253458" cy="356771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19" y="646241"/>
            <a:ext cx="5151363" cy="38510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91" y="549854"/>
            <a:ext cx="6180617" cy="404379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modelling pipeline</a:t>
            </a:r>
          </a:p>
        </p:txBody>
      </p:sp>
      <p:sp>
        <p:nvSpPr>
          <p:cNvPr id="105" name="Google Shape;105;p20"/>
          <p:cNvSpPr txBox="1"/>
          <p:nvPr/>
        </p:nvSpPr>
        <p:spPr>
          <a:xfrm>
            <a:off x="613000" y="2022800"/>
            <a:ext cx="13818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Model</a:t>
            </a:r>
          </a:p>
        </p:txBody>
      </p:sp>
      <p:sp>
        <p:nvSpPr>
          <p:cNvPr id="106" name="Google Shape;106;p20"/>
          <p:cNvSpPr txBox="1"/>
          <p:nvPr/>
        </p:nvSpPr>
        <p:spPr>
          <a:xfrm>
            <a:off x="2247050" y="2022800"/>
            <a:ext cx="13818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Generate Regressors</a:t>
            </a:r>
          </a:p>
        </p:txBody>
      </p:sp>
      <p:sp>
        <p:nvSpPr>
          <p:cNvPr id="107" name="Google Shape;107;p20"/>
          <p:cNvSpPr txBox="1"/>
          <p:nvPr/>
        </p:nvSpPr>
        <p:spPr>
          <a:xfrm>
            <a:off x="3881100" y="2022800"/>
            <a:ext cx="13818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Fit Regressor to EEG data</a:t>
            </a:r>
          </a:p>
        </p:txBody>
      </p:sp>
      <p:sp>
        <p:nvSpPr>
          <p:cNvPr id="108" name="Google Shape;108;p20"/>
          <p:cNvSpPr txBox="1"/>
          <p:nvPr/>
        </p:nvSpPr>
        <p:spPr>
          <a:xfrm>
            <a:off x="5542863" y="2022800"/>
            <a:ext cx="13818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Yield Criterion</a:t>
            </a:r>
          </a:p>
        </p:txBody>
      </p:sp>
      <p:cxnSp>
        <p:nvCxnSpPr>
          <p:cNvPr id="109" name="Google Shape;109;p20"/>
          <p:cNvCxnSpPr>
            <a:stCxn id="105" idx="3"/>
            <a:endCxn id="106" idx="1"/>
          </p:cNvCxnSpPr>
          <p:nvPr/>
        </p:nvCxnSpPr>
        <p:spPr>
          <a:xfrm>
            <a:off x="1994800" y="2309150"/>
            <a:ext cx="25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20"/>
          <p:cNvCxnSpPr>
            <a:stCxn id="106" idx="3"/>
            <a:endCxn id="107" idx="1"/>
          </p:cNvCxnSpPr>
          <p:nvPr/>
        </p:nvCxnSpPr>
        <p:spPr>
          <a:xfrm>
            <a:off x="3628850" y="2309150"/>
            <a:ext cx="25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20"/>
          <p:cNvCxnSpPr>
            <a:stCxn id="108" idx="3"/>
          </p:cNvCxnSpPr>
          <p:nvPr/>
        </p:nvCxnSpPr>
        <p:spPr>
          <a:xfrm>
            <a:off x="6924663" y="2309150"/>
            <a:ext cx="24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20"/>
          <p:cNvCxnSpPr>
            <a:stCxn id="108" idx="2"/>
            <a:endCxn id="113" idx="0"/>
          </p:cNvCxnSpPr>
          <p:nvPr/>
        </p:nvCxnSpPr>
        <p:spPr>
          <a:xfrm flipH="1">
            <a:off x="5303163" y="2595500"/>
            <a:ext cx="930600" cy="11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0"/>
          <p:cNvCxnSpPr>
            <a:stCxn id="108" idx="2"/>
            <a:endCxn id="115" idx="0"/>
          </p:cNvCxnSpPr>
          <p:nvPr/>
        </p:nvCxnSpPr>
        <p:spPr>
          <a:xfrm>
            <a:off x="6233763" y="2595500"/>
            <a:ext cx="0" cy="11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20"/>
          <p:cNvSpPr txBox="1"/>
          <p:nvPr/>
        </p:nvSpPr>
        <p:spPr>
          <a:xfrm>
            <a:off x="4867100" y="3746300"/>
            <a:ext cx="8721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BIC</a:t>
            </a:r>
          </a:p>
        </p:txBody>
      </p:sp>
      <p:sp>
        <p:nvSpPr>
          <p:cNvPr id="115" name="Google Shape;115;p20"/>
          <p:cNvSpPr txBox="1"/>
          <p:nvPr/>
        </p:nvSpPr>
        <p:spPr>
          <a:xfrm>
            <a:off x="5797725" y="3746300"/>
            <a:ext cx="8721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AIC</a:t>
            </a:r>
          </a:p>
        </p:txBody>
      </p:sp>
      <p:sp>
        <p:nvSpPr>
          <p:cNvPr id="116" name="Google Shape;116;p20"/>
          <p:cNvSpPr txBox="1"/>
          <p:nvPr/>
        </p:nvSpPr>
        <p:spPr>
          <a:xfrm>
            <a:off x="6728350" y="3746300"/>
            <a:ext cx="872100" cy="5727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</a:p>
        </p:txBody>
      </p:sp>
      <p:cxnSp>
        <p:nvCxnSpPr>
          <p:cNvPr id="117" name="Google Shape;117;p20"/>
          <p:cNvCxnSpPr>
            <a:stCxn id="108" idx="2"/>
            <a:endCxn id="116" idx="0"/>
          </p:cNvCxnSpPr>
          <p:nvPr/>
        </p:nvCxnSpPr>
        <p:spPr>
          <a:xfrm>
            <a:off x="6233763" y="2595500"/>
            <a:ext cx="930600" cy="11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20"/>
          <p:cNvSpPr txBox="1"/>
          <p:nvPr/>
        </p:nvSpPr>
        <p:spPr>
          <a:xfrm>
            <a:off x="7157383" y="2872400"/>
            <a:ext cx="670800" cy="5727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FFX</a:t>
            </a:r>
          </a:p>
        </p:txBody>
      </p:sp>
      <p:sp>
        <p:nvSpPr>
          <p:cNvPr id="119" name="Google Shape;119;p20"/>
          <p:cNvSpPr txBox="1"/>
          <p:nvPr/>
        </p:nvSpPr>
        <p:spPr>
          <a:xfrm>
            <a:off x="7891913" y="2872400"/>
            <a:ext cx="6309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RFX</a:t>
            </a:r>
          </a:p>
        </p:txBody>
      </p:sp>
      <p:cxnSp>
        <p:nvCxnSpPr>
          <p:cNvPr id="120" name="Google Shape;120;p20"/>
          <p:cNvCxnSpPr>
            <a:stCxn id="121" idx="2"/>
            <a:endCxn id="118" idx="0"/>
          </p:cNvCxnSpPr>
          <p:nvPr/>
        </p:nvCxnSpPr>
        <p:spPr>
          <a:xfrm flipH="1">
            <a:off x="7492700" y="2595500"/>
            <a:ext cx="3474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20"/>
          <p:cNvCxnSpPr>
            <a:stCxn id="121" idx="2"/>
            <a:endCxn id="119" idx="0"/>
          </p:cNvCxnSpPr>
          <p:nvPr/>
        </p:nvCxnSpPr>
        <p:spPr>
          <a:xfrm>
            <a:off x="7840100" y="2595500"/>
            <a:ext cx="3672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20"/>
          <p:cNvSpPr txBox="1"/>
          <p:nvPr/>
        </p:nvSpPr>
        <p:spPr>
          <a:xfrm>
            <a:off x="7149200" y="2022800"/>
            <a:ext cx="13818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</a:t>
            </a:r>
          </a:p>
        </p:txBody>
      </p:sp>
      <p:cxnSp>
        <p:nvCxnSpPr>
          <p:cNvPr id="123" name="Google Shape;123;p20"/>
          <p:cNvCxnSpPr>
            <a:stCxn id="107" idx="3"/>
            <a:endCxn id="108" idx="1"/>
          </p:cNvCxnSpPr>
          <p:nvPr/>
        </p:nvCxnSpPr>
        <p:spPr>
          <a:xfrm>
            <a:off x="5262900" y="2309150"/>
            <a:ext cx="27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20"/>
          <p:cNvSpPr txBox="1"/>
          <p:nvPr/>
        </p:nvSpPr>
        <p:spPr>
          <a:xfrm>
            <a:off x="3503700" y="1242925"/>
            <a:ext cx="10683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</a:t>
            </a:r>
          </a:p>
        </p:txBody>
      </p:sp>
      <p:sp>
        <p:nvSpPr>
          <p:cNvPr id="125" name="Google Shape;125;p20"/>
          <p:cNvSpPr txBox="1"/>
          <p:nvPr/>
        </p:nvSpPr>
        <p:spPr>
          <a:xfrm>
            <a:off x="4670892" y="1242925"/>
            <a:ext cx="1068300" cy="5727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GLM (VI)</a:t>
            </a:r>
          </a:p>
        </p:txBody>
      </p:sp>
      <p:cxnSp>
        <p:nvCxnSpPr>
          <p:cNvPr id="126" name="Google Shape;126;p20"/>
          <p:cNvCxnSpPr>
            <a:stCxn id="107" idx="0"/>
            <a:endCxn id="124" idx="2"/>
          </p:cNvCxnSpPr>
          <p:nvPr/>
        </p:nvCxnSpPr>
        <p:spPr>
          <a:xfrm rot="10800000">
            <a:off x="4037700" y="1815500"/>
            <a:ext cx="534300" cy="2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20"/>
          <p:cNvCxnSpPr>
            <a:stCxn id="107" idx="0"/>
            <a:endCxn id="125" idx="2"/>
          </p:cNvCxnSpPr>
          <p:nvPr/>
        </p:nvCxnSpPr>
        <p:spPr>
          <a:xfrm rot="10800000" flipH="1">
            <a:off x="4572000" y="1815500"/>
            <a:ext cx="633000" cy="2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20"/>
          <p:cNvSpPr txBox="1"/>
          <p:nvPr/>
        </p:nvSpPr>
        <p:spPr>
          <a:xfrm>
            <a:off x="645125" y="2925150"/>
            <a:ext cx="13818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Stimulus Sequences</a:t>
            </a:r>
          </a:p>
        </p:txBody>
      </p:sp>
      <p:cxnSp>
        <p:nvCxnSpPr>
          <p:cNvPr id="129" name="Google Shape;129;p20"/>
          <p:cNvCxnSpPr>
            <a:stCxn id="128" idx="3"/>
            <a:endCxn id="106" idx="1"/>
          </p:cNvCxnSpPr>
          <p:nvPr/>
        </p:nvCxnSpPr>
        <p:spPr>
          <a:xfrm rot="10800000" flipH="1">
            <a:off x="2026925" y="2309100"/>
            <a:ext cx="220200" cy="9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20"/>
          <p:cNvSpPr txBox="1"/>
          <p:nvPr/>
        </p:nvSpPr>
        <p:spPr>
          <a:xfrm>
            <a:off x="2247050" y="2925150"/>
            <a:ext cx="13818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 EEG Data</a:t>
            </a:r>
          </a:p>
        </p:txBody>
      </p:sp>
      <p:cxnSp>
        <p:nvCxnSpPr>
          <p:cNvPr id="131" name="Google Shape;131;p20"/>
          <p:cNvCxnSpPr>
            <a:stCxn id="128" idx="3"/>
            <a:endCxn id="130" idx="1"/>
          </p:cNvCxnSpPr>
          <p:nvPr/>
        </p:nvCxnSpPr>
        <p:spPr>
          <a:xfrm>
            <a:off x="2026925" y="3211500"/>
            <a:ext cx="22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0"/>
          <p:cNvCxnSpPr>
            <a:stCxn id="130" idx="3"/>
            <a:endCxn id="107" idx="2"/>
          </p:cNvCxnSpPr>
          <p:nvPr/>
        </p:nvCxnSpPr>
        <p:spPr>
          <a:xfrm rot="10800000" flipH="1">
            <a:off x="3628850" y="2595600"/>
            <a:ext cx="94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78913" y="716636"/>
            <a:ext cx="7186174" cy="37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Fitting a Regressor to Data </a:t>
            </a:r>
            <a:r>
              <a:rPr lang="en-US" sz="1400"/>
              <a:t>(to allow for model comparison)</a:t>
            </a:r>
            <a:endParaRPr sz="1400"/>
          </a:p>
        </p:txBody>
      </p:sp>
      <p:sp>
        <p:nvSpPr>
          <p:cNvPr id="143" name="Google Shape;143;p22"/>
          <p:cNvSpPr txBox="1"/>
          <p:nvPr/>
        </p:nvSpPr>
        <p:spPr>
          <a:xfrm>
            <a:off x="1195163" y="1926900"/>
            <a:ext cx="393300" cy="1289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" name="Google Shape;144;p22"/>
          <p:cNvCxnSpPr>
            <a:stCxn id="143" idx="2"/>
          </p:cNvCxnSpPr>
          <p:nvPr/>
        </p:nvCxnSpPr>
        <p:spPr>
          <a:xfrm rot="10800000">
            <a:off x="1388813" y="3009300"/>
            <a:ext cx="3000" cy="2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2"/>
          <p:cNvCxnSpPr/>
          <p:nvPr/>
        </p:nvCxnSpPr>
        <p:spPr>
          <a:xfrm rot="10800000" flipH="1">
            <a:off x="1385663" y="2955600"/>
            <a:ext cx="801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1273738" y="2834950"/>
            <a:ext cx="191700" cy="1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2"/>
          <p:cNvCxnSpPr/>
          <p:nvPr/>
        </p:nvCxnSpPr>
        <p:spPr>
          <a:xfrm rot="10800000" flipH="1">
            <a:off x="1281411" y="2781248"/>
            <a:ext cx="2532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22"/>
          <p:cNvCxnSpPr/>
          <p:nvPr/>
        </p:nvCxnSpPr>
        <p:spPr>
          <a:xfrm rot="10800000">
            <a:off x="1342761" y="2566273"/>
            <a:ext cx="192000" cy="2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2"/>
          <p:cNvCxnSpPr/>
          <p:nvPr/>
        </p:nvCxnSpPr>
        <p:spPr>
          <a:xfrm flipH="1">
            <a:off x="1342755" y="2497150"/>
            <a:ext cx="61500" cy="6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2"/>
          <p:cNvCxnSpPr/>
          <p:nvPr/>
        </p:nvCxnSpPr>
        <p:spPr>
          <a:xfrm>
            <a:off x="1365859" y="2397371"/>
            <a:ext cx="38400" cy="1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2"/>
          <p:cNvCxnSpPr/>
          <p:nvPr/>
        </p:nvCxnSpPr>
        <p:spPr>
          <a:xfrm rot="10800000" flipH="1">
            <a:off x="1365855" y="2366648"/>
            <a:ext cx="23100" cy="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2"/>
          <p:cNvCxnSpPr/>
          <p:nvPr/>
        </p:nvCxnSpPr>
        <p:spPr>
          <a:xfrm>
            <a:off x="1374889" y="1927259"/>
            <a:ext cx="12600" cy="4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22"/>
          <p:cNvSpPr txBox="1"/>
          <p:nvPr/>
        </p:nvSpPr>
        <p:spPr>
          <a:xfrm>
            <a:off x="1669988" y="1926900"/>
            <a:ext cx="393300" cy="1289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54;p22"/>
          <p:cNvCxnSpPr>
            <a:stCxn id="153" idx="2"/>
          </p:cNvCxnSpPr>
          <p:nvPr/>
        </p:nvCxnSpPr>
        <p:spPr>
          <a:xfrm rot="10800000">
            <a:off x="1863638" y="3009300"/>
            <a:ext cx="3000" cy="2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2"/>
          <p:cNvCxnSpPr/>
          <p:nvPr/>
        </p:nvCxnSpPr>
        <p:spPr>
          <a:xfrm rot="10800000" flipH="1">
            <a:off x="1860488" y="2955600"/>
            <a:ext cx="801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2"/>
          <p:cNvCxnSpPr/>
          <p:nvPr/>
        </p:nvCxnSpPr>
        <p:spPr>
          <a:xfrm>
            <a:off x="1748563" y="2834950"/>
            <a:ext cx="191700" cy="1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2"/>
          <p:cNvCxnSpPr/>
          <p:nvPr/>
        </p:nvCxnSpPr>
        <p:spPr>
          <a:xfrm rot="10800000" flipH="1">
            <a:off x="1756236" y="2781248"/>
            <a:ext cx="2532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2"/>
          <p:cNvCxnSpPr/>
          <p:nvPr/>
        </p:nvCxnSpPr>
        <p:spPr>
          <a:xfrm rot="10800000">
            <a:off x="1817586" y="2566273"/>
            <a:ext cx="192000" cy="2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2"/>
          <p:cNvCxnSpPr/>
          <p:nvPr/>
        </p:nvCxnSpPr>
        <p:spPr>
          <a:xfrm flipH="1">
            <a:off x="1817580" y="2497150"/>
            <a:ext cx="61500" cy="6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2"/>
          <p:cNvCxnSpPr/>
          <p:nvPr/>
        </p:nvCxnSpPr>
        <p:spPr>
          <a:xfrm>
            <a:off x="1840684" y="2397371"/>
            <a:ext cx="38400" cy="1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 rot="10800000" flipH="1">
            <a:off x="1840680" y="2366648"/>
            <a:ext cx="23100" cy="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1849714" y="1927259"/>
            <a:ext cx="12600" cy="4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22"/>
          <p:cNvSpPr txBox="1"/>
          <p:nvPr/>
        </p:nvSpPr>
        <p:spPr>
          <a:xfrm>
            <a:off x="2144813" y="1926900"/>
            <a:ext cx="393300" cy="1289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" name="Google Shape;164;p22"/>
          <p:cNvCxnSpPr>
            <a:stCxn id="163" idx="2"/>
          </p:cNvCxnSpPr>
          <p:nvPr/>
        </p:nvCxnSpPr>
        <p:spPr>
          <a:xfrm rot="10800000">
            <a:off x="2338463" y="3009300"/>
            <a:ext cx="3000" cy="2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rot="10800000" flipH="1">
            <a:off x="2335313" y="2955600"/>
            <a:ext cx="801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2"/>
          <p:cNvCxnSpPr/>
          <p:nvPr/>
        </p:nvCxnSpPr>
        <p:spPr>
          <a:xfrm>
            <a:off x="2223388" y="2834950"/>
            <a:ext cx="191700" cy="1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2"/>
          <p:cNvCxnSpPr/>
          <p:nvPr/>
        </p:nvCxnSpPr>
        <p:spPr>
          <a:xfrm rot="10800000" flipH="1">
            <a:off x="2231061" y="2781248"/>
            <a:ext cx="2532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2"/>
          <p:cNvCxnSpPr/>
          <p:nvPr/>
        </p:nvCxnSpPr>
        <p:spPr>
          <a:xfrm rot="10800000">
            <a:off x="2292411" y="2566273"/>
            <a:ext cx="192000" cy="2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2"/>
          <p:cNvCxnSpPr/>
          <p:nvPr/>
        </p:nvCxnSpPr>
        <p:spPr>
          <a:xfrm flipH="1">
            <a:off x="2292405" y="2497150"/>
            <a:ext cx="61500" cy="6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2"/>
          <p:cNvCxnSpPr/>
          <p:nvPr/>
        </p:nvCxnSpPr>
        <p:spPr>
          <a:xfrm>
            <a:off x="2315509" y="2397371"/>
            <a:ext cx="38400" cy="1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2"/>
          <p:cNvCxnSpPr/>
          <p:nvPr/>
        </p:nvCxnSpPr>
        <p:spPr>
          <a:xfrm rot="10800000" flipH="1">
            <a:off x="2315505" y="2366648"/>
            <a:ext cx="23100" cy="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2"/>
          <p:cNvCxnSpPr/>
          <p:nvPr/>
        </p:nvCxnSpPr>
        <p:spPr>
          <a:xfrm>
            <a:off x="2324539" y="1927259"/>
            <a:ext cx="12600" cy="4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22"/>
          <p:cNvSpPr txBox="1"/>
          <p:nvPr/>
        </p:nvSpPr>
        <p:spPr>
          <a:xfrm>
            <a:off x="2619638" y="1926900"/>
            <a:ext cx="393300" cy="1289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22"/>
          <p:cNvCxnSpPr>
            <a:stCxn id="173" idx="2"/>
          </p:cNvCxnSpPr>
          <p:nvPr/>
        </p:nvCxnSpPr>
        <p:spPr>
          <a:xfrm rot="10800000">
            <a:off x="2813288" y="3009300"/>
            <a:ext cx="3000" cy="2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2"/>
          <p:cNvCxnSpPr/>
          <p:nvPr/>
        </p:nvCxnSpPr>
        <p:spPr>
          <a:xfrm rot="10800000" flipH="1">
            <a:off x="2810138" y="2955600"/>
            <a:ext cx="801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2"/>
          <p:cNvCxnSpPr/>
          <p:nvPr/>
        </p:nvCxnSpPr>
        <p:spPr>
          <a:xfrm>
            <a:off x="2698213" y="2834950"/>
            <a:ext cx="191700" cy="1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2"/>
          <p:cNvCxnSpPr/>
          <p:nvPr/>
        </p:nvCxnSpPr>
        <p:spPr>
          <a:xfrm rot="10800000" flipH="1">
            <a:off x="2705886" y="2781248"/>
            <a:ext cx="2532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2"/>
          <p:cNvCxnSpPr/>
          <p:nvPr/>
        </p:nvCxnSpPr>
        <p:spPr>
          <a:xfrm rot="10800000">
            <a:off x="2767236" y="2566273"/>
            <a:ext cx="192000" cy="2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2"/>
          <p:cNvCxnSpPr/>
          <p:nvPr/>
        </p:nvCxnSpPr>
        <p:spPr>
          <a:xfrm flipH="1">
            <a:off x="2767230" y="2497150"/>
            <a:ext cx="61500" cy="6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2"/>
          <p:cNvCxnSpPr/>
          <p:nvPr/>
        </p:nvCxnSpPr>
        <p:spPr>
          <a:xfrm>
            <a:off x="2790334" y="2397371"/>
            <a:ext cx="38400" cy="1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2"/>
          <p:cNvCxnSpPr/>
          <p:nvPr/>
        </p:nvCxnSpPr>
        <p:spPr>
          <a:xfrm rot="10800000" flipH="1">
            <a:off x="2790330" y="2366648"/>
            <a:ext cx="23100" cy="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2"/>
          <p:cNvCxnSpPr/>
          <p:nvPr/>
        </p:nvCxnSpPr>
        <p:spPr>
          <a:xfrm>
            <a:off x="2799364" y="1927259"/>
            <a:ext cx="12600" cy="4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2"/>
          <p:cNvSpPr txBox="1"/>
          <p:nvPr/>
        </p:nvSpPr>
        <p:spPr>
          <a:xfrm>
            <a:off x="3094463" y="1926900"/>
            <a:ext cx="393300" cy="1289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Google Shape;184;p22"/>
          <p:cNvCxnSpPr>
            <a:stCxn id="183" idx="2"/>
          </p:cNvCxnSpPr>
          <p:nvPr/>
        </p:nvCxnSpPr>
        <p:spPr>
          <a:xfrm rot="10800000">
            <a:off x="3288113" y="3009300"/>
            <a:ext cx="3000" cy="2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2"/>
          <p:cNvCxnSpPr/>
          <p:nvPr/>
        </p:nvCxnSpPr>
        <p:spPr>
          <a:xfrm rot="10800000" flipH="1">
            <a:off x="3284963" y="2955600"/>
            <a:ext cx="801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2"/>
          <p:cNvCxnSpPr/>
          <p:nvPr/>
        </p:nvCxnSpPr>
        <p:spPr>
          <a:xfrm>
            <a:off x="3173038" y="2834950"/>
            <a:ext cx="191700" cy="1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2"/>
          <p:cNvCxnSpPr/>
          <p:nvPr/>
        </p:nvCxnSpPr>
        <p:spPr>
          <a:xfrm rot="10800000" flipH="1">
            <a:off x="3180711" y="2781248"/>
            <a:ext cx="2532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2"/>
          <p:cNvCxnSpPr/>
          <p:nvPr/>
        </p:nvCxnSpPr>
        <p:spPr>
          <a:xfrm rot="10800000">
            <a:off x="3242061" y="2566273"/>
            <a:ext cx="192000" cy="2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2"/>
          <p:cNvCxnSpPr/>
          <p:nvPr/>
        </p:nvCxnSpPr>
        <p:spPr>
          <a:xfrm flipH="1">
            <a:off x="3242055" y="2497150"/>
            <a:ext cx="61500" cy="6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2"/>
          <p:cNvCxnSpPr/>
          <p:nvPr/>
        </p:nvCxnSpPr>
        <p:spPr>
          <a:xfrm>
            <a:off x="3265159" y="2397371"/>
            <a:ext cx="38400" cy="1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2"/>
          <p:cNvCxnSpPr/>
          <p:nvPr/>
        </p:nvCxnSpPr>
        <p:spPr>
          <a:xfrm rot="10800000" flipH="1">
            <a:off x="3265155" y="2366648"/>
            <a:ext cx="23100" cy="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2"/>
          <p:cNvCxnSpPr/>
          <p:nvPr/>
        </p:nvCxnSpPr>
        <p:spPr>
          <a:xfrm>
            <a:off x="3274189" y="1927259"/>
            <a:ext cx="12600" cy="4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2"/>
          <p:cNvSpPr txBox="1"/>
          <p:nvPr/>
        </p:nvSpPr>
        <p:spPr>
          <a:xfrm>
            <a:off x="3569288" y="1926900"/>
            <a:ext cx="393300" cy="1289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22"/>
          <p:cNvCxnSpPr>
            <a:stCxn id="193" idx="2"/>
          </p:cNvCxnSpPr>
          <p:nvPr/>
        </p:nvCxnSpPr>
        <p:spPr>
          <a:xfrm rot="10800000">
            <a:off x="3762938" y="3009300"/>
            <a:ext cx="3000" cy="2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2"/>
          <p:cNvCxnSpPr/>
          <p:nvPr/>
        </p:nvCxnSpPr>
        <p:spPr>
          <a:xfrm rot="10800000" flipH="1">
            <a:off x="3759788" y="2955600"/>
            <a:ext cx="801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2"/>
          <p:cNvCxnSpPr/>
          <p:nvPr/>
        </p:nvCxnSpPr>
        <p:spPr>
          <a:xfrm>
            <a:off x="3647863" y="2834950"/>
            <a:ext cx="191700" cy="1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2"/>
          <p:cNvCxnSpPr/>
          <p:nvPr/>
        </p:nvCxnSpPr>
        <p:spPr>
          <a:xfrm rot="10800000" flipH="1">
            <a:off x="3655536" y="2781248"/>
            <a:ext cx="2532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2"/>
          <p:cNvCxnSpPr/>
          <p:nvPr/>
        </p:nvCxnSpPr>
        <p:spPr>
          <a:xfrm rot="10800000">
            <a:off x="3716886" y="2566273"/>
            <a:ext cx="192000" cy="2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22"/>
          <p:cNvCxnSpPr/>
          <p:nvPr/>
        </p:nvCxnSpPr>
        <p:spPr>
          <a:xfrm flipH="1">
            <a:off x="3716880" y="2497150"/>
            <a:ext cx="61500" cy="6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2"/>
          <p:cNvCxnSpPr/>
          <p:nvPr/>
        </p:nvCxnSpPr>
        <p:spPr>
          <a:xfrm>
            <a:off x="3739984" y="2397371"/>
            <a:ext cx="38400" cy="1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2"/>
          <p:cNvCxnSpPr/>
          <p:nvPr/>
        </p:nvCxnSpPr>
        <p:spPr>
          <a:xfrm rot="10800000" flipH="1">
            <a:off x="3739980" y="2366648"/>
            <a:ext cx="23100" cy="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2"/>
          <p:cNvCxnSpPr/>
          <p:nvPr/>
        </p:nvCxnSpPr>
        <p:spPr>
          <a:xfrm>
            <a:off x="3749014" y="1927259"/>
            <a:ext cx="12600" cy="4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22"/>
          <p:cNvSpPr txBox="1"/>
          <p:nvPr/>
        </p:nvSpPr>
        <p:spPr>
          <a:xfrm>
            <a:off x="4044113" y="1926900"/>
            <a:ext cx="393300" cy="1289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22"/>
          <p:cNvCxnSpPr>
            <a:stCxn id="203" idx="2"/>
          </p:cNvCxnSpPr>
          <p:nvPr/>
        </p:nvCxnSpPr>
        <p:spPr>
          <a:xfrm rot="10800000">
            <a:off x="4237763" y="3009300"/>
            <a:ext cx="3000" cy="2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2"/>
          <p:cNvCxnSpPr/>
          <p:nvPr/>
        </p:nvCxnSpPr>
        <p:spPr>
          <a:xfrm rot="10800000" flipH="1">
            <a:off x="4234613" y="2955600"/>
            <a:ext cx="801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2"/>
          <p:cNvCxnSpPr/>
          <p:nvPr/>
        </p:nvCxnSpPr>
        <p:spPr>
          <a:xfrm>
            <a:off x="4122688" y="2834950"/>
            <a:ext cx="191700" cy="1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2"/>
          <p:cNvCxnSpPr/>
          <p:nvPr/>
        </p:nvCxnSpPr>
        <p:spPr>
          <a:xfrm rot="10800000" flipH="1">
            <a:off x="4130361" y="2781248"/>
            <a:ext cx="2532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2"/>
          <p:cNvCxnSpPr/>
          <p:nvPr/>
        </p:nvCxnSpPr>
        <p:spPr>
          <a:xfrm rot="10800000">
            <a:off x="4191711" y="2566273"/>
            <a:ext cx="192000" cy="2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2"/>
          <p:cNvCxnSpPr/>
          <p:nvPr/>
        </p:nvCxnSpPr>
        <p:spPr>
          <a:xfrm flipH="1">
            <a:off x="4191705" y="2497150"/>
            <a:ext cx="61500" cy="6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2"/>
          <p:cNvCxnSpPr/>
          <p:nvPr/>
        </p:nvCxnSpPr>
        <p:spPr>
          <a:xfrm>
            <a:off x="4214809" y="2397371"/>
            <a:ext cx="38400" cy="1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2"/>
          <p:cNvCxnSpPr/>
          <p:nvPr/>
        </p:nvCxnSpPr>
        <p:spPr>
          <a:xfrm rot="10800000" flipH="1">
            <a:off x="4214805" y="2366648"/>
            <a:ext cx="23100" cy="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2"/>
          <p:cNvCxnSpPr/>
          <p:nvPr/>
        </p:nvCxnSpPr>
        <p:spPr>
          <a:xfrm>
            <a:off x="4223839" y="1927259"/>
            <a:ext cx="12600" cy="4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2"/>
          <p:cNvSpPr txBox="1"/>
          <p:nvPr/>
        </p:nvSpPr>
        <p:spPr>
          <a:xfrm>
            <a:off x="5468588" y="1926900"/>
            <a:ext cx="393300" cy="1289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4" name="Google Shape;214;p22"/>
          <p:cNvCxnSpPr>
            <a:stCxn id="213" idx="2"/>
          </p:cNvCxnSpPr>
          <p:nvPr/>
        </p:nvCxnSpPr>
        <p:spPr>
          <a:xfrm rot="10800000">
            <a:off x="5662238" y="3009300"/>
            <a:ext cx="3000" cy="2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22"/>
          <p:cNvCxnSpPr/>
          <p:nvPr/>
        </p:nvCxnSpPr>
        <p:spPr>
          <a:xfrm rot="10800000" flipH="1">
            <a:off x="5659088" y="2955600"/>
            <a:ext cx="801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2"/>
          <p:cNvCxnSpPr/>
          <p:nvPr/>
        </p:nvCxnSpPr>
        <p:spPr>
          <a:xfrm>
            <a:off x="5547163" y="2834950"/>
            <a:ext cx="191700" cy="1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2"/>
          <p:cNvCxnSpPr/>
          <p:nvPr/>
        </p:nvCxnSpPr>
        <p:spPr>
          <a:xfrm rot="10800000" flipH="1">
            <a:off x="5554836" y="2781248"/>
            <a:ext cx="2532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2"/>
          <p:cNvCxnSpPr/>
          <p:nvPr/>
        </p:nvCxnSpPr>
        <p:spPr>
          <a:xfrm rot="10800000">
            <a:off x="5616186" y="2566273"/>
            <a:ext cx="192000" cy="2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2"/>
          <p:cNvCxnSpPr/>
          <p:nvPr/>
        </p:nvCxnSpPr>
        <p:spPr>
          <a:xfrm flipH="1">
            <a:off x="5616180" y="2497150"/>
            <a:ext cx="61500" cy="6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2"/>
          <p:cNvCxnSpPr/>
          <p:nvPr/>
        </p:nvCxnSpPr>
        <p:spPr>
          <a:xfrm>
            <a:off x="5639284" y="2397371"/>
            <a:ext cx="38400" cy="1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2"/>
          <p:cNvCxnSpPr/>
          <p:nvPr/>
        </p:nvCxnSpPr>
        <p:spPr>
          <a:xfrm rot="10800000" flipH="1">
            <a:off x="5639280" y="2366648"/>
            <a:ext cx="23100" cy="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2"/>
          <p:cNvCxnSpPr/>
          <p:nvPr/>
        </p:nvCxnSpPr>
        <p:spPr>
          <a:xfrm>
            <a:off x="5648314" y="1927259"/>
            <a:ext cx="12600" cy="4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22"/>
          <p:cNvSpPr txBox="1"/>
          <p:nvPr/>
        </p:nvSpPr>
        <p:spPr>
          <a:xfrm>
            <a:off x="5943413" y="1926900"/>
            <a:ext cx="393300" cy="1289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4" name="Google Shape;224;p22"/>
          <p:cNvCxnSpPr>
            <a:stCxn id="223" idx="2"/>
          </p:cNvCxnSpPr>
          <p:nvPr/>
        </p:nvCxnSpPr>
        <p:spPr>
          <a:xfrm rot="10800000">
            <a:off x="6137063" y="3009300"/>
            <a:ext cx="3000" cy="2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2"/>
          <p:cNvCxnSpPr/>
          <p:nvPr/>
        </p:nvCxnSpPr>
        <p:spPr>
          <a:xfrm rot="10800000" flipH="1">
            <a:off x="6133913" y="2955600"/>
            <a:ext cx="801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2"/>
          <p:cNvCxnSpPr/>
          <p:nvPr/>
        </p:nvCxnSpPr>
        <p:spPr>
          <a:xfrm>
            <a:off x="6021988" y="2834950"/>
            <a:ext cx="191700" cy="1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2"/>
          <p:cNvCxnSpPr/>
          <p:nvPr/>
        </p:nvCxnSpPr>
        <p:spPr>
          <a:xfrm rot="10800000" flipH="1">
            <a:off x="6029661" y="2781248"/>
            <a:ext cx="2532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2"/>
          <p:cNvCxnSpPr/>
          <p:nvPr/>
        </p:nvCxnSpPr>
        <p:spPr>
          <a:xfrm rot="10800000">
            <a:off x="6091011" y="2566273"/>
            <a:ext cx="192000" cy="2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2"/>
          <p:cNvCxnSpPr/>
          <p:nvPr/>
        </p:nvCxnSpPr>
        <p:spPr>
          <a:xfrm flipH="1">
            <a:off x="6091005" y="2497150"/>
            <a:ext cx="61500" cy="6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2"/>
          <p:cNvCxnSpPr/>
          <p:nvPr/>
        </p:nvCxnSpPr>
        <p:spPr>
          <a:xfrm>
            <a:off x="6114109" y="2397371"/>
            <a:ext cx="38400" cy="1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22"/>
          <p:cNvCxnSpPr/>
          <p:nvPr/>
        </p:nvCxnSpPr>
        <p:spPr>
          <a:xfrm rot="10800000" flipH="1">
            <a:off x="6114105" y="2366648"/>
            <a:ext cx="23100" cy="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2"/>
          <p:cNvCxnSpPr/>
          <p:nvPr/>
        </p:nvCxnSpPr>
        <p:spPr>
          <a:xfrm>
            <a:off x="6123139" y="1927259"/>
            <a:ext cx="12600" cy="4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22"/>
          <p:cNvSpPr txBox="1"/>
          <p:nvPr/>
        </p:nvSpPr>
        <p:spPr>
          <a:xfrm>
            <a:off x="6418238" y="1926900"/>
            <a:ext cx="393300" cy="1289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4" name="Google Shape;234;p22"/>
          <p:cNvCxnSpPr>
            <a:stCxn id="233" idx="2"/>
          </p:cNvCxnSpPr>
          <p:nvPr/>
        </p:nvCxnSpPr>
        <p:spPr>
          <a:xfrm rot="10800000">
            <a:off x="6611888" y="3009300"/>
            <a:ext cx="3000" cy="2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2"/>
          <p:cNvCxnSpPr/>
          <p:nvPr/>
        </p:nvCxnSpPr>
        <p:spPr>
          <a:xfrm rot="10800000" flipH="1">
            <a:off x="6608738" y="2955600"/>
            <a:ext cx="801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2"/>
          <p:cNvCxnSpPr/>
          <p:nvPr/>
        </p:nvCxnSpPr>
        <p:spPr>
          <a:xfrm>
            <a:off x="6496813" y="2834950"/>
            <a:ext cx="191700" cy="1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2"/>
          <p:cNvCxnSpPr/>
          <p:nvPr/>
        </p:nvCxnSpPr>
        <p:spPr>
          <a:xfrm rot="10800000" flipH="1">
            <a:off x="6504486" y="2781248"/>
            <a:ext cx="2532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22"/>
          <p:cNvCxnSpPr/>
          <p:nvPr/>
        </p:nvCxnSpPr>
        <p:spPr>
          <a:xfrm rot="10800000">
            <a:off x="6565836" y="2566273"/>
            <a:ext cx="192000" cy="2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22"/>
          <p:cNvCxnSpPr/>
          <p:nvPr/>
        </p:nvCxnSpPr>
        <p:spPr>
          <a:xfrm flipH="1">
            <a:off x="6565830" y="2497150"/>
            <a:ext cx="61500" cy="6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22"/>
          <p:cNvCxnSpPr/>
          <p:nvPr/>
        </p:nvCxnSpPr>
        <p:spPr>
          <a:xfrm>
            <a:off x="6588934" y="2397371"/>
            <a:ext cx="38400" cy="1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2"/>
          <p:cNvCxnSpPr/>
          <p:nvPr/>
        </p:nvCxnSpPr>
        <p:spPr>
          <a:xfrm rot="10800000" flipH="1">
            <a:off x="6588930" y="2366648"/>
            <a:ext cx="23100" cy="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2"/>
          <p:cNvCxnSpPr/>
          <p:nvPr/>
        </p:nvCxnSpPr>
        <p:spPr>
          <a:xfrm>
            <a:off x="6597964" y="1927259"/>
            <a:ext cx="12600" cy="4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22"/>
          <p:cNvSpPr txBox="1"/>
          <p:nvPr/>
        </p:nvSpPr>
        <p:spPr>
          <a:xfrm>
            <a:off x="6893063" y="1926900"/>
            <a:ext cx="393300" cy="1289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" name="Google Shape;244;p22"/>
          <p:cNvCxnSpPr>
            <a:stCxn id="243" idx="2"/>
          </p:cNvCxnSpPr>
          <p:nvPr/>
        </p:nvCxnSpPr>
        <p:spPr>
          <a:xfrm rot="10800000">
            <a:off x="7086713" y="3009300"/>
            <a:ext cx="3000" cy="2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2"/>
          <p:cNvCxnSpPr/>
          <p:nvPr/>
        </p:nvCxnSpPr>
        <p:spPr>
          <a:xfrm rot="10800000" flipH="1">
            <a:off x="7083563" y="2955600"/>
            <a:ext cx="801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22"/>
          <p:cNvCxnSpPr/>
          <p:nvPr/>
        </p:nvCxnSpPr>
        <p:spPr>
          <a:xfrm>
            <a:off x="6971638" y="2834950"/>
            <a:ext cx="191700" cy="1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2"/>
          <p:cNvCxnSpPr/>
          <p:nvPr/>
        </p:nvCxnSpPr>
        <p:spPr>
          <a:xfrm rot="10800000" flipH="1">
            <a:off x="6979311" y="2781248"/>
            <a:ext cx="2532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22"/>
          <p:cNvCxnSpPr/>
          <p:nvPr/>
        </p:nvCxnSpPr>
        <p:spPr>
          <a:xfrm rot="10800000">
            <a:off x="7040661" y="2566273"/>
            <a:ext cx="192000" cy="2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22"/>
          <p:cNvCxnSpPr/>
          <p:nvPr/>
        </p:nvCxnSpPr>
        <p:spPr>
          <a:xfrm flipH="1">
            <a:off x="7040655" y="2497150"/>
            <a:ext cx="61500" cy="6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22"/>
          <p:cNvCxnSpPr/>
          <p:nvPr/>
        </p:nvCxnSpPr>
        <p:spPr>
          <a:xfrm>
            <a:off x="7063759" y="2397371"/>
            <a:ext cx="38400" cy="1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2"/>
          <p:cNvCxnSpPr/>
          <p:nvPr/>
        </p:nvCxnSpPr>
        <p:spPr>
          <a:xfrm rot="10800000" flipH="1">
            <a:off x="7063755" y="2366648"/>
            <a:ext cx="23100" cy="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22"/>
          <p:cNvCxnSpPr/>
          <p:nvPr/>
        </p:nvCxnSpPr>
        <p:spPr>
          <a:xfrm>
            <a:off x="7072789" y="1927259"/>
            <a:ext cx="12600" cy="4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22"/>
          <p:cNvSpPr txBox="1"/>
          <p:nvPr/>
        </p:nvSpPr>
        <p:spPr>
          <a:xfrm>
            <a:off x="7367888" y="1926900"/>
            <a:ext cx="393300" cy="1289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4" name="Google Shape;254;p22"/>
          <p:cNvCxnSpPr>
            <a:stCxn id="253" idx="2"/>
          </p:cNvCxnSpPr>
          <p:nvPr/>
        </p:nvCxnSpPr>
        <p:spPr>
          <a:xfrm rot="10800000">
            <a:off x="7561538" y="3009300"/>
            <a:ext cx="3000" cy="2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22"/>
          <p:cNvCxnSpPr/>
          <p:nvPr/>
        </p:nvCxnSpPr>
        <p:spPr>
          <a:xfrm rot="10800000" flipH="1">
            <a:off x="7558388" y="2955600"/>
            <a:ext cx="801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22"/>
          <p:cNvCxnSpPr/>
          <p:nvPr/>
        </p:nvCxnSpPr>
        <p:spPr>
          <a:xfrm>
            <a:off x="7446463" y="2834950"/>
            <a:ext cx="191700" cy="1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2"/>
          <p:cNvCxnSpPr/>
          <p:nvPr/>
        </p:nvCxnSpPr>
        <p:spPr>
          <a:xfrm rot="10800000" flipH="1">
            <a:off x="7454136" y="2781248"/>
            <a:ext cx="2532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22"/>
          <p:cNvCxnSpPr/>
          <p:nvPr/>
        </p:nvCxnSpPr>
        <p:spPr>
          <a:xfrm rot="10800000">
            <a:off x="7515486" y="2566273"/>
            <a:ext cx="192000" cy="2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22"/>
          <p:cNvCxnSpPr/>
          <p:nvPr/>
        </p:nvCxnSpPr>
        <p:spPr>
          <a:xfrm flipH="1">
            <a:off x="7515480" y="2497150"/>
            <a:ext cx="61500" cy="6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2"/>
          <p:cNvCxnSpPr/>
          <p:nvPr/>
        </p:nvCxnSpPr>
        <p:spPr>
          <a:xfrm>
            <a:off x="7538584" y="2397371"/>
            <a:ext cx="38400" cy="1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2"/>
          <p:cNvCxnSpPr/>
          <p:nvPr/>
        </p:nvCxnSpPr>
        <p:spPr>
          <a:xfrm rot="10800000" flipH="1">
            <a:off x="7538580" y="2366648"/>
            <a:ext cx="23100" cy="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2"/>
          <p:cNvCxnSpPr/>
          <p:nvPr/>
        </p:nvCxnSpPr>
        <p:spPr>
          <a:xfrm>
            <a:off x="7547614" y="1927259"/>
            <a:ext cx="12600" cy="4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22"/>
          <p:cNvSpPr txBox="1"/>
          <p:nvPr/>
        </p:nvSpPr>
        <p:spPr>
          <a:xfrm>
            <a:off x="7842713" y="1926900"/>
            <a:ext cx="393300" cy="1289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2"/>
          <p:cNvCxnSpPr>
            <a:stCxn id="263" idx="2"/>
          </p:cNvCxnSpPr>
          <p:nvPr/>
        </p:nvCxnSpPr>
        <p:spPr>
          <a:xfrm rot="10800000">
            <a:off x="8036363" y="3009300"/>
            <a:ext cx="3000" cy="2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22"/>
          <p:cNvCxnSpPr/>
          <p:nvPr/>
        </p:nvCxnSpPr>
        <p:spPr>
          <a:xfrm rot="10800000" flipH="1">
            <a:off x="8033213" y="2955600"/>
            <a:ext cx="801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22"/>
          <p:cNvCxnSpPr/>
          <p:nvPr/>
        </p:nvCxnSpPr>
        <p:spPr>
          <a:xfrm>
            <a:off x="7921288" y="2834950"/>
            <a:ext cx="191700" cy="1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22"/>
          <p:cNvCxnSpPr/>
          <p:nvPr/>
        </p:nvCxnSpPr>
        <p:spPr>
          <a:xfrm rot="10800000" flipH="1">
            <a:off x="7928961" y="2781248"/>
            <a:ext cx="2532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22"/>
          <p:cNvCxnSpPr/>
          <p:nvPr/>
        </p:nvCxnSpPr>
        <p:spPr>
          <a:xfrm rot="10800000">
            <a:off x="7990311" y="2566273"/>
            <a:ext cx="192000" cy="2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22"/>
          <p:cNvCxnSpPr/>
          <p:nvPr/>
        </p:nvCxnSpPr>
        <p:spPr>
          <a:xfrm flipH="1">
            <a:off x="7990305" y="2497150"/>
            <a:ext cx="61500" cy="6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22"/>
          <p:cNvCxnSpPr/>
          <p:nvPr/>
        </p:nvCxnSpPr>
        <p:spPr>
          <a:xfrm>
            <a:off x="8013409" y="2397371"/>
            <a:ext cx="38400" cy="1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22"/>
          <p:cNvCxnSpPr/>
          <p:nvPr/>
        </p:nvCxnSpPr>
        <p:spPr>
          <a:xfrm rot="10800000" flipH="1">
            <a:off x="8013405" y="2366648"/>
            <a:ext cx="23100" cy="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22"/>
          <p:cNvCxnSpPr/>
          <p:nvPr/>
        </p:nvCxnSpPr>
        <p:spPr>
          <a:xfrm>
            <a:off x="8022439" y="1927259"/>
            <a:ext cx="12600" cy="4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22"/>
          <p:cNvSpPr txBox="1"/>
          <p:nvPr/>
        </p:nvSpPr>
        <p:spPr>
          <a:xfrm>
            <a:off x="8317538" y="1926900"/>
            <a:ext cx="393300" cy="1289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" name="Google Shape;274;p22"/>
          <p:cNvCxnSpPr>
            <a:stCxn id="273" idx="2"/>
          </p:cNvCxnSpPr>
          <p:nvPr/>
        </p:nvCxnSpPr>
        <p:spPr>
          <a:xfrm rot="10800000">
            <a:off x="8511188" y="3009300"/>
            <a:ext cx="3000" cy="2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22"/>
          <p:cNvCxnSpPr/>
          <p:nvPr/>
        </p:nvCxnSpPr>
        <p:spPr>
          <a:xfrm rot="10800000" flipH="1">
            <a:off x="8508038" y="2955600"/>
            <a:ext cx="801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22"/>
          <p:cNvCxnSpPr/>
          <p:nvPr/>
        </p:nvCxnSpPr>
        <p:spPr>
          <a:xfrm>
            <a:off x="8396113" y="2834950"/>
            <a:ext cx="191700" cy="1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22"/>
          <p:cNvCxnSpPr/>
          <p:nvPr/>
        </p:nvCxnSpPr>
        <p:spPr>
          <a:xfrm rot="10800000" flipH="1">
            <a:off x="8403786" y="2781248"/>
            <a:ext cx="2532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22"/>
          <p:cNvCxnSpPr/>
          <p:nvPr/>
        </p:nvCxnSpPr>
        <p:spPr>
          <a:xfrm rot="10800000">
            <a:off x="8465136" y="2566273"/>
            <a:ext cx="192000" cy="2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22"/>
          <p:cNvCxnSpPr/>
          <p:nvPr/>
        </p:nvCxnSpPr>
        <p:spPr>
          <a:xfrm flipH="1">
            <a:off x="8465130" y="2497150"/>
            <a:ext cx="61500" cy="6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22"/>
          <p:cNvCxnSpPr/>
          <p:nvPr/>
        </p:nvCxnSpPr>
        <p:spPr>
          <a:xfrm>
            <a:off x="8488234" y="2397371"/>
            <a:ext cx="38400" cy="1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2"/>
          <p:cNvCxnSpPr/>
          <p:nvPr/>
        </p:nvCxnSpPr>
        <p:spPr>
          <a:xfrm rot="10800000" flipH="1">
            <a:off x="8488230" y="2366648"/>
            <a:ext cx="23100" cy="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2"/>
          <p:cNvCxnSpPr/>
          <p:nvPr/>
        </p:nvCxnSpPr>
        <p:spPr>
          <a:xfrm>
            <a:off x="8497264" y="1927259"/>
            <a:ext cx="12600" cy="4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22"/>
          <p:cNvSpPr txBox="1"/>
          <p:nvPr/>
        </p:nvSpPr>
        <p:spPr>
          <a:xfrm>
            <a:off x="4610600" y="3985850"/>
            <a:ext cx="6063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</a:t>
            </a:r>
          </a:p>
        </p:txBody>
      </p:sp>
      <p:sp>
        <p:nvSpPr>
          <p:cNvPr id="284" name="Google Shape;284;p22"/>
          <p:cNvSpPr txBox="1"/>
          <p:nvPr/>
        </p:nvSpPr>
        <p:spPr>
          <a:xfrm>
            <a:off x="4518938" y="1926900"/>
            <a:ext cx="393300" cy="1289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5" name="Google Shape;285;p22"/>
          <p:cNvCxnSpPr>
            <a:stCxn id="284" idx="2"/>
          </p:cNvCxnSpPr>
          <p:nvPr/>
        </p:nvCxnSpPr>
        <p:spPr>
          <a:xfrm rot="10800000">
            <a:off x="4712588" y="3009300"/>
            <a:ext cx="3000" cy="2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2"/>
          <p:cNvCxnSpPr/>
          <p:nvPr/>
        </p:nvCxnSpPr>
        <p:spPr>
          <a:xfrm rot="10800000" flipH="1">
            <a:off x="4709438" y="2955600"/>
            <a:ext cx="801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2"/>
          <p:cNvCxnSpPr/>
          <p:nvPr/>
        </p:nvCxnSpPr>
        <p:spPr>
          <a:xfrm>
            <a:off x="4597513" y="2834950"/>
            <a:ext cx="191700" cy="1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22"/>
          <p:cNvCxnSpPr/>
          <p:nvPr/>
        </p:nvCxnSpPr>
        <p:spPr>
          <a:xfrm rot="10800000" flipH="1">
            <a:off x="4605186" y="2781248"/>
            <a:ext cx="253200" cy="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22"/>
          <p:cNvCxnSpPr/>
          <p:nvPr/>
        </p:nvCxnSpPr>
        <p:spPr>
          <a:xfrm rot="10800000">
            <a:off x="4666536" y="2566273"/>
            <a:ext cx="192000" cy="2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2"/>
          <p:cNvCxnSpPr/>
          <p:nvPr/>
        </p:nvCxnSpPr>
        <p:spPr>
          <a:xfrm flipH="1">
            <a:off x="4666530" y="2497150"/>
            <a:ext cx="61500" cy="6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22"/>
          <p:cNvCxnSpPr/>
          <p:nvPr/>
        </p:nvCxnSpPr>
        <p:spPr>
          <a:xfrm>
            <a:off x="4689634" y="2397371"/>
            <a:ext cx="38400" cy="1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22"/>
          <p:cNvCxnSpPr/>
          <p:nvPr/>
        </p:nvCxnSpPr>
        <p:spPr>
          <a:xfrm rot="10800000" flipH="1">
            <a:off x="4689630" y="2366648"/>
            <a:ext cx="23100" cy="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2"/>
          <p:cNvCxnSpPr/>
          <p:nvPr/>
        </p:nvCxnSpPr>
        <p:spPr>
          <a:xfrm>
            <a:off x="4698664" y="1927259"/>
            <a:ext cx="12600" cy="4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2"/>
          <p:cNvCxnSpPr/>
          <p:nvPr/>
        </p:nvCxnSpPr>
        <p:spPr>
          <a:xfrm rot="10800000" flipH="1">
            <a:off x="1172350" y="1752300"/>
            <a:ext cx="7600200" cy="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5" name="Google Shape;295;p22"/>
          <p:cNvSpPr txBox="1"/>
          <p:nvPr/>
        </p:nvSpPr>
        <p:spPr>
          <a:xfrm>
            <a:off x="4605175" y="1459050"/>
            <a:ext cx="1983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4000 Trials</a:t>
            </a:r>
          </a:p>
        </p:txBody>
      </p:sp>
      <p:sp>
        <p:nvSpPr>
          <p:cNvPr id="296" name="Google Shape;296;p22"/>
          <p:cNvSpPr txBox="1"/>
          <p:nvPr/>
        </p:nvSpPr>
        <p:spPr>
          <a:xfrm>
            <a:off x="291950" y="2181250"/>
            <a:ext cx="821700" cy="8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359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Points</a:t>
            </a:r>
          </a:p>
        </p:txBody>
      </p:sp>
      <p:cxnSp>
        <p:nvCxnSpPr>
          <p:cNvPr id="297" name="Google Shape;297;p22"/>
          <p:cNvCxnSpPr/>
          <p:nvPr/>
        </p:nvCxnSpPr>
        <p:spPr>
          <a:xfrm rot="10800000">
            <a:off x="1013975" y="1944075"/>
            <a:ext cx="0" cy="125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" name="Google Shape;298;p22"/>
          <p:cNvSpPr txBox="1"/>
          <p:nvPr/>
        </p:nvSpPr>
        <p:spPr>
          <a:xfrm rot="5400000">
            <a:off x="4717100" y="419450"/>
            <a:ext cx="393300" cy="7600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9" name="Google Shape;299;p22"/>
          <p:cNvCxnSpPr>
            <a:stCxn id="298" idx="2"/>
          </p:cNvCxnSpPr>
          <p:nvPr/>
        </p:nvCxnSpPr>
        <p:spPr>
          <a:xfrm rot="10800000" flipH="1">
            <a:off x="1113650" y="4147550"/>
            <a:ext cx="138300" cy="7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22"/>
          <p:cNvCxnSpPr/>
          <p:nvPr/>
        </p:nvCxnSpPr>
        <p:spPr>
          <a:xfrm>
            <a:off x="1251950" y="4151246"/>
            <a:ext cx="7800" cy="13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22"/>
          <p:cNvCxnSpPr/>
          <p:nvPr/>
        </p:nvCxnSpPr>
        <p:spPr>
          <a:xfrm flipH="1">
            <a:off x="1259477" y="4170452"/>
            <a:ext cx="291900" cy="1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22"/>
          <p:cNvCxnSpPr/>
          <p:nvPr/>
        </p:nvCxnSpPr>
        <p:spPr>
          <a:xfrm>
            <a:off x="1551374" y="4170606"/>
            <a:ext cx="115200" cy="1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22"/>
          <p:cNvCxnSpPr/>
          <p:nvPr/>
        </p:nvCxnSpPr>
        <p:spPr>
          <a:xfrm rot="10800000" flipH="1">
            <a:off x="1666516" y="4155119"/>
            <a:ext cx="422100" cy="1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22"/>
          <p:cNvCxnSpPr/>
          <p:nvPr/>
        </p:nvCxnSpPr>
        <p:spPr>
          <a:xfrm rot="5400000" flipH="1">
            <a:off x="2243470" y="3980293"/>
            <a:ext cx="61500" cy="40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22"/>
          <p:cNvCxnSpPr/>
          <p:nvPr/>
        </p:nvCxnSpPr>
        <p:spPr>
          <a:xfrm rot="5400000">
            <a:off x="6791000" y="3914296"/>
            <a:ext cx="38400" cy="6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22"/>
          <p:cNvCxnSpPr/>
          <p:nvPr/>
        </p:nvCxnSpPr>
        <p:spPr>
          <a:xfrm rot="-5400000" flipH="1">
            <a:off x="7225526" y="4110916"/>
            <a:ext cx="23100" cy="22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22"/>
          <p:cNvCxnSpPr/>
          <p:nvPr/>
        </p:nvCxnSpPr>
        <p:spPr>
          <a:xfrm rot="10800000" flipH="1">
            <a:off x="7350025" y="4169018"/>
            <a:ext cx="138300" cy="7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22"/>
          <p:cNvCxnSpPr/>
          <p:nvPr/>
        </p:nvCxnSpPr>
        <p:spPr>
          <a:xfrm>
            <a:off x="7488325" y="4158898"/>
            <a:ext cx="7800" cy="13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22"/>
          <p:cNvCxnSpPr/>
          <p:nvPr/>
        </p:nvCxnSpPr>
        <p:spPr>
          <a:xfrm flipH="1">
            <a:off x="7495852" y="4169698"/>
            <a:ext cx="291900" cy="1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22"/>
          <p:cNvCxnSpPr/>
          <p:nvPr/>
        </p:nvCxnSpPr>
        <p:spPr>
          <a:xfrm>
            <a:off x="7787749" y="4170598"/>
            <a:ext cx="115200" cy="1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22"/>
          <p:cNvCxnSpPr/>
          <p:nvPr/>
        </p:nvCxnSpPr>
        <p:spPr>
          <a:xfrm rot="10800000" flipH="1">
            <a:off x="7902891" y="4162798"/>
            <a:ext cx="422100" cy="1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22"/>
          <p:cNvCxnSpPr/>
          <p:nvPr/>
        </p:nvCxnSpPr>
        <p:spPr>
          <a:xfrm rot="5400000" flipH="1">
            <a:off x="8479845" y="3994091"/>
            <a:ext cx="61500" cy="40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22"/>
          <p:cNvCxnSpPr/>
          <p:nvPr/>
        </p:nvCxnSpPr>
        <p:spPr>
          <a:xfrm rot="10800000" flipH="1">
            <a:off x="1096150" y="3885900"/>
            <a:ext cx="7600200" cy="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Google Shape;314;p22"/>
          <p:cNvSpPr txBox="1"/>
          <p:nvPr/>
        </p:nvSpPr>
        <p:spPr>
          <a:xfrm>
            <a:off x="3655525" y="3577500"/>
            <a:ext cx="22497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4000 Surprise Estimates</a:t>
            </a:r>
          </a:p>
        </p:txBody>
      </p:sp>
      <p:sp>
        <p:nvSpPr>
          <p:cNvPr id="315" name="Google Shape;315;p22"/>
          <p:cNvSpPr txBox="1"/>
          <p:nvPr/>
        </p:nvSpPr>
        <p:spPr>
          <a:xfrm>
            <a:off x="1198225" y="3110846"/>
            <a:ext cx="7498200" cy="107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2"/>
          <p:cNvSpPr txBox="1"/>
          <p:nvPr/>
        </p:nvSpPr>
        <p:spPr>
          <a:xfrm>
            <a:off x="5010891" y="2325893"/>
            <a:ext cx="6063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</a:t>
            </a:r>
          </a:p>
        </p:txBody>
      </p:sp>
      <p:sp>
        <p:nvSpPr>
          <p:cNvPr id="317" name="Google Shape;317;p22"/>
          <p:cNvSpPr txBox="1"/>
          <p:nvPr/>
        </p:nvSpPr>
        <p:spPr>
          <a:xfrm>
            <a:off x="498325" y="1239513"/>
            <a:ext cx="12579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EEG DATA:</a:t>
            </a:r>
            <a:endParaRPr u="sng"/>
          </a:p>
        </p:txBody>
      </p:sp>
      <p:sp>
        <p:nvSpPr>
          <p:cNvPr id="318" name="Google Shape;318;p22"/>
          <p:cNvSpPr txBox="1"/>
          <p:nvPr/>
        </p:nvSpPr>
        <p:spPr>
          <a:xfrm>
            <a:off x="498325" y="3406725"/>
            <a:ext cx="13806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REGRESSOR:</a:t>
            </a:r>
            <a:endParaRPr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5" name="Google Shape;325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0000" y="445025"/>
            <a:ext cx="8363999" cy="40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49675" y="1286388"/>
            <a:ext cx="6244653" cy="109476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Design</a:t>
            </a: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95813" y="2649825"/>
            <a:ext cx="6952350" cy="20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5549" y="1718699"/>
            <a:ext cx="7174375" cy="26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Events and trigger coding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4294967295"/>
          </p:nvPr>
        </p:nvSpPr>
        <p:spPr>
          <a:xfrm>
            <a:off x="311785" y="1152525"/>
            <a:ext cx="350901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= Regime 1, low intensity</a:t>
            </a:r>
            <a:br>
              <a:rPr lang="en-US"/>
            </a:br>
            <a:r>
              <a:rPr lang="en-US"/>
              <a:t>12 = Regime 1, high intensity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21 = Regime 2, low intensity</a:t>
            </a:r>
            <a:br>
              <a:rPr lang="en-US"/>
            </a:br>
            <a:r>
              <a:rPr lang="en-US"/>
              <a:t>22 = Regime 2, high intensity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33 = Catch trials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2" name="Google Shape;83;p17"/>
          <p:cNvSpPr txBox="1"/>
          <p:nvPr/>
        </p:nvSpPr>
        <p:spPr>
          <a:xfrm>
            <a:off x="4572635" y="1152525"/>
            <a:ext cx="3509010" cy="341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" altLang="en-US"/>
              <a:t>128 = Stimulation</a:t>
            </a:r>
            <a:br>
              <a:rPr lang="" altLang="en-US"/>
            </a:br>
            <a:r>
              <a:rPr lang="" altLang="en-US"/>
              <a:t>126 = Start Recording / Block</a:t>
            </a:r>
            <a:br>
              <a:rPr lang="" altLang="en-US"/>
            </a:br>
            <a:r>
              <a:rPr lang="" altLang="en-US"/>
              <a:t>127 = Stop Recording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Threshold = 10, 109 eyeblinks </a:t>
            </a: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2734054" cy="389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909497" y="1586410"/>
            <a:ext cx="3737650" cy="30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Threshold = 5 / Threshold = 50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9075" y="1152475"/>
            <a:ext cx="3374625" cy="27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365297" y="1109250"/>
            <a:ext cx="3512676" cy="28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88790"/>
            <a:ext cx="8520600" cy="572700"/>
          </a:xfrm>
        </p:spPr>
        <p:txBody>
          <a:bodyPr/>
          <a:lstStyle/>
          <a:p>
            <a:r>
              <a:rPr lang="" altLang="en-US"/>
              <a:t>Bad channel detection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" y="835025"/>
            <a:ext cx="7815580" cy="4047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24045"/>
            <a:ext cx="8520600" cy="572700"/>
          </a:xfrm>
        </p:spPr>
        <p:txBody>
          <a:bodyPr/>
          <a:lstStyle/>
          <a:p>
            <a:r>
              <a:rPr lang="" altLang="en-US"/>
              <a:t>Post eye-blink correction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" y="801370"/>
            <a:ext cx="7980045" cy="4118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Bildschirmpräsentation (16:9)</PresentationFormat>
  <Paragraphs>52</Paragraphs>
  <Slides>26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EEG (pre)processing</vt:lpstr>
      <vt:lpstr>What to Expect</vt:lpstr>
      <vt:lpstr>Experimental Design</vt:lpstr>
      <vt:lpstr>Regimes</vt:lpstr>
      <vt:lpstr>Events and trigger coding </vt:lpstr>
      <vt:lpstr>Threshold = 10, 109 eyeblinks </vt:lpstr>
      <vt:lpstr>Threshold = 5 / Threshold = 50</vt:lpstr>
      <vt:lpstr>Bad channel detection</vt:lpstr>
      <vt:lpstr>Post eye-blink correction</vt:lpstr>
      <vt:lpstr>Single trial inspection</vt:lpstr>
      <vt:lpstr>Single trial inspection </vt:lpstr>
      <vt:lpstr>Automatic Artefact Detection? “bad”</vt:lpstr>
      <vt:lpstr>Automatic Artefact Detection? “good”</vt:lpstr>
      <vt:lpstr>Post low-pass filter</vt:lpstr>
      <vt:lpstr>Post baseline correction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Computational modelling pipeline</vt:lpstr>
      <vt:lpstr>PowerPoint-Präsentation</vt:lpstr>
      <vt:lpstr>Fitting a Regressor to Data (to allow for model comparison)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 (pre)processing</dc:title>
  <dc:creator/>
  <cp:lastModifiedBy>Blankenburg, Felix</cp:lastModifiedBy>
  <cp:revision>2</cp:revision>
  <dcterms:created xsi:type="dcterms:W3CDTF">2019-10-10T12:33:46Z</dcterms:created>
  <dcterms:modified xsi:type="dcterms:W3CDTF">2019-10-10T13:55:51Z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