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422E-0BC0-45A6-B338-B338D590139F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105A-1063-4481-9842-6AD748BF7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7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A5DB7-A7D4-40E1-9A65-9C65052C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C2F76B-EDE4-4BC6-BFD3-0060F235B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F725C-A7B4-4281-9907-A65A090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6A9-E8C7-4B18-913B-2C302261310A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1953A-4D6E-443C-8A11-CB39A54B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2808" y="5934457"/>
            <a:ext cx="6242304" cy="787019"/>
          </a:xfrm>
        </p:spPr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404E2-C0EB-4155-A536-26CAA9C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Seite 2</a:t>
            </a:r>
          </a:p>
        </p:txBody>
      </p:sp>
    </p:spTree>
    <p:extLst>
      <p:ext uri="{BB962C8B-B14F-4D97-AF65-F5344CB8AC3E}">
        <p14:creationId xmlns:p14="http://schemas.microsoft.com/office/powerpoint/2010/main" val="383930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8A24-B5DF-4EFA-8F9B-90E6F6B6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0CED-5A35-4276-852E-A2B4D151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14FB-078D-44BB-A6F4-9AF81FF0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94D-E69E-4393-AC18-D836C8E220A1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A99E1-AC3B-49AF-8A53-F5E75B58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F0ECA-0486-4581-A607-6F375A6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586DA5-F2C7-444C-BD61-978CDBF0C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5B66E9-221A-46C2-9A4E-9215E48C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6BD22-059E-4515-8869-EB4A0D71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AB63-FE27-42AB-A659-19DBB01DD9BF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18496-FCC4-404D-91C5-99F38B3A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32724-C24C-4D43-924E-61384466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63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A4ABD-06F7-41C9-8090-9BE4F9CC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21AE3-B0EA-412F-9085-0888976A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77B1-7C5D-43D6-B795-2D36937CD892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3BAD25-F57C-476F-908E-6652135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9A94EF-1502-41EB-9302-DADB2AF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02A63-91E7-4691-8220-9D3A3237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EAD6F-BBE7-49BB-BF20-9934598E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441EA-94F5-4174-BE09-B690493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AE0AA-B95F-4797-A8B5-0E4753EA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87A1A-AF9D-4F18-9429-DF580C0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79361-BDAB-4171-8EB0-58389AF4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51D2A-ADBB-4A45-9039-CCD21A10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306C5-734A-4A2C-ACB6-409643E2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567F-3214-41F4-9C1C-FE8D09BD132A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7DE27-78CF-4E38-8AB0-59506B5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02542-0CB9-42A3-AAD1-D6BD62EC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04237-3A2E-4D7A-95A1-3CFCB0B6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E8056-EFE9-48A3-A284-B4F109E43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E7678-68C0-44AB-B53C-B44698146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D0D4D-32E5-4128-88BF-4D09B0B3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9CEF43-150E-4821-A2CD-BFBBA67B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51A4BB-EBA6-4A9A-95DB-D6BEE00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D83A-E5F7-4DAC-A7AE-93EBDA3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C1C2CC-EB78-4858-A3B0-B22C0BEF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A181BB-52AF-4AAB-9BB8-E8D9A664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B8E835-C717-432B-81EF-00EECF97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384AA-0D56-4064-AA8A-5084B08C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6D85D4-CD51-4327-A688-219D94D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FD-89D8-4602-9683-CCF5AAAEF0B0}" type="datetime1">
              <a:rPr lang="de-DE" smtClean="0"/>
              <a:t>02.12.2021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9D466B-4CD9-4F62-8A05-FDFCC2B8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973CF6-476C-46F0-9006-D9B21062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CEC82-3B08-46BE-9CFF-68B2C5B7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D913E-0199-42D1-8113-04193279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9A3-A9FF-4F97-94A7-8D0D82B155D8}" type="datetime1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DFE192-B5E3-4042-BF2F-53EB5AF7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D8B3F-8884-4823-BAAA-BDF3C963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3ED0A6-B7D9-4FDB-AB00-5246EC5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EE1C-7C13-4E86-B5A0-740A8764B8BA}" type="datetime1">
              <a:rPr lang="de-DE" smtClean="0"/>
              <a:t>02.12.2021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4481C7-8F46-44B5-9318-ADC17BDA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782696-D477-4EE1-A3A8-E81FCA0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9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EBB77-1259-4B11-B0E8-8209912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AE4FF-8BDE-44F5-AC9A-E83E3978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E41849-5258-4D7E-AC39-524C0536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6ACB1C-7725-4743-8F29-B8EEBDA9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3506-DBC3-45F7-B384-0CCC21FDC164}" type="datetime1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734CA-705B-4B6D-A1E6-72D06298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188B67-ED33-49E3-A16E-BDA763E5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2DB27-34C2-431D-A2BE-04159345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AA71E-E496-4085-B230-0BB196EF8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0F482-4633-4969-930E-0A49CCBC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59DF79-719E-4585-B598-14459B87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DFE3-C5D0-4E8D-A2C8-36C02DE3F35C}" type="datetime1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738DB-55D3-4FEF-A61A-0DD8A55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E4CF1A-308F-4B64-BBDE-4F15694D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8DA43-ADF5-4D70-86B0-13CF52C9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E41D6-726F-465E-88E9-6E9C0D8A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42B86-7E87-40F7-AFC3-5B72DBAD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05971"/>
            <a:ext cx="963168" cy="294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63E9B0-F7F7-4296-8354-894968D03883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8C6B2-8FD1-46F4-87EC-B6F6E252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5104" y="6105970"/>
            <a:ext cx="6178296" cy="615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AF831-1501-4C0F-853A-9E58E6C6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26647"/>
            <a:ext cx="963168" cy="294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 dirty="0"/>
              <a:t>Seite 1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A3FA01-DF31-4281-BF90-DFB306C450D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051105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9">
            <a:extLst>
              <a:ext uri="{FF2B5EF4-FFF2-40B4-BE49-F238E27FC236}">
                <a16:creationId xmlns:a16="http://schemas.microsoft.com/office/drawing/2014/main" id="{F5DEDAE3-1683-498D-B122-7742FA4E98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54" y="6105969"/>
            <a:ext cx="1042987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CB1CE3-29C4-4520-909A-45E1A3E1460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860495" y="6105969"/>
            <a:ext cx="1258609" cy="6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GDataFigma.ht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2C7FEB-FC51-4B67-966C-5AE6A963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047508"/>
          </a:xfrm>
          <a:prstGeom prst="rect">
            <a:avLst/>
          </a:prstGeom>
          <a:effectLst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40FEB-4ED5-403C-8B87-186CC3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2C3E-751E-4EEE-AB30-8023EE82C447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3B52C-EE0F-47A3-AF9C-3F8A474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2808" y="6105971"/>
            <a:ext cx="6242304" cy="615505"/>
          </a:xfrm>
        </p:spPr>
        <p:txBody>
          <a:bodyPr/>
          <a:lstStyle/>
          <a:p>
            <a:r>
              <a:rPr lang="de-DE" dirty="0"/>
              <a:t>Leah Röser und Ann-Sofie </a:t>
            </a:r>
            <a:r>
              <a:rPr lang="de-DE" dirty="0" err="1"/>
              <a:t>Witfeld</a:t>
            </a:r>
            <a:endParaRPr lang="de-DE" dirty="0"/>
          </a:p>
          <a:p>
            <a:r>
              <a:rPr lang="de-DE" dirty="0"/>
              <a:t>Studentinnen der Technischen Hochschule Köln</a:t>
            </a:r>
          </a:p>
          <a:p>
            <a:r>
              <a:rPr lang="de-DE" dirty="0"/>
              <a:t>In </a:t>
            </a:r>
            <a:r>
              <a:rPr lang="de-DE" dirty="0" err="1"/>
              <a:t>zusammenarbeit</a:t>
            </a:r>
            <a:r>
              <a:rPr lang="de-DE" dirty="0"/>
              <a:t> mit der G DATA </a:t>
            </a:r>
            <a:r>
              <a:rPr lang="de-DE" dirty="0" err="1"/>
              <a:t>Cyber</a:t>
            </a:r>
            <a:r>
              <a:rPr lang="de-DE" dirty="0"/>
              <a:t> Defense AG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10CB2-A34B-471E-92D8-DCF2858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Seite 2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635811-5D6D-49EC-8910-5B8297A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7216"/>
            <a:ext cx="9144000" cy="3228392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Designevaluierung Schwerpunkt: User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80479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DC8C2-8F1F-4B0B-BA28-90D992EA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Figma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51369D-9BC8-45A1-8B62-159462D3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9A3-A9FF-4F97-94A7-8D0D82B155D8}" type="datetime1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0DFC8-B39A-4166-8B05-4C15AA42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D2832-7B67-4E42-B952-42BF9EC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D95E4C-EB54-44A8-AF2E-0E880439418E}"/>
              </a:ext>
            </a:extLst>
          </p:cNvPr>
          <p:cNvSpPr txBox="1"/>
          <p:nvPr/>
        </p:nvSpPr>
        <p:spPr>
          <a:xfrm>
            <a:off x="3051110" y="2828836"/>
            <a:ext cx="610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 action="ppaction://hlinkfile"/>
              </a:rPr>
              <a:t>https://www.figma.com/proto/o9N3GG8jnSZROMK9goNYjJ/GData?node-id=8%3A17&amp;viewport=241%2C48%2C0.4&amp;scaling=min-zoom&amp;starting-point-node-id=101%3A2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28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A7C3A-ABC1-4161-880B-DF302ED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VS Zweite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83040-F5F1-4DA0-9D75-46E7BCDB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C3BE0-0B3B-49FD-8FCC-E5D1E0DB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8150C-4E05-4E7E-A276-2F261991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1B003-B651-4372-98B5-01F792C4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4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94AAA-CF58-4105-8166-E0960FCD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93276-DBB2-4062-97CC-D191153F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F7BEA-AAAD-4B58-ACC6-632A2CB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88364-DCD4-47B6-BE2A-81705D4D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B511F-B9A8-437B-AF29-DDB62E4A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00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F8CFD-A6DC-4903-A834-D17B743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3711"/>
          </a:xfrm>
        </p:spPr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7AC517-F3FE-48B3-B169-CB3BB901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9A3-A9FF-4F97-94A7-8D0D82B155D8}" type="datetime1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B8319-D9A9-4ECC-A558-6C7B9B12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F1CA92-7433-4B55-90C7-5A057FD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9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B49A-DC16-4903-A557-3BD1CEA4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Inhatlsverzeichnis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AE5EE-399D-45BB-B1AC-C92B6605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Personas</a:t>
            </a:r>
          </a:p>
          <a:p>
            <a:r>
              <a:rPr lang="de-DE" dirty="0"/>
              <a:t>Umfrage Ergebnisse Erste</a:t>
            </a:r>
          </a:p>
          <a:p>
            <a:r>
              <a:rPr lang="de-DE" dirty="0"/>
              <a:t>Design </a:t>
            </a:r>
          </a:p>
          <a:p>
            <a:r>
              <a:rPr lang="de-DE" dirty="0"/>
              <a:t>Erste Umfrage VS Zweite Umfrage</a:t>
            </a:r>
          </a:p>
          <a:p>
            <a:r>
              <a:rPr lang="de-DE" dirty="0"/>
              <a:t>Forschungsfrage </a:t>
            </a:r>
          </a:p>
          <a:p>
            <a:r>
              <a:rPr lang="de-DE" dirty="0"/>
              <a:t>Weitere Themenfelder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614B6-EFB6-4636-81F7-85EF06E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833A-1DD4-43AC-8283-6A25D2836683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21849-FA74-416C-A968-8905B20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Leah Röser und Ann-Sofie </a:t>
            </a:r>
            <a:r>
              <a:rPr lang="de-DE" dirty="0" err="1"/>
              <a:t>Witfeld</a:t>
            </a:r>
            <a:r>
              <a:rPr lang="de-DE" dirty="0"/>
              <a:t> </a:t>
            </a:r>
          </a:p>
          <a:p>
            <a:r>
              <a:rPr lang="de-DE" dirty="0"/>
              <a:t>Studentinnen der Technischen Hochschule Köln</a:t>
            </a:r>
          </a:p>
          <a:p>
            <a:r>
              <a:rPr lang="de-DE" dirty="0"/>
              <a:t>In </a:t>
            </a:r>
            <a:r>
              <a:rPr lang="de-DE" dirty="0" err="1"/>
              <a:t>zusammenarbeit</a:t>
            </a:r>
            <a:r>
              <a:rPr lang="de-DE" dirty="0"/>
              <a:t>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AF194-C462-4D71-A9C5-F6E314E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4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88C59-C232-4587-9B1C-CACF6E53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4BC54-2090-4C83-A85E-D64F6076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Arbeit bei G DATA</a:t>
            </a:r>
          </a:p>
          <a:p>
            <a:r>
              <a:rPr lang="de-DE" dirty="0"/>
              <a:t>Interesse an Benutzerfreundlichkeit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88EAA-1EF0-42D2-A5EE-2B1AE9EA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A023C-60B9-4496-9821-9B2E7429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AE80A-77F0-4FF8-915F-4355A623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02C70-7F8E-4739-A7E5-792BEFE4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D7A8F-DD29-4EC1-88FA-B50B75CF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1A3D-ABC5-471E-B457-9942D4CF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EA6C2-EA8A-4F30-BE62-353B426D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F5D2E-C565-4524-BD0D-B3EEA70F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3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CEF80-A6E3-421D-90D1-0F581618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Umfrage Ergebnisse der Ersten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6C773-CD13-454F-9513-54921FED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F08CE-587C-4130-A93C-12FAFA53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6D7A3-EDDA-4DB8-AA2B-D6992368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EB8C7-7948-457D-94F2-74F38044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77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8F0B1-1FF5-438F-8AA1-5D4C0396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604DA-EDFC-4E07-8B72-2725EC51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Berücksichtigung der Umfrage Ergebnisse entstanden Wireframes</a:t>
            </a:r>
          </a:p>
          <a:p>
            <a:endParaRPr lang="de-DE" dirty="0"/>
          </a:p>
          <a:p>
            <a:r>
              <a:rPr lang="de-DE" dirty="0"/>
              <a:t>Danach erfolgte die Umsetzung in </a:t>
            </a:r>
            <a:r>
              <a:rPr lang="de-DE" dirty="0" err="1"/>
              <a:t>Figma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EB8D0-DE2A-430A-BF74-681CD4AE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F6A86-F0D4-449B-8680-F948D00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FCA34-6256-4AF2-802E-1A4DF3A9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1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228602"/>
            <a:ext cx="11269824" cy="809624"/>
          </a:xfrm>
        </p:spPr>
        <p:txBody>
          <a:bodyPr/>
          <a:lstStyle/>
          <a:p>
            <a:r>
              <a:rPr lang="de-DE" dirty="0"/>
              <a:t>Menü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7</a:t>
            </a:fld>
            <a:endParaRPr lang="de-DE"/>
          </a:p>
        </p:txBody>
      </p:sp>
      <p:pic>
        <p:nvPicPr>
          <p:cNvPr id="16" name="Inhaltsplatzhalter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BAB86A-09A6-4487-ADF6-3316A3E8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82" y="201841"/>
            <a:ext cx="9010650" cy="5713505"/>
          </a:xfrm>
        </p:spPr>
      </p:pic>
    </p:spTree>
    <p:extLst>
      <p:ext uri="{BB962C8B-B14F-4D97-AF65-F5344CB8AC3E}">
        <p14:creationId xmlns:p14="http://schemas.microsoft.com/office/powerpoint/2010/main" val="295843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228601"/>
            <a:ext cx="11288486" cy="1096345"/>
          </a:xfrm>
        </p:spPr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br>
              <a:rPr lang="de-DE" dirty="0"/>
            </a:br>
            <a:r>
              <a:rPr lang="de-DE" dirty="0"/>
              <a:t>Center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8</a:t>
            </a:fld>
            <a:endParaRPr lang="de-DE"/>
          </a:p>
        </p:txBody>
      </p:sp>
      <p:pic>
        <p:nvPicPr>
          <p:cNvPr id="14" name="Inhaltsplatzhalter 13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739AAC88-BC8E-42C9-816E-CB00D206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09" y="228602"/>
            <a:ext cx="8989005" cy="5630018"/>
          </a:xfrm>
        </p:spPr>
      </p:pic>
    </p:spTree>
    <p:extLst>
      <p:ext uri="{BB962C8B-B14F-4D97-AF65-F5344CB8AC3E}">
        <p14:creationId xmlns:p14="http://schemas.microsoft.com/office/powerpoint/2010/main" val="262015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05" y="228602"/>
            <a:ext cx="11255295" cy="1208312"/>
          </a:xfrm>
        </p:spPr>
        <p:txBody>
          <a:bodyPr>
            <a:normAutofit fontScale="90000"/>
          </a:bodyPr>
          <a:lstStyle/>
          <a:p>
            <a:r>
              <a:rPr lang="de-DE" dirty="0"/>
              <a:t>Zugangs-</a:t>
            </a:r>
            <a:br>
              <a:rPr lang="de-DE" dirty="0"/>
            </a:br>
            <a:r>
              <a:rPr lang="de-DE" dirty="0"/>
              <a:t>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ADC4EF88-D1E6-415C-A2CC-B111FE8F1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9" y="136524"/>
            <a:ext cx="9201005" cy="5741986"/>
          </a:xfrm>
        </p:spPr>
      </p:pic>
    </p:spTree>
    <p:extLst>
      <p:ext uri="{BB962C8B-B14F-4D97-AF65-F5344CB8AC3E}">
        <p14:creationId xmlns:p14="http://schemas.microsoft.com/office/powerpoint/2010/main" val="295211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69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Designevaluierung Schwerpunkt: User Centered Design</vt:lpstr>
      <vt:lpstr>Inhatlsverzeichnis</vt:lpstr>
      <vt:lpstr>Motivation</vt:lpstr>
      <vt:lpstr>Personas</vt:lpstr>
      <vt:lpstr>Umfrage Ergebnisse der Ersten</vt:lpstr>
      <vt:lpstr>Design</vt:lpstr>
      <vt:lpstr>Menü</vt:lpstr>
      <vt:lpstr>Security  Center</vt:lpstr>
      <vt:lpstr>Zugangs- daten</vt:lpstr>
      <vt:lpstr>Figma</vt:lpstr>
      <vt:lpstr>Erste VS Zweite</vt:lpstr>
      <vt:lpstr>Forschungsfrage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Designevaluierung Schwerpunkt: User Centered Design</dc:title>
  <dc:creator>Leah Röser</dc:creator>
  <cp:lastModifiedBy>Leah Röser</cp:lastModifiedBy>
  <cp:revision>2</cp:revision>
  <dcterms:created xsi:type="dcterms:W3CDTF">2021-12-02T16:59:29Z</dcterms:created>
  <dcterms:modified xsi:type="dcterms:W3CDTF">2021-12-06T15:48:53Z</dcterms:modified>
</cp:coreProperties>
</file>