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E98AF-25F0-4619-853F-BED4B3CD7839}" v="5" dt="2024-01-03T11:54:4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B34-4373-B5AC-930D-936032EE7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AAEE-880E-1B51-51C8-0BDA5DE2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6828-277E-1077-806D-45E6846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54C8-A213-46C6-AA62-B72AA038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58B7-B40A-C03B-BB94-54AC676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E903-F051-1CC5-56E8-DC16ABA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6990A-829C-2692-E695-5256925C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57A9-902E-8893-D0B7-9C3E5E6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F8E2-28BE-1D16-4552-65AA97BF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85FE-09EC-30E3-FE95-32CB02A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1B5D-947F-59FA-A61F-DFDDAD89D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D3A1-D76C-B0CC-C048-7944720E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EDEF-547A-2996-5195-4D1B0FD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6BB6-0293-7D15-18BA-4819D9F4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27D9-96B4-9C13-D11C-EE43DA99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E01-639F-E98F-4C5F-914654C0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8341-2E59-67C6-3D62-B1318AE7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D849-A6A7-5BB9-FA96-2531CB7C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8DD7-02CA-0BDD-95B8-216402E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CA18-9A9D-5DD9-E8C5-88375407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E8AB-CA07-4880-55D3-EF24F5E7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B59A-347B-A200-25BC-252FF159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3EDC-3B32-C891-5E6E-FD9AC812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D2C6-3FA2-AA35-7FE9-AAAC0B86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0085-B150-3DC2-F4C7-C905804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615A-42F2-36B9-206F-C4B4A23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CEFE-71C3-6D62-1EF8-629E88843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D9319-F950-E042-A89F-72EB06DC1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796B-62C0-9007-39F7-AF8AF352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A37E-B1D0-2ADA-ECF7-45617559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0450-59CA-D079-D755-41785CFF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84FF-EDA1-53A3-800B-DAF8D0D5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5C48-27D1-5E75-23B8-498EB69B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6098-1254-E1BB-C258-38F81A32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FCFF-2158-BDD8-D05C-B9D28F3DE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AD39-904F-5041-CBF8-995ECE65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EAAE-1333-0463-310A-9F32118F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CA3BB-17E0-B402-26E3-D8BEE13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F3895-80BC-14A0-B262-80776C7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9941-8BD4-374F-785D-6CF25431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12263-9F19-914F-84A1-E0E4899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B1AEC-B0BA-38D3-5F0F-50037E3A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8505A-385D-573E-DB3E-888FCE0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C200E-41FB-6E5C-05F8-27EC43ED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9D1E-CCDD-BCA4-4E7D-270DEA69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107F-C318-5F57-5CFF-16E28DFE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045-8373-1511-5F11-90484C30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C8D7-DB46-AD61-C316-8908F0C5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B9A1-D6D6-438C-E49E-B8364648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714F-C01F-CB05-5261-D0E341A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D72B-6D6F-2982-8ABB-44D3939A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81F1-3BFB-377D-3D6B-7EA7C571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48F-0DB1-D657-E167-02D013B0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2B1E-A80A-429F-8439-FFAD6CF7D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893D-40DD-5BDE-DCBA-74A73969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47E7-ED0F-6091-08F7-22DEB5ED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2DE2-D278-AE22-39F2-E218859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F89C-D31B-0EF4-FD00-748E85C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456BF-BDE5-C4A4-4404-B0C5025E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96BB-53C3-CAF3-E0BD-45839565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D769-98B3-F3E4-4DAB-9741DB87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AA0E-1074-4A85-8001-B043E9925F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2922-37D5-E8AF-DEAD-53ADC650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5223-A123-CA86-E82E-8931905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592E-67D2-418F-AA1D-75C4ECDB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312-0C66-BE13-D646-98AF325D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978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Basics of C#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9BD1-465C-DCB7-140B-46AC413A8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236" y="3200255"/>
            <a:ext cx="5569528" cy="665163"/>
          </a:xfrm>
        </p:spPr>
        <p:txBody>
          <a:bodyPr>
            <a:normAutofit/>
          </a:bodyPr>
          <a:lstStyle/>
          <a:p>
            <a:r>
              <a:rPr lang="en-US" sz="4000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50791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8. Arrays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Basics of arrays and their usage.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E4FB-91F2-C30E-7D9D-36D57A0C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5" y="2743309"/>
            <a:ext cx="8478000" cy="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2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1. C# Language and .NET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00A5-C731-B7D8-9A07-007590D6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C# is designed as an object-oriented programming and a strongly typed language developed by Microsoft. It is widely used for developing Windows applications, web applications, and more. C# is a key language in the .NET ecosystem, offering features like garbage collection and a unified type system.</a:t>
            </a:r>
          </a:p>
        </p:txBody>
      </p:sp>
    </p:spTree>
    <p:extLst>
      <p:ext uri="{BB962C8B-B14F-4D97-AF65-F5344CB8AC3E}">
        <p14:creationId xmlns:p14="http://schemas.microsoft.com/office/powerpoint/2010/main" val="10017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2. First C#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13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Writing a simple "Hello World" program in C# to understand the basic structure.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60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9F5B54-468B-D251-2702-0978107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1" y="2646578"/>
            <a:ext cx="8485009" cy="33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3.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Overview of different data types in C# (int, float, double, string, etc.).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EE716-03D8-ECE9-78FC-C59F379C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78" y="2628645"/>
            <a:ext cx="9770281" cy="19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1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4. Static Variables and Constants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Introduction to static variables and constants.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3746E-9515-91A1-B08F-86206C9D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701586"/>
            <a:ext cx="8694131" cy="21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5. Console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Using the Console class for basic output operations.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ADB28-8C1E-A420-9846-D4041FD8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66" y="2221469"/>
            <a:ext cx="6219826" cy="44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6. Arithmetic and Comparison 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Basic arithmetic and comparison operators in C#.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6EE26-A098-8B06-552A-C162B8A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82" y="2628646"/>
            <a:ext cx="7614057" cy="11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7. </a:t>
            </a:r>
            <a:r>
              <a:rPr lang="en-US" b="0" i="0" dirty="0" err="1">
                <a:effectLst/>
                <a:latin typeface="Söhne"/>
              </a:rPr>
              <a:t>If..Else</a:t>
            </a:r>
            <a:r>
              <a:rPr lang="en-US" b="0" i="0" dirty="0">
                <a:effectLst/>
                <a:latin typeface="Söhne"/>
              </a:rPr>
              <a:t> and Switch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Control flow structures for decision-making.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AE6DD-BD10-9A52-A74F-A5D824CD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69" y="2183906"/>
            <a:ext cx="5901603" cy="43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9F44-41B9-7A8A-7F07-79EF91C0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8. Loops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8CBD-95AC-C2D6-C1C7-004D2BC131C2}"/>
              </a:ext>
            </a:extLst>
          </p:cNvPr>
          <p:cNvSpPr txBox="1"/>
          <p:nvPr/>
        </p:nvSpPr>
        <p:spPr>
          <a:xfrm>
            <a:off x="838200" y="1665396"/>
            <a:ext cx="103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 Introduction to different types of loops (for, while, do-while).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D9F20-3038-F3A4-17D8-D105F8D3D33C}"/>
              </a:ext>
            </a:extLst>
          </p:cNvPr>
          <p:cNvSpPr txBox="1"/>
          <p:nvPr/>
        </p:nvSpPr>
        <p:spPr>
          <a:xfrm>
            <a:off x="838200" y="2147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Code Example: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BFEE-E01C-66BD-8B23-EDE3DE15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5" y="2594009"/>
            <a:ext cx="8354291" cy="39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Basics of C# Programming</vt:lpstr>
      <vt:lpstr>1. C# Language and .NET Platform</vt:lpstr>
      <vt:lpstr>2. First C# Program</vt:lpstr>
      <vt:lpstr>3. Data Types</vt:lpstr>
      <vt:lpstr>4. Static Variables and Constants</vt:lpstr>
      <vt:lpstr>5. Console Output</vt:lpstr>
      <vt:lpstr>6. Arithmetic and Comparison Operations</vt:lpstr>
      <vt:lpstr>7. If..Else and Switch Case</vt:lpstr>
      <vt:lpstr>8. Loops</vt:lpstr>
      <vt:lpstr>8.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Mirolim Majidov</dc:creator>
  <cp:lastModifiedBy>Mirolim Majidov</cp:lastModifiedBy>
  <cp:revision>2</cp:revision>
  <dcterms:created xsi:type="dcterms:W3CDTF">2024-01-03T11:37:32Z</dcterms:created>
  <dcterms:modified xsi:type="dcterms:W3CDTF">2024-01-03T12:09:06Z</dcterms:modified>
</cp:coreProperties>
</file>