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277DA-89EC-AD99-61F2-541D5C5E4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408DEA-BA76-4A9B-F78B-826747269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99A08-D037-0171-FCC4-127BCDEF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78F5C-487C-0310-A126-E63DA1B9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36B74-A6BA-B897-2600-103898CF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97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468FA-CE96-9FDE-56ED-A03A1E76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0A9DD9-5BE9-605A-E313-D560EE326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8FE76B-9F6F-6C4A-4C87-226F362D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1A5B63-9263-9C0E-B9FC-DA7564A3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BE0D71-2ACC-FBD3-2298-35376812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6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CBB9BC-D747-D438-73E5-901B0322F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342A70-CB58-9031-DC1F-BF0E75A2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9BA991-4D15-5DB2-4C45-F34BABB2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17360-D5E4-A400-9BE4-47F7EED2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200D8C-4737-AC41-8FA5-3C7AA8F0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1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DDBEE-2448-85B6-5040-D479B792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6A8A3-7CF3-8952-ED1E-3E8E8A58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9DD53-EE00-2B4F-7ACE-EE4ED82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82132-CDB7-EBD5-59DB-4CD486C4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E0564-59F6-C9C4-99B8-22A6EA71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76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E3C20-3187-9683-C5FC-D05B498A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4EED44-DACD-E2DA-D0CA-1DD1025D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B1AB92-3BBF-6846-8724-C5B5E9C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7E50D-7978-CD9F-9EDE-305FC1F7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348AA-71B9-047F-08D1-0F938472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1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99E18-67B4-AC9F-EA62-1FB2E922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34C5CC-1240-EFB8-8C28-CE99E8E3A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F34B1A-27AF-CBB0-6DA7-462E7E283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5920A7-5F0C-019C-12E6-3D28BEBA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939E57-356B-39E8-584D-B211818B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D963F3-7C4E-E017-AFAE-EF0D0E4A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9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1CEB4-E3B8-CB45-39B3-6DDF9ADD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887F80-ED63-11F1-AC40-F91FA257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46969D-B7A8-CD11-4546-81162E9CC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6D83AA-CF51-620F-F9AD-FB8B534E8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B72F27-427B-E4F8-FF26-631D0F8D6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0E99B6-218D-BA4E-62DD-1D6E998F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4B88E3-1E5D-FDEA-B7EA-CAB747DF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C3A992-4E3E-C5A3-2826-B8CB0920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37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51FAE-75F6-6824-120C-D5559DC0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31B1C7-95B6-F5BF-7921-9A2A9C9F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BCB98F-5DBB-07F2-68EA-A92DF8CA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CD65DA-274B-78F0-E05D-56B3DA21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76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38ABE8-E807-845C-D0C0-0A929442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16C0AA-72E5-2A88-ED50-56B8977E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B2B0DB-C778-EDC1-CACB-D57116DF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29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F6DA8-199F-EB5C-8DF4-09D1D470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4E0CB-A6B0-BBA5-B7A4-3CA67EBD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7E6691-BEA5-C6C0-F15C-A4309323B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5E484C-FC2C-C9F8-B740-F6611C16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E2F960-CCD0-B6FB-273D-097A0E03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71CBEB-7053-EC67-EBAC-5E7C128D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75C6F-220D-4336-49F2-7615C2D2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21B73-DB2E-36DB-1076-D875AF2AB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6C8AB5-AD4D-39DB-2A1A-56D9505C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94E35-A471-88D4-4B76-5A615882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79374-29FD-AF6E-DE5E-717584AF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40E13-A619-B36D-93B5-680EF418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65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93C3C2-91F7-C52D-72DF-55D7E687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8E095B-418E-234C-1C86-CB2967B4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B570B-2AF7-9475-12FD-3E1E7E52F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D969-9D56-4798-857B-5AAFFE8BC09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693E1-F720-E641-55A1-E32362689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EB452-C484-6225-B52B-60C9BBBDD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5D98-A7BC-48E5-B6E4-EFDE649B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0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3DF4BC-45BA-ED6C-D609-1E6BCA3E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290637"/>
            <a:ext cx="7705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427438-497D-3FDB-803E-F140B068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290762"/>
            <a:ext cx="74199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3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987D2E-905E-7984-BB68-84D11ADD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428750"/>
            <a:ext cx="7391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0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BD4AE21-FFCB-907A-9A6B-5BFBA4C6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676400"/>
            <a:ext cx="73056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6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058CF0-FF50-F53D-514D-153E1A33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785937"/>
            <a:ext cx="71818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30059B7-F9F4-02D7-6B6D-4F36609B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409825"/>
            <a:ext cx="75152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8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B77284-2041-2923-1CB9-0038AE59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847850"/>
            <a:ext cx="7372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9B2687-2A51-9835-D154-E252D52D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2152650"/>
            <a:ext cx="7343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3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628429-BD01-2DE9-38D3-0FA66D8E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352550"/>
            <a:ext cx="72294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6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3B4FE0-E808-CFDE-18BB-A837702B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952625"/>
            <a:ext cx="74771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E1CA0D-C73D-136A-475D-7AFA2470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833437"/>
            <a:ext cx="77057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45C188-181E-5909-E79D-0361A29D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714375"/>
            <a:ext cx="76390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5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AFDBE6-93CC-5B6A-D14D-04511AA5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95475"/>
            <a:ext cx="74676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4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79EEAD-AF70-49B9-3082-965FC218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152650"/>
            <a:ext cx="7391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61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C2C9F8-9962-265E-BB8A-BFDF9F58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043112"/>
            <a:ext cx="74199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8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56BCAE-804B-959B-86E6-1BC89DCB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971550"/>
            <a:ext cx="76485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1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98CEEF-AF41-7D21-B362-4E354FD4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328737"/>
            <a:ext cx="73342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7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9BCC8F-1AE2-8209-50F0-DD5B0C644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571500"/>
            <a:ext cx="75723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255224-8FC7-FFD0-CDA1-331E2EA3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600075"/>
            <a:ext cx="74580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82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DDD113-1FDC-7FF7-8331-88D7B641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433387"/>
            <a:ext cx="57340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88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8707FA-0EEA-30C2-6F87-0ABC5490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428875"/>
            <a:ext cx="32766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1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6D26C9-2E92-8E58-3CC8-6FBA25C2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85887"/>
            <a:ext cx="73152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21DF11-9239-484B-4D50-5C3F93AF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376362"/>
            <a:ext cx="75819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29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07FB33-280A-A794-09AF-2D8F866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776412"/>
            <a:ext cx="74485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73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4803486-BB6F-4BE3-CFF8-62CD45E6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276350"/>
            <a:ext cx="74104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53E1C4-62DA-5A62-5093-240402BE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085850"/>
            <a:ext cx="72294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0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ACCCDA-9CBB-00AE-3EC9-C3432ADA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33612"/>
            <a:ext cx="98488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4B134C-2B63-9AB2-3CA7-14B303A8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095375"/>
            <a:ext cx="90011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6FEE68-5AD0-ACE7-BB3D-0907620B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4" y="350975"/>
            <a:ext cx="5610225" cy="5705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AC3FA3-FE05-B50C-9057-8937D823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6886"/>
            <a:ext cx="5772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8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2E54E6F-5E5F-D0A6-B071-F78CCEEC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876425"/>
            <a:ext cx="74866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9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3EC04D-0025-FF70-56E9-497446E6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090737"/>
            <a:ext cx="72294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5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A00286-1AC1-AD09-6034-E8F40CAA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685925"/>
            <a:ext cx="74009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6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Dricka Garcia</dc:creator>
  <cp:lastModifiedBy>Dricka Garcia</cp:lastModifiedBy>
  <cp:revision>6</cp:revision>
  <dcterms:created xsi:type="dcterms:W3CDTF">2022-07-01T12:43:09Z</dcterms:created>
  <dcterms:modified xsi:type="dcterms:W3CDTF">2022-07-01T14:52:17Z</dcterms:modified>
</cp:coreProperties>
</file>