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utfi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jKQJYJYdj6+9DDHCkgKW3etqc0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Outfit-bold.fntdata"/><Relationship Id="rId14" Type="http://schemas.openxmlformats.org/officeDocument/2006/relationships/slide" Target="slides/slide9.xml"/><Relationship Id="rId36" Type="http://schemas.openxmlformats.org/officeDocument/2006/relationships/font" Target="fonts/Outfi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2cccfd34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4" name="Google Shape;3204;g2cccfd34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g2cdf00edfa9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4" name="Google Shape;3274;g2cdf00edf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2cdf00edfa9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3" name="Google Shape;3283;g2cdf00edf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1" name="Google Shape;3291;g2cdf00edfa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2" name="Google Shape;3292;g2cdf00edf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9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2cdf00edfa9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1" name="Google Shape;3301;g2cdf00edfa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g2cdf00edfa9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8" name="Google Shape;3328;g2cdf00edf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5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g2cdf00edfa9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7" name="Google Shape;3337;g2cdf00edf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2cdf00edfa9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3" name="Google Shape;3343;g2cdf00edfa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g2cdf00edfa9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2" name="Google Shape;3352;g2cdf00edfa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2cdf00edfa9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8" name="Google Shape;3358;g2cdf00edfa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5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2cdf00edfa9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7" name="Google Shape;3367;g2cdf00edfa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0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2" name="Google Shape;3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g2cdf00edfa9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6" name="Google Shape;3376;g2cdf00edfa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2cdf00edfa9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8" name="Google Shape;3218;g2cdf00edfa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4" name="Google Shape;3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2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4" name="Google Shape;3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3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2cccfd34045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5" name="Google Shape;3245;g2cccfd3404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g2cccfd3404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4" name="Google Shape;3254;g2cccfd3404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8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0" name="Google Shape;3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2cccfd34045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7" name="Google Shape;3267;g2cccfd340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9"/>
          <p:cNvSpPr txBox="1"/>
          <p:nvPr>
            <p:ph type="ctrTitle"/>
          </p:nvPr>
        </p:nvSpPr>
        <p:spPr>
          <a:xfrm>
            <a:off x="1612200" y="1074300"/>
            <a:ext cx="59196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59"/>
          <p:cNvSpPr txBox="1"/>
          <p:nvPr>
            <p:ph idx="1" type="subTitle"/>
          </p:nvPr>
        </p:nvSpPr>
        <p:spPr>
          <a:xfrm>
            <a:off x="2307600" y="3419449"/>
            <a:ext cx="4528800" cy="3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59"/>
          <p:cNvGrpSpPr/>
          <p:nvPr/>
        </p:nvGrpSpPr>
        <p:grpSpPr>
          <a:xfrm>
            <a:off x="278550" y="-1422022"/>
            <a:ext cx="8608150" cy="6743469"/>
            <a:chOff x="278550" y="-1422022"/>
            <a:chExt cx="8608150" cy="6743469"/>
          </a:xfrm>
        </p:grpSpPr>
        <p:grpSp>
          <p:nvGrpSpPr>
            <p:cNvPr id="12" name="Google Shape;12;p59"/>
            <p:cNvGrpSpPr/>
            <p:nvPr/>
          </p:nvGrpSpPr>
          <p:grpSpPr>
            <a:xfrm>
              <a:off x="278550" y="-780808"/>
              <a:ext cx="143400" cy="2454350"/>
              <a:chOff x="2436050" y="685625"/>
              <a:chExt cx="143400" cy="2454350"/>
            </a:xfrm>
          </p:grpSpPr>
          <p:grpSp>
            <p:nvGrpSpPr>
              <p:cNvPr id="13" name="Google Shape;13;p5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" name="Google Shape;14;p5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" name="Google Shape;15;p5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" name="Google Shape;16;p5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5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" name="Google Shape;18;p5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" name="Google Shape;19;p5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5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" name="Google Shape;21;p5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" name="Google Shape;22;p5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5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" name="Google Shape;24;p5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" name="Google Shape;25;p5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" name="Google Shape;26;p5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" name="Google Shape;27;p5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" name="Google Shape;28;p5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" name="Google Shape;29;p5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" name="Google Shape;30;p5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" name="Google Shape;31;p5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" name="Google Shape;32;p5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" name="Google Shape;33;p5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" name="Google Shape;34;p5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" name="Google Shape;35;p5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" name="Google Shape;36;p5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" name="Google Shape;37;p5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" name="Google Shape;38;p5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9" name="Google Shape;39;p59"/>
            <p:cNvGrpSpPr/>
            <p:nvPr/>
          </p:nvGrpSpPr>
          <p:grpSpPr>
            <a:xfrm>
              <a:off x="8743300" y="2378475"/>
              <a:ext cx="143400" cy="2454350"/>
              <a:chOff x="2436050" y="685625"/>
              <a:chExt cx="143400" cy="2454350"/>
            </a:xfrm>
          </p:grpSpPr>
          <p:grpSp>
            <p:nvGrpSpPr>
              <p:cNvPr id="40" name="Google Shape;40;p5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" name="Google Shape;41;p5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" name="Google Shape;42;p5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5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" name="Google Shape;44;p5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" name="Google Shape;45;p5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" name="Google Shape;46;p5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" name="Google Shape;47;p5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" name="Google Shape;48;p5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" name="Google Shape;49;p5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5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" name="Google Shape;51;p5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" name="Google Shape;52;p5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" name="Google Shape;53;p5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" name="Google Shape;54;p5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" name="Google Shape;55;p5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" name="Google Shape;56;p5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" name="Google Shape;57;p5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" name="Google Shape;58;p5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" name="Google Shape;59;p5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" name="Google Shape;60;p5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" name="Google Shape;61;p5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" name="Google Shape;62;p5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" name="Google Shape;63;p5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" name="Google Shape;64;p5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" name="Google Shape;65;p5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6" name="Google Shape;66;p59"/>
            <p:cNvGrpSpPr/>
            <p:nvPr/>
          </p:nvGrpSpPr>
          <p:grpSpPr>
            <a:xfrm>
              <a:off x="637013" y="2867097"/>
              <a:ext cx="143400" cy="2454350"/>
              <a:chOff x="2436050" y="685625"/>
              <a:chExt cx="143400" cy="2454350"/>
            </a:xfrm>
          </p:grpSpPr>
          <p:grpSp>
            <p:nvGrpSpPr>
              <p:cNvPr id="67" name="Google Shape;67;p5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8" name="Google Shape;68;p5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9" name="Google Shape;69;p5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" name="Google Shape;70;p5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" name="Google Shape;71;p5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" name="Google Shape;72;p5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" name="Google Shape;73;p5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" name="Google Shape;74;p5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" name="Google Shape;75;p5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" name="Google Shape;76;p5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7" name="Google Shape;77;p5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8" name="Google Shape;78;p5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" name="Google Shape;79;p5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0" name="Google Shape;80;p5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81" name="Google Shape;81;p5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" name="Google Shape;82;p5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3" name="Google Shape;83;p5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" name="Google Shape;84;p5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" name="Google Shape;85;p5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" name="Google Shape;86;p5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" name="Google Shape;87;p5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" name="Google Shape;88;p5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" name="Google Shape;89;p5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" name="Google Shape;90;p5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" name="Google Shape;91;p5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" name="Google Shape;92;p5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3" name="Google Shape;93;p59"/>
            <p:cNvGrpSpPr/>
            <p:nvPr/>
          </p:nvGrpSpPr>
          <p:grpSpPr>
            <a:xfrm>
              <a:off x="8599900" y="-1422022"/>
              <a:ext cx="143400" cy="2454350"/>
              <a:chOff x="8599900" y="-1422022"/>
              <a:chExt cx="143400" cy="2454350"/>
            </a:xfrm>
          </p:grpSpPr>
          <p:grpSp>
            <p:nvGrpSpPr>
              <p:cNvPr id="94" name="Google Shape;94;p59"/>
              <p:cNvGrpSpPr/>
              <p:nvPr/>
            </p:nvGrpSpPr>
            <p:grpSpPr>
              <a:xfrm>
                <a:off x="8599900" y="-1422022"/>
                <a:ext cx="143400" cy="2454350"/>
                <a:chOff x="2436050" y="685625"/>
                <a:chExt cx="143400" cy="2454350"/>
              </a:xfrm>
            </p:grpSpPr>
            <p:sp>
              <p:nvSpPr>
                <p:cNvPr id="95" name="Google Shape;95;p5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" name="Google Shape;96;p5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" name="Google Shape;97;p5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" name="Google Shape;98;p5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" name="Google Shape;99;p5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" name="Google Shape;100;p5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" name="Google Shape;101;p5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" name="Google Shape;102;p5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" name="Google Shape;103;p5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" name="Google Shape;104;p5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5;p5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" name="Google Shape;106;p5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" name="Google Shape;107;p59"/>
              <p:cNvSpPr/>
              <p:nvPr/>
            </p:nvSpPr>
            <p:spPr>
              <a:xfrm>
                <a:off x="8599900" y="888928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" name="Google Shape;108;p59"/>
              <p:cNvSpPr/>
              <p:nvPr/>
            </p:nvSpPr>
            <p:spPr>
              <a:xfrm>
                <a:off x="8608450" y="678203"/>
                <a:ext cx="126300" cy="126600"/>
              </a:xfrm>
              <a:prstGeom prst="rect">
                <a:avLst/>
              </a:prstGeom>
              <a:solidFill>
                <a:srgbClr val="009F8C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" name="Google Shape;109;p59"/>
              <p:cNvSpPr/>
              <p:nvPr/>
            </p:nvSpPr>
            <p:spPr>
              <a:xfrm>
                <a:off x="8608450" y="467478"/>
                <a:ext cx="126300" cy="126600"/>
              </a:xfrm>
              <a:prstGeom prst="rect">
                <a:avLst/>
              </a:prstGeom>
              <a:solidFill>
                <a:srgbClr val="009F8C">
                  <a:alpha val="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" name="Google Shape;110;p59"/>
              <p:cNvSpPr/>
              <p:nvPr/>
            </p:nvSpPr>
            <p:spPr>
              <a:xfrm>
                <a:off x="8608450" y="256753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" name="Google Shape;111;p59"/>
              <p:cNvSpPr/>
              <p:nvPr/>
            </p:nvSpPr>
            <p:spPr>
              <a:xfrm>
                <a:off x="8612800" y="46028"/>
                <a:ext cx="117600" cy="117900"/>
              </a:xfrm>
              <a:prstGeom prst="rect">
                <a:avLst/>
              </a:prstGeom>
              <a:solidFill>
                <a:srgbClr val="009F8C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" name="Google Shape;112;p59"/>
              <p:cNvSpPr/>
              <p:nvPr/>
            </p:nvSpPr>
            <p:spPr>
              <a:xfrm>
                <a:off x="8612800" y="-164697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" name="Google Shape;113;p59"/>
              <p:cNvSpPr/>
              <p:nvPr/>
            </p:nvSpPr>
            <p:spPr>
              <a:xfrm>
                <a:off x="8614900" y="-375422"/>
                <a:ext cx="113400" cy="113400"/>
              </a:xfrm>
              <a:prstGeom prst="rect">
                <a:avLst/>
              </a:prstGeom>
              <a:solidFill>
                <a:srgbClr val="009F8C">
                  <a:alpha val="4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4" name="Google Shape;114;p59"/>
              <p:cNvSpPr/>
              <p:nvPr/>
            </p:nvSpPr>
            <p:spPr>
              <a:xfrm>
                <a:off x="8617150" y="-586147"/>
                <a:ext cx="108900" cy="108900"/>
              </a:xfrm>
              <a:prstGeom prst="rect">
                <a:avLst/>
              </a:prstGeom>
              <a:solidFill>
                <a:srgbClr val="009F8C">
                  <a:alpha val="545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" name="Google Shape;115;p59"/>
              <p:cNvSpPr/>
              <p:nvPr/>
            </p:nvSpPr>
            <p:spPr>
              <a:xfrm>
                <a:off x="8622100" y="-792372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59"/>
              <p:cNvSpPr/>
              <p:nvPr/>
            </p:nvSpPr>
            <p:spPr>
              <a:xfrm>
                <a:off x="8626900" y="-998597"/>
                <a:ext cx="89400" cy="89400"/>
              </a:xfrm>
              <a:prstGeom prst="rect">
                <a:avLst/>
              </a:prstGeom>
              <a:solidFill>
                <a:srgbClr val="009F8C">
                  <a:alpha val="6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" name="Google Shape;117;p59"/>
              <p:cNvSpPr/>
              <p:nvPr/>
            </p:nvSpPr>
            <p:spPr>
              <a:xfrm>
                <a:off x="8626900" y="-1204822"/>
                <a:ext cx="89400" cy="89400"/>
              </a:xfrm>
              <a:prstGeom prst="rect">
                <a:avLst/>
              </a:prstGeom>
              <a:solidFill>
                <a:srgbClr val="009F8C">
                  <a:alpha val="6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59"/>
              <p:cNvSpPr/>
              <p:nvPr/>
            </p:nvSpPr>
            <p:spPr>
              <a:xfrm>
                <a:off x="8631850" y="-1422022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68"/>
          <p:cNvGrpSpPr/>
          <p:nvPr/>
        </p:nvGrpSpPr>
        <p:grpSpPr>
          <a:xfrm>
            <a:off x="167527" y="0"/>
            <a:ext cx="8808948" cy="5540571"/>
            <a:chOff x="167527" y="0"/>
            <a:chExt cx="8808948" cy="5540571"/>
          </a:xfrm>
        </p:grpSpPr>
        <p:grpSp>
          <p:nvGrpSpPr>
            <p:cNvPr id="1096" name="Google Shape;1096;p68"/>
            <p:cNvGrpSpPr/>
            <p:nvPr/>
          </p:nvGrpSpPr>
          <p:grpSpPr>
            <a:xfrm>
              <a:off x="167527" y="250475"/>
              <a:ext cx="143400" cy="2454350"/>
              <a:chOff x="2030200" y="685625"/>
              <a:chExt cx="143400" cy="2454350"/>
            </a:xfrm>
          </p:grpSpPr>
          <p:grpSp>
            <p:nvGrpSpPr>
              <p:cNvPr id="1097" name="Google Shape;1097;p6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98" name="Google Shape;1098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9" name="Google Shape;1099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0" name="Google Shape;1100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1" name="Google Shape;1101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2" name="Google Shape;1102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3" name="Google Shape;1103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4" name="Google Shape;1104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5" name="Google Shape;1105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6" name="Google Shape;1106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7" name="Google Shape;1107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8" name="Google Shape;1108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9" name="Google Shape;1109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10" name="Google Shape;1110;p6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11" name="Google Shape;1111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2" name="Google Shape;1112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3" name="Google Shape;1113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4" name="Google Shape;1114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5" name="Google Shape;1115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6" name="Google Shape;1116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7" name="Google Shape;1117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8" name="Google Shape;1118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9" name="Google Shape;1119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0" name="Google Shape;1120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1" name="Google Shape;1121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2" name="Google Shape;1122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23" name="Google Shape;1123;p68"/>
            <p:cNvGrpSpPr/>
            <p:nvPr/>
          </p:nvGrpSpPr>
          <p:grpSpPr>
            <a:xfrm>
              <a:off x="567577" y="2149650"/>
              <a:ext cx="143400" cy="2454350"/>
              <a:chOff x="2030200" y="685625"/>
              <a:chExt cx="143400" cy="2454350"/>
            </a:xfrm>
          </p:grpSpPr>
          <p:grpSp>
            <p:nvGrpSpPr>
              <p:cNvPr id="1124" name="Google Shape;1124;p6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25" name="Google Shape;1125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6" name="Google Shape;1126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7" name="Google Shape;1127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8" name="Google Shape;1128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9" name="Google Shape;1129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0" name="Google Shape;1130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1" name="Google Shape;1131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2" name="Google Shape;1132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3" name="Google Shape;1133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4" name="Google Shape;1134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5" name="Google Shape;1135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6" name="Google Shape;1136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37" name="Google Shape;1137;p6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38" name="Google Shape;1138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9" name="Google Shape;1139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0" name="Google Shape;1140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1" name="Google Shape;1141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2" name="Google Shape;1142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3" name="Google Shape;1143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4" name="Google Shape;1144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5" name="Google Shape;1145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6" name="Google Shape;1146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7" name="Google Shape;1147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8" name="Google Shape;1148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49" name="Google Shape;1149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50" name="Google Shape;1150;p68"/>
            <p:cNvGrpSpPr/>
            <p:nvPr/>
          </p:nvGrpSpPr>
          <p:grpSpPr>
            <a:xfrm>
              <a:off x="8448575" y="0"/>
              <a:ext cx="143400" cy="2454350"/>
              <a:chOff x="2030200" y="685625"/>
              <a:chExt cx="143400" cy="2454350"/>
            </a:xfrm>
          </p:grpSpPr>
          <p:grpSp>
            <p:nvGrpSpPr>
              <p:cNvPr id="1151" name="Google Shape;1151;p6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52" name="Google Shape;1152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3" name="Google Shape;1153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4" name="Google Shape;1154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5" name="Google Shape;1155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6" name="Google Shape;1156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7" name="Google Shape;1157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8" name="Google Shape;1158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9" name="Google Shape;1159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0" name="Google Shape;1160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1" name="Google Shape;1161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2" name="Google Shape;1162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3" name="Google Shape;1163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64" name="Google Shape;1164;p6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65" name="Google Shape;1165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6" name="Google Shape;1166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7" name="Google Shape;1167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8" name="Google Shape;1168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69" name="Google Shape;1169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0" name="Google Shape;1170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1" name="Google Shape;1171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2" name="Google Shape;1172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3" name="Google Shape;1173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4" name="Google Shape;1174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5" name="Google Shape;1175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76" name="Google Shape;1176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77" name="Google Shape;1177;p68"/>
            <p:cNvGrpSpPr/>
            <p:nvPr/>
          </p:nvGrpSpPr>
          <p:grpSpPr>
            <a:xfrm>
              <a:off x="8833075" y="761150"/>
              <a:ext cx="143400" cy="2454350"/>
              <a:chOff x="2436050" y="685625"/>
              <a:chExt cx="143400" cy="2454350"/>
            </a:xfrm>
          </p:grpSpPr>
          <p:grpSp>
            <p:nvGrpSpPr>
              <p:cNvPr id="1178" name="Google Shape;1178;p6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79" name="Google Shape;1179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0" name="Google Shape;1180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2" name="Google Shape;1182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3" name="Google Shape;1183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4" name="Google Shape;1184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5" name="Google Shape;1185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6" name="Google Shape;1186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7" name="Google Shape;1187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8" name="Google Shape;1188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9" name="Google Shape;1189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0" name="Google Shape;1190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91" name="Google Shape;1191;p6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192" name="Google Shape;1192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3" name="Google Shape;1193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4" name="Google Shape;1194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5" name="Google Shape;1195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6" name="Google Shape;1196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7" name="Google Shape;1197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8" name="Google Shape;1198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9" name="Google Shape;1199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0" name="Google Shape;1200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1" name="Google Shape;1201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2" name="Google Shape;1202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3" name="Google Shape;1203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204" name="Google Shape;1204;p68"/>
            <p:cNvGrpSpPr/>
            <p:nvPr/>
          </p:nvGrpSpPr>
          <p:grpSpPr>
            <a:xfrm>
              <a:off x="8577800" y="3086221"/>
              <a:ext cx="143400" cy="2454350"/>
              <a:chOff x="2030200" y="685625"/>
              <a:chExt cx="143400" cy="2454350"/>
            </a:xfrm>
          </p:grpSpPr>
          <p:grpSp>
            <p:nvGrpSpPr>
              <p:cNvPr id="1205" name="Google Shape;1205;p6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06" name="Google Shape;1206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7" name="Google Shape;1207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8" name="Google Shape;1208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9" name="Google Shape;1209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0" name="Google Shape;1210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1" name="Google Shape;1211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2" name="Google Shape;1212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3" name="Google Shape;1213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4" name="Google Shape;1214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5" name="Google Shape;1215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6" name="Google Shape;1216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17" name="Google Shape;1217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18" name="Google Shape;1218;p6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19" name="Google Shape;1219;p6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0" name="Google Shape;1220;p6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1" name="Google Shape;1221;p6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2" name="Google Shape;1222;p6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3" name="Google Shape;1223;p6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4" name="Google Shape;1224;p6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5" name="Google Shape;1225;p6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6" name="Google Shape;1226;p6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7" name="Google Shape;1227;p6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8" name="Google Shape;1228;p6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9" name="Google Shape;1229;p6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0" name="Google Shape;1230;p6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231" name="Google Shape;123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2" name="Google Shape;1232;p68"/>
          <p:cNvSpPr txBox="1"/>
          <p:nvPr>
            <p:ph idx="1" type="subTitle"/>
          </p:nvPr>
        </p:nvSpPr>
        <p:spPr>
          <a:xfrm>
            <a:off x="937625" y="2992399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3" name="Google Shape;1233;p68"/>
          <p:cNvSpPr txBox="1"/>
          <p:nvPr>
            <p:ph idx="2" type="subTitle"/>
          </p:nvPr>
        </p:nvSpPr>
        <p:spPr>
          <a:xfrm>
            <a:off x="3484347" y="2992399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p68"/>
          <p:cNvSpPr txBox="1"/>
          <p:nvPr>
            <p:ph idx="3" type="subTitle"/>
          </p:nvPr>
        </p:nvSpPr>
        <p:spPr>
          <a:xfrm>
            <a:off x="6031075" y="2992399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68"/>
          <p:cNvSpPr txBox="1"/>
          <p:nvPr>
            <p:ph idx="4" type="subTitle"/>
          </p:nvPr>
        </p:nvSpPr>
        <p:spPr>
          <a:xfrm>
            <a:off x="937625" y="233239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236" name="Google Shape;1236;p68"/>
          <p:cNvSpPr txBox="1"/>
          <p:nvPr>
            <p:ph idx="5" type="subTitle"/>
          </p:nvPr>
        </p:nvSpPr>
        <p:spPr>
          <a:xfrm>
            <a:off x="3484350" y="233239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237" name="Google Shape;1237;p68"/>
          <p:cNvSpPr txBox="1"/>
          <p:nvPr>
            <p:ph idx="6" type="subTitle"/>
          </p:nvPr>
        </p:nvSpPr>
        <p:spPr>
          <a:xfrm>
            <a:off x="6031075" y="2332390"/>
            <a:ext cx="21753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Google Shape;1239;p69"/>
          <p:cNvGrpSpPr/>
          <p:nvPr/>
        </p:nvGrpSpPr>
        <p:grpSpPr>
          <a:xfrm>
            <a:off x="96700" y="-2068668"/>
            <a:ext cx="8886025" cy="6969218"/>
            <a:chOff x="96700" y="-2068668"/>
            <a:chExt cx="8886025" cy="6969218"/>
          </a:xfrm>
        </p:grpSpPr>
        <p:grpSp>
          <p:nvGrpSpPr>
            <p:cNvPr id="1240" name="Google Shape;1240;p69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1241" name="Google Shape;1241;p6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42" name="Google Shape;1242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3" name="Google Shape;1243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4" name="Google Shape;1244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5" name="Google Shape;1245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6" name="Google Shape;1246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7" name="Google Shape;1247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8" name="Google Shape;1248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9" name="Google Shape;1249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0" name="Google Shape;1250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1" name="Google Shape;1251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2" name="Google Shape;1252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3" name="Google Shape;1253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4" name="Google Shape;1254;p6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55" name="Google Shape;1255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6" name="Google Shape;1256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7" name="Google Shape;1257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8" name="Google Shape;1258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9" name="Google Shape;1259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1" name="Google Shape;1261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2" name="Google Shape;1262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3" name="Google Shape;1263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4" name="Google Shape;1264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5" name="Google Shape;1265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6" name="Google Shape;1266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267" name="Google Shape;1267;p69"/>
            <p:cNvGrpSpPr/>
            <p:nvPr/>
          </p:nvGrpSpPr>
          <p:grpSpPr>
            <a:xfrm>
              <a:off x="408350" y="-1008800"/>
              <a:ext cx="143400" cy="2454350"/>
              <a:chOff x="2030200" y="685625"/>
              <a:chExt cx="143400" cy="2454350"/>
            </a:xfrm>
          </p:grpSpPr>
          <p:grpSp>
            <p:nvGrpSpPr>
              <p:cNvPr id="1268" name="Google Shape;1268;p6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69" name="Google Shape;1269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0" name="Google Shape;1270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1" name="Google Shape;1271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2" name="Google Shape;1272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3" name="Google Shape;1273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4" name="Google Shape;1274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5" name="Google Shape;1275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6" name="Google Shape;1276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7" name="Google Shape;1277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8" name="Google Shape;1278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9" name="Google Shape;1279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0" name="Google Shape;1280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81" name="Google Shape;1281;p6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82" name="Google Shape;1282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3" name="Google Shape;1283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4" name="Google Shape;1284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5" name="Google Shape;1285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6" name="Google Shape;1286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7" name="Google Shape;1287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8" name="Google Shape;1288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9" name="Google Shape;1289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0" name="Google Shape;1290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1" name="Google Shape;1291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2" name="Google Shape;1292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3" name="Google Shape;1293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294" name="Google Shape;1294;p69"/>
            <p:cNvGrpSpPr/>
            <p:nvPr/>
          </p:nvGrpSpPr>
          <p:grpSpPr>
            <a:xfrm>
              <a:off x="468700" y="2446200"/>
              <a:ext cx="143400" cy="2454350"/>
              <a:chOff x="2436050" y="685625"/>
              <a:chExt cx="143400" cy="2454350"/>
            </a:xfrm>
          </p:grpSpPr>
          <p:grpSp>
            <p:nvGrpSpPr>
              <p:cNvPr id="1295" name="Google Shape;1295;p6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96" name="Google Shape;1296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8" name="Google Shape;1298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9" name="Google Shape;1299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0" name="Google Shape;1300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1" name="Google Shape;1301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2" name="Google Shape;1302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3" name="Google Shape;1303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4" name="Google Shape;1304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5" name="Google Shape;1305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6" name="Google Shape;1306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7" name="Google Shape;1307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8" name="Google Shape;1308;p6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09" name="Google Shape;1309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0" name="Google Shape;1310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1" name="Google Shape;1311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2" name="Google Shape;1312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3" name="Google Shape;1313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4" name="Google Shape;1314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5" name="Google Shape;1315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6" name="Google Shape;1316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7" name="Google Shape;1317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8" name="Google Shape;1318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9" name="Google Shape;1319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0" name="Google Shape;1320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321" name="Google Shape;1321;p69"/>
            <p:cNvGrpSpPr/>
            <p:nvPr/>
          </p:nvGrpSpPr>
          <p:grpSpPr>
            <a:xfrm>
              <a:off x="7829925" y="-2068668"/>
              <a:ext cx="143400" cy="2454350"/>
              <a:chOff x="2436050" y="685625"/>
              <a:chExt cx="143400" cy="2454350"/>
            </a:xfrm>
          </p:grpSpPr>
          <p:grpSp>
            <p:nvGrpSpPr>
              <p:cNvPr id="1322" name="Google Shape;1322;p6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23" name="Google Shape;1323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4" name="Google Shape;1324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5" name="Google Shape;1325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6" name="Google Shape;1326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7" name="Google Shape;1327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8" name="Google Shape;1328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9" name="Google Shape;1329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0" name="Google Shape;1330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1" name="Google Shape;1331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2" name="Google Shape;1332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3" name="Google Shape;1333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4" name="Google Shape;1334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5" name="Google Shape;1335;p6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36" name="Google Shape;1336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7" name="Google Shape;1337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8" name="Google Shape;1338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9" name="Google Shape;1339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0" name="Google Shape;1340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1" name="Google Shape;1341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2" name="Google Shape;1342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3" name="Google Shape;1343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4" name="Google Shape;1344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5" name="Google Shape;1345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6" name="Google Shape;1346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7" name="Google Shape;1347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348" name="Google Shape;1348;p69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1349" name="Google Shape;1349;p6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50" name="Google Shape;1350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1" name="Google Shape;1351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2" name="Google Shape;1352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3" name="Google Shape;1353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4" name="Google Shape;1354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5" name="Google Shape;1355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6" name="Google Shape;1356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7" name="Google Shape;1357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8" name="Google Shape;1358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9" name="Google Shape;1359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0" name="Google Shape;1360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1" name="Google Shape;1361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62" name="Google Shape;1362;p6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63" name="Google Shape;1363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4" name="Google Shape;1364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5" name="Google Shape;1365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6" name="Google Shape;1366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7" name="Google Shape;1367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8" name="Google Shape;1368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9" name="Google Shape;1369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0" name="Google Shape;1370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1" name="Google Shape;1371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2" name="Google Shape;1372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3" name="Google Shape;1373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4" name="Google Shape;1374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375" name="Google Shape;1375;p69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1376" name="Google Shape;1376;p6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77" name="Google Shape;1377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8" name="Google Shape;1378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9" name="Google Shape;1379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0" name="Google Shape;1380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1" name="Google Shape;1381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2" name="Google Shape;1382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3" name="Google Shape;1383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4" name="Google Shape;1384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5" name="Google Shape;1385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6" name="Google Shape;1386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7" name="Google Shape;1387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88" name="Google Shape;1388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89" name="Google Shape;1389;p6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90" name="Google Shape;1390;p6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1" name="Google Shape;1391;p6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2" name="Google Shape;1392;p6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3" name="Google Shape;1393;p6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4" name="Google Shape;1394;p6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5" name="Google Shape;1395;p6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6" name="Google Shape;1396;p6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7" name="Google Shape;1397;p6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8" name="Google Shape;1398;p6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9" name="Google Shape;1399;p6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0" name="Google Shape;1400;p6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1" name="Google Shape;1401;p6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402" name="Google Shape;1402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3" name="Google Shape;1403;p69"/>
          <p:cNvSpPr txBox="1"/>
          <p:nvPr>
            <p:ph idx="1" type="subTitle"/>
          </p:nvPr>
        </p:nvSpPr>
        <p:spPr>
          <a:xfrm>
            <a:off x="2413086" y="1940398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4" name="Google Shape;1404;p69"/>
          <p:cNvSpPr txBox="1"/>
          <p:nvPr>
            <p:ph idx="2" type="subTitle"/>
          </p:nvPr>
        </p:nvSpPr>
        <p:spPr>
          <a:xfrm>
            <a:off x="5358264" y="1940398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5" name="Google Shape;1405;p69"/>
          <p:cNvSpPr txBox="1"/>
          <p:nvPr>
            <p:ph idx="3" type="subTitle"/>
          </p:nvPr>
        </p:nvSpPr>
        <p:spPr>
          <a:xfrm>
            <a:off x="2413086" y="3583273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6" name="Google Shape;1406;p69"/>
          <p:cNvSpPr txBox="1"/>
          <p:nvPr>
            <p:ph idx="4" type="subTitle"/>
          </p:nvPr>
        </p:nvSpPr>
        <p:spPr>
          <a:xfrm>
            <a:off x="5358264" y="3583273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7" name="Google Shape;1407;p69"/>
          <p:cNvSpPr txBox="1"/>
          <p:nvPr>
            <p:ph idx="5" type="subTitle"/>
          </p:nvPr>
        </p:nvSpPr>
        <p:spPr>
          <a:xfrm>
            <a:off x="2413086" y="15659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408" name="Google Shape;1408;p69"/>
          <p:cNvSpPr txBox="1"/>
          <p:nvPr>
            <p:ph idx="6" type="subTitle"/>
          </p:nvPr>
        </p:nvSpPr>
        <p:spPr>
          <a:xfrm>
            <a:off x="2413086" y="320887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409" name="Google Shape;1409;p69"/>
          <p:cNvSpPr txBox="1"/>
          <p:nvPr>
            <p:ph idx="7" type="subTitle"/>
          </p:nvPr>
        </p:nvSpPr>
        <p:spPr>
          <a:xfrm>
            <a:off x="5358261" y="15659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410" name="Google Shape;1410;p69"/>
          <p:cNvSpPr txBox="1"/>
          <p:nvPr>
            <p:ph idx="8" type="subTitle"/>
          </p:nvPr>
        </p:nvSpPr>
        <p:spPr>
          <a:xfrm>
            <a:off x="5358261" y="320887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2" name="Google Shape;1412;p70"/>
          <p:cNvGrpSpPr/>
          <p:nvPr/>
        </p:nvGrpSpPr>
        <p:grpSpPr>
          <a:xfrm>
            <a:off x="278550" y="-1550697"/>
            <a:ext cx="8608125" cy="5892444"/>
            <a:chOff x="278550" y="-1550697"/>
            <a:chExt cx="8608125" cy="5892444"/>
          </a:xfrm>
        </p:grpSpPr>
        <p:grpSp>
          <p:nvGrpSpPr>
            <p:cNvPr id="1413" name="Google Shape;1413;p70"/>
            <p:cNvGrpSpPr/>
            <p:nvPr/>
          </p:nvGrpSpPr>
          <p:grpSpPr>
            <a:xfrm>
              <a:off x="278550" y="285992"/>
              <a:ext cx="143400" cy="2454350"/>
              <a:chOff x="2436050" y="685625"/>
              <a:chExt cx="143400" cy="2454350"/>
            </a:xfrm>
          </p:grpSpPr>
          <p:grpSp>
            <p:nvGrpSpPr>
              <p:cNvPr id="1414" name="Google Shape;1414;p7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15" name="Google Shape;1415;p7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6" name="Google Shape;1416;p7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7" name="Google Shape;1417;p7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8" name="Google Shape;1418;p7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9" name="Google Shape;1419;p7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0" name="Google Shape;1420;p7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1" name="Google Shape;1421;p7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2" name="Google Shape;1422;p7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3" name="Google Shape;1423;p7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4" name="Google Shape;1424;p7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5" name="Google Shape;1425;p7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6" name="Google Shape;1426;p7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427" name="Google Shape;1427;p7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28" name="Google Shape;1428;p7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9" name="Google Shape;1429;p7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0" name="Google Shape;1430;p7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1" name="Google Shape;1431;p7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2" name="Google Shape;1432;p7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3" name="Google Shape;1433;p7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4" name="Google Shape;1434;p7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5" name="Google Shape;1435;p7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6" name="Google Shape;1436;p7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7" name="Google Shape;1437;p7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8" name="Google Shape;1438;p7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9" name="Google Shape;1439;p7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440" name="Google Shape;1440;p70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1441" name="Google Shape;1441;p7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42" name="Google Shape;1442;p7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3" name="Google Shape;1443;p7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4" name="Google Shape;1444;p7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5" name="Google Shape;1445;p7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6" name="Google Shape;1446;p7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7" name="Google Shape;1447;p7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8" name="Google Shape;1448;p7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9" name="Google Shape;1449;p7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0" name="Google Shape;1450;p7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1" name="Google Shape;1451;p7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2" name="Google Shape;1452;p7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3" name="Google Shape;1453;p7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454" name="Google Shape;1454;p7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55" name="Google Shape;1455;p7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6" name="Google Shape;1456;p7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7" name="Google Shape;1457;p7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8" name="Google Shape;1458;p7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9" name="Google Shape;1459;p7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0" name="Google Shape;1460;p7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1" name="Google Shape;1461;p7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2" name="Google Shape;1462;p7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3" name="Google Shape;1463;p7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4" name="Google Shape;1464;p7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5" name="Google Shape;1465;p7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6" name="Google Shape;1466;p7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467" name="Google Shape;1467;p70"/>
            <p:cNvGrpSpPr/>
            <p:nvPr/>
          </p:nvGrpSpPr>
          <p:grpSpPr>
            <a:xfrm>
              <a:off x="641513" y="1887397"/>
              <a:ext cx="143400" cy="2454350"/>
              <a:chOff x="2436050" y="685625"/>
              <a:chExt cx="143400" cy="2454350"/>
            </a:xfrm>
          </p:grpSpPr>
          <p:grpSp>
            <p:nvGrpSpPr>
              <p:cNvPr id="1468" name="Google Shape;1468;p7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69" name="Google Shape;1469;p7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0" name="Google Shape;1470;p7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1" name="Google Shape;1471;p7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2" name="Google Shape;1472;p7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3" name="Google Shape;1473;p7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4" name="Google Shape;1474;p7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5" name="Google Shape;1475;p7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6" name="Google Shape;1476;p7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7" name="Google Shape;1477;p7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8" name="Google Shape;1478;p7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9" name="Google Shape;1479;p7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0" name="Google Shape;1480;p7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481" name="Google Shape;1481;p7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82" name="Google Shape;1482;p7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3" name="Google Shape;1483;p7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4" name="Google Shape;1484;p7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5" name="Google Shape;1485;p7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6" name="Google Shape;1486;p7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7" name="Google Shape;1487;p7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8" name="Google Shape;1488;p7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9" name="Google Shape;1489;p7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0" name="Google Shape;1490;p7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1" name="Google Shape;1491;p7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2" name="Google Shape;1492;p7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3" name="Google Shape;1493;p7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494" name="Google Shape;1494;p70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1495" name="Google Shape;1495;p7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96" name="Google Shape;1496;p7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7" name="Google Shape;1497;p7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8" name="Google Shape;1498;p7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9" name="Google Shape;1499;p7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0" name="Google Shape;1500;p7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1" name="Google Shape;1501;p7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2" name="Google Shape;1502;p7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3" name="Google Shape;1503;p7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4" name="Google Shape;1504;p7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5" name="Google Shape;1505;p7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6" name="Google Shape;1506;p7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7" name="Google Shape;1507;p7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08" name="Google Shape;1508;p7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09" name="Google Shape;1509;p7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0" name="Google Shape;1510;p7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1" name="Google Shape;1511;p7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2" name="Google Shape;1512;p7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3" name="Google Shape;1513;p7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4" name="Google Shape;1514;p7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5" name="Google Shape;1515;p7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6" name="Google Shape;1516;p7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7" name="Google Shape;1517;p7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8" name="Google Shape;1518;p7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19" name="Google Shape;1519;p7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20" name="Google Shape;1520;p7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521" name="Google Shape;1521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2" name="Google Shape;1522;p70"/>
          <p:cNvSpPr txBox="1"/>
          <p:nvPr>
            <p:ph idx="1" type="subTitle"/>
          </p:nvPr>
        </p:nvSpPr>
        <p:spPr>
          <a:xfrm>
            <a:off x="1084593" y="2073001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3" name="Google Shape;1523;p70"/>
          <p:cNvSpPr txBox="1"/>
          <p:nvPr>
            <p:ph idx="2" type="subTitle"/>
          </p:nvPr>
        </p:nvSpPr>
        <p:spPr>
          <a:xfrm>
            <a:off x="3526050" y="2073001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4" name="Google Shape;1524;p70"/>
          <p:cNvSpPr txBox="1"/>
          <p:nvPr>
            <p:ph idx="3" type="subTitle"/>
          </p:nvPr>
        </p:nvSpPr>
        <p:spPr>
          <a:xfrm>
            <a:off x="1084593" y="3503225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70"/>
          <p:cNvSpPr txBox="1"/>
          <p:nvPr>
            <p:ph idx="4" type="subTitle"/>
          </p:nvPr>
        </p:nvSpPr>
        <p:spPr>
          <a:xfrm>
            <a:off x="3526050" y="3503225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6" name="Google Shape;1526;p70"/>
          <p:cNvSpPr txBox="1"/>
          <p:nvPr>
            <p:ph idx="5" type="subTitle"/>
          </p:nvPr>
        </p:nvSpPr>
        <p:spPr>
          <a:xfrm>
            <a:off x="5967507" y="2073001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7" name="Google Shape;1527;p70"/>
          <p:cNvSpPr txBox="1"/>
          <p:nvPr>
            <p:ph idx="6" type="subTitle"/>
          </p:nvPr>
        </p:nvSpPr>
        <p:spPr>
          <a:xfrm>
            <a:off x="5967507" y="3503225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8" name="Google Shape;1528;p70"/>
          <p:cNvSpPr txBox="1"/>
          <p:nvPr>
            <p:ph idx="7" type="subTitle"/>
          </p:nvPr>
        </p:nvSpPr>
        <p:spPr>
          <a:xfrm>
            <a:off x="1085541" y="1656600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29" name="Google Shape;1529;p70"/>
          <p:cNvSpPr txBox="1"/>
          <p:nvPr>
            <p:ph idx="8" type="subTitle"/>
          </p:nvPr>
        </p:nvSpPr>
        <p:spPr>
          <a:xfrm>
            <a:off x="3526998" y="1656600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30" name="Google Shape;1530;p70"/>
          <p:cNvSpPr txBox="1"/>
          <p:nvPr>
            <p:ph idx="9" type="subTitle"/>
          </p:nvPr>
        </p:nvSpPr>
        <p:spPr>
          <a:xfrm>
            <a:off x="5968455" y="1656600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31" name="Google Shape;1531;p70"/>
          <p:cNvSpPr txBox="1"/>
          <p:nvPr>
            <p:ph idx="13" type="subTitle"/>
          </p:nvPr>
        </p:nvSpPr>
        <p:spPr>
          <a:xfrm>
            <a:off x="1085541" y="3086800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32" name="Google Shape;1532;p70"/>
          <p:cNvSpPr txBox="1"/>
          <p:nvPr>
            <p:ph idx="14" type="subTitle"/>
          </p:nvPr>
        </p:nvSpPr>
        <p:spPr>
          <a:xfrm>
            <a:off x="3526998" y="3086800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33" name="Google Shape;1533;p70"/>
          <p:cNvSpPr txBox="1"/>
          <p:nvPr>
            <p:ph idx="15" type="subTitle"/>
          </p:nvPr>
        </p:nvSpPr>
        <p:spPr>
          <a:xfrm>
            <a:off x="5968455" y="3086800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71"/>
          <p:cNvSpPr txBox="1"/>
          <p:nvPr>
            <p:ph type="title"/>
          </p:nvPr>
        </p:nvSpPr>
        <p:spPr>
          <a:xfrm>
            <a:off x="2320050" y="1643850"/>
            <a:ext cx="45039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36" name="Google Shape;1536;p71"/>
          <p:cNvGrpSpPr/>
          <p:nvPr/>
        </p:nvGrpSpPr>
        <p:grpSpPr>
          <a:xfrm>
            <a:off x="325300" y="1597900"/>
            <a:ext cx="8303400" cy="3006100"/>
            <a:chOff x="325300" y="1597900"/>
            <a:chExt cx="8303400" cy="3006100"/>
          </a:xfrm>
        </p:grpSpPr>
        <p:grpSp>
          <p:nvGrpSpPr>
            <p:cNvPr id="1537" name="Google Shape;1537;p71"/>
            <p:cNvGrpSpPr/>
            <p:nvPr/>
          </p:nvGrpSpPr>
          <p:grpSpPr>
            <a:xfrm>
              <a:off x="325300" y="1597900"/>
              <a:ext cx="143400" cy="2454350"/>
              <a:chOff x="2436050" y="685625"/>
              <a:chExt cx="143400" cy="2454350"/>
            </a:xfrm>
          </p:grpSpPr>
          <p:grpSp>
            <p:nvGrpSpPr>
              <p:cNvPr id="1538" name="Google Shape;1538;p7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39" name="Google Shape;1539;p7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0" name="Google Shape;1540;p7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1" name="Google Shape;1541;p7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2" name="Google Shape;1542;p7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3" name="Google Shape;1543;p7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4" name="Google Shape;1544;p7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5" name="Google Shape;1545;p7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6" name="Google Shape;1546;p7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7" name="Google Shape;1547;p7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8" name="Google Shape;1548;p7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9" name="Google Shape;1549;p7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0" name="Google Shape;1550;p7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51" name="Google Shape;1551;p7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52" name="Google Shape;1552;p7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3" name="Google Shape;1553;p7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4" name="Google Shape;1554;p7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5" name="Google Shape;1555;p7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6" name="Google Shape;1556;p7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7" name="Google Shape;1557;p7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8" name="Google Shape;1558;p7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9" name="Google Shape;1559;p7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0" name="Google Shape;1560;p7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1" name="Google Shape;1561;p7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2" name="Google Shape;1562;p7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3" name="Google Shape;1563;p7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564" name="Google Shape;1564;p71"/>
            <p:cNvGrpSpPr/>
            <p:nvPr/>
          </p:nvGrpSpPr>
          <p:grpSpPr>
            <a:xfrm>
              <a:off x="8485300" y="2149650"/>
              <a:ext cx="143400" cy="2454350"/>
              <a:chOff x="2436050" y="685625"/>
              <a:chExt cx="143400" cy="2454350"/>
            </a:xfrm>
          </p:grpSpPr>
          <p:grpSp>
            <p:nvGrpSpPr>
              <p:cNvPr id="1565" name="Google Shape;1565;p7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66" name="Google Shape;1566;p7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7" name="Google Shape;1567;p7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8" name="Google Shape;1568;p7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9" name="Google Shape;1569;p7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0" name="Google Shape;1570;p7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1" name="Google Shape;1571;p7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2" name="Google Shape;1572;p7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3" name="Google Shape;1573;p7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4" name="Google Shape;1574;p7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5" name="Google Shape;1575;p7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6" name="Google Shape;1576;p7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7" name="Google Shape;1577;p7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78" name="Google Shape;1578;p7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79" name="Google Shape;1579;p7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0" name="Google Shape;1580;p7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1" name="Google Shape;1581;p7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2" name="Google Shape;1582;p7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3" name="Google Shape;1583;p7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4" name="Google Shape;1584;p7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5" name="Google Shape;1585;p7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6" name="Google Shape;1586;p7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7" name="Google Shape;1587;p7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8" name="Google Shape;1588;p7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9" name="Google Shape;1589;p7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90" name="Google Shape;1590;p7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2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93" name="Google Shape;1593;p7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" name="Google Shape;1595;p73"/>
          <p:cNvGrpSpPr/>
          <p:nvPr/>
        </p:nvGrpSpPr>
        <p:grpSpPr>
          <a:xfrm>
            <a:off x="96700" y="-1008800"/>
            <a:ext cx="8886025" cy="5534550"/>
            <a:chOff x="96700" y="-1008800"/>
            <a:chExt cx="8886025" cy="5534550"/>
          </a:xfrm>
        </p:grpSpPr>
        <p:grpSp>
          <p:nvGrpSpPr>
            <p:cNvPr id="1596" name="Google Shape;1596;p73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1597" name="Google Shape;1597;p7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98" name="Google Shape;1598;p7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99" name="Google Shape;1599;p7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0" name="Google Shape;1600;p7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1" name="Google Shape;1601;p7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2" name="Google Shape;1602;p7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3" name="Google Shape;1603;p7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4" name="Google Shape;1604;p7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5" name="Google Shape;1605;p7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6" name="Google Shape;1606;p7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7" name="Google Shape;1607;p7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8" name="Google Shape;1608;p7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9" name="Google Shape;1609;p7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10" name="Google Shape;1610;p7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11" name="Google Shape;1611;p7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2" name="Google Shape;1612;p7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3" name="Google Shape;1613;p7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4" name="Google Shape;1614;p7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5" name="Google Shape;1615;p7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6" name="Google Shape;1616;p7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7" name="Google Shape;1617;p7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8" name="Google Shape;1618;p7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9" name="Google Shape;1619;p7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0" name="Google Shape;1620;p7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1" name="Google Shape;1621;p7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2" name="Google Shape;1622;p7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623" name="Google Shape;1623;p73"/>
            <p:cNvGrpSpPr/>
            <p:nvPr/>
          </p:nvGrpSpPr>
          <p:grpSpPr>
            <a:xfrm>
              <a:off x="408350" y="-1008800"/>
              <a:ext cx="143400" cy="2454350"/>
              <a:chOff x="2030200" y="685625"/>
              <a:chExt cx="143400" cy="2454350"/>
            </a:xfrm>
          </p:grpSpPr>
          <p:grpSp>
            <p:nvGrpSpPr>
              <p:cNvPr id="1624" name="Google Shape;1624;p7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25" name="Google Shape;1625;p7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6" name="Google Shape;1626;p7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7" name="Google Shape;1627;p7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8" name="Google Shape;1628;p7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9" name="Google Shape;1629;p7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0" name="Google Shape;1630;p7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1" name="Google Shape;1631;p7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2" name="Google Shape;1632;p7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3" name="Google Shape;1633;p7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4" name="Google Shape;1634;p7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5" name="Google Shape;1635;p7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6" name="Google Shape;1636;p7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37" name="Google Shape;1637;p7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38" name="Google Shape;1638;p7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9" name="Google Shape;1639;p7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0" name="Google Shape;1640;p7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1" name="Google Shape;1641;p7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2" name="Google Shape;1642;p7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3" name="Google Shape;1643;p7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4" name="Google Shape;1644;p7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5" name="Google Shape;1645;p7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6" name="Google Shape;1646;p7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7" name="Google Shape;1647;p7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8" name="Google Shape;1648;p7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9" name="Google Shape;1649;p7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650" name="Google Shape;1650;p73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1651" name="Google Shape;1651;p7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52" name="Google Shape;1652;p7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3" name="Google Shape;1653;p7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4" name="Google Shape;1654;p7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5" name="Google Shape;1655;p7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6" name="Google Shape;1656;p7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7" name="Google Shape;1657;p7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8" name="Google Shape;1658;p7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9" name="Google Shape;1659;p7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0" name="Google Shape;1660;p7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1" name="Google Shape;1661;p7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2" name="Google Shape;1662;p7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3" name="Google Shape;1663;p7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64" name="Google Shape;1664;p7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65" name="Google Shape;1665;p7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6" name="Google Shape;1666;p7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7" name="Google Shape;1667;p7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8" name="Google Shape;1668;p7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9" name="Google Shape;1669;p7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0" name="Google Shape;1670;p7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1" name="Google Shape;1671;p7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2" name="Google Shape;1672;p7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3" name="Google Shape;1673;p7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4" name="Google Shape;1674;p7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5" name="Google Shape;1675;p7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6" name="Google Shape;1676;p7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677" name="Google Shape;1677;p73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1678" name="Google Shape;1678;p7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79" name="Google Shape;1679;p7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0" name="Google Shape;1680;p7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1" name="Google Shape;1681;p7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2" name="Google Shape;1682;p7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3" name="Google Shape;1683;p7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4" name="Google Shape;1684;p7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5" name="Google Shape;1685;p7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6" name="Google Shape;1686;p7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7" name="Google Shape;1687;p7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8" name="Google Shape;1688;p7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9" name="Google Shape;1689;p7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0" name="Google Shape;1690;p7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91" name="Google Shape;1691;p7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92" name="Google Shape;1692;p7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3" name="Google Shape;1693;p7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4" name="Google Shape;1694;p7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5" name="Google Shape;1695;p7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6" name="Google Shape;1696;p7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7" name="Google Shape;1697;p7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8" name="Google Shape;1698;p7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9" name="Google Shape;1699;p7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0" name="Google Shape;1700;p7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1" name="Google Shape;1701;p7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2" name="Google Shape;1702;p7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3" name="Google Shape;1703;p7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704" name="Google Shape;1704;p73"/>
          <p:cNvSpPr txBox="1"/>
          <p:nvPr>
            <p:ph type="title"/>
          </p:nvPr>
        </p:nvSpPr>
        <p:spPr>
          <a:xfrm>
            <a:off x="720000" y="1235225"/>
            <a:ext cx="38484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5" name="Google Shape;1705;p73"/>
          <p:cNvSpPr txBox="1"/>
          <p:nvPr>
            <p:ph idx="1" type="subTitle"/>
          </p:nvPr>
        </p:nvSpPr>
        <p:spPr>
          <a:xfrm>
            <a:off x="720000" y="3004375"/>
            <a:ext cx="3848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6" name="Google Shape;1706;p73"/>
          <p:cNvSpPr/>
          <p:nvPr>
            <p:ph idx="2" type="pic"/>
          </p:nvPr>
        </p:nvSpPr>
        <p:spPr>
          <a:xfrm>
            <a:off x="4724550" y="796100"/>
            <a:ext cx="3465900" cy="330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74"/>
          <p:cNvSpPr txBox="1"/>
          <p:nvPr>
            <p:ph hasCustomPrompt="1" type="title"/>
          </p:nvPr>
        </p:nvSpPr>
        <p:spPr>
          <a:xfrm>
            <a:off x="2012700" y="1895875"/>
            <a:ext cx="51186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9" name="Google Shape;1709;p74"/>
          <p:cNvSpPr txBox="1"/>
          <p:nvPr>
            <p:ph idx="1" type="subTitle"/>
          </p:nvPr>
        </p:nvSpPr>
        <p:spPr>
          <a:xfrm>
            <a:off x="2012700" y="2909225"/>
            <a:ext cx="5118600" cy="338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10" name="Google Shape;1710;p74"/>
          <p:cNvGrpSpPr/>
          <p:nvPr/>
        </p:nvGrpSpPr>
        <p:grpSpPr>
          <a:xfrm>
            <a:off x="442425" y="-1825520"/>
            <a:ext cx="8420550" cy="8006598"/>
            <a:chOff x="442425" y="-1825520"/>
            <a:chExt cx="8420550" cy="8006598"/>
          </a:xfrm>
        </p:grpSpPr>
        <p:grpSp>
          <p:nvGrpSpPr>
            <p:cNvPr id="1711" name="Google Shape;1711;p74"/>
            <p:cNvGrpSpPr/>
            <p:nvPr/>
          </p:nvGrpSpPr>
          <p:grpSpPr>
            <a:xfrm>
              <a:off x="442425" y="-1825520"/>
              <a:ext cx="8420550" cy="5939670"/>
              <a:chOff x="442425" y="-1825520"/>
              <a:chExt cx="8420550" cy="5939670"/>
            </a:xfrm>
          </p:grpSpPr>
          <p:grpSp>
            <p:nvGrpSpPr>
              <p:cNvPr id="1712" name="Google Shape;1712;p74"/>
              <p:cNvGrpSpPr/>
              <p:nvPr/>
            </p:nvGrpSpPr>
            <p:grpSpPr>
              <a:xfrm>
                <a:off x="442425" y="873775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1713" name="Google Shape;1713;p74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714" name="Google Shape;1714;p74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15" name="Google Shape;1715;p74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16" name="Google Shape;1716;p74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17" name="Google Shape;1717;p74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18" name="Google Shape;1718;p74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19" name="Google Shape;1719;p74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20" name="Google Shape;1720;p74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21" name="Google Shape;1721;p74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22" name="Google Shape;1722;p74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23" name="Google Shape;1723;p74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24" name="Google Shape;1724;p74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25" name="Google Shape;1725;p74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726" name="Google Shape;1726;p74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727" name="Google Shape;1727;p74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28" name="Google Shape;1728;p74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29" name="Google Shape;1729;p74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30" name="Google Shape;1730;p74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31" name="Google Shape;1731;p74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32" name="Google Shape;1732;p74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33" name="Google Shape;1733;p74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34" name="Google Shape;1734;p74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35" name="Google Shape;1735;p74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36" name="Google Shape;1736;p74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37" name="Google Shape;1737;p74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38" name="Google Shape;1738;p74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739" name="Google Shape;1739;p74"/>
              <p:cNvGrpSpPr/>
              <p:nvPr/>
            </p:nvGrpSpPr>
            <p:grpSpPr>
              <a:xfrm>
                <a:off x="1496000" y="-171902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1740" name="Google Shape;1740;p74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741" name="Google Shape;1741;p74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42" name="Google Shape;1742;p74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43" name="Google Shape;1743;p74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44" name="Google Shape;1744;p74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45" name="Google Shape;1745;p74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46" name="Google Shape;1746;p74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47" name="Google Shape;1747;p74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48" name="Google Shape;1748;p74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49" name="Google Shape;1749;p74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50" name="Google Shape;1750;p74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51" name="Google Shape;1751;p74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52" name="Google Shape;1752;p74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753" name="Google Shape;1753;p74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754" name="Google Shape;1754;p74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55" name="Google Shape;1755;p74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56" name="Google Shape;1756;p74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57" name="Google Shape;1757;p74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58" name="Google Shape;1758;p74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59" name="Google Shape;1759;p74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60" name="Google Shape;1760;p74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61" name="Google Shape;1761;p74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62" name="Google Shape;1762;p74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63" name="Google Shape;1763;p74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64" name="Google Shape;1764;p74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65" name="Google Shape;1765;p74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766" name="Google Shape;1766;p74"/>
              <p:cNvGrpSpPr/>
              <p:nvPr/>
            </p:nvGrpSpPr>
            <p:grpSpPr>
              <a:xfrm>
                <a:off x="8213300" y="-1825520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1767" name="Google Shape;1767;p74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768" name="Google Shape;1768;p74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69" name="Google Shape;1769;p74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0" name="Google Shape;1770;p74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1" name="Google Shape;1771;p74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2" name="Google Shape;1772;p74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3" name="Google Shape;1773;p74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4" name="Google Shape;1774;p74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5" name="Google Shape;1775;p74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6" name="Google Shape;1776;p74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7" name="Google Shape;1777;p74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8" name="Google Shape;1778;p74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79" name="Google Shape;1779;p74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780" name="Google Shape;1780;p74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781" name="Google Shape;1781;p74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82" name="Google Shape;1782;p74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83" name="Google Shape;1783;p74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84" name="Google Shape;1784;p74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85" name="Google Shape;1785;p74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86" name="Google Shape;1786;p74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87" name="Google Shape;1787;p74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88" name="Google Shape;1788;p74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89" name="Google Shape;1789;p74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90" name="Google Shape;1790;p74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91" name="Google Shape;1791;p74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92" name="Google Shape;1792;p74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1793" name="Google Shape;1793;p74"/>
              <p:cNvGrpSpPr/>
              <p:nvPr/>
            </p:nvGrpSpPr>
            <p:grpSpPr>
              <a:xfrm>
                <a:off x="8719575" y="1659800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1794" name="Google Shape;1794;p74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795" name="Google Shape;1795;p74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96" name="Google Shape;1796;p74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97" name="Google Shape;1797;p74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98" name="Google Shape;1798;p74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799" name="Google Shape;1799;p74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00" name="Google Shape;1800;p74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01" name="Google Shape;1801;p74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02" name="Google Shape;1802;p74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03" name="Google Shape;1803;p74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04" name="Google Shape;1804;p74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05" name="Google Shape;1805;p74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06" name="Google Shape;1806;p74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807" name="Google Shape;1807;p74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1808" name="Google Shape;1808;p74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09" name="Google Shape;1809;p74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0" name="Google Shape;1810;p74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1" name="Google Shape;1811;p74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2" name="Google Shape;1812;p74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3" name="Google Shape;1813;p74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4" name="Google Shape;1814;p74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5" name="Google Shape;1815;p74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6" name="Google Shape;1816;p74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7" name="Google Shape;1817;p74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8" name="Google Shape;1818;p74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819" name="Google Shape;1819;p74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  <p:grpSp>
          <p:nvGrpSpPr>
            <p:cNvPr id="1820" name="Google Shape;1820;p74"/>
            <p:cNvGrpSpPr/>
            <p:nvPr/>
          </p:nvGrpSpPr>
          <p:grpSpPr>
            <a:xfrm>
              <a:off x="713225" y="3726728"/>
              <a:ext cx="143400" cy="2454350"/>
              <a:chOff x="2436050" y="685625"/>
              <a:chExt cx="143400" cy="2454350"/>
            </a:xfrm>
          </p:grpSpPr>
          <p:grpSp>
            <p:nvGrpSpPr>
              <p:cNvPr id="1821" name="Google Shape;1821;p7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22" name="Google Shape;1822;p7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3" name="Google Shape;1823;p7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4" name="Google Shape;1824;p7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5" name="Google Shape;1825;p7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6" name="Google Shape;1826;p7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7" name="Google Shape;1827;p7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8" name="Google Shape;1828;p7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9" name="Google Shape;1829;p7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0" name="Google Shape;1830;p7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1" name="Google Shape;1831;p7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2" name="Google Shape;1832;p7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3" name="Google Shape;1833;p7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34" name="Google Shape;1834;p7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35" name="Google Shape;1835;p7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6" name="Google Shape;1836;p7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7" name="Google Shape;1837;p7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8" name="Google Shape;1838;p7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9" name="Google Shape;1839;p7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0" name="Google Shape;1840;p7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1" name="Google Shape;1841;p7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2" name="Google Shape;1842;p7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3" name="Google Shape;1843;p7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4" name="Google Shape;1844;p7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5" name="Google Shape;1845;p7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6" name="Google Shape;1846;p7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75"/>
          <p:cNvSpPr txBox="1"/>
          <p:nvPr>
            <p:ph type="title"/>
          </p:nvPr>
        </p:nvSpPr>
        <p:spPr>
          <a:xfrm>
            <a:off x="2223600" y="665480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9" name="Google Shape;1849;p75"/>
          <p:cNvSpPr txBox="1"/>
          <p:nvPr>
            <p:ph idx="1" type="subTitle"/>
          </p:nvPr>
        </p:nvSpPr>
        <p:spPr>
          <a:xfrm>
            <a:off x="2223600" y="1354399"/>
            <a:ext cx="4696800" cy="3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0" name="Google Shape;1850;p75"/>
          <p:cNvSpPr txBox="1"/>
          <p:nvPr>
            <p:ph idx="2" type="title"/>
          </p:nvPr>
        </p:nvSpPr>
        <p:spPr>
          <a:xfrm>
            <a:off x="2223600" y="2017736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1" name="Google Shape;1851;p75"/>
          <p:cNvSpPr txBox="1"/>
          <p:nvPr>
            <p:ph idx="3" type="subTitle"/>
          </p:nvPr>
        </p:nvSpPr>
        <p:spPr>
          <a:xfrm>
            <a:off x="2223600" y="2706651"/>
            <a:ext cx="4696800" cy="3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2" name="Google Shape;1852;p75"/>
          <p:cNvSpPr txBox="1"/>
          <p:nvPr>
            <p:ph idx="4" type="title"/>
          </p:nvPr>
        </p:nvSpPr>
        <p:spPr>
          <a:xfrm>
            <a:off x="2223600" y="336999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3" name="Google Shape;1853;p75"/>
          <p:cNvSpPr txBox="1"/>
          <p:nvPr>
            <p:ph idx="5" type="subTitle"/>
          </p:nvPr>
        </p:nvSpPr>
        <p:spPr>
          <a:xfrm>
            <a:off x="2223600" y="4058920"/>
            <a:ext cx="4696800" cy="3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54" name="Google Shape;1854;p75"/>
          <p:cNvGrpSpPr/>
          <p:nvPr/>
        </p:nvGrpSpPr>
        <p:grpSpPr>
          <a:xfrm>
            <a:off x="272050" y="-734800"/>
            <a:ext cx="441175" cy="5436650"/>
            <a:chOff x="272050" y="-734800"/>
            <a:chExt cx="441175" cy="5436650"/>
          </a:xfrm>
        </p:grpSpPr>
        <p:grpSp>
          <p:nvGrpSpPr>
            <p:cNvPr id="1855" name="Google Shape;1855;p75"/>
            <p:cNvGrpSpPr/>
            <p:nvPr/>
          </p:nvGrpSpPr>
          <p:grpSpPr>
            <a:xfrm>
              <a:off x="272050" y="2247500"/>
              <a:ext cx="143400" cy="2454350"/>
              <a:chOff x="2436050" y="685625"/>
              <a:chExt cx="143400" cy="2454350"/>
            </a:xfrm>
          </p:grpSpPr>
          <p:grpSp>
            <p:nvGrpSpPr>
              <p:cNvPr id="1856" name="Google Shape;1856;p7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57" name="Google Shape;1857;p7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58" name="Google Shape;1858;p7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59" name="Google Shape;1859;p7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0" name="Google Shape;1860;p7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1" name="Google Shape;1861;p7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2" name="Google Shape;1862;p7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3" name="Google Shape;1863;p7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4" name="Google Shape;1864;p7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5" name="Google Shape;1865;p7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6" name="Google Shape;1866;p7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7" name="Google Shape;1867;p7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8" name="Google Shape;1868;p7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69" name="Google Shape;1869;p7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70" name="Google Shape;1870;p7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1" name="Google Shape;1871;p7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2" name="Google Shape;1872;p7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3" name="Google Shape;1873;p7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4" name="Google Shape;1874;p7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5" name="Google Shape;1875;p7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6" name="Google Shape;1876;p7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7" name="Google Shape;1877;p7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8" name="Google Shape;1878;p7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9" name="Google Shape;1879;p7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0" name="Google Shape;1880;p7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1" name="Google Shape;1881;p7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882" name="Google Shape;1882;p75"/>
            <p:cNvGrpSpPr/>
            <p:nvPr/>
          </p:nvGrpSpPr>
          <p:grpSpPr>
            <a:xfrm>
              <a:off x="569825" y="-734800"/>
              <a:ext cx="143400" cy="2454350"/>
              <a:chOff x="2030200" y="685625"/>
              <a:chExt cx="143400" cy="2454350"/>
            </a:xfrm>
          </p:grpSpPr>
          <p:grpSp>
            <p:nvGrpSpPr>
              <p:cNvPr id="1883" name="Google Shape;1883;p7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84" name="Google Shape;1884;p7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5" name="Google Shape;1885;p7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6" name="Google Shape;1886;p7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7" name="Google Shape;1887;p7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8" name="Google Shape;1888;p7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9" name="Google Shape;1889;p7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0" name="Google Shape;1890;p7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1" name="Google Shape;1891;p7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2" name="Google Shape;1892;p7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3" name="Google Shape;1893;p7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4" name="Google Shape;1894;p7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5" name="Google Shape;1895;p7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96" name="Google Shape;1896;p7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97" name="Google Shape;1897;p7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8" name="Google Shape;1898;p7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9" name="Google Shape;1899;p7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0" name="Google Shape;1900;p7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1" name="Google Shape;1901;p7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2" name="Google Shape;1902;p7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3" name="Google Shape;1903;p7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4" name="Google Shape;1904;p7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5" name="Google Shape;1905;p7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6" name="Google Shape;1906;p7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7" name="Google Shape;1907;p7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8" name="Google Shape;1908;p7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11" name="Google Shape;1911;p76"/>
          <p:cNvGrpSpPr/>
          <p:nvPr/>
        </p:nvGrpSpPr>
        <p:grpSpPr>
          <a:xfrm>
            <a:off x="192925" y="-363653"/>
            <a:ext cx="8693800" cy="5682453"/>
            <a:chOff x="192925" y="-363653"/>
            <a:chExt cx="8693800" cy="5682453"/>
          </a:xfrm>
        </p:grpSpPr>
        <p:grpSp>
          <p:nvGrpSpPr>
            <p:cNvPr id="1912" name="Google Shape;1912;p76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1913" name="Google Shape;1913;p7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14" name="Google Shape;1914;p7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5" name="Google Shape;1915;p7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6" name="Google Shape;1916;p7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7" name="Google Shape;1917;p7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8" name="Google Shape;1918;p7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9" name="Google Shape;1919;p7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0" name="Google Shape;1920;p7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1" name="Google Shape;1921;p7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2" name="Google Shape;1922;p7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3" name="Google Shape;1923;p7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4" name="Google Shape;1924;p7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5" name="Google Shape;1925;p7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26" name="Google Shape;1926;p7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27" name="Google Shape;1927;p7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8" name="Google Shape;1928;p7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29" name="Google Shape;1929;p7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0" name="Google Shape;1930;p7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1" name="Google Shape;1931;p7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2" name="Google Shape;1932;p7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3" name="Google Shape;1933;p7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4" name="Google Shape;1934;p7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5" name="Google Shape;1935;p7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6" name="Google Shape;1936;p7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7" name="Google Shape;1937;p7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8" name="Google Shape;1938;p7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939" name="Google Shape;1939;p76"/>
            <p:cNvGrpSpPr/>
            <p:nvPr/>
          </p:nvGrpSpPr>
          <p:grpSpPr>
            <a:xfrm>
              <a:off x="192925" y="2864450"/>
              <a:ext cx="143400" cy="2454350"/>
              <a:chOff x="2030200" y="685625"/>
              <a:chExt cx="143400" cy="2454350"/>
            </a:xfrm>
          </p:grpSpPr>
          <p:grpSp>
            <p:nvGrpSpPr>
              <p:cNvPr id="1940" name="Google Shape;1940;p7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41" name="Google Shape;1941;p7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2" name="Google Shape;1942;p7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3" name="Google Shape;1943;p7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4" name="Google Shape;1944;p7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5" name="Google Shape;1945;p7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6" name="Google Shape;1946;p7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7" name="Google Shape;1947;p7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8" name="Google Shape;1948;p7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9" name="Google Shape;1949;p7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0" name="Google Shape;1950;p7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1" name="Google Shape;1951;p7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2" name="Google Shape;1952;p7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53" name="Google Shape;1953;p7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54" name="Google Shape;1954;p7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5" name="Google Shape;1955;p7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6" name="Google Shape;1956;p7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7" name="Google Shape;1957;p7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8" name="Google Shape;1958;p7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9" name="Google Shape;1959;p7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0" name="Google Shape;1960;p7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1" name="Google Shape;1961;p7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2" name="Google Shape;1962;p7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3" name="Google Shape;1963;p7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4" name="Google Shape;1964;p7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5" name="Google Shape;1965;p7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966" name="Google Shape;1966;p76"/>
            <p:cNvGrpSpPr/>
            <p:nvPr/>
          </p:nvGrpSpPr>
          <p:grpSpPr>
            <a:xfrm>
              <a:off x="456463" y="108976"/>
              <a:ext cx="143400" cy="2454350"/>
              <a:chOff x="2436050" y="685625"/>
              <a:chExt cx="143400" cy="2454350"/>
            </a:xfrm>
          </p:grpSpPr>
          <p:grpSp>
            <p:nvGrpSpPr>
              <p:cNvPr id="1967" name="Google Shape;1967;p7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68" name="Google Shape;1968;p7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9" name="Google Shape;1969;p7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0" name="Google Shape;1970;p7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1" name="Google Shape;1971;p7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2" name="Google Shape;1972;p7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3" name="Google Shape;1973;p7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4" name="Google Shape;1974;p7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5" name="Google Shape;1975;p7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6" name="Google Shape;1976;p7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7" name="Google Shape;1977;p7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8" name="Google Shape;1978;p7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9" name="Google Shape;1979;p7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80" name="Google Shape;1980;p7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81" name="Google Shape;1981;p7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2" name="Google Shape;1982;p7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3" name="Google Shape;1983;p7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4" name="Google Shape;1984;p7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5" name="Google Shape;1985;p7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6" name="Google Shape;1986;p7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7" name="Google Shape;1987;p7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8" name="Google Shape;1988;p7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9" name="Google Shape;1989;p7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0" name="Google Shape;1990;p7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1" name="Google Shape;1991;p7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2" name="Google Shape;1992;p7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77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5" name="Google Shape;1995;p77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96" name="Google Shape;1996;p77"/>
          <p:cNvGrpSpPr/>
          <p:nvPr/>
        </p:nvGrpSpPr>
        <p:grpSpPr>
          <a:xfrm>
            <a:off x="132175" y="-570343"/>
            <a:ext cx="8829050" cy="6100526"/>
            <a:chOff x="132175" y="-570343"/>
            <a:chExt cx="8829050" cy="6100526"/>
          </a:xfrm>
        </p:grpSpPr>
        <p:grpSp>
          <p:nvGrpSpPr>
            <p:cNvPr id="1997" name="Google Shape;1997;p77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1998" name="Google Shape;1998;p7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99" name="Google Shape;1999;p7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0" name="Google Shape;2000;p7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1" name="Google Shape;2001;p7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2" name="Google Shape;2002;p7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3" name="Google Shape;2003;p7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4" name="Google Shape;2004;p7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5" name="Google Shape;2005;p7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6" name="Google Shape;2006;p7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7" name="Google Shape;2007;p7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8" name="Google Shape;2008;p7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9" name="Google Shape;2009;p7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0" name="Google Shape;2010;p7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11" name="Google Shape;2011;p7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12" name="Google Shape;2012;p7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3" name="Google Shape;2013;p7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4" name="Google Shape;2014;p7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5" name="Google Shape;2015;p7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6" name="Google Shape;2016;p7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7" name="Google Shape;2017;p7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8" name="Google Shape;2018;p7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9" name="Google Shape;2019;p7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0" name="Google Shape;2020;p7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1" name="Google Shape;2021;p7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2" name="Google Shape;2022;p7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3" name="Google Shape;2023;p7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024" name="Google Shape;2024;p77"/>
            <p:cNvGrpSpPr/>
            <p:nvPr/>
          </p:nvGrpSpPr>
          <p:grpSpPr>
            <a:xfrm>
              <a:off x="426075" y="3075833"/>
              <a:ext cx="143400" cy="2454350"/>
              <a:chOff x="2030200" y="685625"/>
              <a:chExt cx="143400" cy="2454350"/>
            </a:xfrm>
          </p:grpSpPr>
          <p:grpSp>
            <p:nvGrpSpPr>
              <p:cNvPr id="2025" name="Google Shape;2025;p7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26" name="Google Shape;2026;p7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7" name="Google Shape;2027;p7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8" name="Google Shape;2028;p7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9" name="Google Shape;2029;p7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0" name="Google Shape;2030;p7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1" name="Google Shape;2031;p7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2" name="Google Shape;2032;p7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3" name="Google Shape;2033;p7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4" name="Google Shape;2034;p7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5" name="Google Shape;2035;p7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6" name="Google Shape;2036;p7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7" name="Google Shape;2037;p7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38" name="Google Shape;2038;p7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39" name="Google Shape;2039;p7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0" name="Google Shape;2040;p7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1" name="Google Shape;2041;p7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2" name="Google Shape;2042;p7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3" name="Google Shape;2043;p7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4" name="Google Shape;2044;p7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5" name="Google Shape;2045;p7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6" name="Google Shape;2046;p7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7" name="Google Shape;2047;p7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8" name="Google Shape;2048;p7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9" name="Google Shape;2049;p7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0" name="Google Shape;2050;p7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051" name="Google Shape;2051;p77"/>
            <p:cNvGrpSpPr/>
            <p:nvPr/>
          </p:nvGrpSpPr>
          <p:grpSpPr>
            <a:xfrm>
              <a:off x="83684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2052" name="Google Shape;2052;p7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53" name="Google Shape;2053;p7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4" name="Google Shape;2054;p7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5" name="Google Shape;2055;p7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6" name="Google Shape;2056;p7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7" name="Google Shape;2057;p7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8" name="Google Shape;2058;p7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9" name="Google Shape;2059;p7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0" name="Google Shape;2060;p7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1" name="Google Shape;2061;p7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2" name="Google Shape;2062;p7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3" name="Google Shape;2063;p7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4" name="Google Shape;2064;p7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65" name="Google Shape;2065;p7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66" name="Google Shape;2066;p7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7" name="Google Shape;2067;p7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8" name="Google Shape;2068;p7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9" name="Google Shape;2069;p7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0" name="Google Shape;2070;p7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1" name="Google Shape;2071;p7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2" name="Google Shape;2072;p7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3" name="Google Shape;2073;p7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4" name="Google Shape;2074;p7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5" name="Google Shape;2075;p7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6" name="Google Shape;2076;p7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7" name="Google Shape;2077;p7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078" name="Google Shape;2078;p77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2079" name="Google Shape;2079;p7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80" name="Google Shape;2080;p7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1" name="Google Shape;2081;p7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2" name="Google Shape;2082;p7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3" name="Google Shape;2083;p7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4" name="Google Shape;2084;p7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5" name="Google Shape;2085;p7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6" name="Google Shape;2086;p7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7" name="Google Shape;2087;p7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8" name="Google Shape;2088;p7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9" name="Google Shape;2089;p7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0" name="Google Shape;2090;p7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1" name="Google Shape;2091;p7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92" name="Google Shape;2092;p7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93" name="Google Shape;2093;p7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4" name="Google Shape;2094;p7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5" name="Google Shape;2095;p7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6" name="Google Shape;2096;p7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7" name="Google Shape;2097;p7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8" name="Google Shape;2098;p7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9" name="Google Shape;2099;p7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0" name="Google Shape;2100;p7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1" name="Google Shape;2101;p7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2" name="Google Shape;2102;p7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3" name="Google Shape;2103;p7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4" name="Google Shape;2104;p7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61"/>
          <p:cNvSpPr txBox="1"/>
          <p:nvPr>
            <p:ph idx="1" type="body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2" name="Google Shape;122;p61"/>
          <p:cNvGrpSpPr/>
          <p:nvPr/>
        </p:nvGrpSpPr>
        <p:grpSpPr>
          <a:xfrm>
            <a:off x="192925" y="-1616174"/>
            <a:ext cx="8693800" cy="6199274"/>
            <a:chOff x="192925" y="-1616174"/>
            <a:chExt cx="8693800" cy="6199274"/>
          </a:xfrm>
        </p:grpSpPr>
        <p:grpSp>
          <p:nvGrpSpPr>
            <p:cNvPr id="123" name="Google Shape;123;p61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124" name="Google Shape;124;p6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5" name="Google Shape;125;p6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" name="Google Shape;126;p6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" name="Google Shape;127;p6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" name="Google Shape;128;p6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" name="Google Shape;129;p6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" name="Google Shape;130;p6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" name="Google Shape;131;p6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" name="Google Shape;132;p6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" name="Google Shape;133;p6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" name="Google Shape;134;p6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" name="Google Shape;135;p6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" name="Google Shape;136;p6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7" name="Google Shape;137;p6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8" name="Google Shape;138;p6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9" name="Google Shape;139;p6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" name="Google Shape;140;p6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" name="Google Shape;141;p6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" name="Google Shape;142;p6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" name="Google Shape;143;p6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" name="Google Shape;144;p6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" name="Google Shape;145;p6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" name="Google Shape;146;p6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" name="Google Shape;147;p6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" name="Google Shape;148;p6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" name="Google Shape;149;p6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50" name="Google Shape;150;p61"/>
            <p:cNvGrpSpPr/>
            <p:nvPr/>
          </p:nvGrpSpPr>
          <p:grpSpPr>
            <a:xfrm>
              <a:off x="192925" y="2128750"/>
              <a:ext cx="143400" cy="2454350"/>
              <a:chOff x="2030200" y="685625"/>
              <a:chExt cx="143400" cy="2454350"/>
            </a:xfrm>
          </p:grpSpPr>
          <p:grpSp>
            <p:nvGrpSpPr>
              <p:cNvPr id="151" name="Google Shape;151;p6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2" name="Google Shape;152;p6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3" name="Google Shape;153;p6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" name="Google Shape;154;p6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" name="Google Shape;155;p6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" name="Google Shape;156;p6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" name="Google Shape;157;p6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" name="Google Shape;158;p6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9" name="Google Shape;159;p6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" name="Google Shape;160;p6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" name="Google Shape;161;p6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" name="Google Shape;162;p6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" name="Google Shape;163;p6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4" name="Google Shape;164;p6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5" name="Google Shape;165;p6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" name="Google Shape;166;p6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" name="Google Shape;167;p6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" name="Google Shape;168;p6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" name="Google Shape;169;p6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" name="Google Shape;170;p6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1" name="Google Shape;171;p6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" name="Google Shape;172;p6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" name="Google Shape;173;p6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" name="Google Shape;174;p6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" name="Google Shape;175;p6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" name="Google Shape;176;p6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77" name="Google Shape;177;p61"/>
            <p:cNvGrpSpPr/>
            <p:nvPr/>
          </p:nvGrpSpPr>
          <p:grpSpPr>
            <a:xfrm>
              <a:off x="569825" y="-1616174"/>
              <a:ext cx="143400" cy="2454350"/>
              <a:chOff x="2436050" y="685625"/>
              <a:chExt cx="143400" cy="2454350"/>
            </a:xfrm>
          </p:grpSpPr>
          <p:grpSp>
            <p:nvGrpSpPr>
              <p:cNvPr id="178" name="Google Shape;178;p6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79" name="Google Shape;179;p6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" name="Google Shape;180;p6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" name="Google Shape;181;p6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" name="Google Shape;182;p6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" name="Google Shape;183;p6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" name="Google Shape;184;p6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5" name="Google Shape;185;p6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" name="Google Shape;186;p6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" name="Google Shape;187;p6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" name="Google Shape;188;p6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" name="Google Shape;189;p6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" name="Google Shape;190;p6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1" name="Google Shape;191;p6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2" name="Google Shape;192;p6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3" name="Google Shape;193;p6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" name="Google Shape;194;p6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" name="Google Shape;195;p6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" name="Google Shape;196;p6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" name="Google Shape;197;p6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" name="Google Shape;198;p6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" name="Google Shape;199;p6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6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" name="Google Shape;201;p6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" name="Google Shape;202;p6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" name="Google Shape;203;p6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78"/>
          <p:cNvSpPr txBox="1"/>
          <p:nvPr>
            <p:ph type="title"/>
          </p:nvPr>
        </p:nvSpPr>
        <p:spPr>
          <a:xfrm>
            <a:off x="4613100" y="1711725"/>
            <a:ext cx="3593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7" name="Google Shape;2107;p78"/>
          <p:cNvSpPr txBox="1"/>
          <p:nvPr>
            <p:ph idx="1" type="subTitle"/>
          </p:nvPr>
        </p:nvSpPr>
        <p:spPr>
          <a:xfrm>
            <a:off x="4613275" y="2384925"/>
            <a:ext cx="35934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08" name="Google Shape;2108;p78"/>
          <p:cNvGrpSpPr/>
          <p:nvPr/>
        </p:nvGrpSpPr>
        <p:grpSpPr>
          <a:xfrm>
            <a:off x="177725" y="-363653"/>
            <a:ext cx="8709000" cy="5801328"/>
            <a:chOff x="177725" y="-363653"/>
            <a:chExt cx="8709000" cy="5801328"/>
          </a:xfrm>
        </p:grpSpPr>
        <p:grpSp>
          <p:nvGrpSpPr>
            <p:cNvPr id="2109" name="Google Shape;2109;p78"/>
            <p:cNvGrpSpPr/>
            <p:nvPr/>
          </p:nvGrpSpPr>
          <p:grpSpPr>
            <a:xfrm>
              <a:off x="177725" y="-363653"/>
              <a:ext cx="8709000" cy="4967654"/>
              <a:chOff x="177725" y="-363653"/>
              <a:chExt cx="8709000" cy="4967654"/>
            </a:xfrm>
          </p:grpSpPr>
          <p:grpSp>
            <p:nvGrpSpPr>
              <p:cNvPr id="2110" name="Google Shape;2110;p78"/>
              <p:cNvGrpSpPr/>
              <p:nvPr/>
            </p:nvGrpSpPr>
            <p:grpSpPr>
              <a:xfrm>
                <a:off x="8743325" y="-363653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2111" name="Google Shape;2111;p78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2112" name="Google Shape;2112;p78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13" name="Google Shape;2113;p78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14" name="Google Shape;2114;p78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15" name="Google Shape;2115;p78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16" name="Google Shape;2116;p78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17" name="Google Shape;2117;p78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18" name="Google Shape;2118;p78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19" name="Google Shape;2119;p78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20" name="Google Shape;2120;p78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21" name="Google Shape;2121;p78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22" name="Google Shape;2122;p78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23" name="Google Shape;2123;p78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2124" name="Google Shape;2124;p78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2125" name="Google Shape;2125;p78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26" name="Google Shape;2126;p78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27" name="Google Shape;2127;p78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28" name="Google Shape;2128;p78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29" name="Google Shape;2129;p78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30" name="Google Shape;2130;p78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31" name="Google Shape;2131;p78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32" name="Google Shape;2132;p78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33" name="Google Shape;2133;p78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34" name="Google Shape;2134;p78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35" name="Google Shape;2135;p78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36" name="Google Shape;2136;p78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2137" name="Google Shape;2137;p78"/>
              <p:cNvGrpSpPr/>
              <p:nvPr/>
            </p:nvGrpSpPr>
            <p:grpSpPr>
              <a:xfrm>
                <a:off x="177725" y="-345150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2138" name="Google Shape;2138;p78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2139" name="Google Shape;2139;p78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0" name="Google Shape;2140;p78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1" name="Google Shape;2141;p78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2" name="Google Shape;2142;p78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3" name="Google Shape;2143;p78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4" name="Google Shape;2144;p78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5" name="Google Shape;2145;p78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6" name="Google Shape;2146;p78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7" name="Google Shape;2147;p78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8" name="Google Shape;2148;p78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49" name="Google Shape;2149;p78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50" name="Google Shape;2150;p78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2151" name="Google Shape;2151;p78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2152" name="Google Shape;2152;p78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53" name="Google Shape;2153;p78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54" name="Google Shape;2154;p78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55" name="Google Shape;2155;p78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56" name="Google Shape;2156;p78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57" name="Google Shape;2157;p78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58" name="Google Shape;2158;p78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59" name="Google Shape;2159;p78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60" name="Google Shape;2160;p78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61" name="Google Shape;2161;p78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62" name="Google Shape;2162;p78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63" name="Google Shape;2163;p78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2164" name="Google Shape;2164;p78"/>
              <p:cNvGrpSpPr/>
              <p:nvPr/>
            </p:nvGrpSpPr>
            <p:grpSpPr>
              <a:xfrm>
                <a:off x="8430900" y="2149651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2165" name="Google Shape;2165;p78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2166" name="Google Shape;2166;p78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67" name="Google Shape;2167;p78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68" name="Google Shape;2168;p78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69" name="Google Shape;2169;p78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70" name="Google Shape;2170;p78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71" name="Google Shape;2171;p78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72" name="Google Shape;2172;p78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73" name="Google Shape;2173;p78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74" name="Google Shape;2174;p78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75" name="Google Shape;2175;p78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76" name="Google Shape;2176;p78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77" name="Google Shape;2177;p78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2178" name="Google Shape;2178;p78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2179" name="Google Shape;2179;p78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0" name="Google Shape;2180;p78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1" name="Google Shape;2181;p78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2" name="Google Shape;2182;p78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3" name="Google Shape;2183;p78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4" name="Google Shape;2184;p78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5" name="Google Shape;2185;p78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6" name="Google Shape;2186;p78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7" name="Google Shape;2187;p78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8" name="Google Shape;2188;p78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9" name="Google Shape;2189;p78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90" name="Google Shape;2190;p78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  <p:grpSp>
          <p:nvGrpSpPr>
            <p:cNvPr id="2191" name="Google Shape;2191;p78"/>
            <p:cNvGrpSpPr/>
            <p:nvPr/>
          </p:nvGrpSpPr>
          <p:grpSpPr>
            <a:xfrm>
              <a:off x="713225" y="2983325"/>
              <a:ext cx="143400" cy="2454350"/>
              <a:chOff x="2030200" y="685625"/>
              <a:chExt cx="143400" cy="2454350"/>
            </a:xfrm>
          </p:grpSpPr>
          <p:grpSp>
            <p:nvGrpSpPr>
              <p:cNvPr id="2192" name="Google Shape;2192;p7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93" name="Google Shape;2193;p7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4" name="Google Shape;2194;p7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5" name="Google Shape;2195;p7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6" name="Google Shape;2196;p7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7" name="Google Shape;2197;p7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8" name="Google Shape;2198;p7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9" name="Google Shape;2199;p7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0" name="Google Shape;2200;p7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1" name="Google Shape;2201;p7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2" name="Google Shape;2202;p7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3" name="Google Shape;2203;p7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4" name="Google Shape;2204;p7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05" name="Google Shape;2205;p7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06" name="Google Shape;2206;p7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7" name="Google Shape;2207;p7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8" name="Google Shape;2208;p7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9" name="Google Shape;2209;p7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0" name="Google Shape;2210;p7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1" name="Google Shape;2211;p7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2" name="Google Shape;2212;p7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3" name="Google Shape;2213;p7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4" name="Google Shape;2214;p7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5" name="Google Shape;2215;p7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6" name="Google Shape;2216;p7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7" name="Google Shape;2217;p7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20" name="Google Shape;2220;p79"/>
          <p:cNvGrpSpPr/>
          <p:nvPr/>
        </p:nvGrpSpPr>
        <p:grpSpPr>
          <a:xfrm>
            <a:off x="167527" y="0"/>
            <a:ext cx="8808948" cy="4604000"/>
            <a:chOff x="167527" y="0"/>
            <a:chExt cx="8808948" cy="4604000"/>
          </a:xfrm>
        </p:grpSpPr>
        <p:grpSp>
          <p:nvGrpSpPr>
            <p:cNvPr id="2221" name="Google Shape;2221;p79"/>
            <p:cNvGrpSpPr/>
            <p:nvPr/>
          </p:nvGrpSpPr>
          <p:grpSpPr>
            <a:xfrm>
              <a:off x="167527" y="250475"/>
              <a:ext cx="143400" cy="2454350"/>
              <a:chOff x="2030200" y="685625"/>
              <a:chExt cx="143400" cy="2454350"/>
            </a:xfrm>
          </p:grpSpPr>
          <p:grpSp>
            <p:nvGrpSpPr>
              <p:cNvPr id="2222" name="Google Shape;2222;p7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23" name="Google Shape;2223;p7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4" name="Google Shape;2224;p7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5" name="Google Shape;2225;p7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6" name="Google Shape;2226;p7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7" name="Google Shape;2227;p7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8" name="Google Shape;2228;p7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29" name="Google Shape;2229;p7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0" name="Google Shape;2230;p7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1" name="Google Shape;2231;p7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2" name="Google Shape;2232;p7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3" name="Google Shape;2233;p7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4" name="Google Shape;2234;p7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35" name="Google Shape;2235;p7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36" name="Google Shape;2236;p7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7" name="Google Shape;2237;p7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8" name="Google Shape;2238;p7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39" name="Google Shape;2239;p7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0" name="Google Shape;2240;p7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1" name="Google Shape;2241;p7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2" name="Google Shape;2242;p7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3" name="Google Shape;2243;p7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4" name="Google Shape;2244;p7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5" name="Google Shape;2245;p7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6" name="Google Shape;2246;p7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7" name="Google Shape;2247;p7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248" name="Google Shape;2248;p79"/>
            <p:cNvGrpSpPr/>
            <p:nvPr/>
          </p:nvGrpSpPr>
          <p:grpSpPr>
            <a:xfrm>
              <a:off x="567577" y="2149650"/>
              <a:ext cx="143400" cy="2454350"/>
              <a:chOff x="2030200" y="685625"/>
              <a:chExt cx="143400" cy="2454350"/>
            </a:xfrm>
          </p:grpSpPr>
          <p:grpSp>
            <p:nvGrpSpPr>
              <p:cNvPr id="2249" name="Google Shape;2249;p7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50" name="Google Shape;2250;p7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1" name="Google Shape;2251;p7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2" name="Google Shape;2252;p7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3" name="Google Shape;2253;p7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4" name="Google Shape;2254;p7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5" name="Google Shape;2255;p7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6" name="Google Shape;2256;p7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7" name="Google Shape;2257;p7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8" name="Google Shape;2258;p7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9" name="Google Shape;2259;p7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0" name="Google Shape;2260;p7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1" name="Google Shape;2261;p7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62" name="Google Shape;2262;p7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63" name="Google Shape;2263;p7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4" name="Google Shape;2264;p7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5" name="Google Shape;2265;p7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6" name="Google Shape;2266;p7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7" name="Google Shape;2267;p7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8" name="Google Shape;2268;p7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9" name="Google Shape;2269;p7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0" name="Google Shape;2270;p7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1" name="Google Shape;2271;p7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2" name="Google Shape;2272;p7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3" name="Google Shape;2273;p7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4" name="Google Shape;2274;p7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275" name="Google Shape;2275;p79"/>
            <p:cNvGrpSpPr/>
            <p:nvPr/>
          </p:nvGrpSpPr>
          <p:grpSpPr>
            <a:xfrm>
              <a:off x="8448575" y="0"/>
              <a:ext cx="143400" cy="2454350"/>
              <a:chOff x="2030200" y="685625"/>
              <a:chExt cx="143400" cy="2454350"/>
            </a:xfrm>
          </p:grpSpPr>
          <p:grpSp>
            <p:nvGrpSpPr>
              <p:cNvPr id="2276" name="Google Shape;2276;p7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77" name="Google Shape;2277;p7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8" name="Google Shape;2278;p7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9" name="Google Shape;2279;p7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0" name="Google Shape;2280;p7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1" name="Google Shape;2281;p7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2" name="Google Shape;2282;p7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3" name="Google Shape;2283;p7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4" name="Google Shape;2284;p7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5" name="Google Shape;2285;p7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6" name="Google Shape;2286;p7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7" name="Google Shape;2287;p7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8" name="Google Shape;2288;p7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89" name="Google Shape;2289;p7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90" name="Google Shape;2290;p7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1" name="Google Shape;2291;p7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2" name="Google Shape;2292;p7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3" name="Google Shape;2293;p7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4" name="Google Shape;2294;p7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5" name="Google Shape;2295;p7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6" name="Google Shape;2296;p7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7" name="Google Shape;2297;p7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8" name="Google Shape;2298;p7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9" name="Google Shape;2299;p7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0" name="Google Shape;2300;p7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1" name="Google Shape;2301;p7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02" name="Google Shape;2302;p79"/>
            <p:cNvGrpSpPr/>
            <p:nvPr/>
          </p:nvGrpSpPr>
          <p:grpSpPr>
            <a:xfrm>
              <a:off x="8833075" y="761150"/>
              <a:ext cx="143400" cy="2454350"/>
              <a:chOff x="2436050" y="685625"/>
              <a:chExt cx="143400" cy="2454350"/>
            </a:xfrm>
          </p:grpSpPr>
          <p:grpSp>
            <p:nvGrpSpPr>
              <p:cNvPr id="2303" name="Google Shape;2303;p7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04" name="Google Shape;2304;p7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5" name="Google Shape;2305;p7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6" name="Google Shape;2306;p7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7" name="Google Shape;2307;p7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8" name="Google Shape;2308;p7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9" name="Google Shape;2309;p7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0" name="Google Shape;2310;p7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1" name="Google Shape;2311;p7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2" name="Google Shape;2312;p7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3" name="Google Shape;2313;p7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4" name="Google Shape;2314;p7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5" name="Google Shape;2315;p7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16" name="Google Shape;2316;p7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17" name="Google Shape;2317;p7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8" name="Google Shape;2318;p7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9" name="Google Shape;2319;p7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0" name="Google Shape;2320;p7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1" name="Google Shape;2321;p7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2" name="Google Shape;2322;p7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3" name="Google Shape;2323;p7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4" name="Google Shape;2324;p7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5" name="Google Shape;2325;p7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6" name="Google Shape;2326;p7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7" name="Google Shape;2327;p7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8" name="Google Shape;2328;p7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31" name="Google Shape;2331;p80"/>
          <p:cNvGrpSpPr/>
          <p:nvPr/>
        </p:nvGrpSpPr>
        <p:grpSpPr>
          <a:xfrm>
            <a:off x="90854" y="-1550697"/>
            <a:ext cx="8795821" cy="6341144"/>
            <a:chOff x="90854" y="-1550697"/>
            <a:chExt cx="8795821" cy="6341144"/>
          </a:xfrm>
        </p:grpSpPr>
        <p:grpSp>
          <p:nvGrpSpPr>
            <p:cNvPr id="2332" name="Google Shape;2332;p80"/>
            <p:cNvGrpSpPr/>
            <p:nvPr/>
          </p:nvGrpSpPr>
          <p:grpSpPr>
            <a:xfrm>
              <a:off x="90854" y="-140870"/>
              <a:ext cx="143400" cy="2454350"/>
              <a:chOff x="2436050" y="685625"/>
              <a:chExt cx="143400" cy="2454350"/>
            </a:xfrm>
          </p:grpSpPr>
          <p:grpSp>
            <p:nvGrpSpPr>
              <p:cNvPr id="2333" name="Google Shape;2333;p8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34" name="Google Shape;2334;p8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5" name="Google Shape;2335;p8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6" name="Google Shape;2336;p8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7" name="Google Shape;2337;p8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8" name="Google Shape;2338;p8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9" name="Google Shape;2339;p8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0" name="Google Shape;2340;p8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1" name="Google Shape;2341;p8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2" name="Google Shape;2342;p8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3" name="Google Shape;2343;p8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4" name="Google Shape;2344;p8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5" name="Google Shape;2345;p8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46" name="Google Shape;2346;p8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47" name="Google Shape;2347;p8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8" name="Google Shape;2348;p8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9" name="Google Shape;2349;p8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0" name="Google Shape;2350;p8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1" name="Google Shape;2351;p8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2" name="Google Shape;2352;p8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3" name="Google Shape;2353;p8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4" name="Google Shape;2354;p8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5" name="Google Shape;2355;p8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6" name="Google Shape;2356;p8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7" name="Google Shape;2357;p8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8" name="Google Shape;2358;p8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59" name="Google Shape;2359;p80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2360" name="Google Shape;2360;p8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61" name="Google Shape;2361;p8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2" name="Google Shape;2362;p8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3" name="Google Shape;2363;p8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4" name="Google Shape;2364;p8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5" name="Google Shape;2365;p8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6" name="Google Shape;2366;p8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7" name="Google Shape;2367;p8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8" name="Google Shape;2368;p8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9" name="Google Shape;2369;p8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0" name="Google Shape;2370;p8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1" name="Google Shape;2371;p8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2" name="Google Shape;2372;p8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73" name="Google Shape;2373;p8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74" name="Google Shape;2374;p8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5" name="Google Shape;2375;p8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6" name="Google Shape;2376;p8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7" name="Google Shape;2377;p8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8" name="Google Shape;2378;p8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9" name="Google Shape;2379;p8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0" name="Google Shape;2380;p8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1" name="Google Shape;2381;p8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2" name="Google Shape;2382;p8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3" name="Google Shape;2383;p8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4" name="Google Shape;2384;p8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5" name="Google Shape;2385;p8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86" name="Google Shape;2386;p80"/>
            <p:cNvGrpSpPr/>
            <p:nvPr/>
          </p:nvGrpSpPr>
          <p:grpSpPr>
            <a:xfrm>
              <a:off x="421938" y="2336097"/>
              <a:ext cx="143400" cy="2454350"/>
              <a:chOff x="2436050" y="685625"/>
              <a:chExt cx="143400" cy="2454350"/>
            </a:xfrm>
          </p:grpSpPr>
          <p:grpSp>
            <p:nvGrpSpPr>
              <p:cNvPr id="2387" name="Google Shape;2387;p8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88" name="Google Shape;2388;p8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9" name="Google Shape;2389;p8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0" name="Google Shape;2390;p8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1" name="Google Shape;2391;p8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2" name="Google Shape;2392;p8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3" name="Google Shape;2393;p8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4" name="Google Shape;2394;p8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5" name="Google Shape;2395;p8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6" name="Google Shape;2396;p8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7" name="Google Shape;2397;p8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8" name="Google Shape;2398;p8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9" name="Google Shape;2399;p8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00" name="Google Shape;2400;p8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01" name="Google Shape;2401;p8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2" name="Google Shape;2402;p8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3" name="Google Shape;2403;p8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4" name="Google Shape;2404;p8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5" name="Google Shape;2405;p8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6" name="Google Shape;2406;p8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7" name="Google Shape;2407;p8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8" name="Google Shape;2408;p8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9" name="Google Shape;2409;p8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0" name="Google Shape;2410;p8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1" name="Google Shape;2411;p8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2" name="Google Shape;2412;p8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413" name="Google Shape;2413;p80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2414" name="Google Shape;2414;p8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15" name="Google Shape;2415;p8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6" name="Google Shape;2416;p8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7" name="Google Shape;2417;p8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8" name="Google Shape;2418;p8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9" name="Google Shape;2419;p8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0" name="Google Shape;2420;p8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1" name="Google Shape;2421;p8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2" name="Google Shape;2422;p8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3" name="Google Shape;2423;p8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4" name="Google Shape;2424;p8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5" name="Google Shape;2425;p8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6" name="Google Shape;2426;p8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27" name="Google Shape;2427;p8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28" name="Google Shape;2428;p8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9" name="Google Shape;2429;p8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0" name="Google Shape;2430;p8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1" name="Google Shape;2431;p8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2" name="Google Shape;2432;p8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3" name="Google Shape;2433;p8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4" name="Google Shape;2434;p8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5" name="Google Shape;2435;p8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6" name="Google Shape;2436;p8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7" name="Google Shape;2437;p8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8" name="Google Shape;2438;p8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9" name="Google Shape;2439;p8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42" name="Google Shape;2442;p81"/>
          <p:cNvGrpSpPr/>
          <p:nvPr/>
        </p:nvGrpSpPr>
        <p:grpSpPr>
          <a:xfrm>
            <a:off x="244925" y="-786479"/>
            <a:ext cx="8726225" cy="6116844"/>
            <a:chOff x="244925" y="-786479"/>
            <a:chExt cx="8726225" cy="6116844"/>
          </a:xfrm>
        </p:grpSpPr>
        <p:grpSp>
          <p:nvGrpSpPr>
            <p:cNvPr id="2443" name="Google Shape;2443;p81"/>
            <p:cNvGrpSpPr/>
            <p:nvPr/>
          </p:nvGrpSpPr>
          <p:grpSpPr>
            <a:xfrm>
              <a:off x="244925" y="2149650"/>
              <a:ext cx="143400" cy="2454350"/>
              <a:chOff x="2436050" y="685625"/>
              <a:chExt cx="143400" cy="2454350"/>
            </a:xfrm>
          </p:grpSpPr>
          <p:grpSp>
            <p:nvGrpSpPr>
              <p:cNvPr id="2444" name="Google Shape;2444;p8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45" name="Google Shape;2445;p8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6" name="Google Shape;2446;p8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7" name="Google Shape;2447;p8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8" name="Google Shape;2448;p8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9" name="Google Shape;2449;p8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0" name="Google Shape;2450;p8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1" name="Google Shape;2451;p8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2" name="Google Shape;2452;p8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3" name="Google Shape;2453;p8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4" name="Google Shape;2454;p8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5" name="Google Shape;2455;p8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6" name="Google Shape;2456;p8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57" name="Google Shape;2457;p8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58" name="Google Shape;2458;p8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9" name="Google Shape;2459;p8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0" name="Google Shape;2460;p8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1" name="Google Shape;2461;p8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2" name="Google Shape;2462;p8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3" name="Google Shape;2463;p8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4" name="Google Shape;2464;p8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5" name="Google Shape;2465;p8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6" name="Google Shape;2466;p8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7" name="Google Shape;2467;p8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8" name="Google Shape;2468;p8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9" name="Google Shape;2469;p8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470" name="Google Shape;2470;p81"/>
            <p:cNvGrpSpPr/>
            <p:nvPr/>
          </p:nvGrpSpPr>
          <p:grpSpPr>
            <a:xfrm>
              <a:off x="429500" y="-786479"/>
              <a:ext cx="143400" cy="2454350"/>
              <a:chOff x="2030200" y="685625"/>
              <a:chExt cx="143400" cy="2454350"/>
            </a:xfrm>
          </p:grpSpPr>
          <p:grpSp>
            <p:nvGrpSpPr>
              <p:cNvPr id="2471" name="Google Shape;2471;p8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72" name="Google Shape;2472;p8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3" name="Google Shape;2473;p8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4" name="Google Shape;2474;p8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5" name="Google Shape;2475;p8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6" name="Google Shape;2476;p8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7" name="Google Shape;2477;p8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8" name="Google Shape;2478;p8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9" name="Google Shape;2479;p8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0" name="Google Shape;2480;p8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1" name="Google Shape;2481;p8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2" name="Google Shape;2482;p8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3" name="Google Shape;2483;p8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84" name="Google Shape;2484;p8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85" name="Google Shape;2485;p8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6" name="Google Shape;2486;p8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7" name="Google Shape;2487;p8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8" name="Google Shape;2488;p8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9" name="Google Shape;2489;p8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0" name="Google Shape;2490;p8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1" name="Google Shape;2491;p8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2" name="Google Shape;2492;p8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3" name="Google Shape;2493;p8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4" name="Google Shape;2494;p8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5" name="Google Shape;2495;p8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96" name="Google Shape;2496;p8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497" name="Google Shape;2497;p81"/>
            <p:cNvGrpSpPr/>
            <p:nvPr/>
          </p:nvGrpSpPr>
          <p:grpSpPr>
            <a:xfrm>
              <a:off x="8500200" y="2876015"/>
              <a:ext cx="143400" cy="2454350"/>
              <a:chOff x="2030200" y="685625"/>
              <a:chExt cx="143400" cy="2454350"/>
            </a:xfrm>
          </p:grpSpPr>
          <p:grpSp>
            <p:nvGrpSpPr>
              <p:cNvPr id="2498" name="Google Shape;2498;p8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99" name="Google Shape;2499;p8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0" name="Google Shape;2500;p8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1" name="Google Shape;2501;p8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2" name="Google Shape;2502;p8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3" name="Google Shape;2503;p8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4" name="Google Shape;2504;p8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5" name="Google Shape;2505;p8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6" name="Google Shape;2506;p8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7" name="Google Shape;2507;p8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8" name="Google Shape;2508;p8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09" name="Google Shape;2509;p8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0" name="Google Shape;2510;p8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11" name="Google Shape;2511;p81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12" name="Google Shape;2512;p8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3" name="Google Shape;2513;p8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4" name="Google Shape;2514;p8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5" name="Google Shape;2515;p8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6" name="Google Shape;2516;p8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7" name="Google Shape;2517;p8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8" name="Google Shape;2518;p8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9" name="Google Shape;2519;p8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0" name="Google Shape;2520;p8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1" name="Google Shape;2521;p8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2" name="Google Shape;2522;p8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3" name="Google Shape;2523;p8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524" name="Google Shape;2524;p81"/>
            <p:cNvGrpSpPr/>
            <p:nvPr/>
          </p:nvGrpSpPr>
          <p:grpSpPr>
            <a:xfrm>
              <a:off x="8827750" y="980950"/>
              <a:ext cx="143400" cy="2454350"/>
              <a:chOff x="2436050" y="685625"/>
              <a:chExt cx="143400" cy="2454350"/>
            </a:xfrm>
          </p:grpSpPr>
          <p:grpSp>
            <p:nvGrpSpPr>
              <p:cNvPr id="2525" name="Google Shape;2525;p8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26" name="Google Shape;2526;p8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7" name="Google Shape;2527;p8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8" name="Google Shape;2528;p8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9" name="Google Shape;2529;p8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0" name="Google Shape;2530;p8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1" name="Google Shape;2531;p8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2" name="Google Shape;2532;p8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3" name="Google Shape;2533;p8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4" name="Google Shape;2534;p8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5" name="Google Shape;2535;p8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6" name="Google Shape;2536;p8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7" name="Google Shape;2537;p8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38" name="Google Shape;2538;p81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39" name="Google Shape;2539;p81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0" name="Google Shape;2540;p81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1" name="Google Shape;2541;p81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2" name="Google Shape;2542;p81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3" name="Google Shape;2543;p81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4" name="Google Shape;2544;p81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5" name="Google Shape;2545;p81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6" name="Google Shape;2546;p81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7" name="Google Shape;2547;p81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8" name="Google Shape;2548;p81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9" name="Google Shape;2549;p81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0" name="Google Shape;2550;p81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2" name="Google Shape;2552;p82"/>
          <p:cNvGrpSpPr/>
          <p:nvPr/>
        </p:nvGrpSpPr>
        <p:grpSpPr>
          <a:xfrm>
            <a:off x="177725" y="-363653"/>
            <a:ext cx="8805040" cy="4729311"/>
            <a:chOff x="177725" y="-363653"/>
            <a:chExt cx="8805040" cy="4729311"/>
          </a:xfrm>
        </p:grpSpPr>
        <p:grpSp>
          <p:nvGrpSpPr>
            <p:cNvPr id="2553" name="Google Shape;2553;p82"/>
            <p:cNvGrpSpPr/>
            <p:nvPr/>
          </p:nvGrpSpPr>
          <p:grpSpPr>
            <a:xfrm>
              <a:off x="883936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2554" name="Google Shape;2554;p8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55" name="Google Shape;2555;p8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6" name="Google Shape;2556;p8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7" name="Google Shape;2557;p8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8" name="Google Shape;2558;p8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9" name="Google Shape;2559;p8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0" name="Google Shape;2560;p8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1" name="Google Shape;2561;p8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2" name="Google Shape;2562;p8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3" name="Google Shape;2563;p8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4" name="Google Shape;2564;p8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5" name="Google Shape;2565;p8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6" name="Google Shape;2566;p8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67" name="Google Shape;2567;p8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68" name="Google Shape;2568;p8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9" name="Google Shape;2569;p8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0" name="Google Shape;2570;p8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1" name="Google Shape;2571;p8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2" name="Google Shape;2572;p8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3" name="Google Shape;2573;p8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4" name="Google Shape;2574;p8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5" name="Google Shape;2575;p8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6" name="Google Shape;2576;p8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7" name="Google Shape;2577;p8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8" name="Google Shape;2578;p8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9" name="Google Shape;2579;p8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580" name="Google Shape;2580;p82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2581" name="Google Shape;2581;p8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82" name="Google Shape;2582;p8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3" name="Google Shape;2583;p8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4" name="Google Shape;2584;p8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5" name="Google Shape;2585;p8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6" name="Google Shape;2586;p8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7" name="Google Shape;2587;p8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8" name="Google Shape;2588;p8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9" name="Google Shape;2589;p8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0" name="Google Shape;2590;p8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1" name="Google Shape;2591;p8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2" name="Google Shape;2592;p8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3" name="Google Shape;2593;p8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594" name="Google Shape;2594;p8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95" name="Google Shape;2595;p8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6" name="Google Shape;2596;p8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7" name="Google Shape;2597;p8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8" name="Google Shape;2598;p8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9" name="Google Shape;2599;p8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0" name="Google Shape;2600;p8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1" name="Google Shape;2601;p8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2" name="Google Shape;2602;p8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3" name="Google Shape;2603;p8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4" name="Google Shape;2604;p8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5" name="Google Shape;2605;p8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6" name="Google Shape;2606;p8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07" name="Google Shape;2607;p82"/>
            <p:cNvGrpSpPr/>
            <p:nvPr/>
          </p:nvGrpSpPr>
          <p:grpSpPr>
            <a:xfrm>
              <a:off x="8430900" y="1235251"/>
              <a:ext cx="143400" cy="2454350"/>
              <a:chOff x="2436050" y="685625"/>
              <a:chExt cx="143400" cy="2454350"/>
            </a:xfrm>
          </p:grpSpPr>
          <p:grpSp>
            <p:nvGrpSpPr>
              <p:cNvPr id="2608" name="Google Shape;2608;p8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09" name="Google Shape;2609;p8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0" name="Google Shape;2610;p8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1" name="Google Shape;2611;p8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2" name="Google Shape;2612;p8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3" name="Google Shape;2613;p8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4" name="Google Shape;2614;p8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5" name="Google Shape;2615;p8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6" name="Google Shape;2616;p8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7" name="Google Shape;2617;p8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8" name="Google Shape;2618;p8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9" name="Google Shape;2619;p8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0" name="Google Shape;2620;p8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21" name="Google Shape;2621;p8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22" name="Google Shape;2622;p8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3" name="Google Shape;2623;p8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4" name="Google Shape;2624;p8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5" name="Google Shape;2625;p8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6" name="Google Shape;2626;p8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7" name="Google Shape;2627;p8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8" name="Google Shape;2628;p8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29" name="Google Shape;2629;p8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0" name="Google Shape;2630;p8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1" name="Google Shape;2631;p8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2" name="Google Shape;2632;p8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3" name="Google Shape;2633;p8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34" name="Google Shape;2634;p82"/>
            <p:cNvGrpSpPr/>
            <p:nvPr/>
          </p:nvGrpSpPr>
          <p:grpSpPr>
            <a:xfrm>
              <a:off x="641525" y="1911308"/>
              <a:ext cx="143400" cy="2454350"/>
              <a:chOff x="2436050" y="685625"/>
              <a:chExt cx="143400" cy="2454350"/>
            </a:xfrm>
          </p:grpSpPr>
          <p:grpSp>
            <p:nvGrpSpPr>
              <p:cNvPr id="2635" name="Google Shape;2635;p8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36" name="Google Shape;2636;p8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7" name="Google Shape;2637;p8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8" name="Google Shape;2638;p8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39" name="Google Shape;2639;p8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0" name="Google Shape;2640;p8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1" name="Google Shape;2641;p8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2" name="Google Shape;2642;p8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3" name="Google Shape;2643;p8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4" name="Google Shape;2644;p8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5" name="Google Shape;2645;p8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6" name="Google Shape;2646;p8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47" name="Google Shape;2647;p8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48" name="Google Shape;2648;p8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49" name="Google Shape;2649;p8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0" name="Google Shape;2650;p8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1" name="Google Shape;2651;p8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2" name="Google Shape;2652;p8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3" name="Google Shape;2653;p8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4" name="Google Shape;2654;p8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5" name="Google Shape;2655;p8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6" name="Google Shape;2656;p8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7" name="Google Shape;2657;p8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8" name="Google Shape;2658;p8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9" name="Google Shape;2659;p8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0" name="Google Shape;2660;p8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661" name="Google Shape;2661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2" name="Google Shape;2662;p82"/>
          <p:cNvSpPr txBox="1"/>
          <p:nvPr>
            <p:ph idx="1" type="subTitle"/>
          </p:nvPr>
        </p:nvSpPr>
        <p:spPr>
          <a:xfrm>
            <a:off x="5055284" y="35428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63" name="Google Shape;2663;p82"/>
          <p:cNvSpPr txBox="1"/>
          <p:nvPr>
            <p:ph idx="2" type="subTitle"/>
          </p:nvPr>
        </p:nvSpPr>
        <p:spPr>
          <a:xfrm>
            <a:off x="1583300" y="35428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64" name="Google Shape;2664;p82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665" name="Google Shape;2665;p82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2"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" name="Google Shape;2667;p83"/>
          <p:cNvGrpSpPr/>
          <p:nvPr/>
        </p:nvGrpSpPr>
        <p:grpSpPr>
          <a:xfrm>
            <a:off x="188825" y="-1075648"/>
            <a:ext cx="8871550" cy="6399772"/>
            <a:chOff x="188825" y="-1075648"/>
            <a:chExt cx="8871550" cy="6399772"/>
          </a:xfrm>
        </p:grpSpPr>
        <p:grpSp>
          <p:nvGrpSpPr>
            <p:cNvPr id="2668" name="Google Shape;2668;p83"/>
            <p:cNvGrpSpPr/>
            <p:nvPr/>
          </p:nvGrpSpPr>
          <p:grpSpPr>
            <a:xfrm>
              <a:off x="492513" y="-1075642"/>
              <a:ext cx="143400" cy="2454350"/>
              <a:chOff x="2436050" y="685625"/>
              <a:chExt cx="143400" cy="2454350"/>
            </a:xfrm>
          </p:grpSpPr>
          <p:grpSp>
            <p:nvGrpSpPr>
              <p:cNvPr id="2669" name="Google Shape;2669;p8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70" name="Google Shape;2670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1" name="Google Shape;2671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2" name="Google Shape;2672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3" name="Google Shape;2673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4" name="Google Shape;2674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5" name="Google Shape;2675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6" name="Google Shape;2676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7" name="Google Shape;2677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8" name="Google Shape;2678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9" name="Google Shape;2679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0" name="Google Shape;2680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1" name="Google Shape;2681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82" name="Google Shape;2682;p8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83" name="Google Shape;2683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4" name="Google Shape;2684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5" name="Google Shape;2685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6" name="Google Shape;2686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7" name="Google Shape;2687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8" name="Google Shape;2688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9" name="Google Shape;2689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0" name="Google Shape;2690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1" name="Google Shape;2691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2" name="Google Shape;2692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3" name="Google Shape;2693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4" name="Google Shape;2694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95" name="Google Shape;2695;p83"/>
            <p:cNvGrpSpPr/>
            <p:nvPr/>
          </p:nvGrpSpPr>
          <p:grpSpPr>
            <a:xfrm>
              <a:off x="188825" y="402875"/>
              <a:ext cx="143400" cy="2454350"/>
              <a:chOff x="2030200" y="685625"/>
              <a:chExt cx="143400" cy="2454350"/>
            </a:xfrm>
          </p:grpSpPr>
          <p:grpSp>
            <p:nvGrpSpPr>
              <p:cNvPr id="2696" name="Google Shape;2696;p8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97" name="Google Shape;2697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8" name="Google Shape;2698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9" name="Google Shape;2699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0" name="Google Shape;2700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1" name="Google Shape;2701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2" name="Google Shape;2702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3" name="Google Shape;2703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4" name="Google Shape;2704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5" name="Google Shape;2705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6" name="Google Shape;2706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7" name="Google Shape;2707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8" name="Google Shape;2708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09" name="Google Shape;2709;p8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10" name="Google Shape;2710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1" name="Google Shape;2711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2" name="Google Shape;2712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3" name="Google Shape;2713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4" name="Google Shape;2714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5" name="Google Shape;2715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6" name="Google Shape;2716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7" name="Google Shape;2717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8" name="Google Shape;2718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9" name="Google Shape;2719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0" name="Google Shape;2720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1" name="Google Shape;2721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722" name="Google Shape;2722;p83"/>
            <p:cNvGrpSpPr/>
            <p:nvPr/>
          </p:nvGrpSpPr>
          <p:grpSpPr>
            <a:xfrm>
              <a:off x="641525" y="2869774"/>
              <a:ext cx="143400" cy="2454350"/>
              <a:chOff x="2030200" y="685625"/>
              <a:chExt cx="143400" cy="2454350"/>
            </a:xfrm>
          </p:grpSpPr>
          <p:grpSp>
            <p:nvGrpSpPr>
              <p:cNvPr id="2723" name="Google Shape;2723;p8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24" name="Google Shape;2724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5" name="Google Shape;2725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6" name="Google Shape;2726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7" name="Google Shape;2727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8" name="Google Shape;2728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9" name="Google Shape;2729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0" name="Google Shape;2730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1" name="Google Shape;2731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2" name="Google Shape;2732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3" name="Google Shape;2733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4" name="Google Shape;2734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5" name="Google Shape;2735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36" name="Google Shape;2736;p8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37" name="Google Shape;2737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8" name="Google Shape;2738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9" name="Google Shape;2739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0" name="Google Shape;2740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1" name="Google Shape;2741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2" name="Google Shape;2742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3" name="Google Shape;2743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4" name="Google Shape;2744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5" name="Google Shape;2745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6" name="Google Shape;2746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7" name="Google Shape;2747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8" name="Google Shape;2748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749" name="Google Shape;2749;p83"/>
            <p:cNvGrpSpPr/>
            <p:nvPr/>
          </p:nvGrpSpPr>
          <p:grpSpPr>
            <a:xfrm>
              <a:off x="8508088" y="-1075648"/>
              <a:ext cx="143400" cy="2454350"/>
              <a:chOff x="2030200" y="685625"/>
              <a:chExt cx="143400" cy="2454350"/>
            </a:xfrm>
          </p:grpSpPr>
          <p:grpSp>
            <p:nvGrpSpPr>
              <p:cNvPr id="2750" name="Google Shape;2750;p8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51" name="Google Shape;2751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2" name="Google Shape;2752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3" name="Google Shape;2753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4" name="Google Shape;2754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5" name="Google Shape;2755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6" name="Google Shape;2756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7" name="Google Shape;2757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8" name="Google Shape;2758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9" name="Google Shape;2759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0" name="Google Shape;2760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1" name="Google Shape;2761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2" name="Google Shape;2762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63" name="Google Shape;2763;p8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64" name="Google Shape;2764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5" name="Google Shape;2765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6" name="Google Shape;2766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7" name="Google Shape;2767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8" name="Google Shape;2768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69" name="Google Shape;2769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0" name="Google Shape;2770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1" name="Google Shape;2771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2" name="Google Shape;2772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3" name="Google Shape;2773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4" name="Google Shape;2774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5" name="Google Shape;2775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776" name="Google Shape;2776;p83"/>
            <p:cNvGrpSpPr/>
            <p:nvPr/>
          </p:nvGrpSpPr>
          <p:grpSpPr>
            <a:xfrm>
              <a:off x="8916975" y="539500"/>
              <a:ext cx="143400" cy="2454350"/>
              <a:chOff x="2436050" y="685625"/>
              <a:chExt cx="143400" cy="2454350"/>
            </a:xfrm>
          </p:grpSpPr>
          <p:grpSp>
            <p:nvGrpSpPr>
              <p:cNvPr id="2777" name="Google Shape;2777;p8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78" name="Google Shape;2778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9" name="Google Shape;2779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0" name="Google Shape;2780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1" name="Google Shape;2781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2" name="Google Shape;2782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3" name="Google Shape;2783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4" name="Google Shape;2784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5" name="Google Shape;2785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6" name="Google Shape;2786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7" name="Google Shape;2787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8" name="Google Shape;2788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9" name="Google Shape;2789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90" name="Google Shape;2790;p8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91" name="Google Shape;2791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2" name="Google Shape;2792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3" name="Google Shape;2793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4" name="Google Shape;2794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5" name="Google Shape;2795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6" name="Google Shape;2796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7" name="Google Shape;2797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8" name="Google Shape;2798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9" name="Google Shape;2799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0" name="Google Shape;2800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1" name="Google Shape;2801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2" name="Google Shape;2802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03" name="Google Shape;2803;p83"/>
            <p:cNvGrpSpPr/>
            <p:nvPr/>
          </p:nvGrpSpPr>
          <p:grpSpPr>
            <a:xfrm>
              <a:off x="8359075" y="2507621"/>
              <a:ext cx="143400" cy="2454350"/>
              <a:chOff x="2030200" y="685625"/>
              <a:chExt cx="143400" cy="2454350"/>
            </a:xfrm>
          </p:grpSpPr>
          <p:grpSp>
            <p:nvGrpSpPr>
              <p:cNvPr id="2804" name="Google Shape;2804;p8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05" name="Google Shape;2805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6" name="Google Shape;2806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7" name="Google Shape;2807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8" name="Google Shape;2808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9" name="Google Shape;2809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0" name="Google Shape;2810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1" name="Google Shape;2811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2" name="Google Shape;2812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3" name="Google Shape;2813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4" name="Google Shape;2814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5" name="Google Shape;2815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6" name="Google Shape;2816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17" name="Google Shape;2817;p8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18" name="Google Shape;2818;p8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9" name="Google Shape;2819;p8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0" name="Google Shape;2820;p8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1" name="Google Shape;2821;p8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2" name="Google Shape;2822;p8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3" name="Google Shape;2823;p8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4" name="Google Shape;2824;p8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5" name="Google Shape;2825;p8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6" name="Google Shape;2826;p8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7" name="Google Shape;2827;p8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8" name="Google Shape;2828;p8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9" name="Google Shape;2829;p8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830" name="Google Shape;2830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31" name="Google Shape;2831;p83"/>
          <p:cNvSpPr txBox="1"/>
          <p:nvPr>
            <p:ph idx="1" type="subTitle"/>
          </p:nvPr>
        </p:nvSpPr>
        <p:spPr>
          <a:xfrm>
            <a:off x="2305322" y="2225401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2" name="Google Shape;2832;p83"/>
          <p:cNvSpPr txBox="1"/>
          <p:nvPr>
            <p:ph idx="2" type="subTitle"/>
          </p:nvPr>
        </p:nvSpPr>
        <p:spPr>
          <a:xfrm>
            <a:off x="4746778" y="2225401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3" name="Google Shape;2833;p83"/>
          <p:cNvSpPr txBox="1"/>
          <p:nvPr>
            <p:ph idx="3" type="subTitle"/>
          </p:nvPr>
        </p:nvSpPr>
        <p:spPr>
          <a:xfrm>
            <a:off x="1084593" y="3971096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4" name="Google Shape;2834;p83"/>
          <p:cNvSpPr txBox="1"/>
          <p:nvPr>
            <p:ph idx="4" type="subTitle"/>
          </p:nvPr>
        </p:nvSpPr>
        <p:spPr>
          <a:xfrm>
            <a:off x="3526050" y="3971096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5" name="Google Shape;2835;p83"/>
          <p:cNvSpPr txBox="1"/>
          <p:nvPr>
            <p:ph idx="5" type="subTitle"/>
          </p:nvPr>
        </p:nvSpPr>
        <p:spPr>
          <a:xfrm>
            <a:off x="5967507" y="3971096"/>
            <a:ext cx="20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6" name="Google Shape;2836;p83"/>
          <p:cNvSpPr txBox="1"/>
          <p:nvPr>
            <p:ph idx="6" type="subTitle"/>
          </p:nvPr>
        </p:nvSpPr>
        <p:spPr>
          <a:xfrm>
            <a:off x="2306269" y="1809000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837" name="Google Shape;2837;p83"/>
          <p:cNvSpPr txBox="1"/>
          <p:nvPr>
            <p:ph idx="7" type="subTitle"/>
          </p:nvPr>
        </p:nvSpPr>
        <p:spPr>
          <a:xfrm>
            <a:off x="4747726" y="1809000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838" name="Google Shape;2838;p83"/>
          <p:cNvSpPr txBox="1"/>
          <p:nvPr>
            <p:ph idx="8" type="subTitle"/>
          </p:nvPr>
        </p:nvSpPr>
        <p:spPr>
          <a:xfrm>
            <a:off x="1085541" y="3554672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839" name="Google Shape;2839;p83"/>
          <p:cNvSpPr txBox="1"/>
          <p:nvPr>
            <p:ph idx="9" type="subTitle"/>
          </p:nvPr>
        </p:nvSpPr>
        <p:spPr>
          <a:xfrm>
            <a:off x="3526998" y="3554672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840" name="Google Shape;2840;p83"/>
          <p:cNvSpPr txBox="1"/>
          <p:nvPr>
            <p:ph idx="13" type="subTitle"/>
          </p:nvPr>
        </p:nvSpPr>
        <p:spPr>
          <a:xfrm>
            <a:off x="5968455" y="3554672"/>
            <a:ext cx="208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84"/>
          <p:cNvGrpSpPr/>
          <p:nvPr/>
        </p:nvGrpSpPr>
        <p:grpSpPr>
          <a:xfrm>
            <a:off x="325300" y="-1495420"/>
            <a:ext cx="8303400" cy="6099420"/>
            <a:chOff x="325300" y="-1495420"/>
            <a:chExt cx="8303400" cy="6099420"/>
          </a:xfrm>
        </p:grpSpPr>
        <p:grpSp>
          <p:nvGrpSpPr>
            <p:cNvPr id="2843" name="Google Shape;2843;p84"/>
            <p:cNvGrpSpPr/>
            <p:nvPr/>
          </p:nvGrpSpPr>
          <p:grpSpPr>
            <a:xfrm>
              <a:off x="325300" y="1597900"/>
              <a:ext cx="143400" cy="2454350"/>
              <a:chOff x="2436050" y="685625"/>
              <a:chExt cx="143400" cy="2454350"/>
            </a:xfrm>
          </p:grpSpPr>
          <p:grpSp>
            <p:nvGrpSpPr>
              <p:cNvPr id="2844" name="Google Shape;2844;p8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45" name="Google Shape;2845;p8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6" name="Google Shape;2846;p8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7" name="Google Shape;2847;p8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8" name="Google Shape;2848;p8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9" name="Google Shape;2849;p8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0" name="Google Shape;2850;p8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1" name="Google Shape;2851;p8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2" name="Google Shape;2852;p8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3" name="Google Shape;2853;p8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4" name="Google Shape;2854;p8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5" name="Google Shape;2855;p8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6" name="Google Shape;2856;p8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57" name="Google Shape;2857;p8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58" name="Google Shape;2858;p8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9" name="Google Shape;2859;p8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0" name="Google Shape;2860;p8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1" name="Google Shape;2861;p8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2" name="Google Shape;2862;p8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3" name="Google Shape;2863;p8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4" name="Google Shape;2864;p8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5" name="Google Shape;2865;p8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6" name="Google Shape;2866;p8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7" name="Google Shape;2867;p8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8" name="Google Shape;2868;p8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9" name="Google Shape;2869;p8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70" name="Google Shape;2870;p84"/>
            <p:cNvGrpSpPr/>
            <p:nvPr/>
          </p:nvGrpSpPr>
          <p:grpSpPr>
            <a:xfrm>
              <a:off x="8359075" y="-1495420"/>
              <a:ext cx="143400" cy="2454350"/>
              <a:chOff x="2436050" y="685625"/>
              <a:chExt cx="143400" cy="2454350"/>
            </a:xfrm>
          </p:grpSpPr>
          <p:grpSp>
            <p:nvGrpSpPr>
              <p:cNvPr id="2871" name="Google Shape;2871;p8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72" name="Google Shape;2872;p8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3" name="Google Shape;2873;p8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4" name="Google Shape;2874;p8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5" name="Google Shape;2875;p8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6" name="Google Shape;2876;p8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7" name="Google Shape;2877;p8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8" name="Google Shape;2878;p8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9" name="Google Shape;2879;p8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0" name="Google Shape;2880;p8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1" name="Google Shape;2881;p8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2" name="Google Shape;2882;p8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3" name="Google Shape;2883;p8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84" name="Google Shape;2884;p8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85" name="Google Shape;2885;p8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6" name="Google Shape;2886;p8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7" name="Google Shape;2887;p8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8" name="Google Shape;2888;p8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9" name="Google Shape;2889;p8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0" name="Google Shape;2890;p8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1" name="Google Shape;2891;p8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2" name="Google Shape;2892;p8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3" name="Google Shape;2893;p8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4" name="Google Shape;2894;p8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5" name="Google Shape;2895;p8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6" name="Google Shape;2896;p8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97" name="Google Shape;2897;p84"/>
            <p:cNvGrpSpPr/>
            <p:nvPr/>
          </p:nvGrpSpPr>
          <p:grpSpPr>
            <a:xfrm>
              <a:off x="8485300" y="2149650"/>
              <a:ext cx="143400" cy="2454350"/>
              <a:chOff x="2436050" y="685625"/>
              <a:chExt cx="143400" cy="2454350"/>
            </a:xfrm>
          </p:grpSpPr>
          <p:grpSp>
            <p:nvGrpSpPr>
              <p:cNvPr id="2898" name="Google Shape;2898;p8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99" name="Google Shape;2899;p8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0" name="Google Shape;2900;p8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1" name="Google Shape;2901;p8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2" name="Google Shape;2902;p8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3" name="Google Shape;2903;p8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4" name="Google Shape;2904;p8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5" name="Google Shape;2905;p8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6" name="Google Shape;2906;p8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7" name="Google Shape;2907;p8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8" name="Google Shape;2908;p8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9" name="Google Shape;2909;p8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0" name="Google Shape;2910;p8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11" name="Google Shape;2911;p8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12" name="Google Shape;2912;p8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3" name="Google Shape;2913;p8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4" name="Google Shape;2914;p8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5" name="Google Shape;2915;p8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6" name="Google Shape;2916;p8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7" name="Google Shape;2917;p8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8" name="Google Shape;2918;p8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9" name="Google Shape;2919;p8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0" name="Google Shape;2920;p8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1" name="Google Shape;2921;p8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2" name="Google Shape;2922;p8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3" name="Google Shape;2923;p8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924" name="Google Shape;2924;p84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5" name="Google Shape;2925;p84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6" name="Google Shape;2926;p8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9" name="Google Shape;2929;p89"/>
          <p:cNvGrpSpPr/>
          <p:nvPr/>
        </p:nvGrpSpPr>
        <p:grpSpPr>
          <a:xfrm>
            <a:off x="96700" y="-571283"/>
            <a:ext cx="8886025" cy="6099991"/>
            <a:chOff x="96700" y="-571283"/>
            <a:chExt cx="8886025" cy="6099991"/>
          </a:xfrm>
        </p:grpSpPr>
        <p:grpSp>
          <p:nvGrpSpPr>
            <p:cNvPr id="2930" name="Google Shape;2930;p89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2931" name="Google Shape;2931;p8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32" name="Google Shape;2932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3" name="Google Shape;2933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4" name="Google Shape;2934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5" name="Google Shape;2935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6" name="Google Shape;2936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7" name="Google Shape;2937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8" name="Google Shape;2938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9" name="Google Shape;2939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0" name="Google Shape;2940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1" name="Google Shape;2941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2" name="Google Shape;2942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3" name="Google Shape;2943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44" name="Google Shape;2944;p8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45" name="Google Shape;2945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6" name="Google Shape;2946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7" name="Google Shape;2947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8" name="Google Shape;2948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9" name="Google Shape;2949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0" name="Google Shape;2950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1" name="Google Shape;2951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2" name="Google Shape;2952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3" name="Google Shape;2953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4" name="Google Shape;2954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5" name="Google Shape;2955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6" name="Google Shape;2956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57" name="Google Shape;2957;p89"/>
            <p:cNvGrpSpPr/>
            <p:nvPr/>
          </p:nvGrpSpPr>
          <p:grpSpPr>
            <a:xfrm>
              <a:off x="408350" y="-571283"/>
              <a:ext cx="143400" cy="2454350"/>
              <a:chOff x="2030200" y="685625"/>
              <a:chExt cx="143400" cy="2454350"/>
            </a:xfrm>
          </p:grpSpPr>
          <p:grpSp>
            <p:nvGrpSpPr>
              <p:cNvPr id="2958" name="Google Shape;2958;p8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59" name="Google Shape;2959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0" name="Google Shape;2960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1" name="Google Shape;2961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2" name="Google Shape;2962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3" name="Google Shape;2963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4" name="Google Shape;2964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5" name="Google Shape;2965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6" name="Google Shape;2966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7" name="Google Shape;2967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8" name="Google Shape;2968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9" name="Google Shape;2969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0" name="Google Shape;2970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71" name="Google Shape;2971;p8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72" name="Google Shape;2972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3" name="Google Shape;2973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4" name="Google Shape;2974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5" name="Google Shape;2975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6" name="Google Shape;2976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7" name="Google Shape;2977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8" name="Google Shape;2978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9" name="Google Shape;2979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0" name="Google Shape;2980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1" name="Google Shape;2981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2" name="Google Shape;2982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3" name="Google Shape;2983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84" name="Google Shape;2984;p89"/>
            <p:cNvGrpSpPr/>
            <p:nvPr/>
          </p:nvGrpSpPr>
          <p:grpSpPr>
            <a:xfrm>
              <a:off x="576600" y="3074358"/>
              <a:ext cx="143400" cy="2454350"/>
              <a:chOff x="2436050" y="685625"/>
              <a:chExt cx="143400" cy="2454350"/>
            </a:xfrm>
          </p:grpSpPr>
          <p:grpSp>
            <p:nvGrpSpPr>
              <p:cNvPr id="2985" name="Google Shape;2985;p8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86" name="Google Shape;2986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7" name="Google Shape;2987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8" name="Google Shape;2988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9" name="Google Shape;2989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0" name="Google Shape;2990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1" name="Google Shape;2991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2" name="Google Shape;2992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3" name="Google Shape;2993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4" name="Google Shape;2994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5" name="Google Shape;2995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6" name="Google Shape;2996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7" name="Google Shape;2997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98" name="Google Shape;2998;p8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99" name="Google Shape;2999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0" name="Google Shape;3000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1" name="Google Shape;3001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2" name="Google Shape;3002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3" name="Google Shape;3003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4" name="Google Shape;3004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5" name="Google Shape;3005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6" name="Google Shape;3006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7" name="Google Shape;3007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8" name="Google Shape;3008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9" name="Google Shape;3009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0" name="Google Shape;3010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11" name="Google Shape;3011;p89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3012" name="Google Shape;3012;p8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13" name="Google Shape;3013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4" name="Google Shape;3014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5" name="Google Shape;3015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6" name="Google Shape;3016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7" name="Google Shape;3017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8" name="Google Shape;3018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9" name="Google Shape;3019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0" name="Google Shape;3020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1" name="Google Shape;3021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2" name="Google Shape;3022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3" name="Google Shape;3023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4" name="Google Shape;3024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25" name="Google Shape;3025;p8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26" name="Google Shape;3026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7" name="Google Shape;3027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8" name="Google Shape;3028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9" name="Google Shape;3029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0" name="Google Shape;3030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1" name="Google Shape;3031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2" name="Google Shape;3032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3" name="Google Shape;3033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4" name="Google Shape;3034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5" name="Google Shape;3035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6" name="Google Shape;3036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7" name="Google Shape;3037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38" name="Google Shape;3038;p89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3039" name="Google Shape;3039;p8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40" name="Google Shape;3040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1" name="Google Shape;3041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2" name="Google Shape;3042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3" name="Google Shape;3043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4" name="Google Shape;3044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5" name="Google Shape;3045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6" name="Google Shape;3046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7" name="Google Shape;3047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8" name="Google Shape;3048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9" name="Google Shape;3049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0" name="Google Shape;3050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1" name="Google Shape;3051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52" name="Google Shape;3052;p8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53" name="Google Shape;3053;p8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4" name="Google Shape;3054;p8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5" name="Google Shape;3055;p8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6" name="Google Shape;3056;p8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7" name="Google Shape;3057;p8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8" name="Google Shape;3058;p8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9" name="Google Shape;3059;p8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0" name="Google Shape;3060;p8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1" name="Google Shape;3061;p8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2" name="Google Shape;3062;p8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3" name="Google Shape;3063;p8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4" name="Google Shape;3064;p8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6" name="Google Shape;3066;p90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3067" name="Google Shape;3067;p90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3068" name="Google Shape;3068;p9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69" name="Google Shape;3069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0" name="Google Shape;3070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1" name="Google Shape;3071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2" name="Google Shape;3072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3" name="Google Shape;3073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4" name="Google Shape;3074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5" name="Google Shape;3075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6" name="Google Shape;3076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7" name="Google Shape;3077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8" name="Google Shape;3078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9" name="Google Shape;3079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0" name="Google Shape;3080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81" name="Google Shape;3081;p9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82" name="Google Shape;3082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3" name="Google Shape;3083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4" name="Google Shape;3084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5" name="Google Shape;3085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6" name="Google Shape;3086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7" name="Google Shape;3087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8" name="Google Shape;3088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9" name="Google Shape;3089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0" name="Google Shape;3090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1" name="Google Shape;3091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2" name="Google Shape;3092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3" name="Google Shape;3093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94" name="Google Shape;3094;p90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3095" name="Google Shape;3095;p9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96" name="Google Shape;3096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7" name="Google Shape;3097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8" name="Google Shape;3098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9" name="Google Shape;3099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0" name="Google Shape;3100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1" name="Google Shape;3101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2" name="Google Shape;3102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3" name="Google Shape;3103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4" name="Google Shape;3104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5" name="Google Shape;3105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6" name="Google Shape;3106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7" name="Google Shape;3107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08" name="Google Shape;3108;p9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09" name="Google Shape;3109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0" name="Google Shape;3110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1" name="Google Shape;3111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2" name="Google Shape;3112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3" name="Google Shape;3113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4" name="Google Shape;3114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5" name="Google Shape;3115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6" name="Google Shape;3116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7" name="Google Shape;3117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8" name="Google Shape;3118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9" name="Google Shape;3119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0" name="Google Shape;3120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21" name="Google Shape;3121;p90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3122" name="Google Shape;3122;p9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23" name="Google Shape;3123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4" name="Google Shape;3124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5" name="Google Shape;3125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6" name="Google Shape;3126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7" name="Google Shape;3127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8" name="Google Shape;3128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9" name="Google Shape;3129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0" name="Google Shape;3130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1" name="Google Shape;3131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2" name="Google Shape;3132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3" name="Google Shape;3133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4" name="Google Shape;3134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35" name="Google Shape;3135;p9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36" name="Google Shape;3136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7" name="Google Shape;3137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8" name="Google Shape;3138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9" name="Google Shape;3139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0" name="Google Shape;3140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1" name="Google Shape;3141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2" name="Google Shape;3142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3" name="Google Shape;3143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4" name="Google Shape;3144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5" name="Google Shape;3145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6" name="Google Shape;3146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7" name="Google Shape;3147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48" name="Google Shape;3148;p90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3149" name="Google Shape;3149;p9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50" name="Google Shape;3150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1" name="Google Shape;3151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2" name="Google Shape;3152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3" name="Google Shape;3153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4" name="Google Shape;3154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5" name="Google Shape;3155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6" name="Google Shape;3156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7" name="Google Shape;3157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8" name="Google Shape;3158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9" name="Google Shape;3159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0" name="Google Shape;3160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1" name="Google Shape;3161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62" name="Google Shape;3162;p9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63" name="Google Shape;3163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4" name="Google Shape;3164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5" name="Google Shape;3165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6" name="Google Shape;3166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7" name="Google Shape;3167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8" name="Google Shape;3168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9" name="Google Shape;3169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0" name="Google Shape;3170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1" name="Google Shape;3171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2" name="Google Shape;3172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3" name="Google Shape;3173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4" name="Google Shape;3174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75" name="Google Shape;3175;p90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3176" name="Google Shape;3176;p9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77" name="Google Shape;3177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8" name="Google Shape;3178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9" name="Google Shape;3179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0" name="Google Shape;3180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1" name="Google Shape;3181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2" name="Google Shape;3182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3" name="Google Shape;3183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4" name="Google Shape;3184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5" name="Google Shape;3185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6" name="Google Shape;3186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7" name="Google Shape;3187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8" name="Google Shape;3188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89" name="Google Shape;3189;p9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90" name="Google Shape;3190;p9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1" name="Google Shape;3191;p9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2" name="Google Shape;3192;p9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3" name="Google Shape;3193;p9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4" name="Google Shape;3194;p9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5" name="Google Shape;3195;p9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6" name="Google Shape;3196;p9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7" name="Google Shape;3197;p9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8" name="Google Shape;3198;p9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9" name="Google Shape;3199;p9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0" name="Google Shape;3200;p9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1" name="Google Shape;3201;p9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" name="Google Shape;206;p66"/>
          <p:cNvSpPr txBox="1"/>
          <p:nvPr>
            <p:ph idx="1" type="subTitle"/>
          </p:nvPr>
        </p:nvSpPr>
        <p:spPr>
          <a:xfrm>
            <a:off x="1893750" y="1700300"/>
            <a:ext cx="53565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07" name="Google Shape;207;p66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208" name="Google Shape;208;p66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209" name="Google Shape;209;p6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0" name="Google Shape;210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" name="Google Shape;211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" name="Google Shape;212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" name="Google Shape;213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" name="Google Shape;214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" name="Google Shape;215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6" name="Google Shape;216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7" name="Google Shape;217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8" name="Google Shape;218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9" name="Google Shape;219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0" name="Google Shape;220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" name="Google Shape;221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22" name="Google Shape;222;p6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23" name="Google Shape;223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4" name="Google Shape;224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5" name="Google Shape;225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6" name="Google Shape;226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7" name="Google Shape;227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8" name="Google Shape;228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9" name="Google Shape;229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0" name="Google Shape;230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" name="Google Shape;231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" name="Google Shape;232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" name="Google Shape;233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" name="Google Shape;234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5" name="Google Shape;235;p66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236" name="Google Shape;236;p6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7" name="Google Shape;237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" name="Google Shape;238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" name="Google Shape;239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" name="Google Shape;241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" name="Google Shape;242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" name="Google Shape;243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" name="Google Shape;244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" name="Google Shape;245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" name="Google Shape;246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" name="Google Shape;247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8" name="Google Shape;248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9" name="Google Shape;249;p6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50" name="Google Shape;250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1" name="Google Shape;251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2" name="Google Shape;252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3" name="Google Shape;253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4" name="Google Shape;254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5" name="Google Shape;255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6" name="Google Shape;256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7" name="Google Shape;257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8" name="Google Shape;258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9" name="Google Shape;259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0" name="Google Shape;260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1" name="Google Shape;261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62" name="Google Shape;262;p66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263" name="Google Shape;263;p6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64" name="Google Shape;264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5" name="Google Shape;265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6" name="Google Shape;266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7" name="Google Shape;267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8" name="Google Shape;268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69" name="Google Shape;269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0" name="Google Shape;270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1" name="Google Shape;271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2" name="Google Shape;272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" name="Google Shape;273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" name="Google Shape;274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5" name="Google Shape;275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6" name="Google Shape;276;p6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7" name="Google Shape;277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8" name="Google Shape;278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" name="Google Shape;279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" name="Google Shape;280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" name="Google Shape;281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" name="Google Shape;282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" name="Google Shape;283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" name="Google Shape;284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" name="Google Shape;285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" name="Google Shape;286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" name="Google Shape;287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" name="Google Shape;288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9" name="Google Shape;289;p66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290" name="Google Shape;290;p6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1" name="Google Shape;291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" name="Google Shape;292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" name="Google Shape;293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" name="Google Shape;294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" name="Google Shape;295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" name="Google Shape;296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" name="Google Shape;297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" name="Google Shape;298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" name="Google Shape;299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" name="Google Shape;300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" name="Google Shape;301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" name="Google Shape;302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3" name="Google Shape;303;p66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4" name="Google Shape;304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" name="Google Shape;305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" name="Google Shape;306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" name="Google Shape;307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" name="Google Shape;308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" name="Google Shape;309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" name="Google Shape;310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" name="Google Shape;311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" name="Google Shape;312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" name="Google Shape;313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" name="Google Shape;314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" name="Google Shape;315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6" name="Google Shape;316;p66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317" name="Google Shape;317;p6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8" name="Google Shape;318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" name="Google Shape;319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" name="Google Shape;320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1" name="Google Shape;321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2" name="Google Shape;322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3" name="Google Shape;323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4" name="Google Shape;324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5" name="Google Shape;325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6" name="Google Shape;326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7" name="Google Shape;327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8" name="Google Shape;328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9" name="Google Shape;329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30" name="Google Shape;330;p66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31" name="Google Shape;331;p66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2" name="Google Shape;332;p66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3" name="Google Shape;333;p66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4" name="Google Shape;334;p66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5" name="Google Shape;335;p66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6" name="Google Shape;336;p66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7" name="Google Shape;337;p66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8" name="Google Shape;338;p66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9" name="Google Shape;339;p66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" name="Google Shape;340;p66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" name="Google Shape;341;p66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" name="Google Shape;342;p66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65"/>
          <p:cNvGrpSpPr/>
          <p:nvPr/>
        </p:nvGrpSpPr>
        <p:grpSpPr>
          <a:xfrm>
            <a:off x="278550" y="-1550697"/>
            <a:ext cx="8608125" cy="5892444"/>
            <a:chOff x="278550" y="-1550697"/>
            <a:chExt cx="8608125" cy="5892444"/>
          </a:xfrm>
        </p:grpSpPr>
        <p:grpSp>
          <p:nvGrpSpPr>
            <p:cNvPr id="345" name="Google Shape;345;p65"/>
            <p:cNvGrpSpPr/>
            <p:nvPr/>
          </p:nvGrpSpPr>
          <p:grpSpPr>
            <a:xfrm>
              <a:off x="278550" y="285992"/>
              <a:ext cx="143400" cy="2454350"/>
              <a:chOff x="2436050" y="685625"/>
              <a:chExt cx="143400" cy="2454350"/>
            </a:xfrm>
          </p:grpSpPr>
          <p:grpSp>
            <p:nvGrpSpPr>
              <p:cNvPr id="346" name="Google Shape;346;p6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47" name="Google Shape;347;p6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8" name="Google Shape;348;p6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9" name="Google Shape;349;p6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0" name="Google Shape;350;p6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1" name="Google Shape;351;p6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2" name="Google Shape;352;p6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3" name="Google Shape;353;p6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4" name="Google Shape;354;p6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5" name="Google Shape;355;p6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6" name="Google Shape;356;p6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7" name="Google Shape;357;p6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8" name="Google Shape;358;p6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9" name="Google Shape;359;p6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60" name="Google Shape;360;p6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1" name="Google Shape;361;p6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2" name="Google Shape;362;p6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3" name="Google Shape;363;p6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4" name="Google Shape;364;p6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5" name="Google Shape;365;p6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6" name="Google Shape;366;p6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7" name="Google Shape;367;p6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8" name="Google Shape;368;p6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9" name="Google Shape;369;p6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0" name="Google Shape;370;p6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1" name="Google Shape;371;p6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72" name="Google Shape;372;p65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373" name="Google Shape;373;p6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74" name="Google Shape;374;p6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5" name="Google Shape;375;p6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6" name="Google Shape;376;p6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7" name="Google Shape;377;p6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8" name="Google Shape;378;p6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9" name="Google Shape;379;p6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0" name="Google Shape;380;p6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1" name="Google Shape;381;p6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2" name="Google Shape;382;p6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3" name="Google Shape;383;p6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4" name="Google Shape;384;p6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5" name="Google Shape;385;p6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86" name="Google Shape;386;p6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87" name="Google Shape;387;p6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8" name="Google Shape;388;p6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9" name="Google Shape;389;p6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0" name="Google Shape;390;p6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1" name="Google Shape;391;p6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2" name="Google Shape;392;p6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3" name="Google Shape;393;p6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4" name="Google Shape;394;p6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5" name="Google Shape;395;p6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6" name="Google Shape;396;p6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7" name="Google Shape;397;p6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98" name="Google Shape;398;p6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99" name="Google Shape;399;p65"/>
            <p:cNvGrpSpPr/>
            <p:nvPr/>
          </p:nvGrpSpPr>
          <p:grpSpPr>
            <a:xfrm>
              <a:off x="641513" y="1887397"/>
              <a:ext cx="143400" cy="2454350"/>
              <a:chOff x="2436050" y="685625"/>
              <a:chExt cx="143400" cy="2454350"/>
            </a:xfrm>
          </p:grpSpPr>
          <p:grpSp>
            <p:nvGrpSpPr>
              <p:cNvPr id="400" name="Google Shape;400;p6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01" name="Google Shape;401;p6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2" name="Google Shape;402;p6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3" name="Google Shape;403;p6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4" name="Google Shape;404;p6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5" name="Google Shape;405;p6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6" name="Google Shape;406;p6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7" name="Google Shape;407;p6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8" name="Google Shape;408;p6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9" name="Google Shape;409;p6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0" name="Google Shape;410;p6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1" name="Google Shape;411;p6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2" name="Google Shape;412;p6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13" name="Google Shape;413;p65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4" name="Google Shape;414;p6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5" name="Google Shape;415;p6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6" name="Google Shape;416;p6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7" name="Google Shape;417;p6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8" name="Google Shape;418;p6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9" name="Google Shape;419;p6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0" name="Google Shape;420;p6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1" name="Google Shape;421;p6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2" name="Google Shape;422;p6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3" name="Google Shape;423;p6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4" name="Google Shape;424;p6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5" name="Google Shape;425;p6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26" name="Google Shape;426;p65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427" name="Google Shape;427;p6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28" name="Google Shape;428;p6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9" name="Google Shape;429;p6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0" name="Google Shape;430;p6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1" name="Google Shape;431;p6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2" name="Google Shape;432;p6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3" name="Google Shape;433;p6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4" name="Google Shape;434;p6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5" name="Google Shape;435;p6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6" name="Google Shape;436;p6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7" name="Google Shape;437;p6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8" name="Google Shape;438;p6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" name="Google Shape;439;p6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40" name="Google Shape;440;p65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41" name="Google Shape;441;p65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2" name="Google Shape;442;p65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3" name="Google Shape;443;p65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4" name="Google Shape;444;p65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5" name="Google Shape;445;p65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6" name="Google Shape;446;p65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7" name="Google Shape;447;p65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8" name="Google Shape;448;p65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9" name="Google Shape;449;p65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0" name="Google Shape;450;p65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1" name="Google Shape;451;p65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2" name="Google Shape;452;p65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453" name="Google Shape;453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4" name="Google Shape;454;p65"/>
          <p:cNvSpPr txBox="1"/>
          <p:nvPr>
            <p:ph idx="1" type="subTitle"/>
          </p:nvPr>
        </p:nvSpPr>
        <p:spPr>
          <a:xfrm>
            <a:off x="4832078" y="1820025"/>
            <a:ext cx="32541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65"/>
          <p:cNvSpPr txBox="1"/>
          <p:nvPr>
            <p:ph idx="2" type="subTitle"/>
          </p:nvPr>
        </p:nvSpPr>
        <p:spPr>
          <a:xfrm>
            <a:off x="1057900" y="1820025"/>
            <a:ext cx="32541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67"/>
          <p:cNvGrpSpPr/>
          <p:nvPr/>
        </p:nvGrpSpPr>
        <p:grpSpPr>
          <a:xfrm>
            <a:off x="132175" y="-570343"/>
            <a:ext cx="8829050" cy="5422318"/>
            <a:chOff x="132175" y="-570343"/>
            <a:chExt cx="8829050" cy="5422318"/>
          </a:xfrm>
        </p:grpSpPr>
        <p:grpSp>
          <p:nvGrpSpPr>
            <p:cNvPr id="458" name="Google Shape;458;p67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459" name="Google Shape;459;p6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60" name="Google Shape;460;p6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1" name="Google Shape;461;p6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2" name="Google Shape;462;p6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3" name="Google Shape;463;p6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4" name="Google Shape;464;p6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5" name="Google Shape;465;p6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6" name="Google Shape;466;p6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7" name="Google Shape;467;p6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8" name="Google Shape;468;p6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9" name="Google Shape;469;p6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0" name="Google Shape;470;p6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1" name="Google Shape;471;p6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72" name="Google Shape;472;p6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73" name="Google Shape;473;p6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4" name="Google Shape;474;p6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5" name="Google Shape;475;p6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6" name="Google Shape;476;p6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7" name="Google Shape;477;p6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8" name="Google Shape;478;p6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9" name="Google Shape;479;p6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0" name="Google Shape;480;p6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1" name="Google Shape;481;p6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2" name="Google Shape;482;p6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3" name="Google Shape;483;p6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4" name="Google Shape;484;p6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85" name="Google Shape;485;p67"/>
            <p:cNvGrpSpPr/>
            <p:nvPr/>
          </p:nvGrpSpPr>
          <p:grpSpPr>
            <a:xfrm>
              <a:off x="426075" y="1344575"/>
              <a:ext cx="143400" cy="2454350"/>
              <a:chOff x="2030200" y="685625"/>
              <a:chExt cx="143400" cy="2454350"/>
            </a:xfrm>
          </p:grpSpPr>
          <p:grpSp>
            <p:nvGrpSpPr>
              <p:cNvPr id="486" name="Google Shape;486;p6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87" name="Google Shape;487;p6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8" name="Google Shape;488;p6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9" name="Google Shape;489;p6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0" name="Google Shape;490;p6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1" name="Google Shape;491;p6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2" name="Google Shape;492;p6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3" name="Google Shape;493;p6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4" name="Google Shape;494;p6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5" name="Google Shape;495;p6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6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7" name="Google Shape;497;p6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8" name="Google Shape;498;p6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99" name="Google Shape;499;p6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00" name="Google Shape;500;p6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1" name="Google Shape;501;p6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2" name="Google Shape;502;p6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3" name="Google Shape;503;p6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4" name="Google Shape;504;p6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5" name="Google Shape;505;p6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6" name="Google Shape;506;p6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7" name="Google Shape;507;p6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8" name="Google Shape;508;p6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9" name="Google Shape;509;p6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0" name="Google Shape;510;p6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1" name="Google Shape;511;p6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12" name="Google Shape;512;p67"/>
            <p:cNvGrpSpPr/>
            <p:nvPr/>
          </p:nvGrpSpPr>
          <p:grpSpPr>
            <a:xfrm>
              <a:off x="85208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513" name="Google Shape;513;p6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14" name="Google Shape;514;p6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5" name="Google Shape;515;p6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6" name="Google Shape;516;p6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7" name="Google Shape;517;p6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8" name="Google Shape;518;p6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9" name="Google Shape;519;p6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0" name="Google Shape;520;p6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1" name="Google Shape;521;p6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2" name="Google Shape;522;p6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3" name="Google Shape;523;p6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4" name="Google Shape;524;p6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5" name="Google Shape;525;p6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26" name="Google Shape;526;p6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27" name="Google Shape;527;p6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8" name="Google Shape;528;p6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9" name="Google Shape;529;p6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0" name="Google Shape;530;p6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1" name="Google Shape;531;p6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2" name="Google Shape;532;p6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3" name="Google Shape;533;p6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4" name="Google Shape;534;p6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5" name="Google Shape;535;p6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6" name="Google Shape;536;p6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7" name="Google Shape;537;p6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8" name="Google Shape;538;p6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39" name="Google Shape;539;p67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540" name="Google Shape;540;p6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1" name="Google Shape;541;p6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2" name="Google Shape;542;p6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3" name="Google Shape;543;p6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4" name="Google Shape;544;p6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5" name="Google Shape;545;p6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6" name="Google Shape;546;p6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7" name="Google Shape;547;p6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8" name="Google Shape;548;p6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9" name="Google Shape;549;p6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6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6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2" name="Google Shape;552;p6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53" name="Google Shape;553;p6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54" name="Google Shape;554;p6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5" name="Google Shape;555;p6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6" name="Google Shape;556;p6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7" name="Google Shape;557;p6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8" name="Google Shape;558;p6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9" name="Google Shape;559;p6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0" name="Google Shape;560;p6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1" name="Google Shape;561;p6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2" name="Google Shape;562;p6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3" name="Google Shape;563;p6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4" name="Google Shape;564;p6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5" name="Google Shape;565;p6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566" name="Google Shape;566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7" name="Google Shape;567;p67"/>
          <p:cNvSpPr txBox="1"/>
          <p:nvPr>
            <p:ph idx="1" type="subTitle"/>
          </p:nvPr>
        </p:nvSpPr>
        <p:spPr>
          <a:xfrm>
            <a:off x="4923075" y="2828425"/>
            <a:ext cx="2640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67"/>
          <p:cNvSpPr txBox="1"/>
          <p:nvPr>
            <p:ph idx="2" type="subTitle"/>
          </p:nvPr>
        </p:nvSpPr>
        <p:spPr>
          <a:xfrm>
            <a:off x="1580900" y="2828425"/>
            <a:ext cx="2640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67"/>
          <p:cNvSpPr txBox="1"/>
          <p:nvPr>
            <p:ph idx="3" type="subTitle"/>
          </p:nvPr>
        </p:nvSpPr>
        <p:spPr>
          <a:xfrm>
            <a:off x="1580911" y="2269525"/>
            <a:ext cx="264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570" name="Google Shape;570;p67"/>
          <p:cNvSpPr txBox="1"/>
          <p:nvPr>
            <p:ph idx="4" type="subTitle"/>
          </p:nvPr>
        </p:nvSpPr>
        <p:spPr>
          <a:xfrm>
            <a:off x="4923089" y="2269525"/>
            <a:ext cx="264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3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3" name="Google Shape;573;p63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4" name="Google Shape;574;p63"/>
          <p:cNvGrpSpPr/>
          <p:nvPr/>
        </p:nvGrpSpPr>
        <p:grpSpPr>
          <a:xfrm>
            <a:off x="569825" y="-1198102"/>
            <a:ext cx="8255350" cy="6738673"/>
            <a:chOff x="569825" y="-1198102"/>
            <a:chExt cx="8255350" cy="6738673"/>
          </a:xfrm>
        </p:grpSpPr>
        <p:grpSp>
          <p:nvGrpSpPr>
            <p:cNvPr id="575" name="Google Shape;575;p63"/>
            <p:cNvGrpSpPr/>
            <p:nvPr/>
          </p:nvGrpSpPr>
          <p:grpSpPr>
            <a:xfrm>
              <a:off x="569825" y="250475"/>
              <a:ext cx="8255350" cy="3327100"/>
              <a:chOff x="569825" y="250475"/>
              <a:chExt cx="8255350" cy="3327100"/>
            </a:xfrm>
          </p:grpSpPr>
          <p:grpSp>
            <p:nvGrpSpPr>
              <p:cNvPr id="576" name="Google Shape;576;p63"/>
              <p:cNvGrpSpPr/>
              <p:nvPr/>
            </p:nvGrpSpPr>
            <p:grpSpPr>
              <a:xfrm>
                <a:off x="569825" y="25047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577" name="Google Shape;577;p63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578" name="Google Shape;578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79" name="Google Shape;579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0" name="Google Shape;580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1" name="Google Shape;581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2" name="Google Shape;582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3" name="Google Shape;583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4" name="Google Shape;584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5" name="Google Shape;585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6" name="Google Shape;586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7" name="Google Shape;587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8" name="Google Shape;588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89" name="Google Shape;589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590" name="Google Shape;590;p63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591" name="Google Shape;591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92" name="Google Shape;592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93" name="Google Shape;593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94" name="Google Shape;594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95" name="Google Shape;595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96" name="Google Shape;596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97" name="Google Shape;597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98" name="Google Shape;598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99" name="Google Shape;599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00" name="Google Shape;600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01" name="Google Shape;601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02" name="Google Shape;602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603" name="Google Shape;603;p63"/>
              <p:cNvGrpSpPr/>
              <p:nvPr/>
            </p:nvGrpSpPr>
            <p:grpSpPr>
              <a:xfrm>
                <a:off x="8681775" y="1123225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604" name="Google Shape;604;p63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605" name="Google Shape;605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06" name="Google Shape;606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07" name="Google Shape;607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08" name="Google Shape;608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09" name="Google Shape;609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0" name="Google Shape;610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1" name="Google Shape;611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2" name="Google Shape;612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3" name="Google Shape;613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4" name="Google Shape;614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5" name="Google Shape;615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6" name="Google Shape;616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7" name="Google Shape;617;p63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618" name="Google Shape;618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9" name="Google Shape;619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0" name="Google Shape;620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1" name="Google Shape;621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2" name="Google Shape;622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3" name="Google Shape;623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4" name="Google Shape;624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5" name="Google Shape;625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6" name="Google Shape;626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7" name="Google Shape;627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8" name="Google Shape;628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29" name="Google Shape;629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  <p:grpSp>
          <p:nvGrpSpPr>
            <p:cNvPr id="630" name="Google Shape;630;p63"/>
            <p:cNvGrpSpPr/>
            <p:nvPr/>
          </p:nvGrpSpPr>
          <p:grpSpPr>
            <a:xfrm>
              <a:off x="7008450" y="-1198102"/>
              <a:ext cx="1311925" cy="6738673"/>
              <a:chOff x="7008450" y="-1198102"/>
              <a:chExt cx="1311925" cy="6738673"/>
            </a:xfrm>
          </p:grpSpPr>
          <p:grpSp>
            <p:nvGrpSpPr>
              <p:cNvPr id="631" name="Google Shape;631;p63"/>
              <p:cNvGrpSpPr/>
              <p:nvPr/>
            </p:nvGrpSpPr>
            <p:grpSpPr>
              <a:xfrm>
                <a:off x="7008450" y="-1198102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632" name="Google Shape;632;p63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633" name="Google Shape;633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4" name="Google Shape;634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5" name="Google Shape;635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6" name="Google Shape;636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7" name="Google Shape;637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8" name="Google Shape;638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9" name="Google Shape;639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0" name="Google Shape;640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1" name="Google Shape;641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2" name="Google Shape;642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3" name="Google Shape;643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4" name="Google Shape;644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45" name="Google Shape;645;p63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646" name="Google Shape;646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7" name="Google Shape;647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8" name="Google Shape;648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9" name="Google Shape;649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0" name="Google Shape;650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1" name="Google Shape;651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2" name="Google Shape;652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3" name="Google Shape;653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4" name="Google Shape;654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5" name="Google Shape;655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6" name="Google Shape;656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57" name="Google Shape;657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658" name="Google Shape;658;p63"/>
              <p:cNvGrpSpPr/>
              <p:nvPr/>
            </p:nvGrpSpPr>
            <p:grpSpPr>
              <a:xfrm>
                <a:off x="7816550" y="25047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659" name="Google Shape;659;p63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660" name="Google Shape;660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61" name="Google Shape;661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62" name="Google Shape;662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63" name="Google Shape;663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64" name="Google Shape;664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65" name="Google Shape;665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66" name="Google Shape;666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67" name="Google Shape;667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68" name="Google Shape;668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69" name="Google Shape;669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70" name="Google Shape;670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71" name="Google Shape;671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72" name="Google Shape;672;p63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673" name="Google Shape;673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74" name="Google Shape;674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75" name="Google Shape;675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76" name="Google Shape;676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77" name="Google Shape;677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78" name="Google Shape;678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79" name="Google Shape;679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0" name="Google Shape;680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1" name="Google Shape;681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2" name="Google Shape;682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3" name="Google Shape;683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4" name="Google Shape;684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685" name="Google Shape;685;p63"/>
              <p:cNvGrpSpPr/>
              <p:nvPr/>
            </p:nvGrpSpPr>
            <p:grpSpPr>
              <a:xfrm>
                <a:off x="8176975" y="3086221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686" name="Google Shape;686;p63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687" name="Google Shape;687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8" name="Google Shape;688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89" name="Google Shape;689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0" name="Google Shape;690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1" name="Google Shape;691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2" name="Google Shape;692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3" name="Google Shape;693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4" name="Google Shape;694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5" name="Google Shape;695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6" name="Google Shape;696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7" name="Google Shape;697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98" name="Google Shape;698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99" name="Google Shape;699;p63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00" name="Google Shape;700;p63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1" name="Google Shape;701;p63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2" name="Google Shape;702;p63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3" name="Google Shape;703;p63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4" name="Google Shape;704;p63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5" name="Google Shape;705;p63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6" name="Google Shape;706;p63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7" name="Google Shape;707;p63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8" name="Google Shape;708;p63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09" name="Google Shape;709;p63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0" name="Google Shape;710;p63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1" name="Google Shape;711;p63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0"/>
          <p:cNvSpPr txBox="1"/>
          <p:nvPr>
            <p:ph type="title"/>
          </p:nvPr>
        </p:nvSpPr>
        <p:spPr>
          <a:xfrm>
            <a:off x="2539213" y="3227787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4" name="Google Shape;714;p60"/>
          <p:cNvSpPr txBox="1"/>
          <p:nvPr>
            <p:ph idx="1" type="subTitle"/>
          </p:nvPr>
        </p:nvSpPr>
        <p:spPr>
          <a:xfrm>
            <a:off x="1226388" y="1253913"/>
            <a:ext cx="66912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15" name="Google Shape;715;p60"/>
          <p:cNvGrpSpPr/>
          <p:nvPr/>
        </p:nvGrpSpPr>
        <p:grpSpPr>
          <a:xfrm>
            <a:off x="265025" y="-2067577"/>
            <a:ext cx="8613950" cy="7391701"/>
            <a:chOff x="265025" y="-2067577"/>
            <a:chExt cx="8613950" cy="7391701"/>
          </a:xfrm>
        </p:grpSpPr>
        <p:grpSp>
          <p:nvGrpSpPr>
            <p:cNvPr id="716" name="Google Shape;716;p60"/>
            <p:cNvGrpSpPr/>
            <p:nvPr/>
          </p:nvGrpSpPr>
          <p:grpSpPr>
            <a:xfrm>
              <a:off x="1046075" y="-1747317"/>
              <a:ext cx="143400" cy="2454350"/>
              <a:chOff x="2436050" y="685625"/>
              <a:chExt cx="143400" cy="2454350"/>
            </a:xfrm>
          </p:grpSpPr>
          <p:grpSp>
            <p:nvGrpSpPr>
              <p:cNvPr id="717" name="Google Shape;717;p6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718" name="Google Shape;718;p6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9" name="Google Shape;719;p6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0" name="Google Shape;720;p6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1" name="Google Shape;721;p6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2" name="Google Shape;722;p6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3" name="Google Shape;723;p6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4" name="Google Shape;724;p6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5" name="Google Shape;725;p6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6" name="Google Shape;726;p6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7" name="Google Shape;727;p6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8" name="Google Shape;728;p6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9" name="Google Shape;729;p6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30" name="Google Shape;730;p6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731" name="Google Shape;731;p6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2" name="Google Shape;732;p6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3" name="Google Shape;733;p6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4" name="Google Shape;734;p6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5" name="Google Shape;735;p6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6" name="Google Shape;736;p6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7" name="Google Shape;737;p6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8" name="Google Shape;738;p6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9" name="Google Shape;739;p6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0" name="Google Shape;740;p6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1" name="Google Shape;741;p6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2" name="Google Shape;742;p6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743" name="Google Shape;743;p60"/>
            <p:cNvGrpSpPr/>
            <p:nvPr/>
          </p:nvGrpSpPr>
          <p:grpSpPr>
            <a:xfrm>
              <a:off x="6593150" y="-2067577"/>
              <a:ext cx="143400" cy="2454350"/>
              <a:chOff x="2436050" y="685625"/>
              <a:chExt cx="143400" cy="2454350"/>
            </a:xfrm>
          </p:grpSpPr>
          <p:grpSp>
            <p:nvGrpSpPr>
              <p:cNvPr id="744" name="Google Shape;744;p6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745" name="Google Shape;745;p6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6" name="Google Shape;746;p6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7" name="Google Shape;747;p6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8" name="Google Shape;748;p6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9" name="Google Shape;749;p6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0" name="Google Shape;750;p6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1" name="Google Shape;751;p6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2" name="Google Shape;752;p6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3" name="Google Shape;753;p6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4" name="Google Shape;754;p6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5" name="Google Shape;755;p6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6" name="Google Shape;756;p6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57" name="Google Shape;757;p6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758" name="Google Shape;758;p6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9" name="Google Shape;759;p6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0" name="Google Shape;760;p6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1" name="Google Shape;761;p6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2" name="Google Shape;762;p6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3" name="Google Shape;763;p6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4" name="Google Shape;764;p6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5" name="Google Shape;765;p6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6" name="Google Shape;766;p6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7" name="Google Shape;767;p6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8" name="Google Shape;768;p6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9" name="Google Shape;769;p6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770" name="Google Shape;770;p60"/>
            <p:cNvGrpSpPr/>
            <p:nvPr/>
          </p:nvGrpSpPr>
          <p:grpSpPr>
            <a:xfrm>
              <a:off x="265025" y="250475"/>
              <a:ext cx="8613950" cy="5073649"/>
              <a:chOff x="265025" y="250475"/>
              <a:chExt cx="8613950" cy="5073649"/>
            </a:xfrm>
          </p:grpSpPr>
          <p:grpSp>
            <p:nvGrpSpPr>
              <p:cNvPr id="771" name="Google Shape;771;p60"/>
              <p:cNvGrpSpPr/>
              <p:nvPr/>
            </p:nvGrpSpPr>
            <p:grpSpPr>
              <a:xfrm>
                <a:off x="265025" y="250475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772" name="Google Shape;772;p60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73" name="Google Shape;773;p6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4" name="Google Shape;774;p6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5" name="Google Shape;775;p6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6" name="Google Shape;776;p6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7" name="Google Shape;777;p6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8" name="Google Shape;778;p6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79" name="Google Shape;779;p6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0" name="Google Shape;780;p6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1" name="Google Shape;781;p6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2" name="Google Shape;782;p6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3" name="Google Shape;783;p6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4" name="Google Shape;784;p6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85" name="Google Shape;785;p60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786" name="Google Shape;786;p6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7" name="Google Shape;787;p6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8" name="Google Shape;788;p6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9" name="Google Shape;789;p6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0" name="Google Shape;790;p6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1" name="Google Shape;791;p6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2" name="Google Shape;792;p6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3" name="Google Shape;793;p6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4" name="Google Shape;794;p6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5" name="Google Shape;795;p6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6" name="Google Shape;796;p6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97" name="Google Shape;797;p6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798" name="Google Shape;798;p60"/>
              <p:cNvGrpSpPr/>
              <p:nvPr/>
            </p:nvGrpSpPr>
            <p:grpSpPr>
              <a:xfrm>
                <a:off x="641525" y="2869774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799" name="Google Shape;799;p60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00" name="Google Shape;800;p6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1" name="Google Shape;801;p6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2" name="Google Shape;802;p6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3" name="Google Shape;803;p6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4" name="Google Shape;804;p6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5" name="Google Shape;805;p6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6" name="Google Shape;806;p6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7" name="Google Shape;807;p6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8" name="Google Shape;808;p6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09" name="Google Shape;809;p6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0" name="Google Shape;810;p6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1" name="Google Shape;811;p6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812" name="Google Shape;812;p60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13" name="Google Shape;813;p6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4" name="Google Shape;814;p6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5" name="Google Shape;815;p6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6" name="Google Shape;816;p6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7" name="Google Shape;817;p6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8" name="Google Shape;818;p6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19" name="Google Shape;819;p6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0" name="Google Shape;820;p6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1" name="Google Shape;821;p6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2" name="Google Shape;822;p6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3" name="Google Shape;823;p6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4" name="Google Shape;824;p6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825" name="Google Shape;825;p60"/>
              <p:cNvGrpSpPr/>
              <p:nvPr/>
            </p:nvGrpSpPr>
            <p:grpSpPr>
              <a:xfrm>
                <a:off x="8735575" y="462975"/>
                <a:ext cx="143400" cy="2454350"/>
                <a:chOff x="2436050" y="685625"/>
                <a:chExt cx="143400" cy="2454350"/>
              </a:xfrm>
            </p:grpSpPr>
            <p:grpSp>
              <p:nvGrpSpPr>
                <p:cNvPr id="826" name="Google Shape;826;p60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27" name="Google Shape;827;p6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8" name="Google Shape;828;p6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29" name="Google Shape;829;p6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0" name="Google Shape;830;p6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1" name="Google Shape;831;p6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2" name="Google Shape;832;p6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3" name="Google Shape;833;p6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4" name="Google Shape;834;p6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5" name="Google Shape;835;p6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6" name="Google Shape;836;p6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7" name="Google Shape;837;p6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38" name="Google Shape;838;p6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lt2"/>
                      </a:gs>
                      <a:gs pos="100000">
                        <a:schemeClr val="dk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839" name="Google Shape;839;p60"/>
                <p:cNvGrpSpPr/>
                <p:nvPr/>
              </p:nvGrpSpPr>
              <p:grpSpPr>
                <a:xfrm>
                  <a:off x="243605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40" name="Google Shape;840;p6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1" name="Google Shape;841;p6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2" name="Google Shape;842;p6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3" name="Google Shape;843;p6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4" name="Google Shape;844;p6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5" name="Google Shape;845;p6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6" name="Google Shape;846;p6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7" name="Google Shape;847;p6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8" name="Google Shape;848;p6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49" name="Google Shape;849;p6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0" name="Google Shape;850;p6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1" name="Google Shape;851;p6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grpSp>
            <p:nvGrpSpPr>
              <p:cNvPr id="852" name="Google Shape;852;p60"/>
              <p:cNvGrpSpPr/>
              <p:nvPr/>
            </p:nvGrpSpPr>
            <p:grpSpPr>
              <a:xfrm>
                <a:off x="8359075" y="2507621"/>
                <a:ext cx="143400" cy="2454350"/>
                <a:chOff x="2030200" y="685625"/>
                <a:chExt cx="143400" cy="2454350"/>
              </a:xfrm>
            </p:grpSpPr>
            <p:grpSp>
              <p:nvGrpSpPr>
                <p:cNvPr id="853" name="Google Shape;853;p60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54" name="Google Shape;854;p6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5" name="Google Shape;855;p6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6" name="Google Shape;856;p6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7" name="Google Shape;857;p6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8" name="Google Shape;858;p6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59" name="Google Shape;859;p6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0" name="Google Shape;860;p6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1" name="Google Shape;861;p6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2" name="Google Shape;862;p6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3" name="Google Shape;863;p6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4" name="Google Shape;864;p6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5" name="Google Shape;865;p6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100000">
                        <a:schemeClr val="lt2"/>
                      </a:gs>
                    </a:gsLst>
                    <a:lin ang="2700006" scaled="0"/>
                  </a:gradFill>
                  <a:ln>
                    <a:noFill/>
                  </a:ln>
                  <a:effectLst>
                    <a:outerShdw blurRad="185738" rotWithShape="0" algn="bl">
                      <a:schemeClr val="dk1">
                        <a:alpha val="30588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866" name="Google Shape;866;p60"/>
                <p:cNvGrpSpPr/>
                <p:nvPr/>
              </p:nvGrpSpPr>
              <p:grpSpPr>
                <a:xfrm>
                  <a:off x="2030200" y="685625"/>
                  <a:ext cx="143400" cy="2454350"/>
                  <a:chOff x="2436050" y="685625"/>
                  <a:chExt cx="143400" cy="2454350"/>
                </a:xfrm>
              </p:grpSpPr>
              <p:sp>
                <p:nvSpPr>
                  <p:cNvPr id="867" name="Google Shape;867;p60"/>
                  <p:cNvSpPr/>
                  <p:nvPr/>
                </p:nvSpPr>
                <p:spPr>
                  <a:xfrm>
                    <a:off x="2436050" y="2996575"/>
                    <a:ext cx="143400" cy="143400"/>
                  </a:xfrm>
                  <a:prstGeom prst="rect">
                    <a:avLst/>
                  </a:prstGeom>
                  <a:solidFill>
                    <a:srgbClr val="009F8C">
                      <a:alpha val="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8" name="Google Shape;868;p60"/>
                  <p:cNvSpPr/>
                  <p:nvPr/>
                </p:nvSpPr>
                <p:spPr>
                  <a:xfrm>
                    <a:off x="2444600" y="278585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69" name="Google Shape;869;p60"/>
                  <p:cNvSpPr/>
                  <p:nvPr/>
                </p:nvSpPr>
                <p:spPr>
                  <a:xfrm>
                    <a:off x="2444600" y="2575125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0" name="Google Shape;870;p60"/>
                  <p:cNvSpPr/>
                  <p:nvPr/>
                </p:nvSpPr>
                <p:spPr>
                  <a:xfrm>
                    <a:off x="2444600" y="2364400"/>
                    <a:ext cx="126300" cy="126600"/>
                  </a:xfrm>
                  <a:prstGeom prst="rect">
                    <a:avLst/>
                  </a:prstGeom>
                  <a:solidFill>
                    <a:srgbClr val="009F8C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1" name="Google Shape;871;p60"/>
                  <p:cNvSpPr/>
                  <p:nvPr/>
                </p:nvSpPr>
                <p:spPr>
                  <a:xfrm>
                    <a:off x="2448950" y="2153675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2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2" name="Google Shape;872;p60"/>
                  <p:cNvSpPr/>
                  <p:nvPr/>
                </p:nvSpPr>
                <p:spPr>
                  <a:xfrm>
                    <a:off x="2448950" y="1942950"/>
                    <a:ext cx="117600" cy="117900"/>
                  </a:xfrm>
                  <a:prstGeom prst="rect">
                    <a:avLst/>
                  </a:prstGeom>
                  <a:solidFill>
                    <a:srgbClr val="009F8C">
                      <a:alpha val="4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3" name="Google Shape;873;p60"/>
                  <p:cNvSpPr/>
                  <p:nvPr/>
                </p:nvSpPr>
                <p:spPr>
                  <a:xfrm>
                    <a:off x="2451050" y="1732225"/>
                    <a:ext cx="113400" cy="113400"/>
                  </a:xfrm>
                  <a:prstGeom prst="rect">
                    <a:avLst/>
                  </a:prstGeom>
                  <a:solidFill>
                    <a:srgbClr val="009F8C">
                      <a:alpha val="4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4" name="Google Shape;874;p60"/>
                  <p:cNvSpPr/>
                  <p:nvPr/>
                </p:nvSpPr>
                <p:spPr>
                  <a:xfrm>
                    <a:off x="2453300" y="1521500"/>
                    <a:ext cx="108900" cy="108900"/>
                  </a:xfrm>
                  <a:prstGeom prst="rect">
                    <a:avLst/>
                  </a:prstGeom>
                  <a:solidFill>
                    <a:srgbClr val="009F8C">
                      <a:alpha val="5450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5" name="Google Shape;875;p60"/>
                  <p:cNvSpPr/>
                  <p:nvPr/>
                </p:nvSpPr>
                <p:spPr>
                  <a:xfrm>
                    <a:off x="2458250" y="1315275"/>
                    <a:ext cx="99000" cy="99000"/>
                  </a:xfrm>
                  <a:prstGeom prst="rect">
                    <a:avLst/>
                  </a:prstGeom>
                  <a:solidFill>
                    <a:srgbClr val="009F8C">
                      <a:alpha val="6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6" name="Google Shape;876;p60"/>
                  <p:cNvSpPr/>
                  <p:nvPr/>
                </p:nvSpPr>
                <p:spPr>
                  <a:xfrm>
                    <a:off x="2463050" y="1109050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4313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7" name="Google Shape;877;p60"/>
                  <p:cNvSpPr/>
                  <p:nvPr/>
                </p:nvSpPr>
                <p:spPr>
                  <a:xfrm>
                    <a:off x="2463050" y="902825"/>
                    <a:ext cx="89400" cy="89400"/>
                  </a:xfrm>
                  <a:prstGeom prst="rect">
                    <a:avLst/>
                  </a:prstGeom>
                  <a:solidFill>
                    <a:srgbClr val="009F8C">
                      <a:alpha val="6941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8" name="Google Shape;878;p60"/>
                  <p:cNvSpPr/>
                  <p:nvPr/>
                </p:nvSpPr>
                <p:spPr>
                  <a:xfrm>
                    <a:off x="2468000" y="685625"/>
                    <a:ext cx="79500" cy="79500"/>
                  </a:xfrm>
                  <a:prstGeom prst="rect">
                    <a:avLst/>
                  </a:prstGeom>
                  <a:solidFill>
                    <a:srgbClr val="009F8C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62"/>
          <p:cNvGrpSpPr/>
          <p:nvPr/>
        </p:nvGrpSpPr>
        <p:grpSpPr>
          <a:xfrm>
            <a:off x="132175" y="-570343"/>
            <a:ext cx="8829050" cy="5422318"/>
            <a:chOff x="132175" y="-570343"/>
            <a:chExt cx="8829050" cy="5422318"/>
          </a:xfrm>
        </p:grpSpPr>
        <p:grpSp>
          <p:nvGrpSpPr>
            <p:cNvPr id="881" name="Google Shape;881;p62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882" name="Google Shape;882;p6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883" name="Google Shape;883;p6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4" name="Google Shape;884;p6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5" name="Google Shape;885;p6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6" name="Google Shape;886;p6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7" name="Google Shape;887;p6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8" name="Google Shape;888;p6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9" name="Google Shape;889;p6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0" name="Google Shape;890;p6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1" name="Google Shape;891;p6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2" name="Google Shape;892;p6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3" name="Google Shape;893;p6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4" name="Google Shape;894;p6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95" name="Google Shape;895;p6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896" name="Google Shape;896;p6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7" name="Google Shape;897;p6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8" name="Google Shape;898;p6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9" name="Google Shape;899;p6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0" name="Google Shape;900;p6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1" name="Google Shape;901;p6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2" name="Google Shape;902;p6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3" name="Google Shape;903;p6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4" name="Google Shape;904;p6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5" name="Google Shape;905;p6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6" name="Google Shape;906;p6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7" name="Google Shape;907;p6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08" name="Google Shape;908;p62"/>
            <p:cNvGrpSpPr/>
            <p:nvPr/>
          </p:nvGrpSpPr>
          <p:grpSpPr>
            <a:xfrm>
              <a:off x="426075" y="1344575"/>
              <a:ext cx="143400" cy="2454350"/>
              <a:chOff x="2030200" y="685625"/>
              <a:chExt cx="143400" cy="2454350"/>
            </a:xfrm>
          </p:grpSpPr>
          <p:grpSp>
            <p:nvGrpSpPr>
              <p:cNvPr id="909" name="Google Shape;909;p6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10" name="Google Shape;910;p6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1" name="Google Shape;911;p6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2" name="Google Shape;912;p6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3" name="Google Shape;913;p6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4" name="Google Shape;914;p6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5" name="Google Shape;915;p6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6" name="Google Shape;916;p6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7" name="Google Shape;917;p6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8" name="Google Shape;918;p6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9" name="Google Shape;919;p6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0" name="Google Shape;920;p6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1" name="Google Shape;921;p6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22" name="Google Shape;922;p6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23" name="Google Shape;923;p6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4" name="Google Shape;924;p6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5" name="Google Shape;925;p6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6" name="Google Shape;926;p6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7" name="Google Shape;927;p6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8" name="Google Shape;928;p6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9" name="Google Shape;929;p6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30" name="Google Shape;930;p6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31" name="Google Shape;931;p6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32" name="Google Shape;932;p6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33" name="Google Shape;933;p6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34" name="Google Shape;934;p6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35" name="Google Shape;935;p62"/>
            <p:cNvGrpSpPr/>
            <p:nvPr/>
          </p:nvGrpSpPr>
          <p:grpSpPr>
            <a:xfrm>
              <a:off x="85208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936" name="Google Shape;936;p6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37" name="Google Shape;937;p6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38" name="Google Shape;938;p6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39" name="Google Shape;939;p6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0" name="Google Shape;940;p6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1" name="Google Shape;941;p6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2" name="Google Shape;942;p6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3" name="Google Shape;943;p6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4" name="Google Shape;944;p6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5" name="Google Shape;945;p6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6" name="Google Shape;946;p6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7" name="Google Shape;947;p6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48" name="Google Shape;948;p6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49" name="Google Shape;949;p6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50" name="Google Shape;950;p6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1" name="Google Shape;951;p6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6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3" name="Google Shape;953;p6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4" name="Google Shape;954;p6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5" name="Google Shape;955;p6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6" name="Google Shape;956;p6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7" name="Google Shape;957;p6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8" name="Google Shape;958;p6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9" name="Google Shape;959;p6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0" name="Google Shape;960;p6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1" name="Google Shape;961;p6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62" name="Google Shape;962;p62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963" name="Google Shape;963;p6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64" name="Google Shape;964;p6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6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6" name="Google Shape;966;p6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7" name="Google Shape;967;p6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8" name="Google Shape;968;p6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9" name="Google Shape;969;p6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0" name="Google Shape;970;p6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1" name="Google Shape;971;p6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2" name="Google Shape;972;p6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3" name="Google Shape;973;p6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4" name="Google Shape;974;p6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5" name="Google Shape;975;p6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76" name="Google Shape;976;p6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77" name="Google Shape;977;p6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8" name="Google Shape;978;p6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9" name="Google Shape;979;p6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0" name="Google Shape;980;p6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1" name="Google Shape;981;p6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2" name="Google Shape;982;p6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3" name="Google Shape;983;p6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4" name="Google Shape;984;p6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5" name="Google Shape;985;p6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6" name="Google Shape;986;p6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7" name="Google Shape;987;p6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8" name="Google Shape;988;p6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989" name="Google Shape;989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0" name="Google Shape;990;p62"/>
          <p:cNvSpPr txBox="1"/>
          <p:nvPr>
            <p:ph idx="1" type="subTitle"/>
          </p:nvPr>
        </p:nvSpPr>
        <p:spPr>
          <a:xfrm>
            <a:off x="720000" y="21329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62"/>
          <p:cNvSpPr txBox="1"/>
          <p:nvPr>
            <p:ph idx="2" type="subTitle"/>
          </p:nvPr>
        </p:nvSpPr>
        <p:spPr>
          <a:xfrm>
            <a:off x="3419271" y="21329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62"/>
          <p:cNvSpPr txBox="1"/>
          <p:nvPr>
            <p:ph idx="3" type="subTitle"/>
          </p:nvPr>
        </p:nvSpPr>
        <p:spPr>
          <a:xfrm>
            <a:off x="720000" y="3866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62"/>
          <p:cNvSpPr txBox="1"/>
          <p:nvPr>
            <p:ph idx="4" type="subTitle"/>
          </p:nvPr>
        </p:nvSpPr>
        <p:spPr>
          <a:xfrm>
            <a:off x="3419271" y="3866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62"/>
          <p:cNvSpPr txBox="1"/>
          <p:nvPr>
            <p:ph idx="5" type="subTitle"/>
          </p:nvPr>
        </p:nvSpPr>
        <p:spPr>
          <a:xfrm>
            <a:off x="6118549" y="213299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62"/>
          <p:cNvSpPr txBox="1"/>
          <p:nvPr>
            <p:ph idx="6" type="subTitle"/>
          </p:nvPr>
        </p:nvSpPr>
        <p:spPr>
          <a:xfrm>
            <a:off x="6118549" y="3866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62"/>
          <p:cNvSpPr txBox="1"/>
          <p:nvPr>
            <p:ph idx="7" type="title"/>
          </p:nvPr>
        </p:nvSpPr>
        <p:spPr>
          <a:xfrm>
            <a:off x="720000" y="133202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7" name="Google Shape;997;p62"/>
          <p:cNvSpPr txBox="1"/>
          <p:nvPr>
            <p:ph idx="8" type="title"/>
          </p:nvPr>
        </p:nvSpPr>
        <p:spPr>
          <a:xfrm>
            <a:off x="720000" y="3064624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8" name="Google Shape;998;p62"/>
          <p:cNvSpPr txBox="1"/>
          <p:nvPr>
            <p:ph idx="9" type="title"/>
          </p:nvPr>
        </p:nvSpPr>
        <p:spPr>
          <a:xfrm>
            <a:off x="3419284" y="133202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9" name="Google Shape;999;p62"/>
          <p:cNvSpPr txBox="1"/>
          <p:nvPr>
            <p:ph idx="13" type="title"/>
          </p:nvPr>
        </p:nvSpPr>
        <p:spPr>
          <a:xfrm>
            <a:off x="3419284" y="3064624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0" name="Google Shape;1000;p62"/>
          <p:cNvSpPr txBox="1"/>
          <p:nvPr>
            <p:ph idx="14" type="title"/>
          </p:nvPr>
        </p:nvSpPr>
        <p:spPr>
          <a:xfrm>
            <a:off x="6118553" y="133202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1" name="Google Shape;1001;p62"/>
          <p:cNvSpPr txBox="1"/>
          <p:nvPr>
            <p:ph idx="15" type="title"/>
          </p:nvPr>
        </p:nvSpPr>
        <p:spPr>
          <a:xfrm>
            <a:off x="6118553" y="3064624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2" name="Google Shape;1002;p62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003" name="Google Shape;1003;p62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004" name="Google Shape;1004;p62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005" name="Google Shape;1005;p62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006" name="Google Shape;1006;p62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007" name="Google Shape;1007;p62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4"/>
          <p:cNvSpPr txBox="1"/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0" name="Google Shape;1010;p64"/>
          <p:cNvSpPr txBox="1"/>
          <p:nvPr>
            <p:ph idx="2" type="title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1" name="Google Shape;1011;p64"/>
          <p:cNvSpPr txBox="1"/>
          <p:nvPr>
            <p:ph idx="1" type="subTitle"/>
          </p:nvPr>
        </p:nvSpPr>
        <p:spPr>
          <a:xfrm>
            <a:off x="2038200" y="3293906"/>
            <a:ext cx="5067600" cy="3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12" name="Google Shape;1012;p64"/>
          <p:cNvGrpSpPr/>
          <p:nvPr/>
        </p:nvGrpSpPr>
        <p:grpSpPr>
          <a:xfrm>
            <a:off x="325300" y="-2044295"/>
            <a:ext cx="8314050" cy="5904670"/>
            <a:chOff x="325300" y="-2044295"/>
            <a:chExt cx="8314050" cy="5904670"/>
          </a:xfrm>
        </p:grpSpPr>
        <p:grpSp>
          <p:nvGrpSpPr>
            <p:cNvPr id="1013" name="Google Shape;1013;p64"/>
            <p:cNvGrpSpPr/>
            <p:nvPr/>
          </p:nvGrpSpPr>
          <p:grpSpPr>
            <a:xfrm>
              <a:off x="3253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1014" name="Google Shape;1014;p6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15" name="Google Shape;1015;p6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6" name="Google Shape;1016;p6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7" name="Google Shape;1017;p6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8" name="Google Shape;1018;p6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9" name="Google Shape;1019;p6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0" name="Google Shape;1020;p6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6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2" name="Google Shape;1022;p6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3" name="Google Shape;1023;p6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4" name="Google Shape;1024;p6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5" name="Google Shape;1025;p6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6" name="Google Shape;1026;p6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27" name="Google Shape;1027;p6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28" name="Google Shape;1028;p6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9" name="Google Shape;1029;p6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0" name="Google Shape;1030;p6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1" name="Google Shape;1031;p6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2" name="Google Shape;1032;p6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3" name="Google Shape;1033;p6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4" name="Google Shape;1034;p6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5" name="Google Shape;1035;p6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6" name="Google Shape;1036;p6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7" name="Google Shape;1037;p6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8" name="Google Shape;1038;p6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9" name="Google Shape;1039;p6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40" name="Google Shape;1040;p64"/>
            <p:cNvGrpSpPr/>
            <p:nvPr/>
          </p:nvGrpSpPr>
          <p:grpSpPr>
            <a:xfrm>
              <a:off x="7105800" y="-2044295"/>
              <a:ext cx="143400" cy="2454350"/>
              <a:chOff x="2436050" y="685625"/>
              <a:chExt cx="143400" cy="2454350"/>
            </a:xfrm>
          </p:grpSpPr>
          <p:grpSp>
            <p:nvGrpSpPr>
              <p:cNvPr id="1041" name="Google Shape;1041;p6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42" name="Google Shape;1042;p6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3" name="Google Shape;1043;p6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4" name="Google Shape;1044;p6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5" name="Google Shape;1045;p6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6" name="Google Shape;1046;p6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7" name="Google Shape;1047;p6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8" name="Google Shape;1048;p6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9" name="Google Shape;1049;p6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0" name="Google Shape;1050;p6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1" name="Google Shape;1051;p6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2" name="Google Shape;1052;p6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3" name="Google Shape;1053;p6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54" name="Google Shape;1054;p6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55" name="Google Shape;1055;p6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6" name="Google Shape;1056;p6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7" name="Google Shape;1057;p6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8" name="Google Shape;1058;p6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9" name="Google Shape;1059;p6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0" name="Google Shape;1060;p6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1" name="Google Shape;1061;p6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2" name="Google Shape;1062;p6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3" name="Google Shape;1063;p6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4" name="Google Shape;1064;p6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5" name="Google Shape;1065;p6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6" name="Google Shape;1066;p6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67" name="Google Shape;1067;p64"/>
            <p:cNvGrpSpPr/>
            <p:nvPr/>
          </p:nvGrpSpPr>
          <p:grpSpPr>
            <a:xfrm>
              <a:off x="8495950" y="1406025"/>
              <a:ext cx="143400" cy="2454350"/>
              <a:chOff x="2436050" y="685625"/>
              <a:chExt cx="143400" cy="2454350"/>
            </a:xfrm>
          </p:grpSpPr>
          <p:grpSp>
            <p:nvGrpSpPr>
              <p:cNvPr id="1068" name="Google Shape;1068;p6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69" name="Google Shape;1069;p6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0" name="Google Shape;1070;p6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1" name="Google Shape;1071;p6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2" name="Google Shape;1072;p6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3" name="Google Shape;1073;p6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4" name="Google Shape;1074;p6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5" name="Google Shape;1075;p6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6" name="Google Shape;1076;p6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7" name="Google Shape;1077;p6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8" name="Google Shape;1078;p6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9" name="Google Shape;1079;p6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80" name="Google Shape;1080;p6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rotWithShape="0" algn="bl">
                    <a:schemeClr val="dk1">
                      <a:alpha val="3058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81" name="Google Shape;1081;p6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82" name="Google Shape;1082;p6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83" name="Google Shape;1083;p6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84" name="Google Shape;1084;p6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85" name="Google Shape;1085;p6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86" name="Google Shape;1086;p6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2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87" name="Google Shape;1087;p6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88" name="Google Shape;1088;p6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4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89" name="Google Shape;1089;p6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450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0" name="Google Shape;1090;p6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1" name="Google Shape;1091;p6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2" name="Google Shape;1092;p6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941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3" name="Google Shape;1093;p6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b="1" i="0" sz="3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  <a:defRPr b="1" i="0" sz="35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  <a:defRPr b="1" i="0" sz="35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  <a:defRPr b="1" i="0" sz="35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  <a:defRPr b="1" i="0" sz="35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  <a:defRPr b="1" i="0" sz="35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  <a:defRPr b="1" i="0" sz="35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  <a:defRPr b="1" i="0" sz="35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  <a:defRPr b="1" i="0" sz="35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5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g2cccfd34045_0_0"/>
          <p:cNvSpPr txBox="1"/>
          <p:nvPr>
            <p:ph type="ctrTitle"/>
          </p:nvPr>
        </p:nvSpPr>
        <p:spPr>
          <a:xfrm>
            <a:off x="1612200" y="645500"/>
            <a:ext cx="59196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Методы оптимизации портфеля криптовалют с учетом новостного фона</a:t>
            </a:r>
            <a:endParaRPr sz="3600"/>
          </a:p>
        </p:txBody>
      </p:sp>
      <p:sp>
        <p:nvSpPr>
          <p:cNvPr id="3207" name="Google Shape;3207;g2cccfd34045_0_0"/>
          <p:cNvSpPr txBox="1"/>
          <p:nvPr>
            <p:ph idx="1" type="subTitle"/>
          </p:nvPr>
        </p:nvSpPr>
        <p:spPr>
          <a:xfrm>
            <a:off x="2307600" y="2663749"/>
            <a:ext cx="4528800" cy="33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Командный курсовой проект</a:t>
            </a:r>
            <a:endParaRPr/>
          </a:p>
        </p:txBody>
      </p:sp>
      <p:sp>
        <p:nvSpPr>
          <p:cNvPr id="3208" name="Google Shape;3208;g2cccfd34045_0_0"/>
          <p:cNvSpPr txBox="1"/>
          <p:nvPr/>
        </p:nvSpPr>
        <p:spPr>
          <a:xfrm>
            <a:off x="1565150" y="3617025"/>
            <a:ext cx="304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Авторы: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Барателиа Мирон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Мищенко Александр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9" name="Google Shape;3209;g2cccfd34045_0_0"/>
          <p:cNvSpPr txBox="1"/>
          <p:nvPr/>
        </p:nvSpPr>
        <p:spPr>
          <a:xfrm>
            <a:off x="4611350" y="3617025"/>
            <a:ext cx="335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Научный руководитель: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Мунерман Илья Викторович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2cdf00edfa9_0_12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Модель Марковица</a:t>
            </a:r>
            <a:endParaRPr/>
          </a:p>
        </p:txBody>
      </p:sp>
      <p:sp>
        <p:nvSpPr>
          <p:cNvPr id="3277" name="Google Shape;3277;g2cdf00edfa9_0_12"/>
          <p:cNvSpPr txBox="1"/>
          <p:nvPr>
            <p:ph idx="1" type="subTitle"/>
          </p:nvPr>
        </p:nvSpPr>
        <p:spPr>
          <a:xfrm>
            <a:off x="1114350" y="1431550"/>
            <a:ext cx="691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Модель Марковица - это теория портфеля, которая позволяет определить оптимальный портфель, минимизируя риск при заданном уровне ожидаемой доходности. Она основана на двух основных параметрах: средней доходности и стандартном отклонении (или волатильности) доходности.</a:t>
            </a:r>
            <a:endParaRPr/>
          </a:p>
        </p:txBody>
      </p:sp>
      <p:sp>
        <p:nvSpPr>
          <p:cNvPr id="3278" name="Google Shape;3278;g2cdf00edfa9_0_12"/>
          <p:cNvSpPr txBox="1"/>
          <p:nvPr>
            <p:ph idx="1" type="subTitle"/>
          </p:nvPr>
        </p:nvSpPr>
        <p:spPr>
          <a:xfrm>
            <a:off x="1114350" y="1034000"/>
            <a:ext cx="2996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Описание модели:</a:t>
            </a:r>
            <a:endParaRPr b="1" sz="1800"/>
          </a:p>
        </p:txBody>
      </p:sp>
      <p:sp>
        <p:nvSpPr>
          <p:cNvPr id="3279" name="Google Shape;3279;g2cdf00edfa9_0_12"/>
          <p:cNvSpPr txBox="1"/>
          <p:nvPr>
            <p:ph idx="1" type="subTitle"/>
          </p:nvPr>
        </p:nvSpPr>
        <p:spPr>
          <a:xfrm>
            <a:off x="1114350" y="3173150"/>
            <a:ext cx="69153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Ожидаемая доходность</a:t>
            </a:r>
            <a:r>
              <a:rPr lang="en"/>
              <a:t> портфеля рассчитывается как взвешенная сумма ожидаемых доходностей отдельных активов.</a:t>
            </a:r>
            <a:endParaRPr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Волатильность портфеля</a:t>
            </a:r>
            <a:r>
              <a:rPr lang="en"/>
              <a:t> (или стандартное отклонение доходности портфеля) рассчитывается как квадратный корень из взвешенной суммы ковариаций доходностей активов.</a:t>
            </a:r>
            <a:endParaRPr/>
          </a:p>
        </p:txBody>
      </p:sp>
      <p:sp>
        <p:nvSpPr>
          <p:cNvPr id="3280" name="Google Shape;3280;g2cdf00edfa9_0_12"/>
          <p:cNvSpPr txBox="1"/>
          <p:nvPr>
            <p:ph idx="1" type="subTitle"/>
          </p:nvPr>
        </p:nvSpPr>
        <p:spPr>
          <a:xfrm>
            <a:off x="1114350" y="2768950"/>
            <a:ext cx="6112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Ожидаемая доходность и волатильность портфеля: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4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g2cdf00edfa9_0_29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Модель Блэка-Литтермана</a:t>
            </a:r>
            <a:endParaRPr/>
          </a:p>
        </p:txBody>
      </p:sp>
      <p:sp>
        <p:nvSpPr>
          <p:cNvPr id="3286" name="Google Shape;3286;g2cdf00edfa9_0_29"/>
          <p:cNvSpPr txBox="1"/>
          <p:nvPr>
            <p:ph idx="1" type="subTitle"/>
          </p:nvPr>
        </p:nvSpPr>
        <p:spPr>
          <a:xfrm>
            <a:off x="1114350" y="1431550"/>
            <a:ext cx="691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Модель Блэка-Литтермана - это модификация модели Марковица, которая позволяет инвесторам внести свои собственные прогнозы относительно ожидаемой доходности активов. Это достигается путем введения параметра “доверия” к собственным прогнозам и последующего объединения этих прогнозов с историческими данными.</a:t>
            </a:r>
            <a:endParaRPr/>
          </a:p>
        </p:txBody>
      </p:sp>
      <p:sp>
        <p:nvSpPr>
          <p:cNvPr id="3287" name="Google Shape;3287;g2cdf00edfa9_0_29"/>
          <p:cNvSpPr txBox="1"/>
          <p:nvPr>
            <p:ph idx="1" type="subTitle"/>
          </p:nvPr>
        </p:nvSpPr>
        <p:spPr>
          <a:xfrm>
            <a:off x="1114350" y="1034000"/>
            <a:ext cx="2770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Описание модели:</a:t>
            </a:r>
            <a:endParaRPr b="1" sz="1800"/>
          </a:p>
        </p:txBody>
      </p:sp>
      <p:sp>
        <p:nvSpPr>
          <p:cNvPr id="3288" name="Google Shape;3288;g2cdf00edfa9_0_29"/>
          <p:cNvSpPr txBox="1"/>
          <p:nvPr>
            <p:ph idx="1" type="subTitle"/>
          </p:nvPr>
        </p:nvSpPr>
        <p:spPr>
          <a:xfrm>
            <a:off x="1114350" y="3387425"/>
            <a:ext cx="69153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Важным отличием модели Блэка-Литтермана от модели Марковица является то, что она позволяет инвесторам учитывать свои собственные прогнозы доходности, а не полагаться только на исторические данные.</a:t>
            </a:r>
            <a:endParaRPr/>
          </a:p>
        </p:txBody>
      </p:sp>
      <p:sp>
        <p:nvSpPr>
          <p:cNvPr id="3289" name="Google Shape;3289;g2cdf00edfa9_0_29"/>
          <p:cNvSpPr txBox="1"/>
          <p:nvPr>
            <p:ph idx="1" type="subTitle"/>
          </p:nvPr>
        </p:nvSpPr>
        <p:spPr>
          <a:xfrm>
            <a:off x="1114350" y="2983225"/>
            <a:ext cx="5294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Отличие от модели Марковица: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3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2cdf00edfa9_0_45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Нейронная сеть</a:t>
            </a:r>
            <a:endParaRPr/>
          </a:p>
        </p:txBody>
      </p:sp>
      <p:sp>
        <p:nvSpPr>
          <p:cNvPr id="3295" name="Google Shape;3295;g2cdf00edfa9_0_45"/>
          <p:cNvSpPr txBox="1"/>
          <p:nvPr>
            <p:ph idx="1" type="subTitle"/>
          </p:nvPr>
        </p:nvSpPr>
        <p:spPr>
          <a:xfrm>
            <a:off x="1114350" y="1431550"/>
            <a:ext cx="691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Нейронная сеть обучается на исторических данных о доходности криптовалют с целью прогнозирования будущих значений. Затем эти прогнозы используются для определения оптимальных весов портфеля, которые максимизируют ожидаемую доходность.</a:t>
            </a:r>
            <a:endParaRPr/>
          </a:p>
        </p:txBody>
      </p:sp>
      <p:sp>
        <p:nvSpPr>
          <p:cNvPr id="3296" name="Google Shape;3296;g2cdf00edfa9_0_45"/>
          <p:cNvSpPr txBox="1"/>
          <p:nvPr>
            <p:ph idx="1" type="subTitle"/>
          </p:nvPr>
        </p:nvSpPr>
        <p:spPr>
          <a:xfrm>
            <a:off x="1114350" y="1034000"/>
            <a:ext cx="2996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Введение:</a:t>
            </a:r>
            <a:endParaRPr b="1" sz="1800"/>
          </a:p>
        </p:txBody>
      </p:sp>
      <p:sp>
        <p:nvSpPr>
          <p:cNvPr id="3297" name="Google Shape;3297;g2cdf00edfa9_0_45"/>
          <p:cNvSpPr txBox="1"/>
          <p:nvPr>
            <p:ph idx="1" type="subTitle"/>
          </p:nvPr>
        </p:nvSpPr>
        <p:spPr>
          <a:xfrm>
            <a:off x="1114350" y="3173150"/>
            <a:ext cx="69153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Оптимизация портфеля осуществляется путем минимизации функции optimize_portfolio, которая возвращает отрицательное значение прогнозируемой доходности портфеля. Это эквивалентно максимизации прогнозируемой доходности.</a:t>
            </a:r>
            <a:endParaRPr/>
          </a:p>
        </p:txBody>
      </p:sp>
      <p:sp>
        <p:nvSpPr>
          <p:cNvPr id="3298" name="Google Shape;3298;g2cdf00edfa9_0_45"/>
          <p:cNvSpPr txBox="1"/>
          <p:nvPr>
            <p:ph idx="1" type="subTitle"/>
          </p:nvPr>
        </p:nvSpPr>
        <p:spPr>
          <a:xfrm>
            <a:off x="1114350" y="2768950"/>
            <a:ext cx="6112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Метод: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2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2cdf00edfa9_0_235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Нейронная сеть</a:t>
            </a:r>
            <a:endParaRPr/>
          </a:p>
        </p:txBody>
      </p:sp>
      <p:sp>
        <p:nvSpPr>
          <p:cNvPr id="3304" name="Google Shape;3304;g2cdf00edfa9_0_235"/>
          <p:cNvSpPr txBox="1"/>
          <p:nvPr/>
        </p:nvSpPr>
        <p:spPr>
          <a:xfrm rot="-5400000">
            <a:off x="2048700" y="2576550"/>
            <a:ext cx="1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Dense : ReLU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5" name="Google Shape;3305;g2cdf00edfa9_0_235"/>
          <p:cNvSpPr txBox="1"/>
          <p:nvPr/>
        </p:nvSpPr>
        <p:spPr>
          <a:xfrm rot="-5400000">
            <a:off x="3891900" y="2576550"/>
            <a:ext cx="1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Dense : ReLU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6" name="Google Shape;3306;g2cdf00edfa9_0_235"/>
          <p:cNvSpPr txBox="1"/>
          <p:nvPr/>
        </p:nvSpPr>
        <p:spPr>
          <a:xfrm rot="-5400000">
            <a:off x="5540100" y="2576625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Dense : Linear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7" name="Google Shape;3307;g2cdf00edfa9_0_235"/>
          <p:cNvSpPr txBox="1"/>
          <p:nvPr/>
        </p:nvSpPr>
        <p:spPr>
          <a:xfrm rot="-5400000">
            <a:off x="2970300" y="2576550"/>
            <a:ext cx="1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Dropout : 0.2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g2cdf00edfa9_0_235"/>
          <p:cNvSpPr txBox="1"/>
          <p:nvPr/>
        </p:nvSpPr>
        <p:spPr>
          <a:xfrm rot="-5400000">
            <a:off x="4813500" y="2576550"/>
            <a:ext cx="1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Dropout : 0.2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g2cdf00edfa9_0_235"/>
          <p:cNvSpPr/>
          <p:nvPr/>
        </p:nvSpPr>
        <p:spPr>
          <a:xfrm rot="-5400000">
            <a:off x="1635000" y="2611050"/>
            <a:ext cx="1319400" cy="331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cripto_cnt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0" name="Google Shape;3310;g2cdf00edfa9_0_235"/>
          <p:cNvSpPr/>
          <p:nvPr/>
        </p:nvSpPr>
        <p:spPr>
          <a:xfrm rot="-5400000">
            <a:off x="1940250" y="2611125"/>
            <a:ext cx="2498700" cy="331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 * cripto_cnt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1" name="Google Shape;3311;g2cdf00edfa9_0_235"/>
          <p:cNvSpPr/>
          <p:nvPr/>
        </p:nvSpPr>
        <p:spPr>
          <a:xfrm rot="-5400000">
            <a:off x="2861850" y="2611125"/>
            <a:ext cx="2498700" cy="331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 * cripto_cnt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2" name="Google Shape;3312;g2cdf00edfa9_0_235"/>
          <p:cNvSpPr/>
          <p:nvPr/>
        </p:nvSpPr>
        <p:spPr>
          <a:xfrm rot="-5400000">
            <a:off x="3783450" y="2611125"/>
            <a:ext cx="2498700" cy="331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 * cripto_cnt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3" name="Google Shape;3313;g2cdf00edfa9_0_235"/>
          <p:cNvSpPr/>
          <p:nvPr/>
        </p:nvSpPr>
        <p:spPr>
          <a:xfrm rot="-5400000">
            <a:off x="4705050" y="2611125"/>
            <a:ext cx="2498700" cy="331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 * cripto_cnt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4" name="Google Shape;3314;g2cdf00edfa9_0_235"/>
          <p:cNvSpPr/>
          <p:nvPr/>
        </p:nvSpPr>
        <p:spPr>
          <a:xfrm rot="-5400000">
            <a:off x="6189600" y="2611050"/>
            <a:ext cx="1319400" cy="331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cripto_cnt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5" name="Google Shape;3315;g2cdf00edfa9_0_235"/>
          <p:cNvCxnSpPr>
            <a:stCxn id="3309" idx="3"/>
            <a:endCxn id="3310" idx="3"/>
          </p:cNvCxnSpPr>
          <p:nvPr/>
        </p:nvCxnSpPr>
        <p:spPr>
          <a:xfrm flipH="1" rot="10800000">
            <a:off x="2294700" y="1527450"/>
            <a:ext cx="8949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6" name="Google Shape;3316;g2cdf00edfa9_0_235"/>
          <p:cNvCxnSpPr>
            <a:stCxn id="3309" idx="1"/>
            <a:endCxn id="3310" idx="1"/>
          </p:cNvCxnSpPr>
          <p:nvPr/>
        </p:nvCxnSpPr>
        <p:spPr>
          <a:xfrm>
            <a:off x="2294700" y="3436350"/>
            <a:ext cx="89490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7" name="Google Shape;3317;g2cdf00edfa9_0_235"/>
          <p:cNvCxnSpPr>
            <a:stCxn id="3310" idx="3"/>
            <a:endCxn id="3311" idx="3"/>
          </p:cNvCxnSpPr>
          <p:nvPr/>
        </p:nvCxnSpPr>
        <p:spPr>
          <a:xfrm>
            <a:off x="3189600" y="152737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8" name="Google Shape;3318;g2cdf00edfa9_0_235"/>
          <p:cNvCxnSpPr>
            <a:stCxn id="3311" idx="3"/>
            <a:endCxn id="3312" idx="3"/>
          </p:cNvCxnSpPr>
          <p:nvPr/>
        </p:nvCxnSpPr>
        <p:spPr>
          <a:xfrm>
            <a:off x="4111200" y="152737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9" name="Google Shape;3319;g2cdf00edfa9_0_235"/>
          <p:cNvCxnSpPr>
            <a:stCxn id="3312" idx="3"/>
            <a:endCxn id="3313" idx="3"/>
          </p:cNvCxnSpPr>
          <p:nvPr/>
        </p:nvCxnSpPr>
        <p:spPr>
          <a:xfrm>
            <a:off x="5032800" y="152737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0" name="Google Shape;3320;g2cdf00edfa9_0_235"/>
          <p:cNvCxnSpPr>
            <a:stCxn id="3313" idx="3"/>
            <a:endCxn id="3314" idx="3"/>
          </p:cNvCxnSpPr>
          <p:nvPr/>
        </p:nvCxnSpPr>
        <p:spPr>
          <a:xfrm>
            <a:off x="5954400" y="1527375"/>
            <a:ext cx="8949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1" name="Google Shape;3321;g2cdf00edfa9_0_235"/>
          <p:cNvCxnSpPr>
            <a:stCxn id="3313" idx="1"/>
            <a:endCxn id="3314" idx="1"/>
          </p:cNvCxnSpPr>
          <p:nvPr/>
        </p:nvCxnSpPr>
        <p:spPr>
          <a:xfrm flipH="1" rot="10800000">
            <a:off x="5954400" y="3436275"/>
            <a:ext cx="89490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2" name="Google Shape;3322;g2cdf00edfa9_0_235"/>
          <p:cNvCxnSpPr>
            <a:stCxn id="3310" idx="1"/>
            <a:endCxn id="3311" idx="1"/>
          </p:cNvCxnSpPr>
          <p:nvPr/>
        </p:nvCxnSpPr>
        <p:spPr>
          <a:xfrm>
            <a:off x="3189600" y="402607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3" name="Google Shape;3323;g2cdf00edfa9_0_235"/>
          <p:cNvCxnSpPr>
            <a:stCxn id="3311" idx="1"/>
            <a:endCxn id="3312" idx="1"/>
          </p:cNvCxnSpPr>
          <p:nvPr/>
        </p:nvCxnSpPr>
        <p:spPr>
          <a:xfrm>
            <a:off x="4111200" y="402607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4" name="Google Shape;3324;g2cdf00edfa9_0_235"/>
          <p:cNvCxnSpPr>
            <a:stCxn id="3312" idx="1"/>
            <a:endCxn id="3313" idx="1"/>
          </p:cNvCxnSpPr>
          <p:nvPr/>
        </p:nvCxnSpPr>
        <p:spPr>
          <a:xfrm>
            <a:off x="5032800" y="4026075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5" name="Google Shape;3325;g2cdf00edfa9_0_235"/>
          <p:cNvSpPr/>
          <p:nvPr/>
        </p:nvSpPr>
        <p:spPr>
          <a:xfrm>
            <a:off x="3807900" y="4537775"/>
            <a:ext cx="1528200" cy="97800"/>
          </a:xfrm>
          <a:prstGeom prst="rightArrow">
            <a:avLst>
              <a:gd fmla="val 50000" name="adj1"/>
              <a:gd fmla="val 937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9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g2cdf00edfa9_0_59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Анализ новостей</a:t>
            </a:r>
            <a:endParaRPr/>
          </a:p>
        </p:txBody>
      </p:sp>
      <p:sp>
        <p:nvSpPr>
          <p:cNvPr id="3331" name="Google Shape;3331;g2cdf00edfa9_0_59"/>
          <p:cNvSpPr txBox="1"/>
          <p:nvPr>
            <p:ph idx="1" type="subTitle"/>
          </p:nvPr>
        </p:nvSpPr>
        <p:spPr>
          <a:xfrm>
            <a:off x="1114350" y="1431550"/>
            <a:ext cx="69153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В этом разделе мы хотим получить данные о новостях, связанных с криптовалютами, и использовать их для оптимизации портфеля криптовалют. Мы используем API NewsAPI для получения новостей и инструмент SentimentIntensityAnalyzer из библиотеки NLTK для анализа тональности текста новостей.</a:t>
            </a:r>
            <a:endParaRPr/>
          </a:p>
        </p:txBody>
      </p:sp>
      <p:sp>
        <p:nvSpPr>
          <p:cNvPr id="3332" name="Google Shape;3332;g2cdf00edfa9_0_59"/>
          <p:cNvSpPr txBox="1"/>
          <p:nvPr>
            <p:ph idx="1" type="subTitle"/>
          </p:nvPr>
        </p:nvSpPr>
        <p:spPr>
          <a:xfrm>
            <a:off x="1114350" y="1034000"/>
            <a:ext cx="2770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Введение:</a:t>
            </a:r>
            <a:endParaRPr b="1" sz="1800"/>
          </a:p>
        </p:txBody>
      </p:sp>
      <p:sp>
        <p:nvSpPr>
          <p:cNvPr id="3333" name="Google Shape;3333;g2cdf00edfa9_0_59"/>
          <p:cNvSpPr txBox="1"/>
          <p:nvPr>
            <p:ph idx="1" type="subTitle"/>
          </p:nvPr>
        </p:nvSpPr>
        <p:spPr>
          <a:xfrm>
            <a:off x="1114350" y="3287175"/>
            <a:ext cx="69153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Мы предполагаем, что эмоциональная окраска новостей может влиять на доходность криптовалюты. Поэтому к средней доходности каждой криптовалюты добавляется соответствующий показатель тональности.</a:t>
            </a:r>
            <a:endParaRPr/>
          </a:p>
        </p:txBody>
      </p:sp>
      <p:sp>
        <p:nvSpPr>
          <p:cNvPr id="3334" name="Google Shape;3334;g2cdf00edfa9_0_59"/>
          <p:cNvSpPr txBox="1"/>
          <p:nvPr>
            <p:ph idx="1" type="subTitle"/>
          </p:nvPr>
        </p:nvSpPr>
        <p:spPr>
          <a:xfrm>
            <a:off x="1114350" y="2882975"/>
            <a:ext cx="5294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Анализ новостей: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8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2cdf00edfa9_0_75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График новостного фона</a:t>
            </a:r>
            <a:endParaRPr/>
          </a:p>
        </p:txBody>
      </p:sp>
      <p:pic>
        <p:nvPicPr>
          <p:cNvPr id="3340" name="Google Shape;3340;g2cdf00edfa9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388" y="1183150"/>
            <a:ext cx="6430126" cy="377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4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2cdf00edfa9_0_85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Обработка новостей за весь промежуток наблюдения</a:t>
            </a:r>
            <a:endParaRPr/>
          </a:p>
        </p:txBody>
      </p:sp>
      <p:sp>
        <p:nvSpPr>
          <p:cNvPr id="3346" name="Google Shape;3346;g2cdf00edfa9_0_85"/>
          <p:cNvSpPr txBox="1"/>
          <p:nvPr>
            <p:ph idx="1" type="subTitle"/>
          </p:nvPr>
        </p:nvSpPr>
        <p:spPr>
          <a:xfrm>
            <a:off x="1114350" y="2033125"/>
            <a:ext cx="69153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В этом разделе мы рассмотрим процесс получения и обработки новостей о криптовалютах за весь промежуток времени. Мы изменили источник данных на Google Search, поскольку источник NewsAPI не предоставляет информацию о старых новостях.</a:t>
            </a:r>
            <a:endParaRPr/>
          </a:p>
        </p:txBody>
      </p:sp>
      <p:sp>
        <p:nvSpPr>
          <p:cNvPr id="3347" name="Google Shape;3347;g2cdf00edfa9_0_85"/>
          <p:cNvSpPr txBox="1"/>
          <p:nvPr>
            <p:ph idx="1" type="subTitle"/>
          </p:nvPr>
        </p:nvSpPr>
        <p:spPr>
          <a:xfrm>
            <a:off x="1114350" y="1635575"/>
            <a:ext cx="2770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Введение:</a:t>
            </a:r>
            <a:endParaRPr b="1" sz="1800"/>
          </a:p>
        </p:txBody>
      </p:sp>
      <p:sp>
        <p:nvSpPr>
          <p:cNvPr id="3348" name="Google Shape;3348;g2cdf00edfa9_0_85"/>
          <p:cNvSpPr txBox="1"/>
          <p:nvPr>
            <p:ph idx="1" type="subTitle"/>
          </p:nvPr>
        </p:nvSpPr>
        <p:spPr>
          <a:xfrm>
            <a:off x="1114350" y="3621400"/>
            <a:ext cx="69153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Для расчета влияния новостей на криптовалюты мы используем анализатор настроений. Для каждой новости мы вычисляем ее сентимент и умножаем его на вес, который обратно пропорционален времени, прошедшему с момента публикации новости.</a:t>
            </a:r>
            <a:endParaRPr/>
          </a:p>
        </p:txBody>
      </p:sp>
      <p:sp>
        <p:nvSpPr>
          <p:cNvPr id="3349" name="Google Shape;3349;g2cdf00edfa9_0_85"/>
          <p:cNvSpPr txBox="1"/>
          <p:nvPr>
            <p:ph idx="1" type="subTitle"/>
          </p:nvPr>
        </p:nvSpPr>
        <p:spPr>
          <a:xfrm>
            <a:off x="1114350" y="3217200"/>
            <a:ext cx="5294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Расчет влияния новостей:</a:t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g2cdf00edfa9_0_109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График всех новостей</a:t>
            </a:r>
            <a:endParaRPr/>
          </a:p>
        </p:txBody>
      </p:sp>
      <p:pic>
        <p:nvPicPr>
          <p:cNvPr id="3355" name="Google Shape;3355;g2cdf00edfa9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188" y="1131200"/>
            <a:ext cx="5707628" cy="387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9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g2cdf00edfa9_0_131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Нейросеть + новостной фон</a:t>
            </a:r>
            <a:endParaRPr/>
          </a:p>
        </p:txBody>
      </p:sp>
      <p:sp>
        <p:nvSpPr>
          <p:cNvPr id="3361" name="Google Shape;3361;g2cdf00edfa9_0_131"/>
          <p:cNvSpPr txBox="1"/>
          <p:nvPr>
            <p:ph idx="1" type="subTitle"/>
          </p:nvPr>
        </p:nvSpPr>
        <p:spPr>
          <a:xfrm>
            <a:off x="1114350" y="1431550"/>
            <a:ext cx="69153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В этом разделе мы рассмотрим улучшение нашей модели прогнозирования доходности криптовалют, добавив в нее новостной фон. Мы используем модель LSTM (Long Short-Term Memory), специально разработанную для работы с временными рядами, и подготавливаем наши данные, используя процентное изменение цен криптовалют.</a:t>
            </a:r>
            <a:endParaRPr/>
          </a:p>
        </p:txBody>
      </p:sp>
      <p:sp>
        <p:nvSpPr>
          <p:cNvPr id="3362" name="Google Shape;3362;g2cdf00edfa9_0_131"/>
          <p:cNvSpPr txBox="1"/>
          <p:nvPr>
            <p:ph idx="1" type="subTitle"/>
          </p:nvPr>
        </p:nvSpPr>
        <p:spPr>
          <a:xfrm>
            <a:off x="1114350" y="1034000"/>
            <a:ext cx="2770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Введение:</a:t>
            </a:r>
            <a:endParaRPr b="1" sz="1800"/>
          </a:p>
        </p:txBody>
      </p:sp>
      <p:sp>
        <p:nvSpPr>
          <p:cNvPr id="3363" name="Google Shape;3363;g2cdf00edfa9_0_131"/>
          <p:cNvSpPr txBox="1"/>
          <p:nvPr>
            <p:ph idx="1" type="subTitle"/>
          </p:nvPr>
        </p:nvSpPr>
        <p:spPr>
          <a:xfrm>
            <a:off x="1114350" y="3287175"/>
            <a:ext cx="69153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Для обучения модели мы используем данные за последние 24 часа, чтобы модель могла улавливать ежедневные тренды и изменения на рынке криптовалют.</a:t>
            </a:r>
            <a:endParaRPr/>
          </a:p>
        </p:txBody>
      </p:sp>
      <p:sp>
        <p:nvSpPr>
          <p:cNvPr id="3364" name="Google Shape;3364;g2cdf00edfa9_0_131"/>
          <p:cNvSpPr txBox="1"/>
          <p:nvPr>
            <p:ph idx="1" type="subTitle"/>
          </p:nvPr>
        </p:nvSpPr>
        <p:spPr>
          <a:xfrm>
            <a:off x="1114350" y="2882975"/>
            <a:ext cx="5294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Обучающая выборка: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8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2cdf00edfa9_0_151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Итоговая модель</a:t>
            </a:r>
            <a:endParaRPr/>
          </a:p>
        </p:txBody>
      </p:sp>
      <p:sp>
        <p:nvSpPr>
          <p:cNvPr id="3370" name="Google Shape;3370;g2cdf00edfa9_0_151"/>
          <p:cNvSpPr txBox="1"/>
          <p:nvPr>
            <p:ph idx="1" type="subTitle"/>
          </p:nvPr>
        </p:nvSpPr>
        <p:spPr>
          <a:xfrm>
            <a:off x="1114350" y="1431550"/>
            <a:ext cx="691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В итоговой модели мы решили скомбинировать результаты нейросети и модель Марковица. Модель Марковица хорошо подходит для оптимизации портфеля, а нейросеть эффективно справляется с обработкой новостей.</a:t>
            </a:r>
            <a:endParaRPr/>
          </a:p>
        </p:txBody>
      </p:sp>
      <p:sp>
        <p:nvSpPr>
          <p:cNvPr id="3371" name="Google Shape;3371;g2cdf00edfa9_0_151"/>
          <p:cNvSpPr txBox="1"/>
          <p:nvPr>
            <p:ph idx="1" type="subTitle"/>
          </p:nvPr>
        </p:nvSpPr>
        <p:spPr>
          <a:xfrm>
            <a:off x="1114350" y="1034000"/>
            <a:ext cx="2996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Введение:</a:t>
            </a:r>
            <a:endParaRPr b="1" sz="1800"/>
          </a:p>
        </p:txBody>
      </p:sp>
      <p:sp>
        <p:nvSpPr>
          <p:cNvPr id="3372" name="Google Shape;3372;g2cdf00edfa9_0_151"/>
          <p:cNvSpPr txBox="1"/>
          <p:nvPr>
            <p:ph idx="1" type="subTitle"/>
          </p:nvPr>
        </p:nvSpPr>
        <p:spPr>
          <a:xfrm>
            <a:off x="1114350" y="2858350"/>
            <a:ext cx="69153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Для того чтобы модель Марковица могла учитывать результат нейросети, мы предсказываем не оптимальный портфель, а то, на сколько изменится курс криптовалют.</a:t>
            </a:r>
            <a:endParaRPr/>
          </a:p>
        </p:txBody>
      </p:sp>
      <p:sp>
        <p:nvSpPr>
          <p:cNvPr id="3373" name="Google Shape;3373;g2cdf00edfa9_0_151"/>
          <p:cNvSpPr txBox="1"/>
          <p:nvPr>
            <p:ph idx="1" type="subTitle"/>
          </p:nvPr>
        </p:nvSpPr>
        <p:spPr>
          <a:xfrm>
            <a:off x="1114350" y="2454150"/>
            <a:ext cx="6112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Способ объединения: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3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3"/>
          <p:cNvSpPr txBox="1"/>
          <p:nvPr>
            <p:ph type="title"/>
          </p:nvPr>
        </p:nvSpPr>
        <p:spPr>
          <a:xfrm>
            <a:off x="1166575" y="445025"/>
            <a:ext cx="72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Цели проекта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/>
          </a:p>
        </p:txBody>
      </p:sp>
      <p:sp>
        <p:nvSpPr>
          <p:cNvPr id="3215" name="Google Shape;3215;p3"/>
          <p:cNvSpPr txBox="1"/>
          <p:nvPr>
            <p:ph idx="1" type="body"/>
          </p:nvPr>
        </p:nvSpPr>
        <p:spPr>
          <a:xfrm>
            <a:off x="720000" y="1546511"/>
            <a:ext cx="77040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Исследовать существующие методы оптимизации портфеля криптовалют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Исследовать способы извлечения и обработки данных о новостном фоне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Исследовать возможные способы интеграции данных о новостном фоне в различные модели для увеличения точности прогноза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2cdf00edfa9_0_163"/>
          <p:cNvGrpSpPr/>
          <p:nvPr/>
        </p:nvGrpSpPr>
        <p:grpSpPr>
          <a:xfrm>
            <a:off x="1599575" y="-980567"/>
            <a:ext cx="143400" cy="2454350"/>
            <a:chOff x="2436050" y="685625"/>
            <a:chExt cx="143400" cy="2454350"/>
          </a:xfrm>
        </p:grpSpPr>
        <p:grpSp>
          <p:nvGrpSpPr>
            <p:cNvPr id="3379" name="Google Shape;3379;g2cdf00edfa9_0_163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80" name="Google Shape;3380;g2cdf00edfa9_0_163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1" name="Google Shape;3381;g2cdf00edfa9_0_163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2" name="Google Shape;3382;g2cdf00edfa9_0_163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3" name="Google Shape;3383;g2cdf00edfa9_0_163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4" name="Google Shape;3384;g2cdf00edfa9_0_163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5" name="Google Shape;3385;g2cdf00edfa9_0_163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6" name="Google Shape;3386;g2cdf00edfa9_0_163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7" name="Google Shape;3387;g2cdf00edfa9_0_163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8" name="Google Shape;3388;g2cdf00edfa9_0_163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9" name="Google Shape;3389;g2cdf00edfa9_0_163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0" name="Google Shape;3390;g2cdf00edfa9_0_163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1" name="Google Shape;3391;g2cdf00edfa9_0_163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92" name="Google Shape;3392;g2cdf00edfa9_0_163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393" name="Google Shape;3393;g2cdf00edfa9_0_163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4" name="Google Shape;3394;g2cdf00edfa9_0_163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5" name="Google Shape;3395;g2cdf00edfa9_0_163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6" name="Google Shape;3396;g2cdf00edfa9_0_163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7" name="Google Shape;3397;g2cdf00edfa9_0_163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8" name="Google Shape;3398;g2cdf00edfa9_0_163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9" name="Google Shape;3399;g2cdf00edfa9_0_163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4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0" name="Google Shape;3400;g2cdf00edfa9_0_163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45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1" name="Google Shape;3401;g2cdf00edfa9_0_163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2" name="Google Shape;3402;g2cdf00edfa9_0_163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3" name="Google Shape;3403;g2cdf00edfa9_0_163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6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4" name="Google Shape;3404;g2cdf00edfa9_0_163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05" name="Google Shape;3405;g2cdf00edfa9_0_163"/>
          <p:cNvGrpSpPr/>
          <p:nvPr/>
        </p:nvGrpSpPr>
        <p:grpSpPr>
          <a:xfrm>
            <a:off x="1046075" y="2149650"/>
            <a:ext cx="143400" cy="2454350"/>
            <a:chOff x="2030200" y="685625"/>
            <a:chExt cx="143400" cy="2454350"/>
          </a:xfrm>
        </p:grpSpPr>
        <p:grpSp>
          <p:nvGrpSpPr>
            <p:cNvPr id="3406" name="Google Shape;3406;g2cdf00edfa9_0_163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07" name="Google Shape;3407;g2cdf00edfa9_0_163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8" name="Google Shape;3408;g2cdf00edfa9_0_163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9" name="Google Shape;3409;g2cdf00edfa9_0_163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0" name="Google Shape;3410;g2cdf00edfa9_0_163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1" name="Google Shape;3411;g2cdf00edfa9_0_163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2" name="Google Shape;3412;g2cdf00edfa9_0_163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3" name="Google Shape;3413;g2cdf00edfa9_0_163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4" name="Google Shape;3414;g2cdf00edfa9_0_163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5" name="Google Shape;3415;g2cdf00edfa9_0_163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6" name="Google Shape;3416;g2cdf00edfa9_0_163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7" name="Google Shape;3417;g2cdf00edfa9_0_163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8" name="Google Shape;3418;g2cdf00edfa9_0_163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rotWithShape="0" algn="bl">
                  <a:schemeClr val="dk1">
                    <a:alpha val="3058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19" name="Google Shape;3419;g2cdf00edfa9_0_163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20" name="Google Shape;3420;g2cdf00edfa9_0_163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1" name="Google Shape;3421;g2cdf00edfa9_0_163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2" name="Google Shape;3422;g2cdf00edfa9_0_163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3" name="Google Shape;3423;g2cdf00edfa9_0_163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4" name="Google Shape;3424;g2cdf00edfa9_0_163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5" name="Google Shape;3425;g2cdf00edfa9_0_163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6" name="Google Shape;3426;g2cdf00edfa9_0_163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4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7" name="Google Shape;3427;g2cdf00edfa9_0_163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45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8" name="Google Shape;3428;g2cdf00edfa9_0_163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9" name="Google Shape;3429;g2cdf00edfa9_0_163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0" name="Google Shape;3430;g2cdf00edfa9_0_163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6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1" name="Google Shape;3431;g2cdf00edfa9_0_163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432" name="Google Shape;3432;g2cdf00edfa9_0_163"/>
          <p:cNvSpPr txBox="1"/>
          <p:nvPr>
            <p:ph type="title"/>
          </p:nvPr>
        </p:nvSpPr>
        <p:spPr>
          <a:xfrm>
            <a:off x="1798500" y="1530600"/>
            <a:ext cx="5547000" cy="20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Благодарим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g2cdf00edfa9_0_222"/>
          <p:cNvSpPr txBox="1"/>
          <p:nvPr>
            <p:ph type="title"/>
          </p:nvPr>
        </p:nvSpPr>
        <p:spPr>
          <a:xfrm>
            <a:off x="1166575" y="445025"/>
            <a:ext cx="72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Основные этапы</a:t>
            </a:r>
            <a:endParaRPr/>
          </a:p>
        </p:txBody>
      </p:sp>
      <p:sp>
        <p:nvSpPr>
          <p:cNvPr id="3221" name="Google Shape;3221;g2cdf00edfa9_0_222"/>
          <p:cNvSpPr txBox="1"/>
          <p:nvPr>
            <p:ph idx="4294967295" type="body"/>
          </p:nvPr>
        </p:nvSpPr>
        <p:spPr>
          <a:xfrm>
            <a:off x="720000" y="1385049"/>
            <a:ext cx="77040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Извлечение данных о истории курса криптовалют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Модель Марковица / Блэка-Литтермана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Нейронные сети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Получение новостей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Недывние нововсти (обработка и способы интегрирования)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Новости за период анализа (обработка и способы интегрирования)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Улучшение точности анализа новостного фона по новостям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Представление оптимальной модели, учитывающей новостной фон</a:t>
            </a:r>
            <a:endParaRPr sz="18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7"/>
          <p:cNvSpPr txBox="1"/>
          <p:nvPr>
            <p:ph type="title"/>
          </p:nvPr>
        </p:nvSpPr>
        <p:spPr>
          <a:xfrm>
            <a:off x="720000" y="199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Распределение задач</a:t>
            </a:r>
            <a:endParaRPr/>
          </a:p>
        </p:txBody>
      </p:sp>
      <p:sp>
        <p:nvSpPr>
          <p:cNvPr id="3227" name="Google Shape;3227;p7"/>
          <p:cNvSpPr txBox="1"/>
          <p:nvPr>
            <p:ph idx="1" type="subTitle"/>
          </p:nvPr>
        </p:nvSpPr>
        <p:spPr>
          <a:xfrm>
            <a:off x="4832039" y="1443475"/>
            <a:ext cx="32541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Модель Марковица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Модель Блэка-Литтермана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Совмещение нейросети и новостного фона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Подготовка отчета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8" name="Google Shape;3228;p7"/>
          <p:cNvSpPr txBox="1"/>
          <p:nvPr>
            <p:ph idx="2" type="subTitle"/>
          </p:nvPr>
        </p:nvSpPr>
        <p:spPr>
          <a:xfrm>
            <a:off x="1057875" y="1443475"/>
            <a:ext cx="35142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Чтение истории криптовалют</a:t>
            </a:r>
            <a:endParaRPr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Визуализация данных</a:t>
            </a:r>
            <a:endParaRPr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Нейронные сети</a:t>
            </a:r>
            <a:endParaRPr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Извлечение новостей и сохранение в таблицу</a:t>
            </a:r>
            <a:endParaRPr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Обработка новостей через сентименты</a:t>
            </a:r>
            <a:endParaRPr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Совмещение модели Марковица и последних новостей</a:t>
            </a:r>
            <a:endParaRPr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Совмещение модели Марковица, нейронной сети и новостного фона.</a:t>
            </a:r>
            <a:endParaRPr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Подготовка отчета и презентации</a:t>
            </a:r>
            <a:endParaRPr/>
          </a:p>
        </p:txBody>
      </p:sp>
      <p:sp>
        <p:nvSpPr>
          <p:cNvPr id="3229" name="Google Shape;3229;p7"/>
          <p:cNvSpPr txBox="1"/>
          <p:nvPr>
            <p:ph idx="1" type="subTitle"/>
          </p:nvPr>
        </p:nvSpPr>
        <p:spPr>
          <a:xfrm>
            <a:off x="4832025" y="945150"/>
            <a:ext cx="3254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Александр Мищенко</a:t>
            </a:r>
            <a:endParaRPr b="1" sz="1800"/>
          </a:p>
        </p:txBody>
      </p:sp>
      <p:sp>
        <p:nvSpPr>
          <p:cNvPr id="3230" name="Google Shape;3230;p7"/>
          <p:cNvSpPr txBox="1"/>
          <p:nvPr>
            <p:ph idx="2" type="subTitle"/>
          </p:nvPr>
        </p:nvSpPr>
        <p:spPr>
          <a:xfrm>
            <a:off x="1057850" y="945150"/>
            <a:ext cx="3254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Мирон Барателиа</a:t>
            </a:r>
            <a:endParaRPr b="1" sz="1800"/>
          </a:p>
        </p:txBody>
      </p:sp>
      <p:sp>
        <p:nvSpPr>
          <p:cNvPr id="3231" name="Google Shape;3231;p7"/>
          <p:cNvSpPr txBox="1"/>
          <p:nvPr>
            <p:ph idx="1" type="subTitle"/>
          </p:nvPr>
        </p:nvSpPr>
        <p:spPr>
          <a:xfrm>
            <a:off x="1829550" y="4602725"/>
            <a:ext cx="548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Хотим заметить, что проект был рассчитан на 3 человек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5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8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Извлечение данных</a:t>
            </a:r>
            <a:endParaRPr/>
          </a:p>
        </p:txBody>
      </p:sp>
      <p:sp>
        <p:nvSpPr>
          <p:cNvPr id="3237" name="Google Shape;3237;p8"/>
          <p:cNvSpPr txBox="1"/>
          <p:nvPr>
            <p:ph idx="1" type="subTitle"/>
          </p:nvPr>
        </p:nvSpPr>
        <p:spPr>
          <a:xfrm>
            <a:off x="1114350" y="1431550"/>
            <a:ext cx="691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Найти способ получения актуальных данных к курсу криптовалют. При этом иметь возможность изменить список исследуемых криптовалют.</a:t>
            </a:r>
            <a:endParaRPr/>
          </a:p>
        </p:txBody>
      </p:sp>
      <p:sp>
        <p:nvSpPr>
          <p:cNvPr id="3238" name="Google Shape;3238;p8"/>
          <p:cNvSpPr txBox="1"/>
          <p:nvPr>
            <p:ph idx="1" type="subTitle"/>
          </p:nvPr>
        </p:nvSpPr>
        <p:spPr>
          <a:xfrm>
            <a:off x="1114350" y="1034000"/>
            <a:ext cx="1838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Задача:</a:t>
            </a:r>
            <a:endParaRPr b="1" sz="1800"/>
          </a:p>
        </p:txBody>
      </p:sp>
      <p:sp>
        <p:nvSpPr>
          <p:cNvPr id="3239" name="Google Shape;3239;p8"/>
          <p:cNvSpPr txBox="1"/>
          <p:nvPr>
            <p:ph idx="1" type="subTitle"/>
          </p:nvPr>
        </p:nvSpPr>
        <p:spPr>
          <a:xfrm>
            <a:off x="1114350" y="2554850"/>
            <a:ext cx="691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Запрашиваем данных на API CoinGecko. Это надежный источник, который позволяет бесплатно получить историю многих криптовалют.</a:t>
            </a:r>
            <a:endParaRPr/>
          </a:p>
        </p:txBody>
      </p:sp>
      <p:sp>
        <p:nvSpPr>
          <p:cNvPr id="3240" name="Google Shape;3240;p8"/>
          <p:cNvSpPr txBox="1"/>
          <p:nvPr>
            <p:ph idx="1" type="subTitle"/>
          </p:nvPr>
        </p:nvSpPr>
        <p:spPr>
          <a:xfrm>
            <a:off x="1114350" y="2150650"/>
            <a:ext cx="1838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Решение:</a:t>
            </a:r>
            <a:endParaRPr b="1" sz="1800"/>
          </a:p>
        </p:txBody>
      </p:sp>
      <p:sp>
        <p:nvSpPr>
          <p:cNvPr id="3241" name="Google Shape;3241;p8"/>
          <p:cNvSpPr txBox="1"/>
          <p:nvPr>
            <p:ph idx="1" type="subTitle"/>
          </p:nvPr>
        </p:nvSpPr>
        <p:spPr>
          <a:xfrm>
            <a:off x="1114350" y="3671500"/>
            <a:ext cx="69153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Поскольку источник бесплатный, мы не можем получить точные данные за промежуток более 3 месяцев. Так же не все данных приходят после первого запроса, но это решается повторными запросами.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42" name="Google Shape;3242;p8"/>
          <p:cNvSpPr txBox="1"/>
          <p:nvPr>
            <p:ph idx="1" type="subTitle"/>
          </p:nvPr>
        </p:nvSpPr>
        <p:spPr>
          <a:xfrm>
            <a:off x="1114350" y="3267300"/>
            <a:ext cx="1838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Недостатки: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2cccfd34045_0_78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Визуализация данных</a:t>
            </a:r>
            <a:endParaRPr/>
          </a:p>
        </p:txBody>
      </p:sp>
      <p:sp>
        <p:nvSpPr>
          <p:cNvPr id="3248" name="Google Shape;3248;g2cccfd34045_0_78"/>
          <p:cNvSpPr txBox="1"/>
          <p:nvPr>
            <p:ph idx="1" type="subTitle"/>
          </p:nvPr>
        </p:nvSpPr>
        <p:spPr>
          <a:xfrm>
            <a:off x="1114350" y="1431550"/>
            <a:ext cx="691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Представить полученные данные, для удобного восприятия человека. </a:t>
            </a:r>
            <a:endParaRPr/>
          </a:p>
        </p:txBody>
      </p:sp>
      <p:sp>
        <p:nvSpPr>
          <p:cNvPr id="3249" name="Google Shape;3249;g2cccfd34045_0_78"/>
          <p:cNvSpPr txBox="1"/>
          <p:nvPr>
            <p:ph idx="1" type="subTitle"/>
          </p:nvPr>
        </p:nvSpPr>
        <p:spPr>
          <a:xfrm>
            <a:off x="1114350" y="1034000"/>
            <a:ext cx="1838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Задача:</a:t>
            </a:r>
            <a:endParaRPr b="1" sz="1800"/>
          </a:p>
        </p:txBody>
      </p:sp>
      <p:sp>
        <p:nvSpPr>
          <p:cNvPr id="3250" name="Google Shape;3250;g2cccfd34045_0_78"/>
          <p:cNvSpPr txBox="1"/>
          <p:nvPr>
            <p:ph idx="1" type="subTitle"/>
          </p:nvPr>
        </p:nvSpPr>
        <p:spPr>
          <a:xfrm>
            <a:off x="1114350" y="2554850"/>
            <a:ext cx="69153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Используем библиотеки matplotlib и plotly для построения графиков.</a:t>
            </a:r>
            <a:endParaRPr/>
          </a:p>
          <a:p>
            <a:pPr indent="-1143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График изменения курса (для удобства восприятия рассматриваем не саму цену, а только ее изменение, при начальном значении в 1$).</a:t>
            </a:r>
            <a:endParaRPr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Гистограммы распределения цен</a:t>
            </a:r>
            <a:endParaRPr/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Корреляционная матрица</a:t>
            </a:r>
            <a:endParaRPr/>
          </a:p>
        </p:txBody>
      </p:sp>
      <p:sp>
        <p:nvSpPr>
          <p:cNvPr id="3251" name="Google Shape;3251;g2cccfd34045_0_78"/>
          <p:cNvSpPr txBox="1"/>
          <p:nvPr>
            <p:ph idx="1" type="subTitle"/>
          </p:nvPr>
        </p:nvSpPr>
        <p:spPr>
          <a:xfrm>
            <a:off x="1114350" y="2150650"/>
            <a:ext cx="1838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 sz="1800"/>
              <a:t>Решение: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2cccfd34045_0_46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График изменения курса</a:t>
            </a:r>
            <a:endParaRPr/>
          </a:p>
        </p:txBody>
      </p:sp>
      <p:pic>
        <p:nvPicPr>
          <p:cNvPr id="3257" name="Google Shape;3257;g2cccfd34045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688" y="1160550"/>
            <a:ext cx="5558625" cy="376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p9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Гистограммы распределения цен</a:t>
            </a:r>
            <a:endParaRPr/>
          </a:p>
        </p:txBody>
      </p:sp>
      <p:sp>
        <p:nvSpPr>
          <p:cNvPr id="3263" name="Google Shape;3263;p9"/>
          <p:cNvSpPr/>
          <p:nvPr/>
        </p:nvSpPr>
        <p:spPr>
          <a:xfrm>
            <a:off x="1851449" y="1213875"/>
            <a:ext cx="5441100" cy="376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4" name="Google Shape;32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034" y="1288025"/>
            <a:ext cx="5285915" cy="36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g2cccfd34045_0_62"/>
          <p:cNvSpPr txBox="1"/>
          <p:nvPr>
            <p:ph type="title"/>
          </p:nvPr>
        </p:nvSpPr>
        <p:spPr>
          <a:xfrm>
            <a:off x="720000" y="2992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Корреляционная матрица</a:t>
            </a:r>
            <a:endParaRPr/>
          </a:p>
        </p:txBody>
      </p:sp>
      <p:sp>
        <p:nvSpPr>
          <p:cNvPr id="3270" name="Google Shape;3270;g2cccfd34045_0_62"/>
          <p:cNvSpPr/>
          <p:nvPr/>
        </p:nvSpPr>
        <p:spPr>
          <a:xfrm>
            <a:off x="1145400" y="1206000"/>
            <a:ext cx="6853200" cy="376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1" name="Google Shape;3271;g2cccfd34045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400" y="1261037"/>
            <a:ext cx="6744112" cy="36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