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65" r:id="rId8"/>
    <p:sldId id="262" r:id="rId9"/>
    <p:sldId id="263" r:id="rId10"/>
    <p:sldId id="259" r:id="rId11"/>
    <p:sldId id="260" r:id="rId12"/>
    <p:sldId id="261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3A956-5112-4424-8E0A-D94303F329CB}" v="27" dt="2022-11-26T22:13:0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14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en Poncet" userId="1e002793-da80-431f-9dcf-4a6825dae1ef" providerId="ADAL" clId="{1773A956-5112-4424-8E0A-D94303F329CB}"/>
    <pc:docChg chg="undo custSel addSld delSld modSld sldOrd">
      <pc:chgData name="Maximilien Poncet" userId="1e002793-da80-431f-9dcf-4a6825dae1ef" providerId="ADAL" clId="{1773A956-5112-4424-8E0A-D94303F329CB}" dt="2022-11-26T22:26:12.796" v="3473" actId="20577"/>
      <pc:docMkLst>
        <pc:docMk/>
      </pc:docMkLst>
      <pc:sldChg chg="addSp delSp modSp new mod ord">
        <pc:chgData name="Maximilien Poncet" userId="1e002793-da80-431f-9dcf-4a6825dae1ef" providerId="ADAL" clId="{1773A956-5112-4424-8E0A-D94303F329CB}" dt="2022-11-26T21:42:15.038" v="2624" actId="1076"/>
        <pc:sldMkLst>
          <pc:docMk/>
          <pc:sldMk cId="2819383889" sldId="257"/>
        </pc:sldMkLst>
        <pc:spChg chg="del">
          <ac:chgData name="Maximilien Poncet" userId="1e002793-da80-431f-9dcf-4a6825dae1ef" providerId="ADAL" clId="{1773A956-5112-4424-8E0A-D94303F329CB}" dt="2022-11-26T18:06:53.018" v="1" actId="478"/>
          <ac:spMkLst>
            <pc:docMk/>
            <pc:sldMk cId="2819383889" sldId="257"/>
            <ac:spMk id="2" creationId="{C748EE90-A2F4-B329-E0D4-1D3AF5CD5A21}"/>
          </ac:spMkLst>
        </pc:spChg>
        <pc:spChg chg="del">
          <ac:chgData name="Maximilien Poncet" userId="1e002793-da80-431f-9dcf-4a6825dae1ef" providerId="ADAL" clId="{1773A956-5112-4424-8E0A-D94303F329CB}" dt="2022-11-26T18:06:53.018" v="1" actId="478"/>
          <ac:spMkLst>
            <pc:docMk/>
            <pc:sldMk cId="2819383889" sldId="257"/>
            <ac:spMk id="3" creationId="{33F655B9-1C95-9D37-96C0-6C99CCB4BA24}"/>
          </ac:spMkLst>
        </pc:spChg>
        <pc:spChg chg="add mod">
          <ac:chgData name="Maximilien Poncet" userId="1e002793-da80-431f-9dcf-4a6825dae1ef" providerId="ADAL" clId="{1773A956-5112-4424-8E0A-D94303F329CB}" dt="2022-11-26T18:07:16.034" v="42" actId="20577"/>
          <ac:spMkLst>
            <pc:docMk/>
            <pc:sldMk cId="2819383889" sldId="257"/>
            <ac:spMk id="4" creationId="{ACF8AB5B-AA3C-3FD7-4659-851D4DFA944B}"/>
          </ac:spMkLst>
        </pc:spChg>
        <pc:spChg chg="add mod">
          <ac:chgData name="Maximilien Poncet" userId="1e002793-da80-431f-9dcf-4a6825dae1ef" providerId="ADAL" clId="{1773A956-5112-4424-8E0A-D94303F329CB}" dt="2022-11-26T21:12:55.484" v="2098" actId="1076"/>
          <ac:spMkLst>
            <pc:docMk/>
            <pc:sldMk cId="2819383889" sldId="257"/>
            <ac:spMk id="7" creationId="{AEC92950-E1BC-0BEB-83B8-01674DAE080A}"/>
          </ac:spMkLst>
        </pc:spChg>
        <pc:spChg chg="add mod">
          <ac:chgData name="Maximilien Poncet" userId="1e002793-da80-431f-9dcf-4a6825dae1ef" providerId="ADAL" clId="{1773A956-5112-4424-8E0A-D94303F329CB}" dt="2022-11-26T21:41:41.485" v="2614" actId="20577"/>
          <ac:spMkLst>
            <pc:docMk/>
            <pc:sldMk cId="2819383889" sldId="257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1:42:15.038" v="2624" actId="1076"/>
          <ac:spMkLst>
            <pc:docMk/>
            <pc:sldMk cId="2819383889" sldId="257"/>
            <ac:spMk id="9" creationId="{9EE031D0-E82A-74D8-438E-82B128C8D737}"/>
          </ac:spMkLst>
        </pc:spChg>
        <pc:picChg chg="add mod">
          <ac:chgData name="Maximilien Poncet" userId="1e002793-da80-431f-9dcf-4a6825dae1ef" providerId="ADAL" clId="{1773A956-5112-4424-8E0A-D94303F329CB}" dt="2022-11-26T18:08:04.621" v="44" actId="1076"/>
          <ac:picMkLst>
            <pc:docMk/>
            <pc:sldMk cId="2819383889" sldId="257"/>
            <ac:picMk id="6" creationId="{2FA5C797-B7DC-CDDD-0BCA-2B021D8C6CC3}"/>
          </ac:picMkLst>
        </pc:picChg>
      </pc:sldChg>
      <pc:sldChg chg="new del">
        <pc:chgData name="Maximilien Poncet" userId="1e002793-da80-431f-9dcf-4a6825dae1ef" providerId="ADAL" clId="{1773A956-5112-4424-8E0A-D94303F329CB}" dt="2022-11-26T18:51:37.215" v="951" actId="47"/>
        <pc:sldMkLst>
          <pc:docMk/>
          <pc:sldMk cId="1516222511" sldId="258"/>
        </pc:sldMkLst>
      </pc:sldChg>
      <pc:sldChg chg="addSp delSp modSp add mod">
        <pc:chgData name="Maximilien Poncet" userId="1e002793-da80-431f-9dcf-4a6825dae1ef" providerId="ADAL" clId="{1773A956-5112-4424-8E0A-D94303F329CB}" dt="2022-11-26T20:59:45.594" v="1686" actId="20577"/>
        <pc:sldMkLst>
          <pc:docMk/>
          <pc:sldMk cId="1630021023" sldId="259"/>
        </pc:sldMkLst>
        <pc:spChg chg="mod">
          <ac:chgData name="Maximilien Poncet" userId="1e002793-da80-431f-9dcf-4a6825dae1ef" providerId="ADAL" clId="{1773A956-5112-4424-8E0A-D94303F329CB}" dt="2022-11-26T18:20:34.384" v="557" actId="20577"/>
          <ac:spMkLst>
            <pc:docMk/>
            <pc:sldMk cId="1630021023" sldId="259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0:59:45.594" v="1686" actId="20577"/>
          <ac:spMkLst>
            <pc:docMk/>
            <pc:sldMk cId="1630021023" sldId="259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7:49.304" v="1634" actId="1076"/>
          <ac:spMkLst>
            <pc:docMk/>
            <pc:sldMk cId="1630021023" sldId="259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8:05.185" v="1638" actId="1076"/>
          <ac:spMkLst>
            <pc:docMk/>
            <pc:sldMk cId="1630021023" sldId="259"/>
            <ac:spMk id="12" creationId="{3DAE331F-2371-C66A-500B-9E40EC22834C}"/>
          </ac:spMkLst>
        </pc:spChg>
        <pc:spChg chg="add mod">
          <ac:chgData name="Maximilien Poncet" userId="1e002793-da80-431f-9dcf-4a6825dae1ef" providerId="ADAL" clId="{1773A956-5112-4424-8E0A-D94303F329CB}" dt="2022-11-26T20:57:49.304" v="1634" actId="1076"/>
          <ac:spMkLst>
            <pc:docMk/>
            <pc:sldMk cId="1630021023" sldId="259"/>
            <ac:spMk id="13" creationId="{53B4B732-9E20-610C-DB50-265F020F951C}"/>
          </ac:spMkLst>
        </pc:spChg>
        <pc:picChg chg="add mod">
          <ac:chgData name="Maximilien Poncet" userId="1e002793-da80-431f-9dcf-4a6825dae1ef" providerId="ADAL" clId="{1773A956-5112-4424-8E0A-D94303F329CB}" dt="2022-11-26T18:23:02.846" v="563" actId="1076"/>
          <ac:picMkLst>
            <pc:docMk/>
            <pc:sldMk cId="1630021023" sldId="259"/>
            <ac:picMk id="3" creationId="{4E119FBC-1E3A-898C-A881-317BDE12F0BF}"/>
          </ac:picMkLst>
        </pc:picChg>
        <pc:picChg chg="del mod">
          <ac:chgData name="Maximilien Poncet" userId="1e002793-da80-431f-9dcf-4a6825dae1ef" providerId="ADAL" clId="{1773A956-5112-4424-8E0A-D94303F329CB}" dt="2022-11-26T18:22:58.432" v="559" actId="478"/>
          <ac:picMkLst>
            <pc:docMk/>
            <pc:sldMk cId="1630021023" sldId="259"/>
            <ac:picMk id="6" creationId="{2FA5C797-B7DC-CDDD-0BCA-2B021D8C6CC3}"/>
          </ac:picMkLst>
        </pc:picChg>
        <pc:picChg chg="add del">
          <ac:chgData name="Maximilien Poncet" userId="1e002793-da80-431f-9dcf-4a6825dae1ef" providerId="ADAL" clId="{1773A956-5112-4424-8E0A-D94303F329CB}" dt="2022-11-26T18:40:49.288" v="796" actId="478"/>
          <ac:picMkLst>
            <pc:docMk/>
            <pc:sldMk cId="1630021023" sldId="259"/>
            <ac:picMk id="9" creationId="{C0F8F093-DB85-A085-F48A-8E0ADE9EF7CA}"/>
          </ac:picMkLst>
        </pc:picChg>
        <pc:picChg chg="add del">
          <ac:chgData name="Maximilien Poncet" userId="1e002793-da80-431f-9dcf-4a6825dae1ef" providerId="ADAL" clId="{1773A956-5112-4424-8E0A-D94303F329CB}" dt="2022-11-26T18:41:46.531" v="808" actId="478"/>
          <ac:picMkLst>
            <pc:docMk/>
            <pc:sldMk cId="1630021023" sldId="259"/>
            <ac:picMk id="11" creationId="{C0FE79C9-D7F0-1413-82F9-DF65317042E2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1:01:00.042" v="1708" actId="20577"/>
        <pc:sldMkLst>
          <pc:docMk/>
          <pc:sldMk cId="1102991933" sldId="260"/>
        </pc:sldMkLst>
        <pc:spChg chg="mod">
          <ac:chgData name="Maximilien Poncet" userId="1e002793-da80-431f-9dcf-4a6825dae1ef" providerId="ADAL" clId="{1773A956-5112-4424-8E0A-D94303F329CB}" dt="2022-11-26T21:01:00.042" v="1708" actId="20577"/>
          <ac:spMkLst>
            <pc:docMk/>
            <pc:sldMk cId="1102991933" sldId="260"/>
            <ac:spMk id="4" creationId="{ACF8AB5B-AA3C-3FD7-4659-851D4DFA944B}"/>
          </ac:spMkLst>
        </pc:spChg>
        <pc:spChg chg="add del mod">
          <ac:chgData name="Maximilien Poncet" userId="1e002793-da80-431f-9dcf-4a6825dae1ef" providerId="ADAL" clId="{1773A956-5112-4424-8E0A-D94303F329CB}" dt="2022-11-26T20:58:54.258" v="1642" actId="478"/>
          <ac:spMkLst>
            <pc:docMk/>
            <pc:sldMk cId="1102991933" sldId="260"/>
            <ac:spMk id="6" creationId="{31B4A0B9-25CE-F7F7-C79A-D23F0E0A4D8E}"/>
          </ac:spMkLst>
        </pc:spChg>
        <pc:spChg chg="mod">
          <ac:chgData name="Maximilien Poncet" userId="1e002793-da80-431f-9dcf-4a6825dae1ef" providerId="ADAL" clId="{1773A956-5112-4424-8E0A-D94303F329CB}" dt="2022-11-26T20:58:57.880" v="1649" actId="20577"/>
          <ac:spMkLst>
            <pc:docMk/>
            <pc:sldMk cId="1102991933" sldId="260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7:10.395" v="1617" actId="1076"/>
          <ac:spMkLst>
            <pc:docMk/>
            <pc:sldMk cId="1102991933" sldId="260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8:11.122" v="1639" actId="1076"/>
          <ac:spMkLst>
            <pc:docMk/>
            <pc:sldMk cId="1102991933" sldId="260"/>
            <ac:spMk id="9" creationId="{DA601910-78AE-B04F-7625-802FCDDF00E2}"/>
          </ac:spMkLst>
        </pc:spChg>
        <pc:spChg chg="add mod">
          <ac:chgData name="Maximilien Poncet" userId="1e002793-da80-431f-9dcf-4a6825dae1ef" providerId="ADAL" clId="{1773A956-5112-4424-8E0A-D94303F329CB}" dt="2022-11-26T20:57:25.434" v="1630" actId="1076"/>
          <ac:spMkLst>
            <pc:docMk/>
            <pc:sldMk cId="1102991933" sldId="260"/>
            <ac:spMk id="10" creationId="{71E51589-FC52-2D6F-A5A6-9AED00AC6E10}"/>
          </ac:spMkLst>
        </pc:spChg>
        <pc:picChg chg="del">
          <ac:chgData name="Maximilien Poncet" userId="1e002793-da80-431f-9dcf-4a6825dae1ef" providerId="ADAL" clId="{1773A956-5112-4424-8E0A-D94303F329CB}" dt="2022-11-26T18:51:48.525" v="956" actId="478"/>
          <ac:picMkLst>
            <pc:docMk/>
            <pc:sldMk cId="1102991933" sldId="260"/>
            <ac:picMk id="3" creationId="{4E119FBC-1E3A-898C-A881-317BDE12F0BF}"/>
          </ac:picMkLst>
        </pc:picChg>
        <pc:picChg chg="add mod">
          <ac:chgData name="Maximilien Poncet" userId="1e002793-da80-431f-9dcf-4a6825dae1ef" providerId="ADAL" clId="{1773A956-5112-4424-8E0A-D94303F329CB}" dt="2022-11-26T18:54:46.628" v="961" actId="1076"/>
          <ac:picMkLst>
            <pc:docMk/>
            <pc:sldMk cId="1102991933" sldId="260"/>
            <ac:picMk id="5" creationId="{0697E58B-FFFC-7624-3DD2-B6ADA2011D27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2:21:27.044" v="3324" actId="20577"/>
        <pc:sldMkLst>
          <pc:docMk/>
          <pc:sldMk cId="771451252" sldId="261"/>
        </pc:sldMkLst>
        <pc:spChg chg="mod">
          <ac:chgData name="Maximilien Poncet" userId="1e002793-da80-431f-9dcf-4a6825dae1ef" providerId="ADAL" clId="{1773A956-5112-4424-8E0A-D94303F329CB}" dt="2022-11-26T19:49:21.625" v="1271" actId="20577"/>
          <ac:spMkLst>
            <pc:docMk/>
            <pc:sldMk cId="771451252" sldId="261"/>
            <ac:spMk id="4" creationId="{ACF8AB5B-AA3C-3FD7-4659-851D4DFA944B}"/>
          </ac:spMkLst>
        </pc:spChg>
        <pc:spChg chg="del mod">
          <ac:chgData name="Maximilien Poncet" userId="1e002793-da80-431f-9dcf-4a6825dae1ef" providerId="ADAL" clId="{1773A956-5112-4424-8E0A-D94303F329CB}" dt="2022-11-26T20:59:13.139" v="1667" actId="478"/>
          <ac:spMkLst>
            <pc:docMk/>
            <pc:sldMk cId="771451252" sldId="261"/>
            <ac:spMk id="6" creationId="{31B4A0B9-25CE-F7F7-C79A-D23F0E0A4D8E}"/>
          </ac:spMkLst>
        </pc:spChg>
        <pc:spChg chg="mod">
          <ac:chgData name="Maximilien Poncet" userId="1e002793-da80-431f-9dcf-4a6825dae1ef" providerId="ADAL" clId="{1773A956-5112-4424-8E0A-D94303F329CB}" dt="2022-11-26T22:21:27.044" v="3324" actId="20577"/>
          <ac:spMkLst>
            <pc:docMk/>
            <pc:sldMk cId="771451252" sldId="261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0:51.173" v="1322" actId="20577"/>
          <ac:spMkLst>
            <pc:docMk/>
            <pc:sldMk cId="771451252" sldId="261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6:43.583" v="1612" actId="20577"/>
          <ac:spMkLst>
            <pc:docMk/>
            <pc:sldMk cId="771451252" sldId="261"/>
            <ac:spMk id="9" creationId="{5F88002F-E960-45EE-C6DC-D89E6D240A71}"/>
          </ac:spMkLst>
        </pc:spChg>
        <pc:spChg chg="add mod">
          <ac:chgData name="Maximilien Poncet" userId="1e002793-da80-431f-9dcf-4a6825dae1ef" providerId="ADAL" clId="{1773A956-5112-4424-8E0A-D94303F329CB}" dt="2022-11-26T20:59:23.101" v="1683" actId="20577"/>
          <ac:spMkLst>
            <pc:docMk/>
            <pc:sldMk cId="771451252" sldId="261"/>
            <ac:spMk id="10" creationId="{3DD91A54-B13D-6F33-38C9-AE2F182D932B}"/>
          </ac:spMkLst>
        </pc:spChg>
        <pc:picChg chg="add mod">
          <ac:chgData name="Maximilien Poncet" userId="1e002793-da80-431f-9dcf-4a6825dae1ef" providerId="ADAL" clId="{1773A956-5112-4424-8E0A-D94303F329CB}" dt="2022-11-26T19:48:45.393" v="1226" actId="1076"/>
          <ac:picMkLst>
            <pc:docMk/>
            <pc:sldMk cId="771451252" sldId="261"/>
            <ac:picMk id="3" creationId="{C5C30AAC-7A3D-6702-AAD0-1C2739746BFF}"/>
          </ac:picMkLst>
        </pc:picChg>
        <pc:picChg chg="del">
          <ac:chgData name="Maximilien Poncet" userId="1e002793-da80-431f-9dcf-4a6825dae1ef" providerId="ADAL" clId="{1773A956-5112-4424-8E0A-D94303F329CB}" dt="2022-11-26T19:48:42.568" v="1224" actId="478"/>
          <ac:picMkLst>
            <pc:docMk/>
            <pc:sldMk cId="771451252" sldId="261"/>
            <ac:picMk id="5" creationId="{0697E58B-FFFC-7624-3DD2-B6ADA2011D27}"/>
          </ac:picMkLst>
        </pc:picChg>
      </pc:sldChg>
      <pc:sldChg chg="add del">
        <pc:chgData name="Maximilien Poncet" userId="1e002793-da80-431f-9dcf-4a6825dae1ef" providerId="ADAL" clId="{1773A956-5112-4424-8E0A-D94303F329CB}" dt="2022-11-26T20:58:23.456" v="1641" actId="2696"/>
        <pc:sldMkLst>
          <pc:docMk/>
          <pc:sldMk cId="1585228176" sldId="262"/>
        </pc:sldMkLst>
      </pc:sldChg>
      <pc:sldChg chg="addSp delSp modSp add mod ord">
        <pc:chgData name="Maximilien Poncet" userId="1e002793-da80-431f-9dcf-4a6825dae1ef" providerId="ADAL" clId="{1773A956-5112-4424-8E0A-D94303F329CB}" dt="2022-11-26T21:21:26.415" v="2318" actId="20577"/>
        <pc:sldMkLst>
          <pc:docMk/>
          <pc:sldMk cId="2946306719" sldId="262"/>
        </pc:sldMkLst>
        <pc:spChg chg="add mod">
          <ac:chgData name="Maximilien Poncet" userId="1e002793-da80-431f-9dcf-4a6825dae1ef" providerId="ADAL" clId="{1773A956-5112-4424-8E0A-D94303F329CB}" dt="2022-11-26T21:05:53.518" v="1896" actId="1076"/>
          <ac:spMkLst>
            <pc:docMk/>
            <pc:sldMk cId="2946306719" sldId="262"/>
            <ac:spMk id="2" creationId="{34102ED1-DE25-7BB3-F3D0-124B446B061D}"/>
          </ac:spMkLst>
        </pc:spChg>
        <pc:spChg chg="add mod">
          <ac:chgData name="Maximilien Poncet" userId="1e002793-da80-431f-9dcf-4a6825dae1ef" providerId="ADAL" clId="{1773A956-5112-4424-8E0A-D94303F329CB}" dt="2022-11-26T21:19:30.120" v="2211" actId="20577"/>
          <ac:spMkLst>
            <pc:docMk/>
            <pc:sldMk cId="2946306719" sldId="262"/>
            <ac:spMk id="3" creationId="{4FA81965-D176-5F9B-53AC-06E6C728BA5A}"/>
          </ac:spMkLst>
        </pc:spChg>
        <pc:spChg chg="del mod">
          <ac:chgData name="Maximilien Poncet" userId="1e002793-da80-431f-9dcf-4a6825dae1ef" providerId="ADAL" clId="{1773A956-5112-4424-8E0A-D94303F329CB}" dt="2022-11-26T21:02:16.045" v="1772"/>
          <ac:spMkLst>
            <pc:docMk/>
            <pc:sldMk cId="2946306719" sldId="262"/>
            <ac:spMk id="4" creationId="{ACF8AB5B-AA3C-3FD7-4659-851D4DFA944B}"/>
          </ac:spMkLst>
        </pc:spChg>
        <pc:spChg chg="add del mod">
          <ac:chgData name="Maximilien Poncet" userId="1e002793-da80-431f-9dcf-4a6825dae1ef" providerId="ADAL" clId="{1773A956-5112-4424-8E0A-D94303F329CB}" dt="2022-11-26T21:20:12.902" v="2216"/>
          <ac:spMkLst>
            <pc:docMk/>
            <pc:sldMk cId="2946306719" sldId="262"/>
            <ac:spMk id="5" creationId="{20FE586B-FB9D-65B1-000B-B80527CCB62F}"/>
          </ac:spMkLst>
        </pc:spChg>
        <pc:spChg chg="mod">
          <ac:chgData name="Maximilien Poncet" userId="1e002793-da80-431f-9dcf-4a6825dae1ef" providerId="ADAL" clId="{1773A956-5112-4424-8E0A-D94303F329CB}" dt="2022-11-26T21:17:38.263" v="2100" actId="1076"/>
          <ac:spMkLst>
            <pc:docMk/>
            <pc:sldMk cId="2946306719" sldId="262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1:17:41.464" v="2101" actId="1076"/>
          <ac:spMkLst>
            <pc:docMk/>
            <pc:sldMk cId="2946306719" sldId="262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1:17:51.324" v="2102" actId="1076"/>
          <ac:spMkLst>
            <pc:docMk/>
            <pc:sldMk cId="2946306719" sldId="262"/>
            <ac:spMk id="9" creationId="{9EE031D0-E82A-74D8-438E-82B128C8D737}"/>
          </ac:spMkLst>
        </pc:spChg>
        <pc:spChg chg="add mod">
          <ac:chgData name="Maximilien Poncet" userId="1e002793-da80-431f-9dcf-4a6825dae1ef" providerId="ADAL" clId="{1773A956-5112-4424-8E0A-D94303F329CB}" dt="2022-11-26T21:21:26.415" v="2318" actId="20577"/>
          <ac:spMkLst>
            <pc:docMk/>
            <pc:sldMk cId="2946306719" sldId="262"/>
            <ac:spMk id="10" creationId="{E4C8294E-2CDD-258A-FDEF-00DB4BFCEFBA}"/>
          </ac:spMkLst>
        </pc:spChg>
        <pc:picChg chg="del">
          <ac:chgData name="Maximilien Poncet" userId="1e002793-da80-431f-9dcf-4a6825dae1ef" providerId="ADAL" clId="{1773A956-5112-4424-8E0A-D94303F329CB}" dt="2022-11-26T21:15:47.563" v="2099" actId="478"/>
          <ac:picMkLst>
            <pc:docMk/>
            <pc:sldMk cId="2946306719" sldId="262"/>
            <ac:picMk id="6" creationId="{2FA5C797-B7DC-CDDD-0BCA-2B021D8C6CC3}"/>
          </ac:picMkLst>
        </pc:picChg>
      </pc:sldChg>
      <pc:sldChg chg="delSp modSp new mod">
        <pc:chgData name="Maximilien Poncet" userId="1e002793-da80-431f-9dcf-4a6825dae1ef" providerId="ADAL" clId="{1773A956-5112-4424-8E0A-D94303F329CB}" dt="2022-11-26T21:01:51.401" v="1741" actId="122"/>
        <pc:sldMkLst>
          <pc:docMk/>
          <pc:sldMk cId="593962680" sldId="263"/>
        </pc:sldMkLst>
        <pc:spChg chg="mod">
          <ac:chgData name="Maximilien Poncet" userId="1e002793-da80-431f-9dcf-4a6825dae1ef" providerId="ADAL" clId="{1773A956-5112-4424-8E0A-D94303F329CB}" dt="2022-11-26T21:01:51.401" v="1741" actId="122"/>
          <ac:spMkLst>
            <pc:docMk/>
            <pc:sldMk cId="593962680" sldId="263"/>
            <ac:spMk id="2" creationId="{E1E4C4A3-BB45-46AA-941E-3C679082B7A2}"/>
          </ac:spMkLst>
        </pc:spChg>
        <pc:spChg chg="del">
          <ac:chgData name="Maximilien Poncet" userId="1e002793-da80-431f-9dcf-4a6825dae1ef" providerId="ADAL" clId="{1773A956-5112-4424-8E0A-D94303F329CB}" dt="2022-11-26T21:01:34.482" v="1713" actId="478"/>
          <ac:spMkLst>
            <pc:docMk/>
            <pc:sldMk cId="593962680" sldId="263"/>
            <ac:spMk id="3" creationId="{E1C6CCF8-8B69-2674-18B0-291FB901919C}"/>
          </ac:spMkLst>
        </pc:spChg>
      </pc:sldChg>
      <pc:sldChg chg="delSp modSp new mod">
        <pc:chgData name="Maximilien Poncet" userId="1e002793-da80-431f-9dcf-4a6825dae1ef" providerId="ADAL" clId="{1773A956-5112-4424-8E0A-D94303F329CB}" dt="2022-11-26T21:02:40.363" v="1808" actId="122"/>
        <pc:sldMkLst>
          <pc:docMk/>
          <pc:sldMk cId="1754227826" sldId="264"/>
        </pc:sldMkLst>
        <pc:spChg chg="mod">
          <ac:chgData name="Maximilien Poncet" userId="1e002793-da80-431f-9dcf-4a6825dae1ef" providerId="ADAL" clId="{1773A956-5112-4424-8E0A-D94303F329CB}" dt="2022-11-26T21:02:40.363" v="1808" actId="122"/>
          <ac:spMkLst>
            <pc:docMk/>
            <pc:sldMk cId="1754227826" sldId="264"/>
            <ac:spMk id="2" creationId="{80ACE637-F390-02A3-1E04-D9DF3F1E2545}"/>
          </ac:spMkLst>
        </pc:spChg>
        <pc:spChg chg="del">
          <ac:chgData name="Maximilien Poncet" userId="1e002793-da80-431f-9dcf-4a6825dae1ef" providerId="ADAL" clId="{1773A956-5112-4424-8E0A-D94303F329CB}" dt="2022-11-26T21:02:36.247" v="1806" actId="478"/>
          <ac:spMkLst>
            <pc:docMk/>
            <pc:sldMk cId="1754227826" sldId="264"/>
            <ac:spMk id="3" creationId="{1AD23F91-820D-A670-0505-5D80BE887F3A}"/>
          </ac:spMkLst>
        </pc:spChg>
      </pc:sldChg>
      <pc:sldChg chg="delSp modSp new mod">
        <pc:chgData name="Maximilien Poncet" userId="1e002793-da80-431f-9dcf-4a6825dae1ef" providerId="ADAL" clId="{1773A956-5112-4424-8E0A-D94303F329CB}" dt="2022-11-26T21:05:34.480" v="1857" actId="108"/>
        <pc:sldMkLst>
          <pc:docMk/>
          <pc:sldMk cId="758529118" sldId="265"/>
        </pc:sldMkLst>
        <pc:spChg chg="mod">
          <ac:chgData name="Maximilien Poncet" userId="1e002793-da80-431f-9dcf-4a6825dae1ef" providerId="ADAL" clId="{1773A956-5112-4424-8E0A-D94303F329CB}" dt="2022-11-26T21:05:34.480" v="1857" actId="108"/>
          <ac:spMkLst>
            <pc:docMk/>
            <pc:sldMk cId="758529118" sldId="265"/>
            <ac:spMk id="2" creationId="{04C8AA5A-7713-AE72-6A60-E1E0AE03ED62}"/>
          </ac:spMkLst>
        </pc:spChg>
        <pc:spChg chg="del">
          <ac:chgData name="Maximilien Poncet" userId="1e002793-da80-431f-9dcf-4a6825dae1ef" providerId="ADAL" clId="{1773A956-5112-4424-8E0A-D94303F329CB}" dt="2022-11-26T21:02:46.130" v="1810" actId="478"/>
          <ac:spMkLst>
            <pc:docMk/>
            <pc:sldMk cId="758529118" sldId="265"/>
            <ac:spMk id="3" creationId="{E8F89840-A330-B0E2-DBF9-4803F7E5876B}"/>
          </ac:spMkLst>
        </pc:spChg>
      </pc:sldChg>
      <pc:sldChg chg="addSp delSp modSp new del mod">
        <pc:chgData name="Maximilien Poncet" userId="1e002793-da80-431f-9dcf-4a6825dae1ef" providerId="ADAL" clId="{1773A956-5112-4424-8E0A-D94303F329CB}" dt="2022-11-26T21:31:55.272" v="2329" actId="2696"/>
        <pc:sldMkLst>
          <pc:docMk/>
          <pc:sldMk cId="1037860052" sldId="266"/>
        </pc:sldMkLst>
        <pc:spChg chg="del mod">
          <ac:chgData name="Maximilien Poncet" userId="1e002793-da80-431f-9dcf-4a6825dae1ef" providerId="ADAL" clId="{1773A956-5112-4424-8E0A-D94303F329CB}" dt="2022-11-26T21:31:52.742" v="2328" actId="478"/>
          <ac:spMkLst>
            <pc:docMk/>
            <pc:sldMk cId="1037860052" sldId="266"/>
            <ac:spMk id="2" creationId="{5B3161C9-CBFC-A3D1-6F9B-B1F20CEBE371}"/>
          </ac:spMkLst>
        </pc:spChg>
        <pc:spChg chg="del">
          <ac:chgData name="Maximilien Poncet" userId="1e002793-da80-431f-9dcf-4a6825dae1ef" providerId="ADAL" clId="{1773A956-5112-4424-8E0A-D94303F329CB}" dt="2022-11-26T21:31:47.835" v="2320" actId="478"/>
          <ac:spMkLst>
            <pc:docMk/>
            <pc:sldMk cId="1037860052" sldId="266"/>
            <ac:spMk id="3" creationId="{1EBF70D1-2BCD-4CC4-9F0D-59E9B350C06D}"/>
          </ac:spMkLst>
        </pc:spChg>
        <pc:spChg chg="add mod">
          <ac:chgData name="Maximilien Poncet" userId="1e002793-da80-431f-9dcf-4a6825dae1ef" providerId="ADAL" clId="{1773A956-5112-4424-8E0A-D94303F329CB}" dt="2022-11-26T21:31:52.742" v="2328" actId="478"/>
          <ac:spMkLst>
            <pc:docMk/>
            <pc:sldMk cId="1037860052" sldId="266"/>
            <ac:spMk id="5" creationId="{E62841F0-51B8-7D21-A5FD-442241AC6534}"/>
          </ac:spMkLst>
        </pc:spChg>
      </pc:sldChg>
      <pc:sldChg chg="modSp add mod ord">
        <pc:chgData name="Maximilien Poncet" userId="1e002793-da80-431f-9dcf-4a6825dae1ef" providerId="ADAL" clId="{1773A956-5112-4424-8E0A-D94303F329CB}" dt="2022-11-26T21:32:26.471" v="2401" actId="20577"/>
        <pc:sldMkLst>
          <pc:docMk/>
          <pc:sldMk cId="3022780154" sldId="266"/>
        </pc:sldMkLst>
        <pc:spChg chg="mod">
          <ac:chgData name="Maximilien Poncet" userId="1e002793-da80-431f-9dcf-4a6825dae1ef" providerId="ADAL" clId="{1773A956-5112-4424-8E0A-D94303F329CB}" dt="2022-11-26T21:32:26.471" v="2401" actId="20577"/>
          <ac:spMkLst>
            <pc:docMk/>
            <pc:sldMk cId="3022780154" sldId="266"/>
            <ac:spMk id="2" creationId="{E1E4C4A3-BB45-46AA-941E-3C679082B7A2}"/>
          </ac:spMkLst>
        </pc:spChg>
      </pc:sldChg>
      <pc:sldChg chg="new del">
        <pc:chgData name="Maximilien Poncet" userId="1e002793-da80-431f-9dcf-4a6825dae1ef" providerId="ADAL" clId="{1773A956-5112-4424-8E0A-D94303F329CB}" dt="2022-11-26T21:49:32.849" v="2715" actId="2696"/>
        <pc:sldMkLst>
          <pc:docMk/>
          <pc:sldMk cId="799334676" sldId="267"/>
        </pc:sldMkLst>
      </pc:sldChg>
      <pc:sldChg chg="delSp modSp add mod ord">
        <pc:chgData name="Maximilien Poncet" userId="1e002793-da80-431f-9dcf-4a6825dae1ef" providerId="ADAL" clId="{1773A956-5112-4424-8E0A-D94303F329CB}" dt="2022-11-26T22:26:07.423" v="3472" actId="20577"/>
        <pc:sldMkLst>
          <pc:docMk/>
          <pc:sldMk cId="4284454840" sldId="268"/>
        </pc:sldMkLst>
        <pc:spChg chg="mod">
          <ac:chgData name="Maximilien Poncet" userId="1e002793-da80-431f-9dcf-4a6825dae1ef" providerId="ADAL" clId="{1773A956-5112-4424-8E0A-D94303F329CB}" dt="2022-11-26T21:44:56.560" v="2670" actId="1076"/>
          <ac:spMkLst>
            <pc:docMk/>
            <pc:sldMk cId="4284454840" sldId="268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2:04:06.428" v="2895" actId="20577"/>
          <ac:spMkLst>
            <pc:docMk/>
            <pc:sldMk cId="4284454840" sldId="268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6:07.423" v="3472" actId="20577"/>
          <ac:spMkLst>
            <pc:docMk/>
            <pc:sldMk cId="4284454840" sldId="268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1:46:22.135" v="2714" actId="1076"/>
          <ac:spMkLst>
            <pc:docMk/>
            <pc:sldMk cId="4284454840" sldId="268"/>
            <ac:spMk id="9" creationId="{DA601910-78AE-B04F-7625-802FCDDF00E2}"/>
          </ac:spMkLst>
        </pc:spChg>
        <pc:spChg chg="mod">
          <ac:chgData name="Maximilien Poncet" userId="1e002793-da80-431f-9dcf-4a6825dae1ef" providerId="ADAL" clId="{1773A956-5112-4424-8E0A-D94303F329CB}" dt="2022-11-26T21:46:18.926" v="2713" actId="1076"/>
          <ac:spMkLst>
            <pc:docMk/>
            <pc:sldMk cId="4284454840" sldId="268"/>
            <ac:spMk id="10" creationId="{71E51589-FC52-2D6F-A5A6-9AED00AC6E10}"/>
          </ac:spMkLst>
        </pc:spChg>
        <pc:picChg chg="del mod">
          <ac:chgData name="Maximilien Poncet" userId="1e002793-da80-431f-9dcf-4a6825dae1ef" providerId="ADAL" clId="{1773A956-5112-4424-8E0A-D94303F329CB}" dt="2022-11-26T21:46:00.658" v="2709" actId="478"/>
          <ac:picMkLst>
            <pc:docMk/>
            <pc:sldMk cId="4284454840" sldId="268"/>
            <ac:picMk id="5" creationId="{0697E58B-FFFC-7624-3DD2-B6ADA2011D27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2:26:12.796" v="3473" actId="20577"/>
        <pc:sldMkLst>
          <pc:docMk/>
          <pc:sldMk cId="3021498648" sldId="269"/>
        </pc:sldMkLst>
        <pc:spChg chg="add mod">
          <ac:chgData name="Maximilien Poncet" userId="1e002793-da80-431f-9dcf-4a6825dae1ef" providerId="ADAL" clId="{1773A956-5112-4424-8E0A-D94303F329CB}" dt="2022-11-26T22:07:16.479" v="2940" actId="113"/>
          <ac:spMkLst>
            <pc:docMk/>
            <pc:sldMk cId="3021498648" sldId="269"/>
            <ac:spMk id="2" creationId="{9E14D970-7D85-05AD-FD0F-F452B1881317}"/>
          </ac:spMkLst>
        </pc:spChg>
        <pc:spChg chg="add mod">
          <ac:chgData name="Maximilien Poncet" userId="1e002793-da80-431f-9dcf-4a6825dae1ef" providerId="ADAL" clId="{1773A956-5112-4424-8E0A-D94303F329CB}" dt="2022-11-26T22:07:32.343" v="2948" actId="113"/>
          <ac:spMkLst>
            <pc:docMk/>
            <pc:sldMk cId="3021498648" sldId="269"/>
            <ac:spMk id="3" creationId="{3D2BA341-6565-1E8F-1C7F-4CAFB7D5B322}"/>
          </ac:spMkLst>
        </pc:spChg>
        <pc:spChg chg="mod">
          <ac:chgData name="Maximilien Poncet" userId="1e002793-da80-431f-9dcf-4a6825dae1ef" providerId="ADAL" clId="{1773A956-5112-4424-8E0A-D94303F329CB}" dt="2022-11-26T21:49:49.439" v="2751" actId="20577"/>
          <ac:spMkLst>
            <pc:docMk/>
            <pc:sldMk cId="3021498648" sldId="269"/>
            <ac:spMk id="4" creationId="{ACF8AB5B-AA3C-3FD7-4659-851D4DFA944B}"/>
          </ac:spMkLst>
        </pc:spChg>
        <pc:spChg chg="add mod">
          <ac:chgData name="Maximilien Poncet" userId="1e002793-da80-431f-9dcf-4a6825dae1ef" providerId="ADAL" clId="{1773A956-5112-4424-8E0A-D94303F329CB}" dt="2022-11-26T22:26:12.796" v="3473" actId="20577"/>
          <ac:spMkLst>
            <pc:docMk/>
            <pc:sldMk cId="3021498648" sldId="269"/>
            <ac:spMk id="5" creationId="{74D4AC22-3738-3209-8318-D2891EB6C6EE}"/>
          </ac:spMkLst>
        </pc:spChg>
        <pc:spChg chg="add mod">
          <ac:chgData name="Maximilien Poncet" userId="1e002793-da80-431f-9dcf-4a6825dae1ef" providerId="ADAL" clId="{1773A956-5112-4424-8E0A-D94303F329CB}" dt="2022-11-26T22:13:02.708" v="3103" actId="571"/>
          <ac:spMkLst>
            <pc:docMk/>
            <pc:sldMk cId="3021498648" sldId="269"/>
            <ac:spMk id="6" creationId="{80CE1A1D-2E76-EB73-93D3-0BA34B65348B}"/>
          </ac:spMkLst>
        </pc:spChg>
        <pc:spChg chg="mod">
          <ac:chgData name="Maximilien Poncet" userId="1e002793-da80-431f-9dcf-4a6825dae1ef" providerId="ADAL" clId="{1773A956-5112-4424-8E0A-D94303F329CB}" dt="2022-11-26T22:11:33.837" v="3029" actId="20577"/>
          <ac:spMkLst>
            <pc:docMk/>
            <pc:sldMk cId="3021498648" sldId="269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5:59.557" v="3467" actId="20577"/>
          <ac:spMkLst>
            <pc:docMk/>
            <pc:sldMk cId="3021498648" sldId="269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2:10:08.284" v="2952" actId="1076"/>
          <ac:spMkLst>
            <pc:docMk/>
            <pc:sldMk cId="3021498648" sldId="269"/>
            <ac:spMk id="9" creationId="{DA601910-78AE-B04F-7625-802FCDDF00E2}"/>
          </ac:spMkLst>
        </pc:spChg>
        <pc:spChg chg="add del">
          <ac:chgData name="Maximilien Poncet" userId="1e002793-da80-431f-9dcf-4a6825dae1ef" providerId="ADAL" clId="{1773A956-5112-4424-8E0A-D94303F329CB}" dt="2022-11-26T22:15:01.934" v="3233" actId="22"/>
          <ac:spMkLst>
            <pc:docMk/>
            <pc:sldMk cId="3021498648" sldId="269"/>
            <ac:spMk id="12" creationId="{67D33D3C-3C14-44A1-2524-9D87FDB4471D}"/>
          </ac:spMkLst>
        </pc:spChg>
      </pc:sldChg>
      <pc:sldChg chg="modSp add mod ord">
        <pc:chgData name="Maximilien Poncet" userId="1e002793-da80-431f-9dcf-4a6825dae1ef" providerId="ADAL" clId="{1773A956-5112-4424-8E0A-D94303F329CB}" dt="2022-11-26T22:14:26.367" v="3231" actId="20577"/>
        <pc:sldMkLst>
          <pc:docMk/>
          <pc:sldMk cId="3514012218" sldId="270"/>
        </pc:sldMkLst>
        <pc:spChg chg="mod">
          <ac:chgData name="Maximilien Poncet" userId="1e002793-da80-431f-9dcf-4a6825dae1ef" providerId="ADAL" clId="{1773A956-5112-4424-8E0A-D94303F329CB}" dt="2022-11-26T22:14:26.367" v="3231" actId="20577"/>
          <ac:spMkLst>
            <pc:docMk/>
            <pc:sldMk cId="3514012218" sldId="270"/>
            <ac:spMk id="2" creationId="{E1E4C4A3-BB45-46AA-941E-3C679082B7A2}"/>
          </ac:spMkLst>
        </pc:spChg>
      </pc:sldChg>
      <pc:sldChg chg="delSp modSp add mod ord">
        <pc:chgData name="Maximilien Poncet" userId="1e002793-da80-431f-9dcf-4a6825dae1ef" providerId="ADAL" clId="{1773A956-5112-4424-8E0A-D94303F329CB}" dt="2022-11-26T22:25:50.008" v="3462" actId="20577"/>
        <pc:sldMkLst>
          <pc:docMk/>
          <pc:sldMk cId="1866833900" sldId="271"/>
        </pc:sldMkLst>
        <pc:spChg chg="mod">
          <ac:chgData name="Maximilien Poncet" userId="1e002793-da80-431f-9dcf-4a6825dae1ef" providerId="ADAL" clId="{1773A956-5112-4424-8E0A-D94303F329CB}" dt="2022-11-26T22:21:57.324" v="3358" actId="20577"/>
          <ac:spMkLst>
            <pc:docMk/>
            <pc:sldMk cId="1866833900" sldId="271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2:22:35.849" v="3369" actId="1076"/>
          <ac:spMkLst>
            <pc:docMk/>
            <pc:sldMk cId="1866833900" sldId="271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5:50.008" v="3462" actId="20577"/>
          <ac:spMkLst>
            <pc:docMk/>
            <pc:sldMk cId="1866833900" sldId="271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2:22:56.215" v="3377" actId="20577"/>
          <ac:spMkLst>
            <pc:docMk/>
            <pc:sldMk cId="1866833900" sldId="271"/>
            <ac:spMk id="9" creationId="{5F88002F-E960-45EE-C6DC-D89E6D240A71}"/>
          </ac:spMkLst>
        </pc:spChg>
        <pc:spChg chg="del mod">
          <ac:chgData name="Maximilien Poncet" userId="1e002793-da80-431f-9dcf-4a6825dae1ef" providerId="ADAL" clId="{1773A956-5112-4424-8E0A-D94303F329CB}" dt="2022-11-26T22:22:50.167" v="3374" actId="478"/>
          <ac:spMkLst>
            <pc:docMk/>
            <pc:sldMk cId="1866833900" sldId="271"/>
            <ac:spMk id="10" creationId="{3DD91A54-B13D-6F33-38C9-AE2F182D932B}"/>
          </ac:spMkLst>
        </pc:spChg>
        <pc:picChg chg="del">
          <ac:chgData name="Maximilien Poncet" userId="1e002793-da80-431f-9dcf-4a6825dae1ef" providerId="ADAL" clId="{1773A956-5112-4424-8E0A-D94303F329CB}" dt="2022-11-26T22:22:30.213" v="3367" actId="478"/>
          <ac:picMkLst>
            <pc:docMk/>
            <pc:sldMk cId="1866833900" sldId="271"/>
            <ac:picMk id="3" creationId="{C5C30AAC-7A3D-6702-AAD0-1C2739746B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F8D45-F46A-D6F8-4C54-C9ABA756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2289DF-8A50-5CFD-B501-70A5394C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22F03C-F8C1-B21B-B0A4-614979A9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BA70E-B9B4-1138-86F2-249765A4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563A2-FBF9-CB60-8EA7-6F76DBA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9111B-6D3B-619A-398C-6B60A85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7488F-63BA-ADA9-03DC-86806500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83390-4452-48E0-C3D8-C0AA84F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A92D1-E2AD-33ED-216A-5D5751F4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C5387-6DB9-7F4C-3576-FC76904D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ACA1C4-1031-EA87-8D42-B9CE711FF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DFAF29-BC39-3A7B-B0A0-273D64BC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BA559-B74A-6E1E-186B-6161F8C8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5D000-35B7-B006-ED6F-8B049A81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F7189-3DE7-25B3-3DCD-089EDE8C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3E69F-278C-C536-B877-4CF2CD01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90DB9-DFE4-4550-43B3-47AFAB28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F8F91-CBB9-F718-C096-119B0432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F5BF1-800E-22DB-51F1-3F00E46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DD37E-7DA1-A6BF-5167-51B2FC3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7BF2C-5D96-2DD0-C804-94E47BCA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C7678-295F-1B78-E1A2-57A77476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A38D6-6D55-AC26-3A5A-CC6B29D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790CC-E96B-A9D4-F05D-98BB323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ABB53-D7C8-9196-BC21-788FD62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7854-32BE-F24F-2620-0F53AE6A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2C55C-255C-E494-9603-D8F08F87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92BB8-C504-64BC-AAAB-8DDC309A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0B2B5E-B8CF-92FA-F736-D7DB5A1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7AE334-5FCB-84F3-D6DE-103F7B06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4333D-2F83-6F1D-CA0E-AFBD3E7F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91EB7-A2F9-E1DB-331C-6DDCE071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89FA7-B883-7448-5FAA-CEF182BC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43572-588E-82A1-5E05-8E2F29E5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A2DDC-4380-F160-840A-1563FEE5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D8D9B-441C-8BFE-A563-F7A258E1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C46FFE-92D5-10C7-EECE-C6058A6E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1A8AB7-889D-47A8-9C45-9037414B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A4A81A-0915-0F30-8C23-3490B56F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5632-105C-EA13-FB26-5251157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81A297-8FEF-F684-0902-335040FD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6DF0C4-6D92-6964-9601-5149337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15266-7A33-6A05-EC10-64703A8E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D456D5-FE22-1D5E-1B88-32D6B1B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3BA87A-6315-E131-CA8C-21F1DE3F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746CD-260B-AF29-10B5-3C3CFDBE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F740A-F6C9-A66C-923E-CC0EAB0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5D5A4-7E74-AFA6-EB74-E60A5553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546CA0-F76B-7B7A-3389-05D95AEC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642D9-315D-1B38-EEAB-52EF23F2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B31814-8BDD-CCCA-7817-007F21C0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C458-29D3-EC8D-71C2-60CB806F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3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0C61-48F1-5DC9-FA33-F41EE739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EB93D-645C-14E5-C1C8-CF520CC6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16A3B-7B92-7CDC-1292-FCF28723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57482-0B78-8A91-38AE-3808F91A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BCCB5-8B13-EC31-8012-03C4746B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162A67-A0C4-ED0A-432D-860FA60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134D8D-699D-5DB8-12D5-72FCFEFE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C91D4-2288-99B9-8DEE-1E39BC63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D571B-9C77-D4FC-5B17-55A96BEC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BA23-7B5F-4A4B-A1F0-012F661C0F7D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40153-3472-EED8-0230-89095F6E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B1663-4FBE-12C3-B202-55CEB7E6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C2DADE42-47FE-331B-FFCA-529605F21A11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8061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CC80F7F-C415-1448-17CC-418787D403F7}"/>
              </a:ext>
            </a:extLst>
          </p:cNvPr>
          <p:cNvSpPr/>
          <p:nvPr/>
        </p:nvSpPr>
        <p:spPr>
          <a:xfrm>
            <a:off x="194345" y="83890"/>
            <a:ext cx="5015218" cy="6409189"/>
          </a:xfrm>
          <a:prstGeom prst="roundRect">
            <a:avLst>
              <a:gd name="adj" fmla="val 46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4C8E34-2855-C838-4233-A897AB3E93E4}"/>
              </a:ext>
            </a:extLst>
          </p:cNvPr>
          <p:cNvSpPr/>
          <p:nvPr/>
        </p:nvSpPr>
        <p:spPr>
          <a:xfrm>
            <a:off x="6830037" y="83890"/>
            <a:ext cx="5015218" cy="6409189"/>
          </a:xfrm>
          <a:prstGeom prst="roundRect">
            <a:avLst>
              <a:gd name="adj" fmla="val 50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15C99D-7C61-1210-5CD5-98D8F645A103}"/>
              </a:ext>
            </a:extLst>
          </p:cNvPr>
          <p:cNvSpPr txBox="1"/>
          <p:nvPr/>
        </p:nvSpPr>
        <p:spPr>
          <a:xfrm>
            <a:off x="1736521" y="6488668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NOT</a:t>
            </a:r>
            <a:r>
              <a:rPr lang="fr-FR" dirty="0"/>
              <a:t> STUDENT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B68D0-032B-287C-0E36-D1F6ADE26B7F}"/>
              </a:ext>
            </a:extLst>
          </p:cNvPr>
          <p:cNvSpPr txBox="1"/>
          <p:nvPr/>
        </p:nvSpPr>
        <p:spPr>
          <a:xfrm>
            <a:off x="8930512" y="650125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STUDENT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CB54B3C-358B-599A-020B-17DC3D19C38E}"/>
              </a:ext>
            </a:extLst>
          </p:cNvPr>
          <p:cNvGrpSpPr/>
          <p:nvPr/>
        </p:nvGrpSpPr>
        <p:grpSpPr>
          <a:xfrm>
            <a:off x="454404" y="92971"/>
            <a:ext cx="1549142" cy="1560731"/>
            <a:chOff x="454404" y="364921"/>
            <a:chExt cx="1549142" cy="1560731"/>
          </a:xfrm>
        </p:grpSpPr>
        <p:pic>
          <p:nvPicPr>
            <p:cNvPr id="5" name="Graphique 4" descr="Personne confuse contour">
              <a:extLst>
                <a:ext uri="{FF2B5EF4-FFF2-40B4-BE49-F238E27FC236}">
                  <a16:creationId xmlns:a16="http://schemas.microsoft.com/office/drawing/2014/main" id="{224FE425-D15D-D922-144E-A3122277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DAA633E-44A5-DF97-05E7-3C03711E0C27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MU01-NS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506EAED-2B71-4B2B-F6D2-7B1B5892B08D}"/>
              </a:ext>
            </a:extLst>
          </p:cNvPr>
          <p:cNvGrpSpPr/>
          <p:nvPr/>
        </p:nvGrpSpPr>
        <p:grpSpPr>
          <a:xfrm>
            <a:off x="1961466" y="92971"/>
            <a:ext cx="1549142" cy="1560731"/>
            <a:chOff x="1961466" y="364921"/>
            <a:chExt cx="1549142" cy="1560731"/>
          </a:xfrm>
        </p:grpSpPr>
        <p:pic>
          <p:nvPicPr>
            <p:cNvPr id="11" name="Graphique 10" descr="Personne confuse contour">
              <a:extLst>
                <a:ext uri="{FF2B5EF4-FFF2-40B4-BE49-F238E27FC236}">
                  <a16:creationId xmlns:a16="http://schemas.microsoft.com/office/drawing/2014/main" id="{D7390597-9921-EA21-401F-9190C3A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B05F45-1F56-4907-883F-7B78EE134577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MU02-NS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87EEEA9-5513-3EAC-7D67-5CEBF7B9536D}"/>
              </a:ext>
            </a:extLst>
          </p:cNvPr>
          <p:cNvGrpSpPr/>
          <p:nvPr/>
        </p:nvGrpSpPr>
        <p:grpSpPr>
          <a:xfrm>
            <a:off x="484613" y="1760909"/>
            <a:ext cx="1549142" cy="1527970"/>
            <a:chOff x="3581940" y="397682"/>
            <a:chExt cx="1549142" cy="152797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A241C7D-04C4-E789-3142-FFCE62CB1418}"/>
                </a:ext>
              </a:extLst>
            </p:cNvPr>
            <p:cNvSpPr txBox="1"/>
            <p:nvPr/>
          </p:nvSpPr>
          <p:spPr>
            <a:xfrm>
              <a:off x="3581940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MU03-NS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E0D6E98-2C5D-E45C-CA8A-E684599E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6F8F4B1B-1C95-C404-E6E2-9EB226663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55" y="0"/>
            <a:ext cx="3810868" cy="381086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B69B4154-C387-01C7-7D29-5A869C66C6F4}"/>
              </a:ext>
            </a:extLst>
          </p:cNvPr>
          <p:cNvGrpSpPr/>
          <p:nvPr/>
        </p:nvGrpSpPr>
        <p:grpSpPr>
          <a:xfrm>
            <a:off x="2015400" y="1760909"/>
            <a:ext cx="1547540" cy="1527970"/>
            <a:chOff x="3581940" y="397682"/>
            <a:chExt cx="1547540" cy="1527970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BC22BF2-E270-1F36-F6FB-7143AF532F6E}"/>
                </a:ext>
              </a:extLst>
            </p:cNvPr>
            <p:cNvSpPr txBox="1"/>
            <p:nvPr/>
          </p:nvSpPr>
          <p:spPr>
            <a:xfrm>
              <a:off x="3581940" y="1279321"/>
              <a:ext cx="154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MU04-NS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A5C4637C-1A63-A585-DB76-4F56C9C8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E7C00E-E0D1-D8EC-5E10-B731673B6AAF}"/>
              </a:ext>
            </a:extLst>
          </p:cNvPr>
          <p:cNvGrpSpPr/>
          <p:nvPr/>
        </p:nvGrpSpPr>
        <p:grpSpPr>
          <a:xfrm>
            <a:off x="3622781" y="1760909"/>
            <a:ext cx="1547540" cy="1527970"/>
            <a:chOff x="3581940" y="397682"/>
            <a:chExt cx="1547540" cy="152797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899A5D0-89C0-298B-A826-DFC2B4C903C4}"/>
                </a:ext>
              </a:extLst>
            </p:cNvPr>
            <p:cNvSpPr txBox="1"/>
            <p:nvPr/>
          </p:nvSpPr>
          <p:spPr>
            <a:xfrm>
              <a:off x="3581940" y="1279321"/>
              <a:ext cx="154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MU05-NS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email_02@gmail.com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C846743E-2AC3-3677-70F7-E34A62B0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C9F730B-475F-3123-D13E-9DE65E7FDC9C}"/>
              </a:ext>
            </a:extLst>
          </p:cNvPr>
          <p:cNvGrpSpPr/>
          <p:nvPr/>
        </p:nvGrpSpPr>
        <p:grpSpPr>
          <a:xfrm>
            <a:off x="454404" y="3321641"/>
            <a:ext cx="1549142" cy="1560731"/>
            <a:chOff x="454404" y="364921"/>
            <a:chExt cx="1549142" cy="1560731"/>
          </a:xfrm>
        </p:grpSpPr>
        <p:pic>
          <p:nvPicPr>
            <p:cNvPr id="30" name="Graphique 29" descr="Personne confuse contour">
              <a:extLst>
                <a:ext uri="{FF2B5EF4-FFF2-40B4-BE49-F238E27FC236}">
                  <a16:creationId xmlns:a16="http://schemas.microsoft.com/office/drawing/2014/main" id="{9C1318EF-17F7-FB78-3423-7E846F5F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B0D7826-4D36-73F3-57D3-2151460D6F51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A</a:t>
              </a:r>
              <a:endParaRPr lang="fr-FR" sz="1200" dirty="0"/>
            </a:p>
            <a:p>
              <a:r>
                <a:rPr lang="fr-FR" sz="1200" dirty="0">
                  <a:solidFill>
                    <a:srgbClr val="7030A0"/>
                  </a:solidFill>
                </a:rPr>
                <a:t>email_03@gmail.com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77AEDC-6C86-D8D2-95B3-94788DEDE08E}"/>
              </a:ext>
            </a:extLst>
          </p:cNvPr>
          <p:cNvGrpSpPr/>
          <p:nvPr/>
        </p:nvGrpSpPr>
        <p:grpSpPr>
          <a:xfrm>
            <a:off x="1961466" y="3321641"/>
            <a:ext cx="1549142" cy="1560731"/>
            <a:chOff x="1961466" y="364921"/>
            <a:chExt cx="1549142" cy="1560731"/>
          </a:xfrm>
        </p:grpSpPr>
        <p:pic>
          <p:nvPicPr>
            <p:cNvPr id="33" name="Graphique 32" descr="Personne confuse contour">
              <a:extLst>
                <a:ext uri="{FF2B5EF4-FFF2-40B4-BE49-F238E27FC236}">
                  <a16:creationId xmlns:a16="http://schemas.microsoft.com/office/drawing/2014/main" id="{B10B76C9-AC9E-E157-6522-BF252378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EDB687A-7DE7-9D7B-13A9-7D50D1D70B24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B</a:t>
              </a:r>
              <a:endParaRPr lang="fr-FR" sz="1200" dirty="0"/>
            </a:p>
            <a:p>
              <a:r>
                <a:rPr lang="fr-FR" sz="1200" dirty="0">
                  <a:solidFill>
                    <a:srgbClr val="7030A0"/>
                  </a:solidFill>
                </a:rPr>
                <a:t>email_03@gmail.com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77C7E06-40EA-A3F7-E1C2-DDE869FF48FA}"/>
              </a:ext>
            </a:extLst>
          </p:cNvPr>
          <p:cNvGrpSpPr/>
          <p:nvPr/>
        </p:nvGrpSpPr>
        <p:grpSpPr>
          <a:xfrm>
            <a:off x="3484042" y="3321641"/>
            <a:ext cx="1549142" cy="1560731"/>
            <a:chOff x="1961466" y="364921"/>
            <a:chExt cx="1549142" cy="1560731"/>
          </a:xfrm>
        </p:grpSpPr>
        <p:pic>
          <p:nvPicPr>
            <p:cNvPr id="37" name="Graphique 36" descr="Personne confuse contour">
              <a:extLst>
                <a:ext uri="{FF2B5EF4-FFF2-40B4-BE49-F238E27FC236}">
                  <a16:creationId xmlns:a16="http://schemas.microsoft.com/office/drawing/2014/main" id="{33F2A37D-EBE0-577B-D7B6-1F6FBC2A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40243A6-94F5-C018-B8B1-15A513BCF2D7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C</a:t>
              </a:r>
              <a:endParaRPr lang="fr-FR" sz="1200" dirty="0"/>
            </a:p>
            <a:p>
              <a:r>
                <a:rPr lang="fr-FR" sz="1200" dirty="0">
                  <a:solidFill>
                    <a:srgbClr val="00B0F0"/>
                  </a:solidFill>
                </a:rPr>
                <a:t>email_04@gmail.com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4B9D346-3996-06D0-FE8F-393A275E42F8}"/>
              </a:ext>
            </a:extLst>
          </p:cNvPr>
          <p:cNvGrpSpPr/>
          <p:nvPr/>
        </p:nvGrpSpPr>
        <p:grpSpPr>
          <a:xfrm>
            <a:off x="454404" y="4882372"/>
            <a:ext cx="1549142" cy="1560731"/>
            <a:chOff x="454404" y="364921"/>
            <a:chExt cx="1549142" cy="1560731"/>
          </a:xfrm>
        </p:grpSpPr>
        <p:pic>
          <p:nvPicPr>
            <p:cNvPr id="40" name="Graphique 39" descr="Personne confuse contour">
              <a:extLst>
                <a:ext uri="{FF2B5EF4-FFF2-40B4-BE49-F238E27FC236}">
                  <a16:creationId xmlns:a16="http://schemas.microsoft.com/office/drawing/2014/main" id="{F55B63C7-E1E8-A044-69E6-E0BAD86DF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6502805-5C94-530F-4AFA-AD42CB4FAB57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FU40-NS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email_40@gmail.com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5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VALIDATION D'UNE CANDIDATURE</a:t>
            </a:r>
            <a:br>
              <a:rPr lang="fr-FR" dirty="0"/>
            </a:br>
            <a:r>
              <a:rPr lang="fr-FR" dirty="0"/>
              <a:t>(ADMIN / MEMBRE DU BUREAU)</a:t>
            </a:r>
          </a:p>
        </p:txBody>
      </p:sp>
    </p:spTree>
    <p:extLst>
      <p:ext uri="{BB962C8B-B14F-4D97-AF65-F5344CB8AC3E}">
        <p14:creationId xmlns:p14="http://schemas.microsoft.com/office/powerpoint/2010/main" val="30227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432360" y="63376"/>
            <a:ext cx="319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L'admin / membre du bureau récupère les candidats de son association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626497" y="378464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}/</a:t>
            </a:r>
            <a:r>
              <a:rPr lang="fr-FR" sz="1400" dirty="0" err="1"/>
              <a:t>users?role</a:t>
            </a:r>
            <a:r>
              <a:rPr lang="fr-FR" sz="1400" dirty="0"/>
              <a:t>=</a:t>
            </a:r>
            <a:r>
              <a:rPr lang="fr-FR" sz="1400" dirty="0" err="1"/>
              <a:t>CANDIDATE&amp;embed</a:t>
            </a:r>
            <a:r>
              <a:rPr lang="fr-FR" sz="1400" dirty="0"/>
              <a:t>=(</a:t>
            </a:r>
            <a:r>
              <a:rPr lang="fr-FR" sz="1400" dirty="0" err="1"/>
              <a:t>roles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1268320" y="1263705"/>
            <a:ext cx="87323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	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  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,"email"	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,"notifications"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":[ 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":"CANDIDATE"}				    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,{… USER2 …}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,{… USER3 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2794674" y="686241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236884" y="147183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2844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432360" y="63376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L'admin / membre du bureau Accepte ou refuse un candidat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4112272" y="1002078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-1571514" y="2094702"/>
            <a:ext cx="873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[ 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":"MEMBER"}				    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pPr lvl="4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8283047" y="2524398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236884" y="147183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14D970-7D85-05AD-FD0F-F452B1881317}"/>
              </a:ext>
            </a:extLst>
          </p:cNvPr>
          <p:cNvSpPr txBox="1"/>
          <p:nvPr/>
        </p:nvSpPr>
        <p:spPr>
          <a:xfrm>
            <a:off x="236884" y="1218304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Accepté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2BA341-6565-1E8F-1C7F-4CAFB7D5B322}"/>
              </a:ext>
            </a:extLst>
          </p:cNvPr>
          <p:cNvSpPr txBox="1"/>
          <p:nvPr/>
        </p:nvSpPr>
        <p:spPr>
          <a:xfrm>
            <a:off x="236884" y="3572030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Refusé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D4AC22-3738-3209-8318-D2891EB6C6EE}"/>
              </a:ext>
            </a:extLst>
          </p:cNvPr>
          <p:cNvSpPr txBox="1"/>
          <p:nvPr/>
        </p:nvSpPr>
        <p:spPr>
          <a:xfrm>
            <a:off x="-1571514" y="4094463"/>
            <a:ext cx="8732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":"REFUSED"}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]</a:t>
            </a:r>
          </a:p>
          <a:p>
            <a:pPr lvl="4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4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CONSULTATION DE L'ETAT DES ROLES DANS LES ASSOCIATIONS</a:t>
            </a:r>
          </a:p>
        </p:txBody>
      </p:sp>
    </p:spTree>
    <p:extLst>
      <p:ext uri="{BB962C8B-B14F-4D97-AF65-F5344CB8AC3E}">
        <p14:creationId xmlns:p14="http://schemas.microsoft.com/office/powerpoint/2010/main" val="35140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Consultation par l'utilisateur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634888" y="1152746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}/</a:t>
            </a:r>
            <a:r>
              <a:rPr lang="fr-FR" sz="1400" dirty="0" err="1"/>
              <a:t>organisations?embed</a:t>
            </a:r>
            <a:r>
              <a:rPr lang="fr-FR" sz="1400" dirty="0"/>
              <a:t>=(</a:t>
            </a:r>
            <a:r>
              <a:rPr lang="fr-FR" sz="1400" dirty="0" err="1"/>
              <a:t>roles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2964362" y="2444696"/>
            <a:ext cx="84144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"organisations":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	  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: [{"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":"CANDIDATE"},{"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location":"Chambord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,"siret":"W46134569"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: [{"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":"REFUSED"},{"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88002F-E960-45EE-C6DC-D89E6D240A71}"/>
              </a:ext>
            </a:extLst>
          </p:cNvPr>
          <p:cNvSpPr txBox="1"/>
          <p:nvPr/>
        </p:nvSpPr>
        <p:spPr>
          <a:xfrm>
            <a:off x="634888" y="1521366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</p:spTree>
    <p:extLst>
      <p:ext uri="{BB962C8B-B14F-4D97-AF65-F5344CB8AC3E}">
        <p14:creationId xmlns:p14="http://schemas.microsoft.com/office/powerpoint/2010/main" val="186683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D498D6A-2CE6-73E6-9516-85E85C9755AC}"/>
              </a:ext>
            </a:extLst>
          </p:cNvPr>
          <p:cNvSpPr/>
          <p:nvPr/>
        </p:nvSpPr>
        <p:spPr>
          <a:xfrm>
            <a:off x="5006089" y="2795206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CE0F20-AC60-CD37-A675-2A0016B30AD3}"/>
              </a:ext>
            </a:extLst>
          </p:cNvPr>
          <p:cNvSpPr/>
          <p:nvPr/>
        </p:nvSpPr>
        <p:spPr>
          <a:xfrm>
            <a:off x="67112" y="5234730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C0D870A-CC85-8CD5-0643-4B2197753BB0}"/>
              </a:ext>
            </a:extLst>
          </p:cNvPr>
          <p:cNvSpPr/>
          <p:nvPr/>
        </p:nvSpPr>
        <p:spPr>
          <a:xfrm>
            <a:off x="3231817" y="5878545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NEWSLETTER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9094D3-DBBF-49D8-DAD4-FB1B8F2A8ABD}"/>
              </a:ext>
            </a:extLst>
          </p:cNvPr>
          <p:cNvSpPr/>
          <p:nvPr/>
        </p:nvSpPr>
        <p:spPr>
          <a:xfrm>
            <a:off x="6780360" y="5878545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 ENTRY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696A61B-6660-53DE-5A96-72806E536FE9}"/>
              </a:ext>
            </a:extLst>
          </p:cNvPr>
          <p:cNvSpPr/>
          <p:nvPr/>
        </p:nvSpPr>
        <p:spPr>
          <a:xfrm>
            <a:off x="9982899" y="5234730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OPENING HOUR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3691058-B70E-BD76-910A-A8678268C11B}"/>
              </a:ext>
            </a:extLst>
          </p:cNvPr>
          <p:cNvSpPr/>
          <p:nvPr/>
        </p:nvSpPr>
        <p:spPr>
          <a:xfrm>
            <a:off x="5006089" y="714912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877412-8DEB-435C-D207-E882E40382C8}"/>
              </a:ext>
            </a:extLst>
          </p:cNvPr>
          <p:cNvSpPr txBox="1"/>
          <p:nvPr/>
        </p:nvSpPr>
        <p:spPr>
          <a:xfrm>
            <a:off x="5950767" y="1779860"/>
            <a:ext cx="3512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3400" algn="l"/>
              </a:tabLst>
            </a:pPr>
            <a:r>
              <a:rPr lang="fr-FR" sz="1200" b="1" dirty="0">
                <a:solidFill>
                  <a:srgbClr val="7030A0"/>
                </a:solidFill>
              </a:rPr>
              <a:t>POST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pseudo/SIRET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Organisations</a:t>
            </a:r>
            <a:br>
              <a:rPr 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</a:t>
            </a:r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0BF328F-04A9-0C0A-8962-A5210AF2E547}"/>
              </a:ext>
            </a:extLst>
          </p:cNvPr>
          <p:cNvSpPr/>
          <p:nvPr/>
        </p:nvSpPr>
        <p:spPr>
          <a:xfrm>
            <a:off x="67113" y="1918142"/>
            <a:ext cx="1862356" cy="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ROLE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E7CEEE1B-88AE-39DC-77D6-B87DCE48BDCD}"/>
              </a:ext>
            </a:extLst>
          </p:cNvPr>
          <p:cNvCxnSpPr>
            <a:cxnSpLocks/>
            <a:stCxn id="108" idx="4"/>
            <a:endCxn id="6" idx="0"/>
          </p:cNvCxnSpPr>
          <p:nvPr/>
        </p:nvCxnSpPr>
        <p:spPr>
          <a:xfrm rot="5400000">
            <a:off x="2559509" y="1856972"/>
            <a:ext cx="1816540" cy="4938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1C0DFD14-1757-16DA-5DCE-D8CE572CBF6D}"/>
              </a:ext>
            </a:extLst>
          </p:cNvPr>
          <p:cNvCxnSpPr>
            <a:cxnSpLocks/>
            <a:stCxn id="94" idx="4"/>
            <a:endCxn id="7" idx="0"/>
          </p:cNvCxnSpPr>
          <p:nvPr/>
        </p:nvCxnSpPr>
        <p:spPr>
          <a:xfrm rot="5400000">
            <a:off x="4599245" y="4540522"/>
            <a:ext cx="901773" cy="17742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4672B9D4-3979-8FCA-5D15-A9564AADF691}"/>
              </a:ext>
            </a:extLst>
          </p:cNvPr>
          <p:cNvCxnSpPr>
            <a:cxnSpLocks/>
            <a:stCxn id="94" idx="4"/>
            <a:endCxn id="8" idx="0"/>
          </p:cNvCxnSpPr>
          <p:nvPr/>
        </p:nvCxnSpPr>
        <p:spPr>
          <a:xfrm rot="16200000" flipH="1">
            <a:off x="6373516" y="4540522"/>
            <a:ext cx="901773" cy="177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23052309-5243-4F9C-4F70-17193BF632C8}"/>
              </a:ext>
            </a:extLst>
          </p:cNvPr>
          <p:cNvCxnSpPr>
            <a:cxnSpLocks/>
            <a:stCxn id="108" idx="4"/>
            <a:endCxn id="9" idx="0"/>
          </p:cNvCxnSpPr>
          <p:nvPr/>
        </p:nvCxnSpPr>
        <p:spPr>
          <a:xfrm rot="16200000" flipH="1">
            <a:off x="7517402" y="1838055"/>
            <a:ext cx="1816540" cy="4976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A8ED5D5F-C16D-7DDF-6917-6B2A2D30DFC2}"/>
              </a:ext>
            </a:extLst>
          </p:cNvPr>
          <p:cNvSpPr txBox="1"/>
          <p:nvPr/>
        </p:nvSpPr>
        <p:spPr>
          <a:xfrm>
            <a:off x="9556892" y="3746426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declare</a:t>
            </a:r>
            <a:endParaRPr lang="fr-FR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14D54BD-81A3-54BB-FD1B-93EA75F577BD}"/>
              </a:ext>
            </a:extLst>
          </p:cNvPr>
          <p:cNvSpPr txBox="1"/>
          <p:nvPr/>
        </p:nvSpPr>
        <p:spPr>
          <a:xfrm>
            <a:off x="301714" y="37715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organise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B28160C-1CD9-9548-6C97-D9EF32C53E31}"/>
              </a:ext>
            </a:extLst>
          </p:cNvPr>
          <p:cNvSpPr txBox="1"/>
          <p:nvPr/>
        </p:nvSpPr>
        <p:spPr>
          <a:xfrm>
            <a:off x="6462491" y="4701862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record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4B1AEE-051B-36B9-5148-7A8B43FD2E0B}"/>
              </a:ext>
            </a:extLst>
          </p:cNvPr>
          <p:cNvSpPr txBox="1"/>
          <p:nvPr/>
        </p:nvSpPr>
        <p:spPr>
          <a:xfrm>
            <a:off x="2919194" y="467119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publish</a:t>
            </a:r>
            <a:endParaRPr lang="fr-FR" i="1" dirty="0"/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3C9AF277-83B3-8408-D9BE-DDBA1C276312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5098456" y="1956395"/>
            <a:ext cx="167762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306E3B6-E153-B47C-3171-A50AE614877F}"/>
              </a:ext>
            </a:extLst>
          </p:cNvPr>
          <p:cNvSpPr txBox="1"/>
          <p:nvPr/>
        </p:nvSpPr>
        <p:spPr>
          <a:xfrm>
            <a:off x="5950767" y="1533790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subscribe</a:t>
            </a:r>
            <a:endParaRPr lang="fr-FR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D18A57B-B091-F97C-F6F1-44FD0C4B1BA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29469" y="2119478"/>
            <a:ext cx="4001448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DF0A7044-C1A5-823E-E5F4-B5C20496BA83}"/>
              </a:ext>
            </a:extLst>
          </p:cNvPr>
          <p:cNvSpPr txBox="1"/>
          <p:nvPr/>
        </p:nvSpPr>
        <p:spPr>
          <a:xfrm>
            <a:off x="2040212" y="1437119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grant</a:t>
            </a:r>
            <a:endParaRPr lang="fr-FR" i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0DCCE09-9D1E-A94B-F726-C760E3A83388}"/>
              </a:ext>
            </a:extLst>
          </p:cNvPr>
          <p:cNvSpPr txBox="1"/>
          <p:nvPr/>
        </p:nvSpPr>
        <p:spPr>
          <a:xfrm>
            <a:off x="9982899" y="5685833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fr-FR" sz="1200" b="1" dirty="0"/>
              <a:t>GET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openingHourId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accent2"/>
                </a:solidFill>
              </a:rPr>
              <a:t>PUT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openingHourId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openingHourId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1A758ED-261E-2305-EBE6-37220DADB342}"/>
              </a:ext>
            </a:extLst>
          </p:cNvPr>
          <p:cNvSpPr txBox="1"/>
          <p:nvPr/>
        </p:nvSpPr>
        <p:spPr>
          <a:xfrm>
            <a:off x="6868445" y="6261047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fr-FR" sz="1200" b="1" dirty="0"/>
              <a:t>GET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bookEntryId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accent2"/>
                </a:solidFill>
              </a:rPr>
              <a:t>PUT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bookEntryId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bookEntryId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8CB965D-9245-0B8E-4DF6-EC47F05DA317}"/>
              </a:ext>
            </a:extLst>
          </p:cNvPr>
          <p:cNvSpPr txBox="1"/>
          <p:nvPr/>
        </p:nvSpPr>
        <p:spPr>
          <a:xfrm>
            <a:off x="3210776" y="6261047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fr-FR" sz="1200" b="1" dirty="0"/>
              <a:t>GET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newsletterId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accent2"/>
                </a:solidFill>
              </a:rPr>
              <a:t>PUT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newsletterId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newsletterId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00E9F37-1C0B-E9DF-B2F3-2CC132307487}"/>
              </a:ext>
            </a:extLst>
          </p:cNvPr>
          <p:cNvSpPr txBox="1"/>
          <p:nvPr/>
        </p:nvSpPr>
        <p:spPr>
          <a:xfrm>
            <a:off x="65931" y="5634886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fr-FR" sz="1200" b="1" dirty="0"/>
              <a:t>GET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accent2"/>
                </a:solidFill>
              </a:rPr>
              <a:t>PUT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FC1326-350B-B6F9-8ACB-6585C6E83A29}"/>
              </a:ext>
            </a:extLst>
          </p:cNvPr>
          <p:cNvSpPr txBox="1"/>
          <p:nvPr/>
        </p:nvSpPr>
        <p:spPr>
          <a:xfrm>
            <a:off x="2922854" y="4928132"/>
            <a:ext cx="252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7188" algn="l"/>
              </a:tabLst>
            </a:pPr>
            <a:r>
              <a:rPr lang="fr-FR" sz="1200" b="1" dirty="0">
                <a:solidFill>
                  <a:srgbClr val="7030A0"/>
                </a:solidFill>
              </a:rPr>
              <a:t>POST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newsletterId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Newsletters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F7E114-37CD-6543-9053-F9E8D69111DF}"/>
              </a:ext>
            </a:extLst>
          </p:cNvPr>
          <p:cNvSpPr txBox="1"/>
          <p:nvPr/>
        </p:nvSpPr>
        <p:spPr>
          <a:xfrm>
            <a:off x="298432" y="4013561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fr-FR" sz="1200" b="1" dirty="0">
                <a:solidFill>
                  <a:srgbClr val="7030A0"/>
                </a:solidFill>
              </a:rPr>
              <a:t>POST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Events</a:t>
            </a:r>
            <a:endParaRPr lang="fr-F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E21D723-8F9E-4E55-16E9-87203AD279F5}"/>
              </a:ext>
            </a:extLst>
          </p:cNvPr>
          <p:cNvSpPr txBox="1"/>
          <p:nvPr/>
        </p:nvSpPr>
        <p:spPr>
          <a:xfrm>
            <a:off x="5935998" y="9138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authenticate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2DBB31E-55A8-726D-A46D-97A455AADC11}"/>
              </a:ext>
            </a:extLst>
          </p:cNvPr>
          <p:cNvSpPr txBox="1"/>
          <p:nvPr/>
        </p:nvSpPr>
        <p:spPr>
          <a:xfrm>
            <a:off x="5943618" y="322212"/>
            <a:ext cx="1007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POST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979FF0A-ADD0-2AA7-F38E-F504D0DB12ED}"/>
              </a:ext>
            </a:extLst>
          </p:cNvPr>
          <p:cNvSpPr txBox="1"/>
          <p:nvPr/>
        </p:nvSpPr>
        <p:spPr>
          <a:xfrm>
            <a:off x="7336901" y="3057945"/>
            <a:ext cx="2316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fr-FR" sz="1200" b="1" dirty="0"/>
              <a:t>GET	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Organisations</a:t>
            </a:r>
            <a:br>
              <a:rPr lang="fr-FR" sz="1200" b="1" dirty="0">
                <a:solidFill>
                  <a:srgbClr val="7030A0"/>
                </a:solidFill>
              </a:rPr>
            </a:br>
            <a:r>
              <a:rPr lang="fr-FR" sz="1200" b="1" dirty="0">
                <a:solidFill>
                  <a:srgbClr val="7030A0"/>
                </a:solidFill>
              </a:rPr>
              <a:t>POST	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accent2"/>
                </a:solidFill>
              </a:rPr>
              <a:t>PUT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FB783C3-FF50-7F3D-4F7E-7C7C1FBA4691}"/>
              </a:ext>
            </a:extLst>
          </p:cNvPr>
          <p:cNvSpPr txBox="1"/>
          <p:nvPr/>
        </p:nvSpPr>
        <p:spPr>
          <a:xfrm>
            <a:off x="7336901" y="281187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manage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8BB09F2-6028-DAF9-6158-2AC288DF3733}"/>
              </a:ext>
            </a:extLst>
          </p:cNvPr>
          <p:cNvCxnSpPr>
            <a:cxnSpLocks/>
            <a:stCxn id="4" idx="3"/>
            <a:endCxn id="67" idx="1"/>
          </p:cNvCxnSpPr>
          <p:nvPr/>
        </p:nvCxnSpPr>
        <p:spPr>
          <a:xfrm flipV="1">
            <a:off x="6868445" y="2996541"/>
            <a:ext cx="468456" cy="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FC9E40A4-D04A-F5C8-1606-9DC32F71205E}"/>
              </a:ext>
            </a:extLst>
          </p:cNvPr>
          <p:cNvCxnSpPr>
            <a:cxnSpLocks/>
            <a:stCxn id="10" idx="0"/>
            <a:endCxn id="64" idx="1"/>
          </p:cNvCxnSpPr>
          <p:nvPr/>
        </p:nvCxnSpPr>
        <p:spPr>
          <a:xfrm flipH="1" flipV="1">
            <a:off x="5935998" y="276046"/>
            <a:ext cx="1269" cy="43886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82346D4-32E4-814E-BCF0-656E97C2DF92}"/>
              </a:ext>
            </a:extLst>
          </p:cNvPr>
          <p:cNvSpPr txBox="1"/>
          <p:nvPr/>
        </p:nvSpPr>
        <p:spPr>
          <a:xfrm>
            <a:off x="7336901" y="976790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fr-FR" sz="1200" b="1" dirty="0">
                <a:solidFill>
                  <a:srgbClr val="7030A0"/>
                </a:solidFill>
              </a:rPr>
              <a:t>POST	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accent2"/>
                </a:solidFill>
              </a:rPr>
              <a:t>PUT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</a:t>
            </a:r>
          </a:p>
          <a:p>
            <a:pPr>
              <a:tabLst>
                <a:tab pos="536575" algn="l"/>
              </a:tabLst>
            </a:pPr>
            <a:r>
              <a:rPr lang="fr-FR" sz="1200" b="1" dirty="0">
                <a:solidFill>
                  <a:srgbClr val="FFC000"/>
                </a:solidFill>
              </a:rPr>
              <a:t>PATCH</a:t>
            </a:r>
            <a:r>
              <a:rPr lang="fr-F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rgbClr val="FF0000"/>
                </a:solidFill>
              </a:rPr>
              <a:t>DELETE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CD01344-8CC2-F2C2-C753-2754B47879A0}"/>
              </a:ext>
            </a:extLst>
          </p:cNvPr>
          <p:cNvSpPr txBox="1"/>
          <p:nvPr/>
        </p:nvSpPr>
        <p:spPr>
          <a:xfrm>
            <a:off x="7336901" y="73072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manage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EAF26D39-AAA9-36F8-D4A9-107F0444EDAF}"/>
              </a:ext>
            </a:extLst>
          </p:cNvPr>
          <p:cNvCxnSpPr>
            <a:cxnSpLocks/>
            <a:stCxn id="10" idx="3"/>
            <a:endCxn id="77" idx="1"/>
          </p:cNvCxnSpPr>
          <p:nvPr/>
        </p:nvCxnSpPr>
        <p:spPr>
          <a:xfrm flipV="1">
            <a:off x="6868445" y="915386"/>
            <a:ext cx="468456" cy="86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0D9BB9E-3024-5770-7B85-2E7CF641E5E7}"/>
              </a:ext>
            </a:extLst>
          </p:cNvPr>
          <p:cNvSpPr txBox="1"/>
          <p:nvPr/>
        </p:nvSpPr>
        <p:spPr>
          <a:xfrm>
            <a:off x="6462617" y="4928132"/>
            <a:ext cx="252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7188" algn="l"/>
              </a:tabLst>
            </a:pPr>
            <a:r>
              <a:rPr lang="fr-FR" sz="1200" b="1" dirty="0">
                <a:solidFill>
                  <a:srgbClr val="7030A0"/>
                </a:solidFill>
              </a:rPr>
              <a:t>POST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bookEntryId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</a:t>
            </a:r>
            <a:r>
              <a:rPr lang="fr-FR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BookEntries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9850550-91B8-25CB-EDF1-00AB9CB9461C}"/>
              </a:ext>
            </a:extLst>
          </p:cNvPr>
          <p:cNvSpPr txBox="1"/>
          <p:nvPr/>
        </p:nvSpPr>
        <p:spPr>
          <a:xfrm>
            <a:off x="9581661" y="4013832"/>
            <a:ext cx="266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7188" algn="l"/>
              </a:tabLst>
            </a:pPr>
            <a:r>
              <a:rPr lang="fr-FR" sz="1200" b="1" dirty="0">
                <a:solidFill>
                  <a:srgbClr val="7030A0"/>
                </a:solidFill>
              </a:rPr>
              <a:t>POST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openingHourId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SIRET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 of </a:t>
            </a:r>
            <a:r>
              <a:rPr lang="fr-FR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lang="fr-FR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9D2484BA-035F-F387-74ED-4F3F550664A1}"/>
              </a:ext>
            </a:extLst>
          </p:cNvPr>
          <p:cNvGrpSpPr/>
          <p:nvPr/>
        </p:nvGrpSpPr>
        <p:grpSpPr>
          <a:xfrm>
            <a:off x="5818051" y="4738340"/>
            <a:ext cx="238432" cy="238432"/>
            <a:chOff x="5371579" y="4199704"/>
            <a:chExt cx="238432" cy="238432"/>
          </a:xfrm>
        </p:grpSpPr>
        <p:sp>
          <p:nvSpPr>
            <p:cNvPr id="94" name="Organigramme : Connecteur 93">
              <a:extLst>
                <a:ext uri="{FF2B5EF4-FFF2-40B4-BE49-F238E27FC236}">
                  <a16:creationId xmlns:a16="http://schemas.microsoft.com/office/drawing/2014/main" id="{4A7C3AC7-72E5-E611-392C-5566AF915F66}"/>
                </a:ext>
              </a:extLst>
            </p:cNvPr>
            <p:cNvSpPr/>
            <p:nvPr/>
          </p:nvSpPr>
          <p:spPr>
            <a:xfrm>
              <a:off x="5371579" y="4199704"/>
              <a:ext cx="238432" cy="238432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2D4F003D-F1E9-DD5E-5ACB-32A62C1AFC22}"/>
                </a:ext>
              </a:extLst>
            </p:cNvPr>
            <p:cNvCxnSpPr>
              <a:stCxn id="94" idx="0"/>
              <a:endCxn id="94" idx="4"/>
            </p:cNvCxnSpPr>
            <p:nvPr/>
          </p:nvCxnSpPr>
          <p:spPr>
            <a:xfrm>
              <a:off x="5490795" y="4199704"/>
              <a:ext cx="0" cy="23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A9523E02-2772-39D2-BA7A-7C233B126C93}"/>
              </a:ext>
            </a:extLst>
          </p:cNvPr>
          <p:cNvGrpSpPr/>
          <p:nvPr/>
        </p:nvGrpSpPr>
        <p:grpSpPr>
          <a:xfrm>
            <a:off x="5870049" y="3283754"/>
            <a:ext cx="134436" cy="134436"/>
            <a:chOff x="5371579" y="4199704"/>
            <a:chExt cx="238432" cy="238432"/>
          </a:xfrm>
        </p:grpSpPr>
        <p:sp>
          <p:nvSpPr>
            <p:cNvPr id="108" name="Organigramme : Connecteur 107">
              <a:extLst>
                <a:ext uri="{FF2B5EF4-FFF2-40B4-BE49-F238E27FC236}">
                  <a16:creationId xmlns:a16="http://schemas.microsoft.com/office/drawing/2014/main" id="{2CE25480-756C-D5E6-A14C-3F2B4699943C}"/>
                </a:ext>
              </a:extLst>
            </p:cNvPr>
            <p:cNvSpPr/>
            <p:nvPr/>
          </p:nvSpPr>
          <p:spPr>
            <a:xfrm>
              <a:off x="5371579" y="4199704"/>
              <a:ext cx="238432" cy="238432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C6248F1D-A2AE-6CAB-B299-EB5AF7B08146}"/>
                </a:ext>
              </a:extLst>
            </p:cNvPr>
            <p:cNvCxnSpPr>
              <a:stCxn id="108" idx="0"/>
              <a:endCxn id="108" idx="4"/>
            </p:cNvCxnSpPr>
            <p:nvPr/>
          </p:nvCxnSpPr>
          <p:spPr>
            <a:xfrm>
              <a:off x="5490795" y="4199704"/>
              <a:ext cx="0" cy="23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BC82B451-7B26-6EE8-E50B-BDCFA3E88C0B}"/>
              </a:ext>
            </a:extLst>
          </p:cNvPr>
          <p:cNvCxnSpPr>
            <a:cxnSpLocks/>
            <a:stCxn id="108" idx="4"/>
            <a:endCxn id="94" idx="0"/>
          </p:cNvCxnSpPr>
          <p:nvPr/>
        </p:nvCxnSpPr>
        <p:spPr>
          <a:xfrm>
            <a:off x="5937267" y="3418190"/>
            <a:ext cx="0" cy="132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9BD488E-A41F-08D1-87DD-6302DF3784E0}"/>
              </a:ext>
            </a:extLst>
          </p:cNvPr>
          <p:cNvCxnSpPr>
            <a:cxnSpLocks/>
            <a:stCxn id="4" idx="2"/>
            <a:endCxn id="108" idx="0"/>
          </p:cNvCxnSpPr>
          <p:nvPr/>
        </p:nvCxnSpPr>
        <p:spPr>
          <a:xfrm>
            <a:off x="5937267" y="3197878"/>
            <a:ext cx="0" cy="8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B2898D4-0D0B-41F7-6D77-2FB83454F3DA}"/>
              </a:ext>
            </a:extLst>
          </p:cNvPr>
          <p:cNvSpPr txBox="1"/>
          <p:nvPr/>
        </p:nvSpPr>
        <p:spPr>
          <a:xfrm>
            <a:off x="2040212" y="1689003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3400" algn="l"/>
              </a:tabLst>
            </a:pPr>
            <a:r>
              <a:rPr lang="fr-FR" sz="1200" b="1" dirty="0"/>
              <a:t>GET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pseudo/SIRET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of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33400" algn="l"/>
              </a:tabLst>
            </a:pPr>
            <a:r>
              <a:rPr lang="fr-FR" sz="1200" b="1" dirty="0">
                <a:solidFill>
                  <a:schemeClr val="accent2"/>
                </a:solidFill>
              </a:rPr>
              <a:t>PUT</a:t>
            </a:r>
            <a:r>
              <a:rPr lang="fr-FR" sz="1200" b="1" dirty="0"/>
              <a:t>	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pseudo/SIRET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 List of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A89B1EBF-55A0-B481-AA71-BD52BF5E274C}"/>
              </a:ext>
            </a:extLst>
          </p:cNvPr>
          <p:cNvSpPr txBox="1"/>
          <p:nvPr/>
        </p:nvSpPr>
        <p:spPr>
          <a:xfrm>
            <a:off x="44005" y="-58016"/>
            <a:ext cx="10799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APIs</a:t>
            </a:r>
            <a:br>
              <a:rPr lang="fr-FR" sz="2800" dirty="0"/>
            </a:br>
            <a:r>
              <a:rPr lang="fr-FR" sz="1400" dirty="0" err="1"/>
              <a:t>Verbs</a:t>
            </a:r>
            <a:r>
              <a:rPr lang="fr-FR" sz="1400" dirty="0"/>
              <a:t> + keys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386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CE637-F390-02A3-1E04-D9DF3F1E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CREATION UTILISATEUR</a:t>
            </a:r>
          </a:p>
        </p:txBody>
      </p:sp>
    </p:spTree>
    <p:extLst>
      <p:ext uri="{BB962C8B-B14F-4D97-AF65-F5344CB8AC3E}">
        <p14:creationId xmlns:p14="http://schemas.microsoft.com/office/powerpoint/2010/main" val="175422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s’inscrit sur l’app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A5C797-B7DC-CDDD-0BCA-2B021D8C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1476102"/>
            <a:ext cx="2381582" cy="39057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394904" y="458952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{base-url}/api/v1/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386283" y="828284"/>
            <a:ext cx="3494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,"email"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,"notifications"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E031D0-E82A-74D8-438E-82B128C8D737}"/>
              </a:ext>
            </a:extLst>
          </p:cNvPr>
          <p:cNvSpPr txBox="1"/>
          <p:nvPr/>
        </p:nvSpPr>
        <p:spPr>
          <a:xfrm>
            <a:off x="3434149" y="3389419"/>
            <a:ext cx="5715147" cy="344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dirty="0"/>
              <a:t>Réponse :</a:t>
            </a:r>
          </a:p>
          <a:p>
            <a:r>
              <a:rPr lang="fr-FR" dirty="0"/>
              <a:t>HTTP 201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	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,"email"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,"notifications"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3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8AA5A-7713-AE72-6A60-E1E0AE03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CRÉATION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7585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10152" y="1268354"/>
            <a:ext cx="365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{base-url}/api/v1/organisations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10152" y="1517680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,"logo":"{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url_logo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E031D0-E82A-74D8-438E-82B128C8D737}"/>
              </a:ext>
            </a:extLst>
          </p:cNvPr>
          <p:cNvSpPr txBox="1"/>
          <p:nvPr/>
        </p:nvSpPr>
        <p:spPr>
          <a:xfrm>
            <a:off x="4211510" y="672395"/>
            <a:ext cx="376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r>
              <a:rPr lang="fr-FR" dirty="0"/>
              <a:t>HTTP 201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,"logo":"{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url_logo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102ED1-DE25-7BB3-F3D0-124B446B061D}"/>
              </a:ext>
            </a:extLst>
          </p:cNvPr>
          <p:cNvSpPr txBox="1"/>
          <p:nvPr/>
        </p:nvSpPr>
        <p:spPr>
          <a:xfrm>
            <a:off x="310152" y="764274"/>
            <a:ext cx="342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utilisateur crée une association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A81965-D176-5F9B-53AC-06E6C728BA5A}"/>
              </a:ext>
            </a:extLst>
          </p:cNvPr>
          <p:cNvSpPr txBox="1"/>
          <p:nvPr/>
        </p:nvSpPr>
        <p:spPr>
          <a:xfrm>
            <a:off x="457200" y="3549005"/>
            <a:ext cx="600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L'utilisateur qui crée l'association est administrateur de celle-ci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C8294E-2CDD-258A-FDEF-00DB4BFCEFBA}"/>
              </a:ext>
            </a:extLst>
          </p:cNvPr>
          <p:cNvSpPr txBox="1"/>
          <p:nvPr/>
        </p:nvSpPr>
        <p:spPr>
          <a:xfrm>
            <a:off x="457200" y="4239273"/>
            <a:ext cx="9884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 :</a:t>
            </a:r>
          </a:p>
          <a:p>
            <a:r>
              <a:rPr lang="fr-FR" dirty="0"/>
              <a:t>-&gt; crée une nouvelle ligne dans </a:t>
            </a:r>
            <a:r>
              <a:rPr lang="fr-FR" dirty="0" err="1"/>
              <a:t>aso</a:t>
            </a:r>
            <a:r>
              <a:rPr lang="fr-FR" dirty="0"/>
              <a:t> (avec les caractéristiques de l'asso.</a:t>
            </a:r>
          </a:p>
          <a:p>
            <a:endParaRPr lang="fr-FR" dirty="0"/>
          </a:p>
          <a:p>
            <a:r>
              <a:rPr lang="fr-FR" dirty="0"/>
              <a:t>-&gt; crée une nouvelle ligne dans </a:t>
            </a:r>
            <a:r>
              <a:rPr lang="fr-FR" dirty="0" err="1"/>
              <a:t>usr_has_aso_and_rol</a:t>
            </a:r>
            <a:r>
              <a:rPr lang="fr-FR" dirty="0"/>
              <a:t> avec </a:t>
            </a:r>
            <a:r>
              <a:rPr lang="fr-FR" dirty="0" err="1"/>
              <a:t>usr_row_idt</a:t>
            </a:r>
            <a:r>
              <a:rPr lang="fr-FR" dirty="0"/>
              <a:t> ~ {</a:t>
            </a:r>
            <a:r>
              <a:rPr lang="fr-FR" dirty="0" err="1"/>
              <a:t>userId</a:t>
            </a:r>
            <a:r>
              <a:rPr lang="fr-FR" dirty="0"/>
              <a:t>}, </a:t>
            </a:r>
            <a:r>
              <a:rPr lang="fr-FR" dirty="0" err="1"/>
              <a:t>aso_row_idt</a:t>
            </a:r>
            <a:r>
              <a:rPr lang="fr-FR" dirty="0"/>
              <a:t> ~ {</a:t>
            </a:r>
            <a:r>
              <a:rPr lang="fr-FR" dirty="0" err="1"/>
              <a:t>siret</a:t>
            </a:r>
            <a:r>
              <a:rPr lang="fr-FR" dirty="0"/>
              <a:t>},</a:t>
            </a:r>
          </a:p>
          <a:p>
            <a:r>
              <a:rPr lang="fr-FR" dirty="0" err="1"/>
              <a:t>Rol_row_idt</a:t>
            </a:r>
            <a:r>
              <a:rPr lang="fr-FR" dirty="0"/>
              <a:t> ~ {ADMIN}</a:t>
            </a:r>
          </a:p>
        </p:txBody>
      </p:sp>
    </p:spTree>
    <p:extLst>
      <p:ext uri="{BB962C8B-B14F-4D97-AF65-F5344CB8AC3E}">
        <p14:creationId xmlns:p14="http://schemas.microsoft.com/office/powerpoint/2010/main" val="29463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CANDIDATURE USER -&gt; ASSO</a:t>
            </a:r>
          </a:p>
        </p:txBody>
      </p:sp>
    </p:spTree>
    <p:extLst>
      <p:ext uri="{BB962C8B-B14F-4D97-AF65-F5344CB8AC3E}">
        <p14:creationId xmlns:p14="http://schemas.microsoft.com/office/powerpoint/2010/main" val="59396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choisit une asso sur l'app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711880" y="982106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</a:t>
            </a:r>
            <a:r>
              <a:rPr lang="fr-FR" sz="1400" dirty="0" err="1"/>
              <a:t>organisations?page</a:t>
            </a:r>
            <a:r>
              <a:rPr lang="fr-FR" sz="1400" dirty="0"/>
              <a:t>=1&amp;contains=</a:t>
            </a:r>
            <a:r>
              <a:rPr lang="fr-FR" sz="1400" dirty="0" err="1"/>
              <a:t>AB&amp;size</a:t>
            </a:r>
            <a:r>
              <a:rPr lang="fr-FR" sz="1400" dirty="0"/>
              <a:t>=2&amp;properties=</a:t>
            </a:r>
            <a:r>
              <a:rPr lang="fr-FR" sz="1400" dirty="0" err="1"/>
              <a:t>name,location,siret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532340" y="2758970"/>
            <a:ext cx="4554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"organisations":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	  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,"siret":"W46187259"}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location":"Chambord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,"siret":"W46134569"}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,"siret":"W992764334"}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119FBC-1E3A-898C-A881-317BDE12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533974"/>
            <a:ext cx="2532972" cy="39727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DAE331F-2371-C66A-500B-9E40EC22834C}"/>
              </a:ext>
            </a:extLst>
          </p:cNvPr>
          <p:cNvSpPr txBox="1"/>
          <p:nvPr/>
        </p:nvSpPr>
        <p:spPr>
          <a:xfrm>
            <a:off x="3532340" y="1548735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B4B732-9E20-610C-DB50-265F020F951C}"/>
              </a:ext>
            </a:extLst>
          </p:cNvPr>
          <p:cNvSpPr txBox="1"/>
          <p:nvPr/>
        </p:nvSpPr>
        <p:spPr>
          <a:xfrm>
            <a:off x="3532340" y="2533481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3002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a choisit une asso sur l'app (détail d'une asso)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711880" y="1628602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732756" y="3812954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,"logo":"{url-logo}"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,"siret":"W992764334"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97E58B-FFFC-7624-3DD2-B6ADA201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2474462"/>
            <a:ext cx="1954262" cy="1909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3732756" y="2398044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3732756" y="350517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029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soumets sa demande afin d'être candidat d'une association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004786" y="1613548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POST {base-url}/api/v1/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}/organisations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732756" y="2297305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,"siret":"W992764334"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C30AAC-7A3D-6702-AAD0-1C273974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8" y="3086052"/>
            <a:ext cx="2229161" cy="6858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F88002F-E960-45EE-C6DC-D89E6D240A71}"/>
              </a:ext>
            </a:extLst>
          </p:cNvPr>
          <p:cNvSpPr txBox="1"/>
          <p:nvPr/>
        </p:nvSpPr>
        <p:spPr>
          <a:xfrm>
            <a:off x="3071591" y="3565837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D91A54-B13D-6F33-38C9-AE2F182D932B}"/>
              </a:ext>
            </a:extLst>
          </p:cNvPr>
          <p:cNvSpPr txBox="1"/>
          <p:nvPr/>
        </p:nvSpPr>
        <p:spPr>
          <a:xfrm>
            <a:off x="634888" y="4667898"/>
            <a:ext cx="990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 :</a:t>
            </a:r>
          </a:p>
          <a:p>
            <a:r>
              <a:rPr lang="fr-FR" dirty="0"/>
              <a:t>-&gt; crée une nouvelle ligne dans </a:t>
            </a:r>
            <a:r>
              <a:rPr lang="fr-FR" dirty="0" err="1"/>
              <a:t>usr_has_aso_and_rol</a:t>
            </a:r>
            <a:r>
              <a:rPr lang="fr-FR" dirty="0"/>
              <a:t> avec </a:t>
            </a:r>
            <a:r>
              <a:rPr lang="fr-FR" dirty="0" err="1"/>
              <a:t>usr_row_idt</a:t>
            </a:r>
            <a:r>
              <a:rPr lang="fr-FR" dirty="0"/>
              <a:t> ~ {</a:t>
            </a:r>
            <a:r>
              <a:rPr lang="fr-FR" dirty="0" err="1"/>
              <a:t>userId</a:t>
            </a:r>
            <a:r>
              <a:rPr lang="fr-FR" dirty="0"/>
              <a:t>}, </a:t>
            </a:r>
            <a:r>
              <a:rPr lang="fr-FR" dirty="0" err="1"/>
              <a:t>aso_row_idt</a:t>
            </a:r>
            <a:r>
              <a:rPr lang="fr-FR" dirty="0"/>
              <a:t> ~ {</a:t>
            </a:r>
            <a:r>
              <a:rPr lang="fr-FR" dirty="0" err="1"/>
              <a:t>siret</a:t>
            </a:r>
            <a:r>
              <a:rPr lang="fr-FR" dirty="0"/>
              <a:t>},</a:t>
            </a:r>
          </a:p>
          <a:p>
            <a:r>
              <a:rPr lang="fr-FR" dirty="0" err="1"/>
              <a:t>Rol_row_idt</a:t>
            </a:r>
            <a:r>
              <a:rPr lang="fr-FR" dirty="0"/>
              <a:t> ~ {CANDIDATE}</a:t>
            </a:r>
          </a:p>
        </p:txBody>
      </p:sp>
    </p:spTree>
    <p:extLst>
      <p:ext uri="{BB962C8B-B14F-4D97-AF65-F5344CB8AC3E}">
        <p14:creationId xmlns:p14="http://schemas.microsoft.com/office/powerpoint/2010/main" val="771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C4644371C524DA2269EE23169445E" ma:contentTypeVersion="4" ma:contentTypeDescription="Crée un document." ma:contentTypeScope="" ma:versionID="b28ee4d1ac21fe253d661ca96e7452b7">
  <xsd:schema xmlns:xsd="http://www.w3.org/2001/XMLSchema" xmlns:xs="http://www.w3.org/2001/XMLSchema" xmlns:p="http://schemas.microsoft.com/office/2006/metadata/properties" xmlns:ns3="922bd3dd-f097-4fab-b79f-37589dcac6e5" targetNamespace="http://schemas.microsoft.com/office/2006/metadata/properties" ma:root="true" ma:fieldsID="961c382ad0d0638d47a2a31fe53e8467" ns3:_="">
    <xsd:import namespace="922bd3dd-f097-4fab-b79f-37589dcac6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bd3dd-f097-4fab-b79f-37589dcac6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3222F-2D9D-4AEE-ACAD-5FB3A3647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2bd3dd-f097-4fab-b79f-37589dcac6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8D6FF2-10D7-4959-8F21-4B014F91C0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4A174-87B1-49CC-9556-A1C1EC555193}">
  <ds:schemaRefs>
    <ds:schemaRef ds:uri="http://schemas.microsoft.com/office/2006/metadata/properties"/>
    <ds:schemaRef ds:uri="922bd3dd-f097-4fab-b79f-37589dcac6e5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1374</Words>
  <Application>Microsoft Office PowerPoint</Application>
  <PresentationFormat>Grand écran</PresentationFormat>
  <Paragraphs>236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Thème Office</vt:lpstr>
      <vt:lpstr>Présentation PowerPoint</vt:lpstr>
      <vt:lpstr>CREATION UTILISATEUR</vt:lpstr>
      <vt:lpstr>Présentation PowerPoint</vt:lpstr>
      <vt:lpstr>CRÉATION ASSOCIATION</vt:lpstr>
      <vt:lpstr>Présentation PowerPoint</vt:lpstr>
      <vt:lpstr>CANDIDATURE USER -&gt; ASSO</vt:lpstr>
      <vt:lpstr>Présentation PowerPoint</vt:lpstr>
      <vt:lpstr>Présentation PowerPoint</vt:lpstr>
      <vt:lpstr>Présentation PowerPoint</vt:lpstr>
      <vt:lpstr>VALIDATION D'UNE CANDIDATURE (ADMIN / MEMBRE DU BUREAU)</vt:lpstr>
      <vt:lpstr>Présentation PowerPoint</vt:lpstr>
      <vt:lpstr>Présentation PowerPoint</vt:lpstr>
      <vt:lpstr>CONSULTATION DE L'ETAT DES ROLES DANS LES ASSOCIATIONS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Maximilien Poncet</dc:creator>
  <cp:lastModifiedBy>PONCET Nicolas</cp:lastModifiedBy>
  <cp:revision>4</cp:revision>
  <dcterms:created xsi:type="dcterms:W3CDTF">2022-11-26T17:13:10Z</dcterms:created>
  <dcterms:modified xsi:type="dcterms:W3CDTF">2022-12-11T22:03:38Z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0x010100C8BC4644371C524DA2269EE23169445E</vt:lpwstr>
  </property>
  <property fmtid="{D5CDD505-2E9C-101B-9397-08002B2CF9AE}" pid="3" name="MSIP_Label_fd1c0902-ed92-4fed-896d-2e7725de02d4_Enabled">
    <vt:lpwstr>true</vt:lpwstr>
  </property>
  <property fmtid="{D5CDD505-2E9C-101B-9397-08002B2CF9AE}" pid="4" name="MSIP_Label_fd1c0902-ed92-4fed-896d-2e7725de02d4_SetDate">
    <vt:lpwstr>2022-12-11T22:03:38Z</vt:lpwstr>
  </property>
  <property fmtid="{D5CDD505-2E9C-101B-9397-08002B2CF9AE}" pid="5" name="MSIP_Label_fd1c0902-ed92-4fed-896d-2e7725de02d4_Method">
    <vt:lpwstr>Standard</vt:lpwstr>
  </property>
  <property fmtid="{D5CDD505-2E9C-101B-9397-08002B2CF9AE}" pid="6" name="MSIP_Label_fd1c0902-ed92-4fed-896d-2e7725de02d4_Name">
    <vt:lpwstr>Anyone (not protected)</vt:lpwstr>
  </property>
  <property fmtid="{D5CDD505-2E9C-101B-9397-08002B2CF9AE}" pid="7" name="MSIP_Label_fd1c0902-ed92-4fed-896d-2e7725de02d4_SiteId">
    <vt:lpwstr>d6b0bbee-7cd9-4d60-bce6-4a67b543e2ae</vt:lpwstr>
  </property>
  <property fmtid="{D5CDD505-2E9C-101B-9397-08002B2CF9AE}" pid="8" name="MSIP_Label_fd1c0902-ed92-4fed-896d-2e7725de02d4_ActionId">
    <vt:lpwstr>ce69c5b0-d93c-4a52-a245-0e716ad1cd45</vt:lpwstr>
  </property>
  <property fmtid="{D5CDD505-2E9C-101B-9397-08002B2CF9AE}" pid="9" name="MSIP_Label_fd1c0902-ed92-4fed-896d-2e7725de02d4_ContentBits">
    <vt:lpwstr>2</vt:lpwstr>
  </property>
</Properties>
</file>