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>
        <p:scale>
          <a:sx n="66" d="100"/>
          <a:sy n="66" d="100"/>
        </p:scale>
        <p:origin x="-7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BA17-747A-48CD-9B4B-E59306E0F7B7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21.08.2017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92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8B03-E9EA-4CC8-B9B1-A3CC5D91089C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21.08.2017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1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1D8D-5944-422B-9DE8-9DE895A37EEC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21.08.2017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13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77BB-F6B9-4ADD-BF7A-5E1D3907F290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21.08.2017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23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E730-1A3F-44A3-ADEF-BA98283EC992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21.08.2017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87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0FDC-55EE-4AB8-B588-703E73D21100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21.08.2017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64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CE36-7D0E-4E8C-9ACD-DAAA0AD75BF2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21.08.2017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60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D0B8-65B4-4245-9504-7D53CDC79F2E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21.08.2017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55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AD534-98B9-469C-8A27-5BDD33BF29A5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21.08.2017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5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F574-8FA9-43C2-837E-99BAC85F2016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21.08.2017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70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2B65-0B46-4019-A86E-E91A7F511418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21.08.2017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7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41384-32B9-4BD8-9ECD-B27C986F794F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21.08.2017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21FE8-88DA-40F1-9D31-8568AA14A34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29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6689" y="0"/>
            <a:ext cx="11308465" cy="672147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uk-UA" b="1" i="1" dirty="0" smtClean="0"/>
          </a:p>
          <a:p>
            <a:pPr marL="0" indent="0" algn="ctr">
              <a:buNone/>
            </a:pPr>
            <a:r>
              <a:rPr lang="uk-U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Практична робота №2 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uk-U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  на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</a:t>
            </a:r>
            <a:r>
              <a:rPr lang="uk-U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режимі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Application</a:t>
            </a:r>
          </a:p>
          <a:p>
            <a:pPr marL="0" indent="0" algn="ctr">
              <a:buNone/>
            </a:pPr>
            <a:r>
              <a:rPr lang="uk-U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Створити програми згідно наступним постановкам задач.</a:t>
            </a: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uk-UA" b="1" i="1" dirty="0" smtClean="0"/>
              <a:t>1 </a:t>
            </a:r>
            <a:r>
              <a:rPr lang="uk-UA" b="1" i="1" dirty="0" smtClean="0"/>
              <a:t>Постановка задачі</a:t>
            </a:r>
          </a:p>
          <a:p>
            <a:pPr marL="514350" indent="-514350">
              <a:buFont typeface="+mj-lt"/>
              <a:buAutoNum type="arabicPeriod"/>
            </a:pPr>
            <a:r>
              <a:rPr lang="uk-UA" b="1" dirty="0" smtClean="0"/>
              <a:t>Створити шаблон  віконної програми.</a:t>
            </a:r>
          </a:p>
          <a:p>
            <a:pPr marL="514350" indent="-514350">
              <a:buFont typeface="+mj-lt"/>
              <a:buAutoNum type="arabicPeriod"/>
            </a:pPr>
            <a:r>
              <a:rPr lang="uk-UA" b="1" dirty="0" smtClean="0"/>
              <a:t>На віконній формі розмістити</a:t>
            </a:r>
            <a:r>
              <a:rPr lang="en-US" b="1" dirty="0" smtClean="0"/>
              <a:t> </a:t>
            </a:r>
            <a:r>
              <a:rPr lang="uk-UA" b="1" dirty="0" smtClean="0"/>
              <a:t> кнопку</a:t>
            </a:r>
            <a:r>
              <a:rPr lang="en-US" b="1" dirty="0" smtClean="0"/>
              <a:t> (button)</a:t>
            </a:r>
            <a:r>
              <a:rPr lang="uk-UA" b="1" dirty="0" smtClean="0"/>
              <a:t>, мітку </a:t>
            </a:r>
            <a:r>
              <a:rPr lang="en-US" b="1" dirty="0" smtClean="0"/>
              <a:t> (Label) </a:t>
            </a:r>
            <a:r>
              <a:rPr lang="uk-UA" b="1" dirty="0" smtClean="0"/>
              <a:t>і текстове вікно</a:t>
            </a:r>
            <a:r>
              <a:rPr lang="en-US" b="1" dirty="0" smtClean="0"/>
              <a:t> (</a:t>
            </a:r>
            <a:r>
              <a:rPr lang="en-US" b="1" dirty="0" err="1" smtClean="0"/>
              <a:t>TextBox</a:t>
            </a:r>
            <a:r>
              <a:rPr lang="en-US" b="1" dirty="0" smtClean="0"/>
              <a:t>)</a:t>
            </a:r>
            <a:r>
              <a:rPr lang="uk-UA" b="1" dirty="0" smtClean="0"/>
              <a:t>. 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uk-UA" b="1" dirty="0" smtClean="0"/>
              <a:t>Викликати властивості </a:t>
            </a:r>
            <a:r>
              <a:rPr lang="en-US" b="1" dirty="0" smtClean="0"/>
              <a:t> (properties)</a:t>
            </a:r>
            <a:r>
              <a:rPr lang="uk-UA" b="1" dirty="0" smtClean="0"/>
              <a:t> кнопки і замінити текст всередині неї. Замість </a:t>
            </a:r>
            <a:r>
              <a:rPr lang="en-US" b="1" dirty="0" smtClean="0"/>
              <a:t> “button” </a:t>
            </a:r>
            <a:r>
              <a:rPr lang="uk-UA" b="1" dirty="0" smtClean="0"/>
              <a:t>написати «Копіювання із </a:t>
            </a:r>
            <a:r>
              <a:rPr lang="en-US" b="1" dirty="0" smtClean="0"/>
              <a:t>TextBox1</a:t>
            </a:r>
            <a:r>
              <a:rPr lang="uk-UA" b="1" dirty="0" smtClean="0"/>
              <a:t> в </a:t>
            </a:r>
            <a:r>
              <a:rPr lang="en-US" b="1" dirty="0" smtClean="0"/>
              <a:t>  Label1</a:t>
            </a:r>
            <a:r>
              <a:rPr lang="uk-UA" b="1" dirty="0" smtClean="0"/>
              <a:t>».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uk-UA" b="1" dirty="0" smtClean="0"/>
              <a:t>Після  запуску програми в текстове вікно записати довільний  символьний рядок .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uk-UA" b="1" dirty="0" smtClean="0"/>
              <a:t> При клацанні по кнопці текст із текстового вікна повинен копіюватися в мітку.</a:t>
            </a:r>
          </a:p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669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b="1" dirty="0"/>
              <a:t>private void button1_Click(object sender, </a:t>
            </a:r>
            <a:r>
              <a:rPr lang="en-US" b="1" dirty="0" err="1"/>
              <a:t>EventArgs</a:t>
            </a:r>
            <a:r>
              <a:rPr lang="en-US" b="1" dirty="0"/>
              <a:t> e)</a:t>
            </a:r>
          </a:p>
          <a:p>
            <a:pPr marL="0" indent="0">
              <a:buNone/>
            </a:pPr>
            <a:r>
              <a:rPr lang="uk-UA" b="1" dirty="0"/>
              <a:t>        {</a:t>
            </a:r>
          </a:p>
          <a:p>
            <a:pPr marL="0" indent="0">
              <a:buNone/>
            </a:pPr>
            <a:r>
              <a:rPr lang="en-US" b="1" dirty="0"/>
              <a:t>            label1.Text = textBox1.Text;</a:t>
            </a:r>
          </a:p>
          <a:p>
            <a:pPr marL="0" indent="0">
              <a:buNone/>
            </a:pPr>
            <a:r>
              <a:rPr lang="uk-UA" b="1" dirty="0"/>
              <a:t>        }</a:t>
            </a:r>
          </a:p>
          <a:p>
            <a:pPr marL="0" indent="0">
              <a:buNone/>
            </a:pPr>
            <a:r>
              <a:rPr lang="uk-UA" b="1" dirty="0"/>
              <a:t>             </a:t>
            </a:r>
          </a:p>
          <a:p>
            <a:pPr marL="0" indent="0">
              <a:buNone/>
            </a:pPr>
            <a:r>
              <a:rPr lang="en-US" b="1" dirty="0"/>
              <a:t>        private void textBox1_TextChanged(object sender, </a:t>
            </a:r>
            <a:r>
              <a:rPr lang="en-US" b="1" dirty="0" err="1"/>
              <a:t>EventArgs</a:t>
            </a:r>
            <a:r>
              <a:rPr lang="en-US" b="1" dirty="0"/>
              <a:t> e)</a:t>
            </a:r>
          </a:p>
          <a:p>
            <a:pPr marL="0" indent="0">
              <a:buNone/>
            </a:pPr>
            <a:r>
              <a:rPr lang="uk-UA" b="1" dirty="0"/>
              <a:t>        {</a:t>
            </a:r>
          </a:p>
          <a:p>
            <a:pPr marL="0" indent="0">
              <a:buNone/>
            </a:pPr>
            <a:r>
              <a:rPr lang="uk-UA" b="1" dirty="0"/>
              <a:t>        }</a:t>
            </a:r>
          </a:p>
          <a:p>
            <a:pPr marL="0" indent="0">
              <a:buNone/>
            </a:pPr>
            <a:endParaRPr lang="uk-UA" b="1" dirty="0"/>
          </a:p>
          <a:p>
            <a:pPr marL="0" indent="0">
              <a:buNone/>
            </a:pPr>
            <a:r>
              <a:rPr lang="en-US" b="1" dirty="0"/>
              <a:t>       </a:t>
            </a:r>
            <a:r>
              <a:rPr lang="en-US" b="1" dirty="0" smtClean="0"/>
              <a:t>private </a:t>
            </a:r>
            <a:r>
              <a:rPr lang="en-US" b="1" dirty="0"/>
              <a:t>void Form1_Load(object sender, </a:t>
            </a:r>
            <a:r>
              <a:rPr lang="en-US" b="1" dirty="0" err="1"/>
              <a:t>EventArgs</a:t>
            </a:r>
            <a:r>
              <a:rPr lang="en-US" b="1" dirty="0"/>
              <a:t> e)</a:t>
            </a:r>
          </a:p>
          <a:p>
            <a:pPr marL="0" indent="0">
              <a:buNone/>
            </a:pPr>
            <a:r>
              <a:rPr lang="uk-UA" b="1" dirty="0"/>
              <a:t>        {</a:t>
            </a:r>
          </a:p>
          <a:p>
            <a:pPr marL="0" indent="0">
              <a:buNone/>
            </a:pPr>
            <a:r>
              <a:rPr lang="en-US" b="1" dirty="0"/>
              <a:t>            label1.Text = "";</a:t>
            </a:r>
          </a:p>
          <a:p>
            <a:pPr marL="0" indent="0">
              <a:buNone/>
            </a:pPr>
            <a:r>
              <a:rPr lang="uk-UA" b="1" dirty="0"/>
              <a:t>        </a:t>
            </a:r>
            <a:r>
              <a:rPr lang="uk-UA" b="1" dirty="0" smtClean="0"/>
              <a:t>}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b="1" dirty="0"/>
              <a:t>private void label1_Click(object sender, </a:t>
            </a:r>
            <a:r>
              <a:rPr lang="en-US" b="1" dirty="0" err="1"/>
              <a:t>EventArgs</a:t>
            </a:r>
            <a:r>
              <a:rPr lang="en-US" b="1" dirty="0"/>
              <a:t> e)</a:t>
            </a:r>
          </a:p>
          <a:p>
            <a:pPr marL="0" indent="0">
              <a:buNone/>
            </a:pPr>
            <a:r>
              <a:rPr lang="uk-UA" b="1" dirty="0"/>
              <a:t>        {</a:t>
            </a:r>
          </a:p>
          <a:p>
            <a:pPr marL="0" indent="0">
              <a:buNone/>
            </a:pPr>
            <a:endParaRPr lang="uk-UA" b="1" dirty="0"/>
          </a:p>
          <a:p>
            <a:pPr marL="0" indent="0">
              <a:buNone/>
            </a:pPr>
            <a:r>
              <a:rPr lang="uk-UA" b="1" dirty="0"/>
              <a:t>        }</a:t>
            </a:r>
            <a:endParaRPr lang="ru-RU" b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930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28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75520" y="0"/>
            <a:ext cx="8892480" cy="6858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uk-UA" sz="4000" b="1" dirty="0"/>
              <a:t>Пуск програми: </a:t>
            </a:r>
            <a:r>
              <a:rPr lang="en-US" sz="4000" b="1" dirty="0"/>
              <a:t>Ctrl+F5</a:t>
            </a:r>
          </a:p>
          <a:p>
            <a:pPr marL="742950" indent="-742950">
              <a:buFont typeface="+mj-lt"/>
              <a:buAutoNum type="arabicPeriod"/>
            </a:pPr>
            <a:r>
              <a:rPr lang="uk-UA" sz="4000" b="1" dirty="0"/>
              <a:t>В  текстове вікно </a:t>
            </a:r>
            <a:r>
              <a:rPr lang="en-US" sz="4000" b="1" dirty="0"/>
              <a:t>TextBox1 </a:t>
            </a:r>
            <a:r>
              <a:rPr lang="uk-UA" sz="4000" b="1" dirty="0"/>
              <a:t>занести повідомлення.</a:t>
            </a:r>
          </a:p>
          <a:p>
            <a:pPr marL="742950" indent="-742950">
              <a:buFont typeface="+mj-lt"/>
              <a:buAutoNum type="arabicPeriod"/>
            </a:pPr>
            <a:r>
              <a:rPr lang="uk-UA" sz="4000" b="1" dirty="0"/>
              <a:t>Клацнути по кнопці.</a:t>
            </a:r>
          </a:p>
          <a:p>
            <a:pPr marL="742950" indent="-742950">
              <a:buFont typeface="+mj-lt"/>
              <a:buAutoNum type="arabicPeriod"/>
            </a:pPr>
            <a:r>
              <a:rPr lang="uk-UA" sz="4000" b="1" dirty="0"/>
              <a:t>На місці,  де була розміщена мітка </a:t>
            </a:r>
            <a:r>
              <a:rPr lang="en-US" sz="4000" b="1" dirty="0"/>
              <a:t>(Label1)</a:t>
            </a:r>
            <a:r>
              <a:rPr lang="uk-UA" sz="4000" b="1" dirty="0"/>
              <a:t>, з'явиться текст, </a:t>
            </a:r>
            <a:r>
              <a:rPr lang="uk-UA" sz="4000" b="1"/>
              <a:t>який   </a:t>
            </a:r>
            <a:r>
              <a:rPr lang="uk-UA" sz="4000" b="1" dirty="0"/>
              <a:t>в текстовому вікні</a:t>
            </a:r>
            <a:endParaRPr lang="ru-RU" sz="4000" b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377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b="1" i="1" dirty="0" smtClean="0"/>
              <a:t>2 Постановка </a:t>
            </a:r>
            <a:r>
              <a:rPr lang="uk-UA" b="1" i="1" dirty="0"/>
              <a:t>задачі</a:t>
            </a:r>
          </a:p>
          <a:p>
            <a:pPr marL="0" indent="0">
              <a:buNone/>
            </a:pPr>
            <a:r>
              <a:rPr lang="uk-UA" b="1" dirty="0"/>
              <a:t>Створити шаблон  віконної </a:t>
            </a:r>
            <a:r>
              <a:rPr lang="uk-UA" b="1" dirty="0" smtClean="0"/>
              <a:t>програми із заголовком «Попередження».</a:t>
            </a:r>
          </a:p>
          <a:p>
            <a:pPr marL="0" indent="0">
              <a:buNone/>
            </a:pPr>
            <a:r>
              <a:rPr lang="uk-UA" b="1" dirty="0" smtClean="0"/>
              <a:t>На </a:t>
            </a:r>
            <a:r>
              <a:rPr lang="uk-UA" b="1" dirty="0"/>
              <a:t>віконній формі розмістити</a:t>
            </a:r>
            <a:r>
              <a:rPr lang="en-US" b="1" dirty="0"/>
              <a:t> </a:t>
            </a:r>
            <a:r>
              <a:rPr lang="uk-UA" b="1" dirty="0" smtClean="0"/>
              <a:t>мітку </a:t>
            </a:r>
            <a:r>
              <a:rPr lang="en-US" b="1" dirty="0" smtClean="0"/>
              <a:t> </a:t>
            </a:r>
            <a:r>
              <a:rPr lang="en-US" b="1" dirty="0"/>
              <a:t>(Label</a:t>
            </a:r>
            <a:r>
              <a:rPr lang="en-US" b="1" dirty="0" smtClean="0"/>
              <a:t>)</a:t>
            </a:r>
            <a:r>
              <a:rPr lang="uk-UA" b="1" dirty="0" smtClean="0"/>
              <a:t>. </a:t>
            </a:r>
          </a:p>
          <a:p>
            <a:pPr marL="0" indent="0">
              <a:buNone/>
            </a:pPr>
            <a:r>
              <a:rPr lang="uk-UA" b="1" dirty="0" smtClean="0"/>
              <a:t>В ній по центру червоним шрифтом написати текст, в якому забороняється на це місце наводити курсор. Запрограмувати заміну цього тексту на інший у випадку, коли заборона ігнорується. Також у віконній формі повинне з'явитися  повідомлення на те, що чекає порушника.</a:t>
            </a:r>
            <a:endParaRPr lang="en-US" b="1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567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b="1" i="1" dirty="0"/>
              <a:t>1 </a:t>
            </a:r>
            <a:r>
              <a:rPr lang="en-US" b="1" i="1" dirty="0" smtClean="0"/>
              <a:t> </a:t>
            </a:r>
            <a:r>
              <a:rPr lang="uk-UA" b="1" i="1" dirty="0" smtClean="0"/>
              <a:t>Створити </a:t>
            </a:r>
            <a:r>
              <a:rPr lang="uk-UA" b="1" i="1" dirty="0"/>
              <a:t>віконну форму і розмістити на ній мітку (</a:t>
            </a:r>
            <a:r>
              <a:rPr lang="en-US" b="1" i="1" dirty="0"/>
              <a:t>label</a:t>
            </a:r>
            <a:r>
              <a:rPr lang="uk-UA" b="1" i="1" dirty="0" smtClean="0"/>
              <a:t>)</a:t>
            </a:r>
            <a:r>
              <a:rPr lang="en-US" b="1" i="1" dirty="0"/>
              <a:t>.</a:t>
            </a:r>
            <a:endParaRPr lang="ru-RU" b="1" i="1" dirty="0"/>
          </a:p>
          <a:p>
            <a:pPr marL="0" indent="0">
              <a:buNone/>
            </a:pPr>
            <a:r>
              <a:rPr lang="en-US" b="1" i="1" dirty="0" smtClean="0"/>
              <a:t>2  </a:t>
            </a:r>
            <a:r>
              <a:rPr lang="uk-UA" b="1" i="1" dirty="0" smtClean="0"/>
              <a:t>Двічі клацнути по формі, щоб створити пустий обробник для її завантаження. Заповнити його.</a:t>
            </a:r>
          </a:p>
          <a:p>
            <a:pPr marL="0" indent="0">
              <a:buNone/>
            </a:pPr>
            <a:r>
              <a:rPr lang="en-US" b="1" dirty="0" smtClean="0"/>
              <a:t>private </a:t>
            </a:r>
            <a:r>
              <a:rPr lang="en-US" b="1" dirty="0"/>
              <a:t>void Form1_Load(object sender, </a:t>
            </a:r>
            <a:r>
              <a:rPr lang="en-US" b="1" dirty="0" err="1"/>
              <a:t>EventArgs</a:t>
            </a:r>
            <a:r>
              <a:rPr lang="en-US" b="1" dirty="0"/>
              <a:t> e)</a:t>
            </a:r>
          </a:p>
          <a:p>
            <a:pPr marL="0" indent="0">
              <a:buNone/>
            </a:pPr>
            <a:r>
              <a:rPr lang="uk-UA" b="1" dirty="0"/>
              <a:t>        </a:t>
            </a:r>
            <a:r>
              <a:rPr lang="uk-UA" b="1" dirty="0" smtClean="0"/>
              <a:t>{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this.Text</a:t>
            </a:r>
            <a:r>
              <a:rPr lang="en-US" b="1" dirty="0" smtClean="0"/>
              <a:t> </a:t>
            </a:r>
            <a:r>
              <a:rPr lang="en-US" b="1" dirty="0"/>
              <a:t>= "</a:t>
            </a:r>
            <a:r>
              <a:rPr lang="uk-UA" b="1" dirty="0"/>
              <a:t>Попередження";</a:t>
            </a:r>
          </a:p>
          <a:p>
            <a:pPr marL="0" indent="0">
              <a:buNone/>
            </a:pPr>
            <a:r>
              <a:rPr lang="en-US" b="1" dirty="0"/>
              <a:t>            label1.TextAlign = </a:t>
            </a:r>
            <a:r>
              <a:rPr lang="en-US" b="1" dirty="0" err="1"/>
              <a:t>ContentAlignment.MiddleCenter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ru-RU" b="1" dirty="0"/>
              <a:t>       </a:t>
            </a:r>
            <a:r>
              <a:rPr lang="ru-RU" b="1" dirty="0" smtClean="0"/>
              <a:t> </a:t>
            </a:r>
            <a:r>
              <a:rPr lang="ru-RU" b="1" dirty="0"/>
              <a:t>label1.Text = "На мене курсор не </a:t>
            </a:r>
            <a:r>
              <a:rPr lang="ru-RU" b="1" dirty="0" err="1"/>
              <a:t>виставляти</a:t>
            </a:r>
            <a:r>
              <a:rPr lang="ru-RU" b="1" dirty="0"/>
              <a:t>!";</a:t>
            </a:r>
            <a:endParaRPr lang="uk-UA" b="1" dirty="0" smtClean="0"/>
          </a:p>
          <a:p>
            <a:pPr marL="0" indent="0">
              <a:buNone/>
            </a:pPr>
            <a:r>
              <a:rPr lang="en-US" b="1" dirty="0" smtClean="0"/>
              <a:t>}</a:t>
            </a:r>
            <a:endParaRPr lang="ru-RU" b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166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uk-UA" b="1" dirty="0" smtClean="0"/>
              <a:t>Викликати </a:t>
            </a:r>
            <a:r>
              <a:rPr lang="uk-UA" b="1" dirty="0"/>
              <a:t>властивості </a:t>
            </a:r>
            <a:r>
              <a:rPr lang="en-US" b="1" dirty="0"/>
              <a:t> (properties)</a:t>
            </a:r>
            <a:r>
              <a:rPr lang="uk-UA" b="1" dirty="0"/>
              <a:t> </a:t>
            </a:r>
            <a:r>
              <a:rPr lang="en-US" b="1" dirty="0" smtClean="0"/>
              <a:t> </a:t>
            </a:r>
            <a:r>
              <a:rPr lang="uk-UA" b="1" dirty="0" smtClean="0"/>
              <a:t>кнопки «</a:t>
            </a:r>
            <a:r>
              <a:rPr lang="en-US" b="1" dirty="0" smtClean="0"/>
              <a:t>Label1</a:t>
            </a:r>
            <a:r>
              <a:rPr lang="uk-UA" b="1" dirty="0" smtClean="0"/>
              <a:t>». Зверху буде значок у вигляді блискавки.</a:t>
            </a:r>
          </a:p>
          <a:p>
            <a:pPr marL="0" indent="0">
              <a:buNone/>
            </a:pPr>
            <a:r>
              <a:rPr lang="uk-UA" b="1" dirty="0" smtClean="0"/>
              <a:t>Натиснути на неї і вибрати із списку, що з'явиться, подію </a:t>
            </a:r>
            <a:r>
              <a:rPr lang="en-US" b="1" dirty="0" smtClean="0"/>
              <a:t>“</a:t>
            </a:r>
            <a:r>
              <a:rPr lang="en-US" b="1" dirty="0" err="1" smtClean="0"/>
              <a:t>MouseHover</a:t>
            </a:r>
            <a:r>
              <a:rPr lang="en-US" b="1" dirty="0" smtClean="0"/>
              <a:t>”.</a:t>
            </a:r>
            <a:r>
              <a:rPr lang="ru-RU" b="1" dirty="0" smtClean="0"/>
              <a:t> </a:t>
            </a:r>
            <a:r>
              <a:rPr lang="uk-UA" b="1" dirty="0" smtClean="0"/>
              <a:t>Двічі клацнути по ній, щоб створити обробник події. Заповнити його.</a:t>
            </a:r>
            <a:endParaRPr lang="en-US" b="1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123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88640"/>
            <a:ext cx="8892480" cy="666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951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342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88640"/>
            <a:ext cx="8352928" cy="62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991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0"/>
            <a:ext cx="8892480" cy="666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988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uk-UA" dirty="0" smtClean="0"/>
              <a:t>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Create program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Project types :    C#/ Windows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Templates:          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WindowsApplication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Name:                  Win1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Location:              D:\C#\PROJECTS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Solution:              Win1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		 Ok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301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private void label1_MouseHover(object sender, </a:t>
            </a:r>
            <a:r>
              <a:rPr lang="en-US" b="1" dirty="0" err="1"/>
              <a:t>EventArgs</a:t>
            </a:r>
            <a:r>
              <a:rPr lang="en-US" b="1" dirty="0"/>
              <a:t> e)</a:t>
            </a:r>
          </a:p>
          <a:p>
            <a:pPr marL="0" indent="0">
              <a:buNone/>
            </a:pPr>
            <a:r>
              <a:rPr lang="uk-UA" b="1" dirty="0"/>
              <a:t>        {</a:t>
            </a:r>
          </a:p>
          <a:p>
            <a:pPr marL="0" indent="0">
              <a:buNone/>
            </a:pPr>
            <a:r>
              <a:rPr lang="en-US" b="1" dirty="0"/>
              <a:t>            label1.TextAlign = </a:t>
            </a:r>
            <a:r>
              <a:rPr lang="en-US" b="1" dirty="0" err="1"/>
              <a:t>ContentAlignment.MiddleCenter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            label1.ForeColor=</a:t>
            </a:r>
            <a:r>
              <a:rPr lang="en-US" b="1" dirty="0" err="1"/>
              <a:t>Color.Red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ru-RU" b="1" dirty="0"/>
              <a:t>            label1.Text = "А я ж </a:t>
            </a:r>
            <a:r>
              <a:rPr lang="ru-RU" b="1" dirty="0" err="1"/>
              <a:t>попереджав</a:t>
            </a:r>
            <a:r>
              <a:rPr lang="ru-RU" b="1" dirty="0"/>
              <a:t>!!!";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err="1"/>
              <a:t>MessageBox.Show</a:t>
            </a:r>
            <a:r>
              <a:rPr lang="en-US" b="1" dirty="0"/>
              <a:t>("</a:t>
            </a:r>
            <a:r>
              <a:rPr lang="uk-UA" b="1" dirty="0"/>
              <a:t>Ну давайте,підставляйте орган для сприйняття </a:t>
            </a:r>
            <a:r>
              <a:rPr lang="uk-UA" b="1" dirty="0" smtClean="0"/>
              <a:t>інформації",«Ой! А що це з ним?",</a:t>
            </a:r>
            <a:r>
              <a:rPr lang="en-US" b="1" dirty="0" err="1"/>
              <a:t>MessageBoxButtons.OK,MessageBoxIcon.Error</a:t>
            </a:r>
            <a:r>
              <a:rPr lang="en-US" b="1" dirty="0"/>
              <a:t>);</a:t>
            </a:r>
          </a:p>
          <a:p>
            <a:pPr marL="0" indent="0">
              <a:buNone/>
            </a:pPr>
            <a:r>
              <a:rPr lang="uk-UA" b="1" i="1" dirty="0">
                <a:solidFill>
                  <a:srgbClr val="00B050"/>
                </a:solidFill>
              </a:rPr>
              <a:t>//1_й рядок-повідомлення, 2-й - потрібний перед </a:t>
            </a:r>
            <a:r>
              <a:rPr lang="en-US" b="1" i="1" dirty="0" err="1">
                <a:solidFill>
                  <a:srgbClr val="00B050"/>
                </a:solidFill>
              </a:rPr>
              <a:t>MessageBoxButtons.Ok</a:t>
            </a:r>
            <a:endParaRPr lang="en-US" b="1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b="1" i="1" dirty="0" smtClean="0">
                <a:solidFill>
                  <a:srgbClr val="00B050"/>
                </a:solidFill>
              </a:rPr>
              <a:t> </a:t>
            </a:r>
            <a:r>
              <a:rPr lang="ru-RU" b="1" i="1" dirty="0">
                <a:solidFill>
                  <a:srgbClr val="00B050"/>
                </a:solidFill>
              </a:rPr>
              <a:t>//перед </a:t>
            </a:r>
            <a:r>
              <a:rPr lang="ru-RU" b="1" i="1" dirty="0" err="1">
                <a:solidFill>
                  <a:srgbClr val="00B050"/>
                </a:solidFill>
              </a:rPr>
              <a:t>MessageBoxIcons</a:t>
            </a:r>
            <a:r>
              <a:rPr lang="ru-RU" b="1" i="1" dirty="0">
                <a:solidFill>
                  <a:srgbClr val="00B050"/>
                </a:solidFill>
              </a:rPr>
              <a:t> </a:t>
            </a:r>
            <a:r>
              <a:rPr lang="ru-RU" b="1" i="1" dirty="0" err="1">
                <a:solidFill>
                  <a:srgbClr val="00B050"/>
                </a:solidFill>
              </a:rPr>
              <a:t>символьні</a:t>
            </a:r>
            <a:r>
              <a:rPr lang="ru-RU" b="1" i="1" dirty="0">
                <a:solidFill>
                  <a:srgbClr val="00B050"/>
                </a:solidFill>
              </a:rPr>
              <a:t> рядки </a:t>
            </a:r>
            <a:r>
              <a:rPr lang="ru-RU" b="1" i="1" dirty="0" err="1">
                <a:solidFill>
                  <a:srgbClr val="00B050"/>
                </a:solidFill>
              </a:rPr>
              <a:t>дають</a:t>
            </a:r>
            <a:r>
              <a:rPr lang="ru-RU" b="1" i="1" dirty="0">
                <a:solidFill>
                  <a:srgbClr val="00B050"/>
                </a:solidFill>
              </a:rPr>
              <a:t> </a:t>
            </a:r>
            <a:r>
              <a:rPr lang="ru-RU" b="1" i="1" dirty="0" err="1">
                <a:solidFill>
                  <a:srgbClr val="00B050"/>
                </a:solidFill>
              </a:rPr>
              <a:t>помилку</a:t>
            </a:r>
            <a:endParaRPr lang="ru-RU" b="1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uk-UA" dirty="0"/>
              <a:t>         }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49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227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88640"/>
            <a:ext cx="8640960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155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9838" y="188640"/>
            <a:ext cx="11142562" cy="6532836"/>
          </a:xfrm>
        </p:spPr>
        <p:txBody>
          <a:bodyPr/>
          <a:lstStyle/>
          <a:p>
            <a:pPr marL="514350" indent="-514350" algn="ctr">
              <a:buAutoNum type="arabicPlain" startAt="3"/>
            </a:pPr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рограмування підказки</a:t>
            </a:r>
          </a:p>
          <a:p>
            <a:pPr marL="0" indent="0" algn="ctr">
              <a:buNone/>
            </a:pPr>
            <a:r>
              <a:rPr lang="uk-UA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Постановка </a:t>
            </a:r>
            <a:r>
              <a:rPr lang="uk-UA" b="1" i="1" dirty="0">
                <a:latin typeface="Times New Roman" pitchFamily="18" charset="0"/>
                <a:cs typeface="Times New Roman" pitchFamily="18" charset="0"/>
              </a:rPr>
              <a:t>задачі</a:t>
            </a:r>
          </a:p>
          <a:p>
            <a:pPr marL="0" indent="0">
              <a:buNone/>
            </a:pP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	Створити програму, в якій при наведенні  курсору на  текстове  вікно  з'являється підказка  про його призначення.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uk-UA" b="1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Примітка</a:t>
            </a:r>
            <a:r>
              <a:rPr lang="uk-UA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uk-UA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Для програмування підказки використовується елемент 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ToolTip.</a:t>
            </a:r>
            <a:endParaRPr lang="ru-RU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75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1"/>
            <a:ext cx="8686800" cy="6126163"/>
          </a:xfrm>
        </p:spPr>
        <p:txBody>
          <a:bodyPr/>
          <a:lstStyle/>
          <a:p>
            <a:pPr marL="0" indent="0" algn="ctr">
              <a:buNone/>
            </a:pPr>
            <a:r>
              <a:rPr lang="uk-UA" b="1" i="1" dirty="0" smtClean="0"/>
              <a:t>Послідовність виконання</a:t>
            </a:r>
          </a:p>
          <a:p>
            <a:pPr marL="0" indent="0">
              <a:buNone/>
            </a:pPr>
            <a:r>
              <a:rPr lang="uk-UA" b="1" i="1" dirty="0" smtClean="0"/>
              <a:t>1  Створити віконну форму і розмістити на ній наступні елементи:</a:t>
            </a:r>
            <a:r>
              <a:rPr lang="en-US" b="1" i="1" dirty="0" smtClean="0"/>
              <a:t> Button, Label, </a:t>
            </a:r>
            <a:r>
              <a:rPr lang="en-US" b="1" i="1" dirty="0" err="1" smtClean="0"/>
              <a:t>TextBox</a:t>
            </a:r>
            <a:r>
              <a:rPr lang="en-US" b="1" i="1" dirty="0" smtClean="0"/>
              <a:t>, ToolTip.</a:t>
            </a:r>
            <a:endParaRPr lang="ru-RU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097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260648"/>
            <a:ext cx="8567278" cy="639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00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332656"/>
            <a:ext cx="8892480" cy="6264696"/>
          </a:xfrm>
        </p:spPr>
        <p:txBody>
          <a:bodyPr/>
          <a:lstStyle/>
          <a:p>
            <a:pPr marL="0" indent="0" algn="ctr">
              <a:buNone/>
            </a:pPr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Створити і заповнити обробник для завантаження форми.</a:t>
            </a:r>
          </a:p>
          <a:p>
            <a:pPr marL="0" indent="0">
              <a:buNone/>
            </a:pPr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Треба згадати: для створення обробника треба  виділити потрібний елемент  і двічі клацнути по ньому.</a:t>
            </a:r>
            <a:endParaRPr lang="ru-RU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240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68166" cy="6839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36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260648"/>
            <a:ext cx="9144000" cy="65973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private void Form1_Load(object sender,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EventArgs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e)</a:t>
            </a:r>
          </a:p>
          <a:p>
            <a:pPr marL="0" indent="0">
              <a:buNone/>
            </a:pPr>
            <a:r>
              <a:rPr lang="uk-UA" b="1" dirty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this.Text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= "</a:t>
            </a:r>
            <a:r>
              <a:rPr lang="uk-UA" b="1" dirty="0">
                <a:latin typeface="Times New Roman" pitchFamily="18" charset="0"/>
                <a:cs typeface="Times New Roman" pitchFamily="18" charset="0"/>
              </a:rPr>
              <a:t>Приклад програмування підказки";</a:t>
            </a:r>
          </a:p>
          <a:p>
            <a:pPr marL="0" indent="0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    label1.Text = "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Ще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натискання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на кнопку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введіть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Ваше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ім'я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 marL="0" indent="0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    button1.Text = "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Після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введення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імені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натисніть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на мене";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toolTip1.SetToolTip(textBox1,"</a:t>
            </a:r>
            <a:r>
              <a:rPr lang="uk-UA" b="1" dirty="0">
                <a:latin typeface="Times New Roman" pitchFamily="18" charset="0"/>
                <a:cs typeface="Times New Roman" pitchFamily="18" charset="0"/>
              </a:rPr>
              <a:t>Це рядок для введення Вашого імені");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toolTip1.IsBalloon =true;</a:t>
            </a:r>
          </a:p>
          <a:p>
            <a:pPr marL="0" indent="0">
              <a:buNone/>
            </a:pPr>
            <a:r>
              <a:rPr lang="uk-UA" b="1" dirty="0">
                <a:latin typeface="Times New Roman" pitchFamily="18" charset="0"/>
                <a:cs typeface="Times New Roman" pitchFamily="18" charset="0"/>
              </a:rPr>
              <a:t>                    }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05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260648"/>
            <a:ext cx="8892480" cy="659735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private void button1_Click(object sender,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EventArgs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e)</a:t>
            </a:r>
          </a:p>
          <a:p>
            <a:pPr marL="0" indent="0">
              <a:buNone/>
            </a:pPr>
            <a:r>
              <a:rPr lang="uk-UA" b="1" dirty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MessageBox.Show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uk-UA" b="1" dirty="0">
                <a:latin typeface="Times New Roman" pitchFamily="18" charset="0"/>
                <a:cs typeface="Times New Roman" pitchFamily="18" charset="0"/>
              </a:rPr>
              <a:t>Дозвольте Вас привітати "+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textBox1.Text);</a:t>
            </a:r>
          </a:p>
          <a:p>
            <a:pPr marL="0" indent="0">
              <a:buNone/>
            </a:pPr>
            <a:r>
              <a:rPr lang="uk-UA" b="1" dirty="0">
                <a:latin typeface="Times New Roman" pitchFamily="18" charset="0"/>
                <a:cs typeface="Times New Roman" pitchFamily="18" charset="0"/>
              </a:rPr>
              <a:t>        }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17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7937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648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333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8640"/>
            <a:ext cx="8892480" cy="666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475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242646"/>
            <a:ext cx="8568952" cy="6426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990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205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672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217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545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188640"/>
            <a:ext cx="9144000" cy="6669360"/>
          </a:xfrm>
        </p:spPr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24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95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972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619</Words>
  <Application>Microsoft Office PowerPoint</Application>
  <PresentationFormat>Широкоэкранный</PresentationFormat>
  <Paragraphs>115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7" baseType="lpstr">
      <vt:lpstr>Arial</vt:lpstr>
      <vt:lpstr>Calibri</vt:lpstr>
      <vt:lpstr>Times New Roman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5</cp:revision>
  <dcterms:created xsi:type="dcterms:W3CDTF">2017-08-21T08:06:43Z</dcterms:created>
  <dcterms:modified xsi:type="dcterms:W3CDTF">2017-08-21T08:35:30Z</dcterms:modified>
</cp:coreProperties>
</file>