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7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42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3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8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C481-437F-44F1-AFE8-98A9B8A9F82A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F570-F59A-4F46-A5E6-D5F35F3182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5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</a:t>
            </a:r>
            <a:r>
              <a:rPr lang="uk-UA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№3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 на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режимі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Application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програми згідно наступним постановкам задач.</a:t>
            </a:r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/>
              <a:t>4 Програмування об'яви </a:t>
            </a:r>
          </a:p>
          <a:p>
            <a:pPr marL="0" indent="0" algn="ctr">
              <a:buNone/>
            </a:pPr>
            <a:r>
              <a:rPr lang="uk-UA" b="1" i="1" dirty="0" smtClean="0"/>
              <a:t>Постановка задачі</a:t>
            </a:r>
          </a:p>
          <a:p>
            <a:pPr marL="0" indent="0">
              <a:buNone/>
            </a:pPr>
            <a:r>
              <a:rPr lang="uk-UA" b="1" i="1" dirty="0" smtClean="0"/>
              <a:t>	На віконній формі розташувати фонове зображення , на якому при натисканні кнопки буде з'являтися текст об'яви, попередньо записаної в текстове вікно.</a:t>
            </a:r>
          </a:p>
          <a:p>
            <a:pPr marL="0" indent="0">
              <a:buNone/>
            </a:pPr>
            <a:r>
              <a:rPr lang="uk-UA" b="1" i="1" dirty="0" smtClean="0"/>
              <a:t>Крім того, треба поміняти на інший колір кнопки і установити інший шрифт для тексту об'яви.</a:t>
            </a:r>
          </a:p>
          <a:p>
            <a:pPr marL="0" indent="0">
              <a:buNone/>
            </a:pPr>
            <a:r>
              <a:rPr lang="uk-UA" b="1" i="1" dirty="0" smtClean="0"/>
              <a:t>При пуску програми повинне з'явитися  повідомлення про необхідність внесення тексту об'яви  до натискання кнопки.</a:t>
            </a:r>
          </a:p>
          <a:p>
            <a:pPr marL="514350" indent="-514350">
              <a:buAutoNum type="arabicPlain" startAt="2"/>
            </a:pP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3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10</a:t>
            </a:fld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7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Двічі клацнувши по формі, створити обробник для  її завантаження </a:t>
            </a:r>
            <a:r>
              <a:rPr lang="ru-RU" b="1" dirty="0" smtClean="0"/>
              <a:t>. Запрограмувати в ньому заголовок </a:t>
            </a:r>
            <a:r>
              <a:rPr lang="ru-RU" b="1" dirty="0" err="1" smtClean="0"/>
              <a:t>вікна</a:t>
            </a:r>
            <a:r>
              <a:rPr lang="ru-RU" b="1" dirty="0" smtClean="0"/>
              <a:t> а </a:t>
            </a:r>
            <a:r>
              <a:rPr lang="ru-RU" b="1" dirty="0" err="1" smtClean="0"/>
              <a:t>також</a:t>
            </a:r>
            <a:r>
              <a:rPr lang="ru-RU" b="1" dirty="0" smtClean="0"/>
              <a:t> </a:t>
            </a:r>
            <a:r>
              <a:rPr lang="ru-RU" b="1" dirty="0" err="1" smtClean="0"/>
              <a:t>розмістити</a:t>
            </a:r>
            <a:r>
              <a:rPr lang="ru-RU" b="1" dirty="0" smtClean="0"/>
              <a:t> </a:t>
            </a:r>
            <a:r>
              <a:rPr lang="ru-RU" b="1" dirty="0" err="1" smtClean="0"/>
              <a:t>пустий</a:t>
            </a:r>
            <a:r>
              <a:rPr lang="ru-RU" b="1" dirty="0" smtClean="0"/>
              <a:t> рядок </a:t>
            </a:r>
            <a:r>
              <a:rPr lang="ru-RU" b="1" dirty="0" err="1" smtClean="0"/>
              <a:t>символів</a:t>
            </a:r>
            <a:r>
              <a:rPr lang="ru-RU" b="1" dirty="0" smtClean="0"/>
              <a:t> у </a:t>
            </a:r>
            <a:r>
              <a:rPr lang="ru-RU" b="1" dirty="0" err="1" smtClean="0"/>
              <a:t>мітці</a:t>
            </a:r>
            <a:r>
              <a:rPr lang="ru-RU" b="1" dirty="0" smtClean="0"/>
              <a:t>, де буде </a:t>
            </a:r>
            <a:r>
              <a:rPr lang="ru-RU" b="1" dirty="0" err="1" smtClean="0"/>
              <a:t>відтворюватися</a:t>
            </a:r>
            <a:r>
              <a:rPr lang="ru-RU" b="1" dirty="0" smtClean="0"/>
              <a:t> об</a:t>
            </a:r>
            <a:r>
              <a:rPr lang="en-US" b="1" dirty="0" smtClean="0"/>
              <a:t>’</a:t>
            </a:r>
            <a:r>
              <a:rPr lang="ru-RU" b="1" dirty="0" err="1" smtClean="0"/>
              <a:t>ява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/>
              <a:t> private void Form1_Load(object sender, </a:t>
            </a:r>
            <a:r>
              <a:rPr lang="en-US" b="1" i="1" dirty="0" err="1"/>
              <a:t>EventArgs</a:t>
            </a:r>
            <a:r>
              <a:rPr lang="en-US" b="1" i="1" dirty="0"/>
              <a:t> e)</a:t>
            </a:r>
          </a:p>
          <a:p>
            <a:pPr marL="0" indent="0">
              <a:buNone/>
            </a:pPr>
            <a:r>
              <a:rPr lang="uk-UA" b="1" i="1" dirty="0"/>
              <a:t>        {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this.Text</a:t>
            </a:r>
            <a:r>
              <a:rPr lang="en-US" b="1" i="1" dirty="0"/>
              <a:t> = "</a:t>
            </a:r>
            <a:r>
              <a:rPr lang="uk-UA" b="1" i="1" dirty="0"/>
              <a:t>Об'ява";</a:t>
            </a:r>
          </a:p>
          <a:p>
            <a:pPr marL="0" indent="0">
              <a:buNone/>
            </a:pPr>
            <a:r>
              <a:rPr lang="en-US" b="1" i="1" dirty="0"/>
              <a:t>            label2.Text = textBox1.Text;</a:t>
            </a:r>
          </a:p>
          <a:p>
            <a:pPr marL="0" indent="0">
              <a:buNone/>
            </a:pPr>
            <a:r>
              <a:rPr lang="uk-UA" b="1" i="1" dirty="0"/>
              <a:t>        }</a:t>
            </a:r>
            <a:endParaRPr lang="uk-UA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332656"/>
            <a:ext cx="8892480" cy="6264696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Заміна тексту в  мітці </a:t>
            </a:r>
            <a:r>
              <a:rPr lang="en-US" b="1" dirty="0" smtClean="0"/>
              <a:t>label1.</a:t>
            </a:r>
            <a:endParaRPr lang="uk-UA" b="1" dirty="0" smtClean="0"/>
          </a:p>
          <a:p>
            <a:pPr marL="0" indent="0">
              <a:buNone/>
            </a:pPr>
            <a:r>
              <a:rPr lang="uk-UA" b="1" dirty="0" smtClean="0"/>
              <a:t> Це можна зробити  створивши і заповнивши обробник для цієї мітки.</a:t>
            </a:r>
          </a:p>
          <a:p>
            <a:pPr marL="0" indent="0">
              <a:buNone/>
            </a:pPr>
            <a:r>
              <a:rPr lang="uk-UA" b="1" dirty="0" smtClean="0"/>
              <a:t>Ще один спосіб - це викликати її властивості .</a:t>
            </a:r>
            <a:endParaRPr lang="en-US" b="1" dirty="0" smtClean="0"/>
          </a:p>
          <a:p>
            <a:pPr marL="0" indent="0">
              <a:buNone/>
            </a:pPr>
            <a:r>
              <a:rPr lang="uk-UA" b="1" dirty="0" smtClean="0"/>
              <a:t>Виділити </a:t>
            </a:r>
            <a:r>
              <a:rPr lang="en-US" b="1" dirty="0" smtClean="0"/>
              <a:t>label1 , </a:t>
            </a:r>
            <a:r>
              <a:rPr lang="uk-UA" b="1" dirty="0" smtClean="0"/>
              <a:t>правою кнопкою викликати  властивості (</a:t>
            </a:r>
            <a:r>
              <a:rPr lang="en-US" b="1" dirty="0" smtClean="0"/>
              <a:t>properties),</a:t>
            </a:r>
            <a:r>
              <a:rPr lang="ru-RU" b="1" dirty="0" smtClean="0"/>
              <a:t> вибрати </a:t>
            </a:r>
            <a:r>
              <a:rPr lang="en-US" b="1" dirty="0" smtClean="0"/>
              <a:t>Text </a:t>
            </a:r>
            <a:r>
              <a:rPr lang="uk-UA" b="1" dirty="0" smtClean="0"/>
              <a:t> і замість </a:t>
            </a:r>
            <a:r>
              <a:rPr lang="en-US" b="1" dirty="0" smtClean="0"/>
              <a:t>label1 </a:t>
            </a:r>
            <a:r>
              <a:rPr lang="ru-RU" b="1" dirty="0" smtClean="0"/>
              <a:t>написати «</a:t>
            </a:r>
            <a:r>
              <a:rPr lang="uk-UA" b="1" dirty="0" smtClean="0"/>
              <a:t>Введіть текст і натисніть кнопку</a:t>
            </a:r>
            <a:r>
              <a:rPr lang="ru-RU" b="1" dirty="0" smtClean="0"/>
              <a:t>», </a:t>
            </a:r>
            <a:r>
              <a:rPr lang="en-US" b="1" dirty="0" smtClean="0"/>
              <a:t> </a:t>
            </a:r>
            <a:r>
              <a:rPr lang="uk-UA" b="1" dirty="0" smtClean="0"/>
              <a:t>натиснути </a:t>
            </a:r>
            <a:r>
              <a:rPr lang="en-US" b="1" dirty="0" smtClean="0"/>
              <a:t>Enter.</a:t>
            </a:r>
            <a:endParaRPr lang="uk-UA" b="1" dirty="0" smtClean="0"/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6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13</a:t>
            </a:fld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4096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4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/>
              <a:t>Також за допомогою </a:t>
            </a:r>
            <a:r>
              <a:rPr lang="en-US" b="1" i="1" dirty="0" smtClean="0"/>
              <a:t>properties </a:t>
            </a:r>
            <a:r>
              <a:rPr lang="ru-RU" b="1" i="1" dirty="0"/>
              <a:t>в</a:t>
            </a:r>
            <a:r>
              <a:rPr lang="uk-UA" b="1" i="1" dirty="0" smtClean="0"/>
              <a:t>становимо бажаний стиль і розмір шрифту  для тексту, який буде відтворювати об'яву.</a:t>
            </a:r>
            <a:endParaRPr lang="en-US" b="1" i="1" dirty="0" smtClean="0"/>
          </a:p>
          <a:p>
            <a:pPr marL="0" indent="0">
              <a:buNone/>
            </a:pPr>
            <a:r>
              <a:rPr lang="uk-UA" b="1" i="1" dirty="0" smtClean="0"/>
              <a:t>Виділити </a:t>
            </a:r>
            <a:r>
              <a:rPr lang="en-US" b="1" i="1" dirty="0" smtClean="0"/>
              <a:t>label2</a:t>
            </a:r>
            <a:r>
              <a:rPr lang="uk-UA" b="1" i="1" dirty="0" smtClean="0"/>
              <a:t>, викликати </a:t>
            </a:r>
            <a:r>
              <a:rPr lang="en-US" b="1" i="1" dirty="0" smtClean="0"/>
              <a:t>properties </a:t>
            </a:r>
            <a:r>
              <a:rPr lang="uk-UA" b="1" i="1" dirty="0" smtClean="0"/>
              <a:t>, вибрати властивість </a:t>
            </a:r>
            <a:r>
              <a:rPr lang="en-US" b="1" i="1" dirty="0" smtClean="0"/>
              <a:t>Font, </a:t>
            </a:r>
            <a:r>
              <a:rPr lang="uk-UA" b="1" i="1" dirty="0" smtClean="0"/>
              <a:t>клацнути по ній, установити потрібний шрифт.</a:t>
            </a:r>
            <a:endParaRPr lang="ru-RU" b="1" i="1" dirty="0"/>
          </a:p>
          <a:p>
            <a:pPr marL="0" indent="0" algn="ctr">
              <a:buNone/>
            </a:pPr>
            <a:r>
              <a:rPr lang="uk-UA" b="1" i="1" dirty="0" smtClean="0"/>
              <a:t> 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4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15</a:t>
            </a:fld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0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2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39653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i="1" dirty="0" smtClean="0"/>
              <a:t>За допомогою </a:t>
            </a:r>
            <a:r>
              <a:rPr lang="en-US" b="1" i="1" dirty="0" smtClean="0"/>
              <a:t>properties</a:t>
            </a:r>
            <a:r>
              <a:rPr lang="uk-UA" b="1" i="1" dirty="0" smtClean="0"/>
              <a:t> установимо текст </a:t>
            </a:r>
          </a:p>
          <a:p>
            <a:pPr marL="0" indent="0">
              <a:buNone/>
            </a:pPr>
            <a:r>
              <a:rPr lang="uk-UA" b="1" i="1" dirty="0" smtClean="0"/>
              <a:t>«Текст ввели?» в кнопці </a:t>
            </a:r>
            <a:r>
              <a:rPr lang="en-US" b="1" i="1" dirty="0"/>
              <a:t> </a:t>
            </a:r>
            <a:r>
              <a:rPr lang="en-US" b="1" i="1" dirty="0" smtClean="0"/>
              <a:t>button1.</a:t>
            </a:r>
          </a:p>
          <a:p>
            <a:pPr marL="0" indent="0">
              <a:buNone/>
            </a:pPr>
            <a:r>
              <a:rPr lang="uk-UA" b="1" i="1" dirty="0" smtClean="0"/>
              <a:t>Крім того, треба створити обробник для</a:t>
            </a:r>
          </a:p>
          <a:p>
            <a:pPr marL="0" indent="0">
              <a:buNone/>
            </a:pPr>
            <a:r>
              <a:rPr lang="uk-UA" b="1" i="1" dirty="0" smtClean="0"/>
              <a:t> </a:t>
            </a:r>
            <a:r>
              <a:rPr lang="en-US" b="1" i="1" dirty="0" smtClean="0"/>
              <a:t>button1</a:t>
            </a:r>
            <a:r>
              <a:rPr lang="ru-RU" b="1" i="1" dirty="0" smtClean="0"/>
              <a:t> </a:t>
            </a:r>
            <a:r>
              <a:rPr lang="uk-UA" b="1" i="1" dirty="0" smtClean="0"/>
              <a:t>і запрограмувати в ньому копіювання тексту із текстового вікна  в  </a:t>
            </a:r>
            <a:r>
              <a:rPr lang="uk-UA" b="1" i="1" dirty="0"/>
              <a:t>м</a:t>
            </a:r>
            <a:r>
              <a:rPr lang="uk-UA" b="1" i="1" dirty="0" smtClean="0"/>
              <a:t>ітку </a:t>
            </a:r>
            <a:r>
              <a:rPr lang="en-US" b="1" i="1" dirty="0" smtClean="0"/>
              <a:t>label2.</a:t>
            </a:r>
          </a:p>
          <a:p>
            <a:pPr marL="0" indent="0">
              <a:buNone/>
            </a:pPr>
            <a:r>
              <a:rPr lang="en-US" b="1" dirty="0" smtClean="0"/>
              <a:t>private </a:t>
            </a:r>
            <a:r>
              <a:rPr lang="en-US" b="1" dirty="0"/>
              <a:t>void button1_Click(object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label2.Text = textBox1.Text;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uk-UA" b="1" dirty="0"/>
              <a:t>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1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8640"/>
            <a:ext cx="8496944" cy="637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6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332656"/>
            <a:ext cx="91440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36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sz="36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sz="36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Зараз Ви побачите як кошеня доводить рекламу до широкого загалу після натискання кнопки із запитанням чи був введений текст.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i="1" dirty="0"/>
              <a:t>Порядок виконання</a:t>
            </a:r>
          </a:p>
          <a:p>
            <a:pPr marL="0" indent="0">
              <a:buNone/>
            </a:pPr>
            <a:r>
              <a:rPr lang="uk-UA" b="1" i="1" dirty="0"/>
              <a:t>1 Розташувати на формі дві мітки, одне текстове вікно і одну </a:t>
            </a:r>
            <a:r>
              <a:rPr lang="uk-UA" b="1" i="1" dirty="0" smtClean="0"/>
              <a:t>кнопку.</a:t>
            </a:r>
          </a:p>
          <a:p>
            <a:pPr marL="514350" indent="-514350">
              <a:buAutoNum type="arabicPlain" startAt="2"/>
            </a:pPr>
            <a:r>
              <a:rPr lang="uk-UA" b="1" i="1" dirty="0" smtClean="0"/>
              <a:t>Для віконної форми створити фонову картинку. Для цього викликати </a:t>
            </a:r>
            <a:r>
              <a:rPr lang="en-US" b="1" i="1" dirty="0" smtClean="0"/>
              <a:t> </a:t>
            </a:r>
            <a:r>
              <a:rPr lang="uk-UA" b="1" i="1" dirty="0" smtClean="0"/>
              <a:t>властивості (</a:t>
            </a:r>
            <a:r>
              <a:rPr lang="en-US" b="1" i="1" dirty="0" smtClean="0"/>
              <a:t>properties</a:t>
            </a:r>
            <a:r>
              <a:rPr lang="uk-UA" b="1" i="1" dirty="0" smtClean="0"/>
              <a:t>)  віконної форми, виділити в ній </a:t>
            </a:r>
            <a:r>
              <a:rPr lang="en-US" b="1" i="1" dirty="0" smtClean="0"/>
              <a:t> “</a:t>
            </a:r>
            <a:r>
              <a:rPr lang="en-US" b="1" i="1" dirty="0" err="1" smtClean="0"/>
              <a:t>BackGroundImage</a:t>
            </a:r>
            <a:r>
              <a:rPr lang="en-US" b="1" i="1" dirty="0" smtClean="0"/>
              <a:t>” </a:t>
            </a:r>
            <a:r>
              <a:rPr lang="uk-UA" b="1" i="1" dirty="0" smtClean="0"/>
              <a:t> і клацнути по трьом </a:t>
            </a:r>
            <a:r>
              <a:rPr lang="ru-RU" b="1" i="1" dirty="0" err="1" smtClean="0"/>
              <a:t>крапкам</a:t>
            </a:r>
            <a:r>
              <a:rPr lang="uk-UA" b="1" i="1" dirty="0" smtClean="0"/>
              <a:t>. У вікні, яке з'явиться, треба ввести інформацію про те, відкіля буде взяте зображення. Передбачається, воно буде скопійоване із файлу на власному комп'ютері.</a:t>
            </a:r>
          </a:p>
          <a:p>
            <a:pPr marL="0" indent="0">
              <a:buNone/>
            </a:pPr>
            <a:r>
              <a:rPr lang="uk-UA" b="1" i="1" dirty="0" smtClean="0"/>
              <a:t>Тому слід вибрати </a:t>
            </a:r>
            <a:r>
              <a:rPr lang="en-US" b="1" i="1" dirty="0" smtClean="0"/>
              <a:t>Local resource </a:t>
            </a:r>
            <a:r>
              <a:rPr lang="uk-UA" b="1" i="1" dirty="0"/>
              <a:t> </a:t>
            </a:r>
            <a:r>
              <a:rPr lang="uk-UA" b="1" i="1" dirty="0" smtClean="0"/>
              <a:t>і натиснути кнопку </a:t>
            </a:r>
            <a:r>
              <a:rPr lang="en-US" b="1" i="1" dirty="0" smtClean="0"/>
              <a:t>Import.</a:t>
            </a:r>
            <a:r>
              <a:rPr lang="uk-UA" b="1" i="1" dirty="0" smtClean="0"/>
              <a:t> З'явиться провідник. Вибрати файл із зображенням, натиснути </a:t>
            </a:r>
            <a:r>
              <a:rPr lang="en-US" b="1" i="1" dirty="0" smtClean="0"/>
              <a:t>Ok.</a:t>
            </a:r>
            <a:r>
              <a:rPr lang="uk-UA" b="1" i="1" dirty="0" smtClean="0"/>
              <a:t> </a:t>
            </a:r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22962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20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4096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i="1" dirty="0" smtClean="0"/>
              <a:t>5 Введення паролю</a:t>
            </a:r>
          </a:p>
          <a:p>
            <a:pPr marL="0" indent="0" algn="ctr">
              <a:buNone/>
            </a:pPr>
            <a:r>
              <a:rPr lang="uk-UA" b="1" i="1" dirty="0" smtClean="0"/>
              <a:t>Постановка задачі</a:t>
            </a:r>
          </a:p>
          <a:p>
            <a:pPr marL="0" indent="0">
              <a:buNone/>
            </a:pPr>
            <a:r>
              <a:rPr lang="uk-UA" b="1" i="1" dirty="0" smtClean="0"/>
              <a:t>Розмістити на формі </a:t>
            </a:r>
            <a:r>
              <a:rPr lang="en-US" b="1" i="1" dirty="0" err="1" smtClean="0"/>
              <a:t>pictureBox</a:t>
            </a:r>
            <a:r>
              <a:rPr lang="en-US" b="1" i="1" dirty="0" smtClean="0"/>
              <a:t>, </a:t>
            </a:r>
            <a:r>
              <a:rPr lang="en-US" b="1" i="1" dirty="0" err="1" smtClean="0"/>
              <a:t>textBox</a:t>
            </a:r>
            <a:r>
              <a:rPr lang="en-US" b="1" i="1" dirty="0" smtClean="0"/>
              <a:t> , button.</a:t>
            </a:r>
          </a:p>
          <a:p>
            <a:pPr marL="0" indent="0">
              <a:buNone/>
            </a:pPr>
            <a:r>
              <a:rPr lang="uk-UA" b="1" i="1" dirty="0" smtClean="0"/>
              <a:t>При введенні паролю друкуються символи </a:t>
            </a:r>
            <a:r>
              <a:rPr lang="en-US" b="1" i="1" dirty="0" smtClean="0"/>
              <a:t>‘*’.</a:t>
            </a:r>
            <a:endParaRPr lang="uk-UA" b="1" i="1" dirty="0" smtClean="0"/>
          </a:p>
          <a:p>
            <a:pPr marL="0" indent="0">
              <a:buNone/>
            </a:pPr>
            <a:r>
              <a:rPr lang="uk-UA" b="1" i="1" dirty="0" smtClean="0"/>
              <a:t>При натисканні на кнопку повинен з'явитися текст паролю.</a:t>
            </a:r>
          </a:p>
          <a:p>
            <a:pPr marL="0" indent="0">
              <a:buNone/>
            </a:pPr>
            <a:r>
              <a:rPr lang="uk-UA" b="1" i="1" dirty="0" smtClean="0"/>
              <a:t>Також треба поміняти колір </a:t>
            </a:r>
            <a:r>
              <a:rPr lang="en-US" b="1" i="1" dirty="0" err="1" smtClean="0"/>
              <a:t>textBox</a:t>
            </a:r>
            <a:r>
              <a:rPr lang="en-US" b="1" i="1" dirty="0" smtClean="0"/>
              <a:t>.</a:t>
            </a:r>
          </a:p>
          <a:p>
            <a:pPr marL="0" indent="0">
              <a:buNone/>
            </a:pPr>
            <a:r>
              <a:rPr lang="uk-UA" b="1" i="1" dirty="0" smtClean="0"/>
              <a:t>Примітка:</a:t>
            </a:r>
          </a:p>
          <a:p>
            <a:pPr marL="0" indent="0">
              <a:buNone/>
            </a:pPr>
            <a:r>
              <a:rPr lang="uk-UA" b="1" i="1" dirty="0" smtClean="0"/>
              <a:t>Щоб під час введення паролю висвічувався якийсь один символ, наприклад«*», використовується функція </a:t>
            </a:r>
            <a:r>
              <a:rPr lang="en-US" b="1" i="1" dirty="0" err="1" smtClean="0"/>
              <a:t>PasswordChar</a:t>
            </a:r>
            <a:r>
              <a:rPr lang="uk-UA" b="1" i="1" dirty="0" smtClean="0"/>
              <a:t>:</a:t>
            </a:r>
          </a:p>
          <a:p>
            <a:pPr marL="0" indent="0">
              <a:buNone/>
            </a:pPr>
            <a:r>
              <a:rPr lang="en-US" b="1" i="1" dirty="0" smtClean="0"/>
              <a:t>textBox1.PasswordChar=‘*’;</a:t>
            </a:r>
            <a:endParaRPr lang="uk-UA" b="1" i="1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3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188640"/>
            <a:ext cx="8448939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i="1" dirty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Обробник для заповнення форми</a:t>
            </a:r>
            <a:endParaRPr lang="en-US" sz="3600" b="1" i="1" dirty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void Form1_Load(object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Введення паролю";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textBox1.PasswordChar = '*';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textBox1.TextAlign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HorizontalAlignment.Center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button1.Text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Введення";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2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332656"/>
            <a:ext cx="864096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Виділити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textBox1 </a:t>
            </a:r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 і за допомогою властивостей змінити колір.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1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42646"/>
            <a:ext cx="8496944" cy="637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188640"/>
            <a:ext cx="8640960" cy="6669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Розмістити в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якесь зображення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7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27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0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8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28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uk-UA" sz="3600" b="1" i="1" dirty="0"/>
              <a:t>Створити обробник для кнопки і заповнити його</a:t>
            </a:r>
            <a:r>
              <a:rPr lang="uk-UA" dirty="0" smtClean="0"/>
              <a:t>:</a:t>
            </a:r>
          </a:p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private void button1_Click(object sender,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(textBox1.Text,"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Ви ввели ");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7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332656"/>
            <a:ext cx="8640960" cy="6192688"/>
          </a:xfrm>
        </p:spPr>
        <p:txBody>
          <a:bodyPr/>
          <a:lstStyle/>
          <a:p>
            <a:pPr marL="0" indent="0">
              <a:buNone/>
            </a:pPr>
            <a:r>
              <a:rPr lang="uk-U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Увага!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Щоб розмір зображення , яке копіюється, відповідав розміру елемента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, треба  властивість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SizeMode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цього елемента установити в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Zoom.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3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30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0"/>
            <a:ext cx="8820472" cy="661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31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42646"/>
            <a:ext cx="8496944" cy="637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32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i="1" dirty="0" smtClean="0"/>
              <a:t>6 Постановка задачі</a:t>
            </a:r>
          </a:p>
          <a:p>
            <a:pPr marL="0" indent="0">
              <a:buNone/>
            </a:pPr>
            <a:r>
              <a:rPr lang="uk-UA" b="1" i="1" dirty="0" smtClean="0"/>
              <a:t>Створити програму, яка дозволяє зробити вибір із заданого списку зображень. Вибране зображення повинно з'явитися у вікні. Крім того, повинне з'явитися повідомлення про це зображення.</a:t>
            </a:r>
          </a:p>
          <a:p>
            <a:pPr marL="0" indent="0" algn="ctr">
              <a:buNone/>
            </a:pPr>
            <a:r>
              <a:rPr lang="uk-UA" b="1" dirty="0" smtClean="0"/>
              <a:t>Пояснення</a:t>
            </a:r>
          </a:p>
          <a:p>
            <a:pPr marL="0" indent="0">
              <a:buNone/>
            </a:pPr>
            <a:r>
              <a:rPr lang="uk-UA" b="1" dirty="0" smtClean="0"/>
              <a:t>1 Для того, щоб можна було вибрати конкретний рядок із заданого списку, використовується управляючий елемент </a:t>
            </a:r>
            <a:r>
              <a:rPr lang="en-US" b="1" dirty="0" err="1" smtClean="0"/>
              <a:t>ComboBox</a:t>
            </a:r>
            <a:r>
              <a:rPr lang="en-US" b="1" dirty="0" smtClean="0"/>
              <a:t>. </a:t>
            </a:r>
            <a:r>
              <a:rPr lang="uk-UA" b="1" dirty="0" smtClean="0"/>
              <a:t>Для занесення списку, викликається його властивість </a:t>
            </a:r>
            <a:r>
              <a:rPr lang="en-US" b="1" dirty="0" smtClean="0"/>
              <a:t>Items.</a:t>
            </a:r>
          </a:p>
          <a:p>
            <a:pPr marL="0" indent="0">
              <a:buNone/>
            </a:pPr>
            <a:r>
              <a:rPr lang="uk-UA" b="1" dirty="0" smtClean="0"/>
              <a:t>Відкривається вікно, в яке слід занести  окремими рядками підписи до кожного із зображень.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8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34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2 Для розміщення вибраного зображення використовується елемент </a:t>
            </a:r>
            <a:r>
              <a:rPr lang="en-US" b="1" dirty="0" err="1" smtClean="0"/>
              <a:t>PictureBox</a:t>
            </a:r>
            <a:r>
              <a:rPr lang="en-US" b="1" dirty="0" smtClean="0"/>
              <a:t>. </a:t>
            </a:r>
          </a:p>
          <a:p>
            <a:pPr marL="0" indent="0">
              <a:buNone/>
            </a:pPr>
            <a:r>
              <a:rPr lang="uk-UA" b="1" i="1" dirty="0" smtClean="0">
                <a:solidFill>
                  <a:srgbClr val="FF0000"/>
                </a:solidFill>
              </a:rPr>
              <a:t>Щоб розмір зображення відповідав розміру </a:t>
            </a:r>
            <a:r>
              <a:rPr lang="en-US" b="1" i="1" dirty="0" err="1" smtClean="0">
                <a:solidFill>
                  <a:srgbClr val="FF0000"/>
                </a:solidFill>
              </a:rPr>
              <a:t>PictureBox</a:t>
            </a:r>
            <a:r>
              <a:rPr lang="uk-UA" b="1" i="1" dirty="0" smtClean="0">
                <a:solidFill>
                  <a:srgbClr val="FF0000"/>
                </a:solidFill>
              </a:rPr>
              <a:t> не забувати властивість </a:t>
            </a:r>
            <a:r>
              <a:rPr lang="en-US" b="1" i="1" dirty="0" err="1" smtClean="0">
                <a:solidFill>
                  <a:srgbClr val="FF0000"/>
                </a:solidFill>
              </a:rPr>
              <a:t>SizeMode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uk-UA" b="1" i="1" dirty="0" smtClean="0">
                <a:solidFill>
                  <a:srgbClr val="FF0000"/>
                </a:solidFill>
              </a:rPr>
              <a:t>робити </a:t>
            </a:r>
            <a:r>
              <a:rPr lang="en-US" b="1" i="1" dirty="0" smtClean="0">
                <a:solidFill>
                  <a:srgbClr val="FF0000"/>
                </a:solidFill>
              </a:rPr>
              <a:t>Zoom.</a:t>
            </a:r>
            <a:endParaRPr lang="uk-UA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uk-UA" b="1" dirty="0" smtClean="0"/>
              <a:t>3 Для  повідомлення про зображення використати </a:t>
            </a:r>
            <a:r>
              <a:rPr lang="en-US" b="1" dirty="0" smtClean="0"/>
              <a:t>Label.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379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60648"/>
            <a:ext cx="8544948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2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Обробник для заповнення форми:</a:t>
            </a:r>
          </a:p>
          <a:p>
            <a:pPr marL="0" indent="0">
              <a:buNone/>
            </a:pPr>
            <a:endParaRPr lang="uk-UA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private void Form1_Load(object sender,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Фото";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label1.Text = "";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comboBox1.Text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Список";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8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Для створення обробника при вибиранні певного рядку із списку в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треба вибрати його властивості і  натиснути на «блискавку» в верхній частині вікна. 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Двічі клацнути на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SelectedIndexChanged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Утвориться пуста заготовка  для обробника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comboBox1_SelectedIndexChanged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( ), яку треба заповнити.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7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646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comboBox1_SelectedIndexChanged(object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switch (comboBox1.SelectedIndex)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case 0: pictureBox1.Image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Image.FromFile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("d:\\FOTO\\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fotoKiev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\\jd509575.jpg");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label1.Text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Фото №1";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case 1: pictureBox1.Image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Image.FromFile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("d:\\FOTO\\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fotoKiev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\\jd509576.jpg");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label1.Text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Фото №2";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break;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2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</a:t>
            </a:fld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916646" cy="665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7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case 2: pictureBox1.Image = </a:t>
            </a:r>
            <a:r>
              <a:rPr lang="en-US" b="1" dirty="0" err="1"/>
              <a:t>Image.FromFile</a:t>
            </a:r>
            <a:r>
              <a:rPr lang="en-US" b="1" dirty="0"/>
              <a:t>("d:\\FOTO\\</a:t>
            </a:r>
            <a:r>
              <a:rPr lang="en-US" b="1" dirty="0" err="1"/>
              <a:t>fotoKiev</a:t>
            </a:r>
            <a:r>
              <a:rPr lang="en-US" b="1" dirty="0"/>
              <a:t>\\jd509580.jpg");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en-US" b="1" dirty="0"/>
              <a:t>                    label1.Text = "</a:t>
            </a:r>
            <a:r>
              <a:rPr lang="uk-UA" b="1" dirty="0"/>
              <a:t>Фото №2";</a:t>
            </a:r>
          </a:p>
          <a:p>
            <a:pPr marL="0" indent="0">
              <a:buNone/>
            </a:pPr>
            <a:r>
              <a:rPr lang="en-US" b="1" dirty="0"/>
              <a:t>                    break;</a:t>
            </a:r>
          </a:p>
          <a:p>
            <a:pPr marL="0" indent="0">
              <a:buNone/>
            </a:pPr>
            <a:r>
              <a:rPr lang="en-US" b="1" dirty="0"/>
              <a:t>                case 3: pictureBox1.Image = </a:t>
            </a:r>
            <a:r>
              <a:rPr lang="en-US" b="1" dirty="0" err="1"/>
              <a:t>Image.FromFile</a:t>
            </a:r>
            <a:r>
              <a:rPr lang="en-US" b="1" dirty="0"/>
              <a:t>("d:\\FOTO\\</a:t>
            </a:r>
            <a:r>
              <a:rPr lang="en-US" b="1" dirty="0" err="1"/>
              <a:t>fotoKiev</a:t>
            </a:r>
            <a:r>
              <a:rPr lang="en-US" b="1" dirty="0"/>
              <a:t>\\jd509581.jpg");</a:t>
            </a:r>
          </a:p>
          <a:p>
            <a:pPr marL="0" indent="0">
              <a:buNone/>
            </a:pPr>
            <a:r>
              <a:rPr lang="en-US" b="1" dirty="0"/>
              <a:t>                    label1.Text = "</a:t>
            </a:r>
            <a:r>
              <a:rPr lang="uk-UA" b="1" dirty="0"/>
              <a:t>Фото №2";</a:t>
            </a:r>
          </a:p>
          <a:p>
            <a:pPr marL="0" indent="0">
              <a:buNone/>
            </a:pPr>
            <a:r>
              <a:rPr lang="en-US" b="1" dirty="0"/>
              <a:t>                    break;</a:t>
            </a:r>
          </a:p>
          <a:p>
            <a:pPr marL="0" indent="0">
              <a:buNone/>
            </a:pPr>
            <a:r>
              <a:rPr lang="uk-UA" b="1" dirty="0"/>
              <a:t>            }</a:t>
            </a:r>
          </a:p>
          <a:p>
            <a:pPr marL="0" indent="0">
              <a:buNone/>
            </a:pPr>
            <a:r>
              <a:rPr lang="uk-UA" b="1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41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6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8892480" cy="659735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42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60648"/>
            <a:ext cx="8544948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43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4096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7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5</a:t>
            </a:fld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4096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1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6</a:t>
            </a:fld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2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7</a:t>
            </a:fld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4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8</a:t>
            </a:fld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60648"/>
            <a:ext cx="8544948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9</a:t>
            </a:fld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849</Words>
  <Application>Microsoft Office PowerPoint</Application>
  <PresentationFormat>Широкоэкранный</PresentationFormat>
  <Paragraphs>147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</cp:revision>
  <dcterms:created xsi:type="dcterms:W3CDTF">2017-08-21T08:25:30Z</dcterms:created>
  <dcterms:modified xsi:type="dcterms:W3CDTF">2017-08-21T09:22:47Z</dcterms:modified>
</cp:coreProperties>
</file>