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927B-928A-44CD-97D1-21A0A3949C06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F06C-D741-4A49-AB20-10BA81BA6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8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8EA99-F951-4A8A-A003-10D79BCDACD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9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8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3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5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7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0F00-04A0-4666-92C1-52A9C4815574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7A4B-B48D-4090-9D49-0935CE1374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00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uk-UA" dirty="0" smtClean="0"/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робота №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 на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режимі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Application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програми згідно наступним постановкам задач</a:t>
            </a:r>
            <a:endParaRPr lang="en-US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 Постановка задачі</a:t>
            </a:r>
            <a:endParaRPr lang="uk-UA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Обчислити корінь кубічний із числа, яке вводиться в текстове вікно. У випадку  введення не чисел, виводити повідомлення про це.</a:t>
            </a:r>
          </a:p>
          <a:p>
            <a:pPr marL="0" indent="0" algn="ctr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Пояснення: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Розмістити кнопку (підписати «Обчислити»),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екстове  вікно для введення числа,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мітки для розміщення в ній запрошення вводити число,</a:t>
            </a:r>
          </a:p>
          <a:p>
            <a:pPr mar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мітки для розміщення в ній символу обчислення кубічного кореня, мітки для розміщення результату.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/>
              <a:t>8 Постановка задачі</a:t>
            </a:r>
          </a:p>
          <a:p>
            <a:pPr marL="0" indent="0">
              <a:buNone/>
            </a:pPr>
            <a:r>
              <a:rPr lang="uk-UA" b="1" i="1" dirty="0" smtClean="0"/>
              <a:t>На формі розташувати  елемент </a:t>
            </a:r>
            <a:r>
              <a:rPr lang="en-US" b="1" i="1" dirty="0" err="1" smtClean="0"/>
              <a:t>textBox</a:t>
            </a:r>
            <a:r>
              <a:rPr lang="uk-UA" b="1" i="1" dirty="0" smtClean="0"/>
              <a:t>.</a:t>
            </a:r>
          </a:p>
          <a:p>
            <a:pPr marL="0" indent="0">
              <a:buNone/>
            </a:pPr>
            <a:r>
              <a:rPr lang="uk-UA" b="1" i="1" dirty="0" smtClean="0"/>
              <a:t>В нього  дозволити вводити лише цифри , кому і</a:t>
            </a:r>
          </a:p>
          <a:p>
            <a:pPr marL="0" indent="0">
              <a:buNone/>
            </a:pPr>
            <a:r>
              <a:rPr lang="en-US" b="1" i="1" dirty="0" smtClean="0"/>
              <a:t>Backspace.</a:t>
            </a:r>
          </a:p>
          <a:p>
            <a:pPr marL="0" indent="0" algn="ctr">
              <a:buNone/>
            </a:pPr>
            <a:r>
              <a:rPr lang="uk-UA" b="1" i="1" dirty="0" smtClean="0"/>
              <a:t>Пояснення </a:t>
            </a:r>
          </a:p>
          <a:p>
            <a:pPr marL="0" indent="0">
              <a:buNone/>
            </a:pPr>
            <a:r>
              <a:rPr lang="uk-UA" b="1" dirty="0" smtClean="0"/>
              <a:t>1 Для повідомлення про те, що дозволено вводити розмістити мітку .</a:t>
            </a:r>
          </a:p>
          <a:p>
            <a:pPr marL="0" indent="0">
              <a:buNone/>
            </a:pPr>
            <a:r>
              <a:rPr lang="uk-UA" b="1" dirty="0" smtClean="0"/>
              <a:t>2 Використати обробник події </a:t>
            </a:r>
            <a:r>
              <a:rPr lang="en-US" b="1" dirty="0" smtClean="0"/>
              <a:t> </a:t>
            </a:r>
            <a:r>
              <a:rPr lang="en-US" b="1" dirty="0" err="1" smtClean="0"/>
              <a:t>KeyPress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uk-UA" b="1" dirty="0" smtClean="0"/>
              <a:t>Для створення виділити </a:t>
            </a:r>
            <a:r>
              <a:rPr lang="en-US" b="1" dirty="0" err="1" smtClean="0"/>
              <a:t>textBox</a:t>
            </a:r>
            <a:r>
              <a:rPr lang="uk-UA" b="1" dirty="0" smtClean="0"/>
              <a:t>, викликати </a:t>
            </a:r>
            <a:r>
              <a:rPr lang="en-US" b="1" dirty="0" smtClean="0"/>
              <a:t>properties </a:t>
            </a:r>
            <a:r>
              <a:rPr lang="uk-UA" b="1" dirty="0" smtClean="0"/>
              <a:t>, натиснути в верхній частині на «блискавку» і двічі клацнути по </a:t>
            </a:r>
            <a:r>
              <a:rPr lang="en-US" b="1" dirty="0" err="1" smtClean="0"/>
              <a:t>KeyPress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uk-UA" b="1" dirty="0" smtClean="0"/>
              <a:t>З'явиться шаблон обробника </a:t>
            </a:r>
            <a:r>
              <a:rPr lang="en-US" b="1" dirty="0" smtClean="0"/>
              <a:t>textBox1_KeyPress().</a:t>
            </a:r>
            <a:endParaRPr lang="uk-UA" b="1" dirty="0" smtClean="0"/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8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889248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private void Form1_Load(object sender,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    {       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Тільки цифри!";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label1.Text = "</a:t>
            </a: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Вводити лише цифри!";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     }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textBox1_KeyPress(object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KeyPressEventArgs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char.IsDigit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== true)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==(char)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Keys.Back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==',')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e.Handled</a:t>
            </a:r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true;// </a:t>
            </a:r>
            <a:r>
              <a:rPr lang="uk-UA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блокування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0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260648"/>
            <a:ext cx="864096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Після запуску програми в 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textBox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будуть вводитися лише цифри і кома. При натисканні на 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BackSpace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 буде вилучатися символ зліва від курсору.</a:t>
            </a:r>
            <a:endParaRPr lang="ru-RU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6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9 Постановка задачі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Запрограмувати обчислення кореня квадратного в тому числі для випадку, коли корені комплексні.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При введенні коефіцієнтів рівняння блокувати введення не цифр.</a:t>
            </a:r>
          </a:p>
          <a:p>
            <a:pPr marL="0" indent="0">
              <a:buNone/>
            </a:pPr>
            <a:endParaRPr lang="uk-UA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Пояснення</a:t>
            </a:r>
          </a:p>
          <a:p>
            <a:pPr marL="0" indent="0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Для введення коефіцієнтів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квадратного рівняння розмістити на формі три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textBox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Усі пояснення і найдені корені  виводити в мітки.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3 Запускати обчислення  за допомогою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button.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private void Form1_Load(object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this.Text</a:t>
            </a:r>
            <a:r>
              <a:rPr lang="en-US" b="1" dirty="0"/>
              <a:t> = "</a:t>
            </a:r>
            <a:r>
              <a:rPr lang="uk-UA" b="1" dirty="0"/>
              <a:t>Розв'язання квадратного рівняння";</a:t>
            </a:r>
          </a:p>
          <a:p>
            <a:pPr marL="0" indent="0">
              <a:buNone/>
            </a:pPr>
            <a:r>
              <a:rPr lang="en-US" b="1" dirty="0"/>
              <a:t>            button1.Text = "</a:t>
            </a:r>
            <a:r>
              <a:rPr lang="uk-UA" b="1" dirty="0"/>
              <a:t>Обчислити";</a:t>
            </a:r>
          </a:p>
          <a:p>
            <a:pPr marL="0" indent="0">
              <a:buNone/>
            </a:pPr>
            <a:r>
              <a:rPr lang="en-US" b="1" dirty="0"/>
              <a:t>            label1.Text = "x^2+ ";</a:t>
            </a:r>
          </a:p>
          <a:p>
            <a:pPr marL="0" indent="0">
              <a:buNone/>
            </a:pPr>
            <a:r>
              <a:rPr lang="en-US" b="1" dirty="0"/>
              <a:t>            label2.Text = "X +";</a:t>
            </a:r>
          </a:p>
          <a:p>
            <a:pPr marL="0" indent="0">
              <a:buNone/>
            </a:pPr>
            <a:r>
              <a:rPr lang="en-US" b="1" dirty="0"/>
              <a:t>            label3.Text = "=0";</a:t>
            </a:r>
          </a:p>
          <a:p>
            <a:pPr marL="0" indent="0">
              <a:buNone/>
            </a:pPr>
            <a:r>
              <a:rPr lang="en-US" b="1" dirty="0"/>
              <a:t>            label4.Text = "</a:t>
            </a:r>
            <a:r>
              <a:rPr lang="uk-UA" b="1" dirty="0"/>
              <a:t>Введіть коефіцієнти </a:t>
            </a:r>
            <a:r>
              <a:rPr lang="en-US" b="1" dirty="0"/>
              <a:t>a b c";</a:t>
            </a:r>
          </a:p>
          <a:p>
            <a:pPr marL="0" indent="0">
              <a:buNone/>
            </a:pPr>
            <a:r>
              <a:rPr lang="en-US" b="1" dirty="0"/>
              <a:t>            label5.Text = "";</a:t>
            </a:r>
          </a:p>
          <a:p>
            <a:pPr marL="0" indent="0">
              <a:buNone/>
            </a:pPr>
            <a:r>
              <a:rPr lang="en-US" b="1" dirty="0"/>
              <a:t>            label6.Text = "";</a:t>
            </a:r>
          </a:p>
          <a:p>
            <a:pPr marL="0" indent="0">
              <a:buNone/>
            </a:pPr>
            <a:r>
              <a:rPr lang="en-US" b="1" dirty="0"/>
              <a:t>            label7.Text = "";</a:t>
            </a:r>
          </a:p>
          <a:p>
            <a:pPr marL="0" indent="0">
              <a:buNone/>
            </a:pPr>
            <a:r>
              <a:rPr lang="uk-UA" b="1" dirty="0"/>
              <a:t>          }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97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textBox1_KeyPress(object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KeyPressEventArgs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char.IsDigit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== true)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(char)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Keys.Back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',')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e.Handled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1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0"/>
            <a:ext cx="889248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textBox2_KeyPress(object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KeyPressEventArgs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char.IsDigit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== true)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(char)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Keys.Back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',')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e.Handled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7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private void Form1_Load(object sender,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Обчислення кореня кубічного";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label1.Text = "∛ " ;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label2.Text = "</a:t>
            </a: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Введіть  число і натисніть кнопку";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9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0"/>
            <a:ext cx="889248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textBox3_KeyPress(object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KeyPressEventArgs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char.IsDigit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== true)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(char)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Keys.Back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e.KeyChar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',')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return;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e.Handled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10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3367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button1_Click(object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double a, b, c;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string s;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s = textBox1.Text;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a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Convert.ToDouble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s = textBox2.Text;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b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Convert.ToDouble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s = textBox3.Text;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c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Convert.ToDouble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(s);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double y, z, f, m, k, D=0;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(a == 0)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MessageBox.Show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a==0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немає рішень!");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D = b * b - 4 * a * c;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if (D &gt;= 0)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s-ES" b="1" dirty="0">
                <a:latin typeface="Times New Roman" pitchFamily="18" charset="0"/>
                <a:cs typeface="Times New Roman" pitchFamily="18" charset="0"/>
              </a:rPr>
              <a:t>                y = (-b + Math.Sqrt(D)) / (2 * a);</a:t>
            </a:r>
          </a:p>
          <a:p>
            <a:pPr marL="0" indent="0">
              <a:buNone/>
            </a:pPr>
            <a:r>
              <a:rPr lang="pl-PL" b="1" dirty="0">
                <a:latin typeface="Times New Roman" pitchFamily="18" charset="0"/>
                <a:cs typeface="Times New Roman" pitchFamily="18" charset="0"/>
              </a:rPr>
              <a:t>                z = (-b - Math.Sqrt(D)) / (2 * a);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label5.Text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Корні: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x1={0} x2={1}", y, z);</a:t>
            </a:r>
          </a:p>
          <a:p>
            <a:pPr marL="0" indent="0">
              <a:buNone/>
            </a:pPr>
            <a:r>
              <a:rPr lang="sv-SE" b="1" dirty="0">
                <a:latin typeface="Times New Roman" pitchFamily="18" charset="0"/>
                <a:cs typeface="Times New Roman" pitchFamily="18" charset="0"/>
              </a:rPr>
              <a:t>                label6.Text = String.Format("D={0}", D);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1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f = -1 * D;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k=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(f)/(2*a);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m=(-b)/(2*a);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label7.Text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("x1={0,5:F3}+{1,5:F3}*i 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x2={2,5:F3}-{3,5:F3}*i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", m, k , m, k);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v-SE" b="1" dirty="0">
                <a:latin typeface="Times New Roman" pitchFamily="18" charset="0"/>
                <a:cs typeface="Times New Roman" pitchFamily="18" charset="0"/>
              </a:rPr>
              <a:t>label8.Text = String.Format("D={0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}",   D</a:t>
            </a:r>
            <a:r>
              <a:rPr lang="sv-SE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9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24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25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2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332656"/>
            <a:ext cx="8568952" cy="6192688"/>
          </a:xfrm>
        </p:spPr>
        <p:txBody>
          <a:bodyPr/>
          <a:lstStyle/>
          <a:p>
            <a:pPr marL="0" indent="0">
              <a:buNone/>
            </a:pPr>
            <a:r>
              <a:rPr lang="uk-UA" b="1" dirty="0" smtClean="0"/>
              <a:t>Щоб в </a:t>
            </a:r>
            <a:r>
              <a:rPr lang="en-US" b="1" dirty="0" smtClean="0"/>
              <a:t>label1.Text </a:t>
            </a:r>
            <a:r>
              <a:rPr lang="uk-UA" b="1" dirty="0" smtClean="0"/>
              <a:t>з'явився символ обчислення кореня кубічного, треба викликати </a:t>
            </a:r>
            <a:r>
              <a:rPr lang="en-US" b="1" dirty="0" smtClean="0"/>
              <a:t>Word </a:t>
            </a:r>
            <a:r>
              <a:rPr lang="uk-UA" b="1" dirty="0" smtClean="0"/>
              <a:t>, вставити в документ формулу із цим символом  і скопіювати його в обробник для заповнення форми. Далі у властивості  </a:t>
            </a:r>
            <a:r>
              <a:rPr lang="en-US" b="1" dirty="0" smtClean="0"/>
              <a:t>Font </a:t>
            </a:r>
            <a:r>
              <a:rPr lang="uk-UA" b="1" dirty="0" smtClean="0"/>
              <a:t>для цієї мітки виставити потрібний розмір </a:t>
            </a:r>
            <a:r>
              <a:rPr lang="uk-UA" b="1" dirty="0" err="1" smtClean="0"/>
              <a:t>шрифта</a:t>
            </a:r>
            <a:r>
              <a:rPr lang="uk-UA" b="1" dirty="0" smtClean="0"/>
              <a:t> ( наприклад, 24).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private </a:t>
            </a:r>
            <a:r>
              <a:rPr lang="en-US" b="1" dirty="0"/>
              <a:t>void button1_Click(object sender, </a:t>
            </a:r>
            <a:r>
              <a:rPr lang="en-US" b="1" dirty="0" err="1"/>
              <a:t>EventArgs</a:t>
            </a:r>
            <a:r>
              <a:rPr lang="en-US" b="1" dirty="0"/>
              <a:t> e)</a:t>
            </a:r>
          </a:p>
          <a:p>
            <a:pPr marL="0" indent="0">
              <a:buNone/>
            </a:pPr>
            <a:r>
              <a:rPr lang="uk-UA" b="1" dirty="0"/>
              <a:t>        {</a:t>
            </a:r>
          </a:p>
          <a:p>
            <a:pPr marL="0" indent="0">
              <a:buNone/>
            </a:pPr>
            <a:r>
              <a:rPr lang="en-US" b="1" dirty="0"/>
              <a:t>            label2.Text = "</a:t>
            </a:r>
            <a:r>
              <a:rPr lang="uk-UA" b="1" dirty="0"/>
              <a:t>Введіть число";</a:t>
            </a:r>
          </a:p>
          <a:p>
            <a:pPr marL="0" indent="0">
              <a:buNone/>
            </a:pPr>
            <a:r>
              <a:rPr lang="en-US" b="1" dirty="0"/>
              <a:t>            string s;</a:t>
            </a:r>
          </a:p>
          <a:p>
            <a:pPr marL="0" indent="0">
              <a:buNone/>
            </a:pPr>
            <a:r>
              <a:rPr lang="en-US" b="1" dirty="0"/>
              <a:t>            double x, y;</a:t>
            </a:r>
          </a:p>
          <a:p>
            <a:pPr marL="0" indent="0">
              <a:buNone/>
            </a:pPr>
            <a:r>
              <a:rPr lang="en-US" b="1" dirty="0"/>
              <a:t>            try</a:t>
            </a:r>
          </a:p>
          <a:p>
            <a:pPr marL="0" indent="0">
              <a:buNone/>
            </a:pPr>
            <a:r>
              <a:rPr lang="uk-UA" b="1" dirty="0"/>
              <a:t>            {</a:t>
            </a:r>
          </a:p>
          <a:p>
            <a:pPr marL="0" indent="0">
              <a:buNone/>
            </a:pPr>
            <a:r>
              <a:rPr lang="en-US" b="1" dirty="0"/>
              <a:t>                s = textBox1.Text;</a:t>
            </a:r>
          </a:p>
          <a:p>
            <a:pPr marL="0" indent="0">
              <a:buNone/>
            </a:pPr>
            <a:r>
              <a:rPr lang="en-US" b="1" dirty="0"/>
              <a:t>                x = </a:t>
            </a:r>
            <a:r>
              <a:rPr lang="en-US" b="1" dirty="0" err="1"/>
              <a:t>Convert.ToDouble</a:t>
            </a:r>
            <a:r>
              <a:rPr lang="en-US" b="1" dirty="0"/>
              <a:t>(s);</a:t>
            </a:r>
          </a:p>
          <a:p>
            <a:pPr marL="0" indent="0">
              <a:buNone/>
            </a:pPr>
            <a:r>
              <a:rPr lang="uk-UA" b="1" dirty="0"/>
              <a:t>            </a:t>
            </a:r>
            <a:r>
              <a:rPr lang="uk-UA" b="1" dirty="0" smtClean="0"/>
              <a:t>}</a:t>
            </a:r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9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3600" b="1" dirty="0"/>
              <a:t>catch(</a:t>
            </a:r>
            <a:r>
              <a:rPr lang="en-US" sz="3600" b="1" dirty="0" err="1"/>
              <a:t>FormatException</a:t>
            </a:r>
            <a:r>
              <a:rPr lang="en-US" sz="3600" b="1" dirty="0"/>
              <a:t>)</a:t>
            </a:r>
          </a:p>
          <a:p>
            <a:pPr marL="0" indent="0">
              <a:buNone/>
            </a:pPr>
            <a:r>
              <a:rPr lang="uk-UA" sz="3600" b="1" dirty="0"/>
              <a:t>            {</a:t>
            </a:r>
          </a:p>
          <a:p>
            <a:pPr marL="0" indent="0">
              <a:buNone/>
            </a:pPr>
            <a:r>
              <a:rPr lang="ru-RU" sz="3600" b="1" dirty="0"/>
              <a:t>                label3.Text="</a:t>
            </a:r>
            <a:r>
              <a:rPr lang="ru-RU" sz="3600" b="1" dirty="0" err="1"/>
              <a:t>Вводьте</a:t>
            </a:r>
            <a:r>
              <a:rPr lang="ru-RU" sz="3600" b="1" dirty="0"/>
              <a:t> числа, а не </a:t>
            </a:r>
            <a:r>
              <a:rPr lang="ru-RU" sz="3600" b="1" dirty="0" err="1"/>
              <a:t>щось</a:t>
            </a:r>
            <a:r>
              <a:rPr lang="ru-RU" sz="3600" b="1" dirty="0"/>
              <a:t> </a:t>
            </a:r>
            <a:r>
              <a:rPr lang="ru-RU" sz="3600" b="1" dirty="0" err="1"/>
              <a:t>інше</a:t>
            </a:r>
            <a:r>
              <a:rPr lang="ru-RU" sz="3600" b="1" dirty="0"/>
              <a:t>!";</a:t>
            </a:r>
          </a:p>
          <a:p>
            <a:pPr marL="0" indent="0">
              <a:buNone/>
            </a:pPr>
            <a:r>
              <a:rPr lang="en-US" sz="3600" b="1" dirty="0"/>
              <a:t>                return;</a:t>
            </a:r>
          </a:p>
          <a:p>
            <a:pPr marL="0" indent="0">
              <a:buNone/>
            </a:pPr>
            <a:r>
              <a:rPr lang="uk-UA" sz="3600" b="1" dirty="0"/>
              <a:t>            }</a:t>
            </a:r>
          </a:p>
          <a:p>
            <a:pPr marL="0" indent="0">
              <a:buNone/>
            </a:pPr>
            <a:r>
              <a:rPr lang="en-US" sz="3600" b="1" dirty="0"/>
              <a:t>             y = </a:t>
            </a:r>
            <a:r>
              <a:rPr lang="en-US" sz="3600" b="1" dirty="0" err="1"/>
              <a:t>Math.Pow</a:t>
            </a:r>
            <a:r>
              <a:rPr lang="en-US" sz="3600" b="1" dirty="0"/>
              <a:t>(x,1.0/3.0);</a:t>
            </a:r>
          </a:p>
          <a:p>
            <a:pPr marL="0" indent="0">
              <a:buNone/>
            </a:pPr>
            <a:r>
              <a:rPr lang="en-US" sz="3600" b="1" dirty="0"/>
              <a:t>             label3.Text ='='+ </a:t>
            </a:r>
            <a:r>
              <a:rPr lang="en-US" sz="3600" b="1" dirty="0" err="1"/>
              <a:t>y.ToString</a:t>
            </a:r>
            <a:r>
              <a:rPr lang="en-US" sz="3600" b="1" dirty="0"/>
              <a:t>();</a:t>
            </a:r>
          </a:p>
          <a:p>
            <a:pPr marL="0" indent="0">
              <a:buNone/>
            </a:pPr>
            <a:r>
              <a:rPr lang="uk-UA" sz="3600" b="1" dirty="0"/>
              <a:t>        }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4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88640"/>
            <a:ext cx="864096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7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8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88640"/>
            <a:ext cx="9144000" cy="666936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8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64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8892480" cy="659735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9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50658"/>
            <a:ext cx="8424936" cy="631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5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946</Words>
  <Application>Microsoft Office PowerPoint</Application>
  <PresentationFormat>Широкоэкранный</PresentationFormat>
  <Paragraphs>176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2017-08-21T08:58:13Z</dcterms:created>
  <dcterms:modified xsi:type="dcterms:W3CDTF">2017-08-21T09:23:27Z</dcterms:modified>
</cp:coreProperties>
</file>