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58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E8A5-8EF6-4157-9BC6-41E589554993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108A-F471-484B-8675-B6EE5CCEE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44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E8A5-8EF6-4157-9BC6-41E589554993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108A-F471-484B-8675-B6EE5CCEE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81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E8A5-8EF6-4157-9BC6-41E589554993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108A-F471-484B-8675-B6EE5CCEE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88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E8A5-8EF6-4157-9BC6-41E589554993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108A-F471-484B-8675-B6EE5CCEE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33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E8A5-8EF6-4157-9BC6-41E589554993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108A-F471-484B-8675-B6EE5CCEE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E8A5-8EF6-4157-9BC6-41E589554993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108A-F471-484B-8675-B6EE5CCEE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58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E8A5-8EF6-4157-9BC6-41E589554993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108A-F471-484B-8675-B6EE5CCEE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36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E8A5-8EF6-4157-9BC6-41E589554993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108A-F471-484B-8675-B6EE5CCEE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86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E8A5-8EF6-4157-9BC6-41E589554993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108A-F471-484B-8675-B6EE5CCEE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41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E8A5-8EF6-4157-9BC6-41E589554993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108A-F471-484B-8675-B6EE5CCEE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02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E8A5-8EF6-4157-9BC6-41E589554993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108A-F471-484B-8675-B6EE5CCEE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61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7E8A5-8EF6-4157-9BC6-41E589554993}" type="datetimeFigureOut">
              <a:rPr lang="ru-RU" smtClean="0"/>
              <a:t>21.08.2017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1108A-F471-484B-8675-B6EE5CCEE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01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uk-UA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Практична робота №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uk-UA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uk-UA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  на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 </a:t>
            </a:r>
            <a:r>
              <a:rPr lang="uk-UA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режимі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Application</a:t>
            </a:r>
          </a:p>
          <a:p>
            <a:pPr marL="0" indent="0" algn="ctr">
              <a:buNone/>
            </a:pPr>
            <a:r>
              <a:rPr lang="uk-UA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Створити програми згідно наступним постановкам задач</a:t>
            </a:r>
            <a:endParaRPr lang="en-US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10 Постановка задачі</a:t>
            </a:r>
          </a:p>
          <a:p>
            <a:pPr marL="0" indent="0">
              <a:buNone/>
            </a:pPr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На формі розташувати необхідні управляючі елементи для малювання  прямої  лінії  блакитним кольором. Координати початку і кінця лінії вводити в текстові вікна. </a:t>
            </a:r>
          </a:p>
          <a:p>
            <a:pPr marL="0" indent="0" algn="ctr">
              <a:buNone/>
            </a:pPr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Пояснення</a:t>
            </a:r>
          </a:p>
          <a:p>
            <a:pPr marL="0" indent="0">
              <a:buNone/>
            </a:pPr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На наступних слайдах показано необхідний інтерфейс і тексти обробників подій.</a:t>
            </a:r>
            <a:endParaRPr lang="en-US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В класі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Form1 </a:t>
            </a:r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задати масив для завдання координат початку і кінця лінії.</a:t>
            </a:r>
          </a:p>
          <a:p>
            <a:pPr marL="0" indent="0">
              <a:buNone/>
            </a:pPr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pictureBox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обробляється подія малювання </a:t>
            </a:r>
          </a:p>
          <a:p>
            <a:pPr marL="0" indent="0">
              <a:buNone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pictureBox1_Paint().</a:t>
            </a:r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 Щоб  створити  обробник,  треба викликати властивості, вибрати «блискавку» і двічі клацнути по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Paint.</a:t>
            </a:r>
            <a:endParaRPr lang="ru-RU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595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10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88640"/>
            <a:ext cx="8568952" cy="6426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032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130629"/>
            <a:ext cx="9144000" cy="63367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public partial class Form1 : Form</a:t>
            </a:r>
          </a:p>
          <a:p>
            <a:pPr marL="0" indent="0">
              <a:buNone/>
            </a:pPr>
            <a:r>
              <a:rPr lang="uk-UA" sz="3600" b="1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[] p = new </a:t>
            </a:r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[6];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dozvil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=false;</a:t>
            </a:r>
          </a:p>
          <a:p>
            <a:pPr marL="0" indent="0">
              <a:buNone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       public Form1()</a:t>
            </a:r>
          </a:p>
          <a:p>
            <a:pPr marL="0" indent="0">
              <a:buNone/>
            </a:pPr>
            <a:r>
              <a:rPr lang="uk-UA" sz="3600" b="1" dirty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 marL="0" indent="0">
              <a:buNone/>
            </a:pPr>
            <a:r>
              <a:rPr lang="uk-UA" sz="3600" b="1" dirty="0">
                <a:latin typeface="Times New Roman" pitchFamily="18" charset="0"/>
                <a:cs typeface="Times New Roman" pitchFamily="18" charset="0"/>
              </a:rPr>
              <a:t>           </a:t>
            </a:r>
          </a:p>
          <a:p>
            <a:pPr marL="0" indent="0">
              <a:buNone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InitializeComponent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uk-UA" sz="3600" b="1" dirty="0">
                <a:latin typeface="Times New Roman" pitchFamily="18" charset="0"/>
                <a:cs typeface="Times New Roman" pitchFamily="18" charset="0"/>
              </a:rPr>
              <a:t>        }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199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597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private void Form1_Load(object sender,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EventArgs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e)</a:t>
            </a:r>
          </a:p>
          <a:p>
            <a:pPr marL="0" indent="0">
              <a:buNone/>
            </a:pPr>
            <a:r>
              <a:rPr lang="uk-UA" sz="3600" b="1" dirty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 marL="0" indent="0">
              <a:buNone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this.Text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= "</a:t>
            </a:r>
            <a:r>
              <a:rPr lang="uk-UA" sz="3600" b="1" dirty="0">
                <a:latin typeface="Times New Roman" pitchFamily="18" charset="0"/>
                <a:cs typeface="Times New Roman" pitchFamily="18" charset="0"/>
              </a:rPr>
              <a:t>Малювання трикутника";</a:t>
            </a:r>
          </a:p>
          <a:p>
            <a:pPr marL="0" indent="0">
              <a:buNone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           label1.Text = "</a:t>
            </a:r>
            <a:r>
              <a:rPr lang="uk-UA" sz="3600" b="1" dirty="0">
                <a:latin typeface="Times New Roman" pitchFamily="18" charset="0"/>
                <a:cs typeface="Times New Roman" pitchFamily="18" charset="0"/>
              </a:rPr>
              <a:t>Введіть координати трьох відрізків";</a:t>
            </a:r>
          </a:p>
          <a:p>
            <a:pPr marL="0" indent="0">
              <a:buNone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           button1.Text = "</a:t>
            </a:r>
            <a:r>
              <a:rPr lang="uk-UA" sz="3600" b="1" dirty="0">
                <a:latin typeface="Times New Roman" pitchFamily="18" charset="0"/>
                <a:cs typeface="Times New Roman" pitchFamily="18" charset="0"/>
              </a:rPr>
              <a:t>Малюйте";</a:t>
            </a:r>
          </a:p>
          <a:p>
            <a:pPr marL="0" indent="0">
              <a:buNone/>
            </a:pPr>
            <a:r>
              <a:rPr lang="uk-UA" sz="3600" b="1" dirty="0">
                <a:latin typeface="Times New Roman" pitchFamily="18" charset="0"/>
                <a:cs typeface="Times New Roman" pitchFamily="18" charset="0"/>
              </a:rPr>
              <a:t>        }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874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private void button1_Click(object sender,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EventArgs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e)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p[0] = Convert.ToInt32(textBox1.Text);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p[1] = Convert.ToInt32(textBox2.Text);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p[2] = Convert.ToInt32(textBox3.Text);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p[3] = Convert.ToInt32(textBox4.Text);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p[4] = Convert.ToInt32(textBox5.Text);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p[5] = Convert.ToInt32(textBox6.Text);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dozvil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= true;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pictureBox1.Refresh();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}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328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private void pictureBox1_Paint(object sender,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PaintEventArgs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e)</a:t>
            </a:r>
          </a:p>
          <a:p>
            <a:pPr marL="0" indent="0">
              <a:buNone/>
            </a:pPr>
            <a:r>
              <a:rPr lang="uk-UA" b="1" dirty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pictureBox1.BackColor =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Color.YellowGreen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if 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dozvil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==true)</a:t>
            </a:r>
          </a:p>
          <a:p>
            <a:pPr marL="0" indent="0">
              <a:buNone/>
            </a:pPr>
            <a:r>
              <a:rPr lang="uk-UA" b="1" dirty="0">
                <a:latin typeface="Times New Roman" pitchFamily="18" charset="0"/>
                <a:cs typeface="Times New Roman" pitchFamily="18" charset="0"/>
              </a:rPr>
              <a:t>            {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Pen pen1=new Pen(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Color.Black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e.Graphics.DrawLine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(pen1,p[0],p[1],p[2],</a:t>
            </a:r>
            <a:r>
              <a:rPr lang="uk-UA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p[3]);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Pen pen2 = new Pen(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Color.Red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e.Graphics.DrawLine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(pen2,p[2],p[3],p[4],</a:t>
            </a:r>
            <a:r>
              <a:rPr lang="uk-UA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p[5]);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Pen pen3 = new Pen(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Color.White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e.Graphics.DrawLine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(pen3,p[4],p[5],p[0],</a:t>
            </a:r>
            <a:r>
              <a:rPr lang="uk-UA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p[1]);</a:t>
            </a:r>
          </a:p>
          <a:p>
            <a:pPr marL="0" indent="0">
              <a:buNone/>
            </a:pPr>
            <a:r>
              <a:rPr lang="uk-UA" b="1" dirty="0">
                <a:latin typeface="Times New Roman" pitchFamily="18" charset="0"/>
                <a:cs typeface="Times New Roman" pitchFamily="18" charset="0"/>
              </a:rPr>
              <a:t>            }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243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15</a:t>
            </a:fld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80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858000"/>
          </a:xfrm>
        </p:spPr>
        <p:txBody>
          <a:bodyPr/>
          <a:lstStyle/>
          <a:p>
            <a:pPr marL="0" indent="0" algn="ctr">
              <a:buNone/>
            </a:pPr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12 Постановка </a:t>
            </a:r>
            <a:r>
              <a:rPr lang="uk-UA" b="1" i="1" dirty="0">
                <a:latin typeface="Times New Roman" pitchFamily="18" charset="0"/>
                <a:cs typeface="Times New Roman" pitchFamily="18" charset="0"/>
              </a:rPr>
              <a:t>задачі</a:t>
            </a:r>
          </a:p>
          <a:p>
            <a:pPr marL="0" indent="0">
              <a:buNone/>
            </a:pPr>
            <a:r>
              <a:rPr lang="uk-UA" b="1" i="1" dirty="0">
                <a:latin typeface="Times New Roman" pitchFamily="18" charset="0"/>
                <a:cs typeface="Times New Roman" pitchFamily="18" charset="0"/>
              </a:rPr>
              <a:t>На формі розташувати необхідні управляючі елементи для малювання  </a:t>
            </a:r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еліпсу червоного кольору. Товщина лінії – 3 пікселі. Координати прямокутника, в який вписується еліпс, </a:t>
            </a:r>
            <a:r>
              <a:rPr lang="uk-UA" b="1" i="1" dirty="0">
                <a:latin typeface="Times New Roman" pitchFamily="18" charset="0"/>
                <a:cs typeface="Times New Roman" pitchFamily="18" charset="0"/>
              </a:rPr>
              <a:t>вводити в текстові </a:t>
            </a:r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вікна. Установити  жовтий  колір фону елемента, в якому малюється еліпс. </a:t>
            </a:r>
            <a:endParaRPr lang="uk-UA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113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17</a:t>
            </a:fld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998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public partial class Form1 : Form</a:t>
            </a:r>
          </a:p>
          <a:p>
            <a:pPr marL="0" indent="0">
              <a:buNone/>
            </a:pPr>
            <a:r>
              <a:rPr lang="uk-UA" sz="3600" b="1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[] p = new </a:t>
            </a:r>
            <a:r>
              <a:rPr lang="en-US" sz="4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[4];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       public Form1()</a:t>
            </a:r>
          </a:p>
          <a:p>
            <a:pPr marL="0" indent="0">
              <a:buNone/>
            </a:pPr>
            <a:r>
              <a:rPr lang="uk-UA" sz="3600" b="1" dirty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 marL="0" indent="0">
              <a:buNone/>
            </a:pPr>
            <a:r>
              <a:rPr lang="uk-UA" sz="3600" b="1" dirty="0">
                <a:latin typeface="Times New Roman" pitchFamily="18" charset="0"/>
                <a:cs typeface="Times New Roman" pitchFamily="18" charset="0"/>
              </a:rPr>
              <a:t>           </a:t>
            </a:r>
          </a:p>
          <a:p>
            <a:pPr marL="0" indent="0">
              <a:buNone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InitializeComponent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uk-UA" sz="3600" b="1" dirty="0">
                <a:latin typeface="Times New Roman" pitchFamily="18" charset="0"/>
                <a:cs typeface="Times New Roman" pitchFamily="18" charset="0"/>
              </a:rPr>
              <a:t>        }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785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260648"/>
            <a:ext cx="9144000" cy="65973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private void Form1_Load(object sender,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EventArgs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e)</a:t>
            </a:r>
          </a:p>
          <a:p>
            <a:pPr marL="0" indent="0">
              <a:buNone/>
            </a:pPr>
            <a:r>
              <a:rPr lang="uk-UA" sz="3600" b="1" dirty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 marL="0" indent="0">
              <a:buNone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this.Text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= "</a:t>
            </a:r>
            <a:r>
              <a:rPr lang="uk-UA" sz="3600" b="1" dirty="0">
                <a:latin typeface="Times New Roman" pitchFamily="18" charset="0"/>
                <a:cs typeface="Times New Roman" pitchFamily="18" charset="0"/>
              </a:rPr>
              <a:t>Малювання еліпсу";</a:t>
            </a:r>
          </a:p>
          <a:p>
            <a:pPr marL="0" indent="0">
              <a:buNone/>
            </a:pP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            label1.Text = "</a:t>
            </a:r>
            <a:r>
              <a:rPr lang="ru-RU" sz="3600" b="1" dirty="0" err="1">
                <a:latin typeface="Times New Roman" pitchFamily="18" charset="0"/>
                <a:cs typeface="Times New Roman" pitchFamily="18" charset="0"/>
              </a:rPr>
              <a:t>Введіть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>
                <a:latin typeface="Times New Roman" pitchFamily="18" charset="0"/>
                <a:cs typeface="Times New Roman" pitchFamily="18" charset="0"/>
              </a:rPr>
              <a:t>координати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>
                <a:latin typeface="Times New Roman" pitchFamily="18" charset="0"/>
                <a:cs typeface="Times New Roman" pitchFamily="18" charset="0"/>
              </a:rPr>
              <a:t>кутів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>
                <a:latin typeface="Times New Roman" pitchFamily="18" charset="0"/>
                <a:cs typeface="Times New Roman" pitchFamily="18" charset="0"/>
              </a:rPr>
              <a:t>прямокутника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pPr marL="0" indent="0">
              <a:buNone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           button1.Text = "</a:t>
            </a:r>
            <a:r>
              <a:rPr lang="uk-UA" sz="3600" b="1" dirty="0">
                <a:latin typeface="Times New Roman" pitchFamily="18" charset="0"/>
                <a:cs typeface="Times New Roman" pitchFamily="18" charset="0"/>
              </a:rPr>
              <a:t>Малюйте";</a:t>
            </a:r>
          </a:p>
          <a:p>
            <a:pPr marL="0" indent="0">
              <a:buNone/>
            </a:pPr>
            <a:r>
              <a:rPr lang="uk-UA" sz="3600" b="1" dirty="0">
                <a:latin typeface="Times New Roman" pitchFamily="18" charset="0"/>
                <a:cs typeface="Times New Roman" pitchFamily="18" charset="0"/>
              </a:rPr>
              <a:t>        }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901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2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242646"/>
            <a:ext cx="8568952" cy="6426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133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private void button1_Click(object sender,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EventArgs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e)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p[0] = Convert.ToInt32(textBox1.Text);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p[1] = Convert.ToInt32(textBox2.Text);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p[2] = Convert.ToInt32(textBox3.Text);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p[3] = Convert.ToInt32(textBox4.Text);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pictureBox1.Refresh();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}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039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private void pictureBox1_Paint(object sender,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PaintEventArgs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e)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pictureBox1.BackColor =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Color.Yellow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Pen pen1 = new Pen(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Color.Red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pen1.Width = 3;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e.Graphics.DrawEllipse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(pen1,p[0],p[1],p[2],p[3]);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}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356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22</a:t>
            </a:fld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0"/>
            <a:ext cx="8892480" cy="666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409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3</a:t>
            </a:fld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242646"/>
            <a:ext cx="8496944" cy="6372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340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4</a:t>
            </a:fld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430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public partial class Form1 : Form</a:t>
            </a:r>
          </a:p>
          <a:p>
            <a:pPr marL="0" indent="0">
              <a:buNone/>
            </a:pPr>
            <a:r>
              <a:rPr lang="uk-UA" sz="4000" b="1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 marL="0" indent="0">
              <a:buNone/>
            </a:pPr>
            <a:r>
              <a:rPr lang="en-US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[] p = new </a:t>
            </a:r>
            <a:r>
              <a:rPr lang="en-US" sz="4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[4]; //</a:t>
            </a:r>
            <a:r>
              <a:rPr lang="uk-UA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додати !</a:t>
            </a:r>
            <a:endParaRPr lang="en-US" sz="4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       public Form1()</a:t>
            </a:r>
          </a:p>
          <a:p>
            <a:pPr marL="0" indent="0">
              <a:buNone/>
            </a:pPr>
            <a:r>
              <a:rPr lang="uk-UA" sz="4000" b="1" dirty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 marL="0" indent="0">
              <a:buNone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InitializeComponent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uk-UA" sz="4000" b="1" dirty="0">
                <a:latin typeface="Times New Roman" pitchFamily="18" charset="0"/>
                <a:cs typeface="Times New Roman" pitchFamily="18" charset="0"/>
              </a:rPr>
              <a:t>        }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28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private void Form1_Load(object sender,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EventArgs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e)</a:t>
            </a:r>
          </a:p>
          <a:p>
            <a:pPr marL="0" indent="0">
              <a:buNone/>
            </a:pPr>
            <a:r>
              <a:rPr lang="uk-UA" b="1" dirty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this.Text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= "</a:t>
            </a:r>
            <a:r>
              <a:rPr lang="uk-UA" b="1" dirty="0">
                <a:latin typeface="Times New Roman" pitchFamily="18" charset="0"/>
                <a:cs typeface="Times New Roman" pitchFamily="18" charset="0"/>
              </a:rPr>
              <a:t>Малювання лінії";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label1.Text = " x";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label2.Text = " y";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label3.Text = "</a:t>
            </a:r>
            <a:r>
              <a:rPr lang="uk-UA" b="1" dirty="0">
                <a:latin typeface="Times New Roman" pitchFamily="18" charset="0"/>
                <a:cs typeface="Times New Roman" pitchFamily="18" charset="0"/>
              </a:rPr>
              <a:t>Спочатку введіть координати початку і кінця лінії";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label4.Text = "</a:t>
            </a:r>
            <a:r>
              <a:rPr lang="uk-UA" b="1" dirty="0">
                <a:latin typeface="Times New Roman" pitchFamily="18" charset="0"/>
                <a:cs typeface="Times New Roman" pitchFamily="18" charset="0"/>
              </a:rPr>
              <a:t>Початок";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label5.Text = "</a:t>
            </a:r>
            <a:r>
              <a:rPr lang="uk-UA" b="1" dirty="0">
                <a:latin typeface="Times New Roman" pitchFamily="18" charset="0"/>
                <a:cs typeface="Times New Roman" pitchFamily="18" charset="0"/>
              </a:rPr>
              <a:t>Кінець";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button1.Text = "</a:t>
            </a:r>
            <a:r>
              <a:rPr lang="uk-UA" b="1" dirty="0">
                <a:latin typeface="Times New Roman" pitchFamily="18" charset="0"/>
                <a:cs typeface="Times New Roman" pitchFamily="18" charset="0"/>
              </a:rPr>
              <a:t>Малюйте";</a:t>
            </a:r>
          </a:p>
          <a:p>
            <a:pPr marL="0" indent="0">
              <a:buNone/>
            </a:pPr>
            <a:r>
              <a:rPr lang="uk-UA" b="1" dirty="0">
                <a:latin typeface="Times New Roman" pitchFamily="18" charset="0"/>
                <a:cs typeface="Times New Roman" pitchFamily="18" charset="0"/>
              </a:rPr>
              <a:t>        }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416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597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private void button1_Click(object sender,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EventArgs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e)</a:t>
            </a:r>
          </a:p>
          <a:p>
            <a:pPr marL="0" indent="0">
              <a:buNone/>
            </a:pPr>
            <a:r>
              <a:rPr lang="uk-UA" b="1" dirty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p[0]=Convert.ToInt32(textBox1.Text);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p[1] = Convert.ToInt32(textBox2.Text);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p[2] = Convert.ToInt32(textBox3.Text);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p[3] = Convert.ToInt32(textBox4.Text);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pictureBox1.Refresh();</a:t>
            </a:r>
          </a:p>
          <a:p>
            <a:pPr marL="0" indent="0">
              <a:buNone/>
            </a:pPr>
            <a:r>
              <a:rPr lang="uk-UA" b="1" dirty="0">
                <a:latin typeface="Times New Roman" pitchFamily="18" charset="0"/>
                <a:cs typeface="Times New Roman" pitchFamily="18" charset="0"/>
              </a:rPr>
              <a:t>         }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77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260648"/>
            <a:ext cx="9144000" cy="6597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private void pictureBox1_Paint(object sender,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PaintEventArgs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e)</a:t>
            </a:r>
          </a:p>
          <a:p>
            <a:pPr marL="0" indent="0">
              <a:buNone/>
            </a:pPr>
            <a:r>
              <a:rPr lang="uk-UA" b="1" dirty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Pen pen1 = new Pen(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Color.Blue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e.Graphics.DrawLine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(pen1,p[0],p[1],p[2],p[3]);</a:t>
            </a:r>
          </a:p>
          <a:p>
            <a:pPr marL="0" indent="0">
              <a:buNone/>
            </a:pPr>
            <a:r>
              <a:rPr lang="uk-UA" b="1" dirty="0">
                <a:latin typeface="Times New Roman" pitchFamily="18" charset="0"/>
                <a:cs typeface="Times New Roman" pitchFamily="18" charset="0"/>
              </a:rPr>
              <a:t>        }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060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260648"/>
            <a:ext cx="9144000" cy="6597352"/>
          </a:xfrm>
        </p:spPr>
        <p:txBody>
          <a:bodyPr/>
          <a:lstStyle/>
          <a:p>
            <a:pPr marL="0" indent="0" algn="ctr">
              <a:buNone/>
            </a:pPr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11 Постановка задачі</a:t>
            </a:r>
          </a:p>
          <a:p>
            <a:pPr marL="0" indent="0">
              <a:buNone/>
            </a:pPr>
            <a:r>
              <a:rPr lang="uk-UA" b="1" i="1" dirty="0">
                <a:latin typeface="Times New Roman" pitchFamily="18" charset="0"/>
                <a:cs typeface="Times New Roman" pitchFamily="18" charset="0"/>
              </a:rPr>
              <a:t>На формі розташувати необхідні управляючі елементи для малювання  </a:t>
            </a:r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трикутника. </a:t>
            </a:r>
            <a:r>
              <a:rPr lang="uk-UA" b="1" i="1" dirty="0">
                <a:latin typeface="Times New Roman" pitchFamily="18" charset="0"/>
                <a:cs typeface="Times New Roman" pitchFamily="18" charset="0"/>
              </a:rPr>
              <a:t>Координати </a:t>
            </a:r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  чорного, червоного та білого відрізків, які утворюють трикутник, </a:t>
            </a:r>
            <a:r>
              <a:rPr lang="uk-UA" b="1" i="1" dirty="0">
                <a:latin typeface="Times New Roman" pitchFamily="18" charset="0"/>
                <a:cs typeface="Times New Roman" pitchFamily="18" charset="0"/>
              </a:rPr>
              <a:t>вводити в текстові вікна</a:t>
            </a:r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. Щоб було видно білий відрізок, змінити колір фону елемента, в якому малюється трикутник. </a:t>
            </a:r>
          </a:p>
          <a:p>
            <a:pPr marL="0" indent="0">
              <a:buNone/>
            </a:pPr>
            <a:endParaRPr lang="uk-UA" b="1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1FE8-88DA-40F1-9D31-8568AA14A34F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31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707</Words>
  <Application>Microsoft Office PowerPoint</Application>
  <PresentationFormat>Широкоэкранный</PresentationFormat>
  <Paragraphs>133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2</cp:revision>
  <dcterms:created xsi:type="dcterms:W3CDTF">2017-08-21T08:43:37Z</dcterms:created>
  <dcterms:modified xsi:type="dcterms:W3CDTF">2017-08-21T09:23:48Z</dcterms:modified>
</cp:coreProperties>
</file>