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8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1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8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1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5E1C-F19F-48EC-97B2-8FA5D0C316B7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824-6B03-448A-930E-937084573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332656"/>
            <a:ext cx="8892480" cy="6192688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13 Постановка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задачі</a:t>
            </a:r>
          </a:p>
          <a:p>
            <a:pPr marL="0" indent="0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На формі розташувати необхідні управляючі елементи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для того, щоб малювати або коло, або прямокутник, або еліпс і зафарбувати блакитним кольором. Координати верхнього  лівого  та правого нижнього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кутів прямокутника, в якому створюються фігури, ввести із текстових вікон.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4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62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В класі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Form1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описати елемент даних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Це дозвіл малювати в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pictureBox1.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обробнику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натискання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лівої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кнопки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pictureBox1_MouseDown()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дозволити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малювання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=true;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Якщо кнопку відпустити, в обробнику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pictureBox1_MouseUp()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запрограмувати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=false;</a:t>
            </a:r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В обробнику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pictureBox1_MouseMove()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створюється пензлик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brush1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червоного кольору і ним малюється квадратик 5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x5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пікселів в тому місці, де знаходиться мишка. Це місце визначається поточними координатами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e.X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e.Y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8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11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7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public partial class Form1 : Form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public Form1()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8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private void Form1_Load(object sender,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Малювання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довільних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ліній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button1.Text = "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Очищення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       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private void button1_Click(object sender,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Graphics g = pictureBox1.CreateGraphics();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g.Clear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SystemColors.Window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6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pictureBox1_MouseDown(object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MouseEventArgs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pictureBox1_MouseUp(object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MouseEventArgs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8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pictureBox1_MouseMove(object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MouseEventArgs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Graphics g = pictureBox1.CreateGraphics();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Brush brush1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Brushes.Red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true)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g.FillEllipse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(brush1,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e.X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5, 5);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1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-1"/>
            <a:ext cx="8820471" cy="661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2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0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"/>
            <a:ext cx="8686800" cy="6126163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Пояснення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Запрограмувати наступний алгоритм: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 Введення координат прямокутника в текстові вікна.</a:t>
            </a:r>
          </a:p>
          <a:p>
            <a:pPr marL="514350" indent="-514350">
              <a:buAutoNum type="arabicPlain" startAt="2"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Присвоєння елементам масиву, який описує прямокутник, значень із відповідних текстових вікон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в результаті натискання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button.</a:t>
            </a:r>
            <a:endParaRPr lang="uk-UA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lain" startAt="2"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Для вибору фігури застосувати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Після розкриття списку, вибрати потрібну фігуру.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0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-33266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public partial class Form1 : Form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 p = new </a:t>
            </a:r>
            <a:r>
              <a:rPr lang="en-US" sz="4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[4];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public Form1()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Form1_Load(object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Фарбування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фігур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label1.Text = 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Введіть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координати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кутів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прямокутника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натисніть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кнопку";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button1.Text = "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забули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ввести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координати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?";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comboBox1.Text = 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Фігури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[] Fig ={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Rectangle","Circle","Ellipse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pictureBox1.BackColor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Color.Yellow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comboBox1.Items.AddRange(Fig);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comboBox1_SelectedIndexChanged(object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Brush brush1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Brushes.Blue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Graphics g = pictureBox1.CreateGraphics();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switch(comboBox1.SelectedIndex)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0: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g.FillRectangle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(brush1,p[0],p[1],p[2],p[3]);break;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1: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g.FillEllipse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(brush1,p[0],p[1],p[2],p[3]);break;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2: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g.FillEllipse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(brush1,p[0],p[1],p[2],p[3]);break;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4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p[0] = Convert.ToInt32(textBox1.Text);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p[1] = Convert.ToInt32(textBox2.Text);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p[2] = Convert.ToInt32(textBox3.Text);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p[3] = Convert.ToInt32(textBox4.Text);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pictureBox1.Refresh();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6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396536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14 Постановка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задачі</a:t>
            </a:r>
          </a:p>
          <a:p>
            <a:pPr marL="0" indent="0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На формі розташувати необхідні управляючі елементи для того,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щоб очистити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і при натиснутій лівій кнопці мишки малювати в ньому  довільну лінію.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Пояснення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 Розмістити на формі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button.</a:t>
            </a:r>
            <a:endParaRPr lang="uk-UA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При натисканні на кнопку повинен очиститися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Для цього  треба викликати його властивості і через «блискавку» створити три обробники: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pictureBox1_MouseMove(), pictureBox1_MouseUp()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і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pictureBox1_MouseDown().</a:t>
            </a:r>
            <a:endParaRPr lang="uk-UA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4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625</Words>
  <Application>Microsoft Office PowerPoint</Application>
  <PresentationFormat>Широкоэкранный</PresentationFormat>
  <Paragraphs>112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2017-08-21T08:48:38Z</dcterms:created>
  <dcterms:modified xsi:type="dcterms:W3CDTF">2017-08-21T09:24:10Z</dcterms:modified>
</cp:coreProperties>
</file>