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E1E4-280B-479F-8C99-2953DF759500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B9B6-2F26-4C1F-BF45-4F27ED0AC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21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E1E4-280B-479F-8C99-2953DF759500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B9B6-2F26-4C1F-BF45-4F27ED0AC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1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E1E4-280B-479F-8C99-2953DF759500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B9B6-2F26-4C1F-BF45-4F27ED0AC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1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E1E4-280B-479F-8C99-2953DF759500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B9B6-2F26-4C1F-BF45-4F27ED0AC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26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E1E4-280B-479F-8C99-2953DF759500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B9B6-2F26-4C1F-BF45-4F27ED0AC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74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E1E4-280B-479F-8C99-2953DF759500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B9B6-2F26-4C1F-BF45-4F27ED0AC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71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E1E4-280B-479F-8C99-2953DF759500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B9B6-2F26-4C1F-BF45-4F27ED0AC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0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E1E4-280B-479F-8C99-2953DF759500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B9B6-2F26-4C1F-BF45-4F27ED0AC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46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E1E4-280B-479F-8C99-2953DF759500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B9B6-2F26-4C1F-BF45-4F27ED0AC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23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E1E4-280B-479F-8C99-2953DF759500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B9B6-2F26-4C1F-BF45-4F27ED0AC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91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E1E4-280B-479F-8C99-2953DF759500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B9B6-2F26-4C1F-BF45-4F27ED0AC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13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E1E4-280B-479F-8C99-2953DF759500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CB9B6-2F26-4C1F-BF45-4F27ED0AC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55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8820472" cy="6858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Практична робота №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uk-UA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 на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режимі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Application</a:t>
            </a:r>
          </a:p>
          <a:p>
            <a:pPr marL="0" indent="0" algn="ctr">
              <a:buNone/>
            </a:pP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 програми згідно наступним постановкам задач</a:t>
            </a:r>
            <a:endParaRPr lang="en-US" b="1" i="1" dirty="0" smtClean="0"/>
          </a:p>
          <a:p>
            <a:pPr marL="0" indent="0" algn="ctr">
              <a:buNone/>
            </a:pPr>
            <a:r>
              <a:rPr lang="uk-UA" b="1" i="1" dirty="0" smtClean="0"/>
              <a:t>15.  Постановка задачі</a:t>
            </a:r>
          </a:p>
          <a:p>
            <a:pPr marL="0" indent="0" algn="ctr">
              <a:buNone/>
            </a:pPr>
            <a:r>
              <a:rPr lang="uk-UA" b="1" i="1" dirty="0" smtClean="0">
                <a:solidFill>
                  <a:srgbClr val="6666FF"/>
                </a:solidFill>
              </a:rPr>
              <a:t>Створити програму </a:t>
            </a:r>
            <a:r>
              <a:rPr lang="en-US" sz="4400" b="1" i="1" dirty="0" err="1"/>
              <a:t>openFiledialWin</a:t>
            </a:r>
            <a:r>
              <a:rPr lang="uk-UA" sz="4400" b="1" i="1" dirty="0">
                <a:solidFill>
                  <a:srgbClr val="6666FF"/>
                </a:solidFill>
              </a:rPr>
              <a:t>, 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6666FF"/>
                </a:solidFill>
              </a:rPr>
              <a:t> </a:t>
            </a:r>
            <a:r>
              <a:rPr lang="uk-UA" b="1" i="1" dirty="0" smtClean="0">
                <a:solidFill>
                  <a:srgbClr val="6666FF"/>
                </a:solidFill>
              </a:rPr>
              <a:t>яка читає із файлу малюнок, редагує </a:t>
            </a:r>
            <a:r>
              <a:rPr lang="uk-UA" b="1" i="1" dirty="0">
                <a:solidFill>
                  <a:srgbClr val="6666FF"/>
                </a:solidFill>
              </a:rPr>
              <a:t>його</a:t>
            </a:r>
            <a:r>
              <a:rPr lang="uk-UA" b="1" i="1" dirty="0" smtClean="0">
                <a:solidFill>
                  <a:srgbClr val="6666FF"/>
                </a:solidFill>
              </a:rPr>
              <a:t> і заносить в той же  файл.</a:t>
            </a:r>
          </a:p>
          <a:p>
            <a:pPr marL="0" indent="0">
              <a:buNone/>
            </a:pPr>
            <a:r>
              <a:rPr lang="en-US" b="1" dirty="0"/>
              <a:t>using </a:t>
            </a:r>
            <a:r>
              <a:rPr lang="en-US" b="1" dirty="0" err="1"/>
              <a:t>System.Data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using </a:t>
            </a:r>
            <a:r>
              <a:rPr lang="en-US" b="1" dirty="0" err="1"/>
              <a:t>System.Drawing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using System.Drawing.Drawing2D;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using </a:t>
            </a:r>
            <a:r>
              <a:rPr lang="en-US" b="1" dirty="0" err="1"/>
              <a:t>System.Text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using </a:t>
            </a:r>
            <a:r>
              <a:rPr lang="en-US" b="1" dirty="0" err="1"/>
              <a:t>System.Windows.Forms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68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260648"/>
            <a:ext cx="8892480" cy="6597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private void button3_Click(object sender, </a:t>
            </a:r>
            <a:r>
              <a:rPr lang="en-US" b="1" dirty="0" err="1"/>
              <a:t>EventArgs</a:t>
            </a:r>
            <a:r>
              <a:rPr lang="en-US" b="1" dirty="0"/>
              <a:t> e)</a:t>
            </a:r>
          </a:p>
          <a:p>
            <a:pPr marL="0" indent="0">
              <a:buNone/>
            </a:pPr>
            <a:r>
              <a:rPr lang="en-US" b="1" dirty="0"/>
              <a:t>        {</a:t>
            </a:r>
          </a:p>
          <a:p>
            <a:pPr marL="0" indent="0">
              <a:buNone/>
            </a:pPr>
            <a:r>
              <a:rPr lang="en-US" b="1" dirty="0"/>
              <a:t>            Graphics g = pictureBox1.CreateGraphics();</a:t>
            </a:r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b="1" dirty="0" err="1"/>
              <a:t>g.Clear</a:t>
            </a:r>
            <a:r>
              <a:rPr lang="en-US" b="1" dirty="0"/>
              <a:t>(</a:t>
            </a:r>
            <a:r>
              <a:rPr lang="en-US" b="1" dirty="0" err="1"/>
              <a:t>SystemColors.Window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/>
              <a:t>        }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6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188640"/>
            <a:ext cx="9144000" cy="6669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 private void pictureBox1_MouseMove(object sender, </a:t>
            </a:r>
            <a:r>
              <a:rPr lang="en-US" b="1" dirty="0" err="1"/>
              <a:t>MouseEventArgs</a:t>
            </a:r>
            <a:r>
              <a:rPr lang="en-US" b="1" dirty="0"/>
              <a:t> e)</a:t>
            </a:r>
          </a:p>
          <a:p>
            <a:pPr marL="0" indent="0">
              <a:buNone/>
            </a:pPr>
            <a:r>
              <a:rPr lang="en-US" b="1" dirty="0"/>
              <a:t>        {</a:t>
            </a:r>
          </a:p>
          <a:p>
            <a:pPr marL="0" indent="0">
              <a:buNone/>
            </a:pPr>
            <a:r>
              <a:rPr lang="en-US" b="1" dirty="0"/>
              <a:t>if(</a:t>
            </a:r>
            <a:r>
              <a:rPr lang="en-US" b="1" dirty="0" err="1"/>
              <a:t>e.Button</a:t>
            </a:r>
            <a:r>
              <a:rPr lang="en-US" b="1" dirty="0"/>
              <a:t>==</a:t>
            </a:r>
            <a:r>
              <a:rPr lang="en-US" b="1" dirty="0" err="1"/>
              <a:t>MouseButtons.Left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    using(Graphics g=</a:t>
            </a:r>
            <a:r>
              <a:rPr lang="en-US" b="1" dirty="0" err="1"/>
              <a:t>Graphics.FromImage</a:t>
            </a:r>
            <a:r>
              <a:rPr lang="en-US" b="1" dirty="0"/>
              <a:t>(pictureBox1.Image))</a:t>
            </a:r>
          </a:p>
          <a:p>
            <a:pPr marL="0" indent="0">
              <a:buNone/>
            </a:pPr>
            <a:r>
              <a:rPr lang="en-US" b="1" dirty="0"/>
              <a:t>    {</a:t>
            </a:r>
          </a:p>
          <a:p>
            <a:pPr marL="0" indent="0">
              <a:buNone/>
            </a:pPr>
            <a:r>
              <a:rPr lang="en-US" b="1" dirty="0"/>
              <a:t>              </a:t>
            </a:r>
            <a:r>
              <a:rPr lang="en-US" b="1" dirty="0" err="1"/>
              <a:t>g.DrawLine</a:t>
            </a:r>
            <a:r>
              <a:rPr lang="en-US" b="1" dirty="0"/>
              <a:t>(</a:t>
            </a:r>
            <a:r>
              <a:rPr lang="en-US" b="1" dirty="0" err="1"/>
              <a:t>pen_for_draw,start_point,e.Location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/>
              <a:t>         </a:t>
            </a:r>
            <a:r>
              <a:rPr lang="en-US" b="1" dirty="0" err="1"/>
              <a:t>start_point</a:t>
            </a:r>
            <a:r>
              <a:rPr lang="en-US" b="1" dirty="0"/>
              <a:t> = </a:t>
            </a:r>
            <a:r>
              <a:rPr lang="en-US" b="1" dirty="0" err="1"/>
              <a:t>e.Location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        pictureBox1.Invalidate();</a:t>
            </a:r>
          </a:p>
          <a:p>
            <a:pPr marL="0" indent="0">
              <a:buNone/>
            </a:pPr>
            <a:r>
              <a:rPr lang="en-US" b="1" dirty="0"/>
              <a:t>    }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b="1" dirty="0"/>
              <a:t>        }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52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260648"/>
            <a:ext cx="9144000" cy="63367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private void pictureBox1_MouseDown(object sender, </a:t>
            </a:r>
            <a:r>
              <a:rPr lang="en-US" b="1" dirty="0" err="1"/>
              <a:t>MouseEventArgs</a:t>
            </a:r>
            <a:r>
              <a:rPr lang="en-US" b="1" dirty="0"/>
              <a:t> e)</a:t>
            </a:r>
          </a:p>
          <a:p>
            <a:pPr marL="0" indent="0">
              <a:buNone/>
            </a:pPr>
            <a:r>
              <a:rPr lang="en-US" b="1" dirty="0"/>
              <a:t>        {</a:t>
            </a:r>
          </a:p>
          <a:p>
            <a:pPr marL="0" indent="0">
              <a:buNone/>
            </a:pPr>
            <a:r>
              <a:rPr lang="en-US" b="1" dirty="0"/>
              <a:t>if(</a:t>
            </a:r>
            <a:r>
              <a:rPr lang="en-US" b="1" dirty="0" err="1"/>
              <a:t>e.Button</a:t>
            </a:r>
            <a:r>
              <a:rPr lang="en-US" b="1" dirty="0"/>
              <a:t>==</a:t>
            </a:r>
            <a:r>
              <a:rPr lang="en-US" b="1" dirty="0" err="1"/>
              <a:t>MouseButtons.Left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dozvil</a:t>
            </a:r>
            <a:r>
              <a:rPr lang="en-US" b="1" dirty="0"/>
              <a:t> = true;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start_point</a:t>
            </a:r>
            <a:r>
              <a:rPr lang="en-US" b="1" dirty="0"/>
              <a:t> = </a:t>
            </a:r>
            <a:r>
              <a:rPr lang="en-US" b="1" dirty="0" err="1"/>
              <a:t>e.Location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b="1" dirty="0"/>
              <a:t>        }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766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188640"/>
            <a:ext cx="9144000" cy="64087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private void pictureBox1_MouseUp(object sender, </a:t>
            </a:r>
            <a:r>
              <a:rPr lang="en-US" b="1" dirty="0" err="1"/>
              <a:t>MouseEventArgs</a:t>
            </a:r>
            <a:r>
              <a:rPr lang="en-US" b="1" dirty="0"/>
              <a:t> e)</a:t>
            </a:r>
          </a:p>
          <a:p>
            <a:pPr marL="0" indent="0">
              <a:buNone/>
            </a:pPr>
            <a:r>
              <a:rPr lang="en-US" b="1" dirty="0"/>
              <a:t>        {</a:t>
            </a:r>
          </a:p>
          <a:p>
            <a:pPr marL="0" indent="0">
              <a:buNone/>
            </a:pPr>
            <a:r>
              <a:rPr lang="en-US" b="1" dirty="0"/>
              <a:t>            if(</a:t>
            </a:r>
            <a:r>
              <a:rPr lang="en-US" b="1" dirty="0" err="1"/>
              <a:t>e.Button</a:t>
            </a:r>
            <a:r>
              <a:rPr lang="en-US" b="1" dirty="0"/>
              <a:t>==</a:t>
            </a:r>
            <a:r>
              <a:rPr lang="en-US" b="1" dirty="0" err="1"/>
              <a:t>MouseButtons.Left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            {</a:t>
            </a:r>
          </a:p>
          <a:p>
            <a:pPr marL="0" indent="0">
              <a:buNone/>
            </a:pPr>
            <a:r>
              <a:rPr lang="en-US" b="1" dirty="0"/>
              <a:t>                </a:t>
            </a:r>
            <a:r>
              <a:rPr lang="en-US" b="1" dirty="0" err="1"/>
              <a:t>dozvil</a:t>
            </a:r>
            <a:r>
              <a:rPr lang="en-US" b="1" dirty="0"/>
              <a:t> = false;</a:t>
            </a:r>
          </a:p>
          <a:p>
            <a:pPr marL="0" indent="0">
              <a:buNone/>
            </a:pPr>
            <a:r>
              <a:rPr lang="en-US" b="1" dirty="0"/>
              <a:t>            }</a:t>
            </a:r>
          </a:p>
          <a:p>
            <a:pPr marL="0" indent="0">
              <a:buNone/>
            </a:pPr>
            <a:r>
              <a:rPr lang="en-US" b="1" dirty="0"/>
              <a:t>        }</a:t>
            </a:r>
          </a:p>
          <a:p>
            <a:pPr marL="0" indent="0">
              <a:buNone/>
            </a:pPr>
            <a:r>
              <a:rPr lang="en-US" b="1" dirty="0"/>
              <a:t>    }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254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14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476672"/>
            <a:ext cx="6192688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73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b="1" i="1" dirty="0" smtClean="0"/>
              <a:t>16. Постановка задачі</a:t>
            </a:r>
          </a:p>
          <a:p>
            <a:pPr marL="0" indent="0">
              <a:buNone/>
            </a:pPr>
            <a:r>
              <a:rPr lang="uk-UA" b="1" i="1" dirty="0" smtClean="0"/>
              <a:t>На формі розмістити </a:t>
            </a:r>
            <a:r>
              <a:rPr lang="en-US" b="1" i="1" dirty="0" smtClean="0"/>
              <a:t>button,  </a:t>
            </a:r>
            <a:r>
              <a:rPr lang="en-US" b="1" i="1" dirty="0" err="1" smtClean="0"/>
              <a:t>TextBox</a:t>
            </a:r>
            <a:r>
              <a:rPr lang="en-US" b="1" i="1" dirty="0" smtClean="0"/>
              <a:t> </a:t>
            </a:r>
            <a:r>
              <a:rPr lang="uk-UA" b="1" i="1" dirty="0" smtClean="0"/>
              <a:t>та </a:t>
            </a:r>
            <a:r>
              <a:rPr lang="en-US" b="1" i="1" dirty="0" err="1" smtClean="0"/>
              <a:t>pictureBox</a:t>
            </a:r>
            <a:r>
              <a:rPr lang="uk-UA" b="1" i="1" dirty="0" smtClean="0"/>
              <a:t>. Після запуску програми в кнопці повинне з'явитися «Малювати». Перед натисканням кнопки в текстове вікно написати довільний текст, який при натисканні кнопки повинен відобразитися в </a:t>
            </a:r>
            <a:r>
              <a:rPr lang="en-US" b="1" i="1" dirty="0" err="1" smtClean="0"/>
              <a:t>pictureBox</a:t>
            </a:r>
            <a:r>
              <a:rPr lang="en-US" b="1" i="1" dirty="0" smtClean="0"/>
              <a:t> </a:t>
            </a:r>
            <a:r>
              <a:rPr lang="uk-UA" b="1" i="1" dirty="0" smtClean="0"/>
              <a:t>бажаним </a:t>
            </a:r>
            <a:r>
              <a:rPr lang="ru-RU" b="1" i="1" dirty="0" smtClean="0"/>
              <a:t>шрифтом </a:t>
            </a:r>
            <a:r>
              <a:rPr lang="uk-UA" b="1" i="1" dirty="0" smtClean="0"/>
              <a:t>із </a:t>
            </a:r>
            <a:r>
              <a:rPr lang="ru-RU" b="1" i="1" dirty="0" smtClean="0"/>
              <a:t> </a:t>
            </a:r>
            <a:r>
              <a:rPr lang="ru-RU" b="1" i="1" dirty="0" err="1" smtClean="0"/>
              <a:t>заданими</a:t>
            </a:r>
            <a:r>
              <a:rPr lang="ru-RU" b="1" i="1" dirty="0" smtClean="0"/>
              <a:t> </a:t>
            </a:r>
            <a:r>
              <a:rPr lang="ru-RU" b="1" i="1" dirty="0" err="1" smtClean="0"/>
              <a:t>розміром</a:t>
            </a:r>
            <a:r>
              <a:rPr lang="ru-RU" b="1" i="1" dirty="0" smtClean="0"/>
              <a:t> і </a:t>
            </a:r>
            <a:r>
              <a:rPr lang="ru-RU" b="1" i="1" dirty="0" err="1" smtClean="0"/>
              <a:t>кольором</a:t>
            </a:r>
            <a:r>
              <a:rPr lang="ru-RU" b="1" i="1" dirty="0" smtClean="0"/>
              <a:t>.</a:t>
            </a:r>
          </a:p>
          <a:p>
            <a:pPr marL="0" indent="0" algn="ctr">
              <a:buNone/>
            </a:pPr>
            <a:r>
              <a:rPr lang="uk-UA" b="1" i="1" dirty="0" smtClean="0"/>
              <a:t>Пояснення</a:t>
            </a:r>
          </a:p>
          <a:p>
            <a:pPr marL="0" indent="0">
              <a:buNone/>
            </a:pPr>
            <a:r>
              <a:rPr lang="uk-UA" b="1" i="1" dirty="0" smtClean="0"/>
              <a:t>В </a:t>
            </a:r>
            <a:r>
              <a:rPr lang="en-US" b="1" i="1" dirty="0" err="1" smtClean="0"/>
              <a:t>textBox</a:t>
            </a:r>
            <a:r>
              <a:rPr lang="uk-UA" b="1" i="1" dirty="0" smtClean="0"/>
              <a:t> треба включити режим</a:t>
            </a:r>
            <a:r>
              <a:rPr lang="en-US" b="1" i="1" dirty="0" smtClean="0"/>
              <a:t> </a:t>
            </a:r>
            <a:r>
              <a:rPr lang="uk-UA" b="1" i="1" dirty="0" smtClean="0"/>
              <a:t>роботи із багатьма рядками. Для цього клацніть на трикутничку, який знаходиться з правої сторони  над текстовим вікном.  З'явиться вікно </a:t>
            </a:r>
            <a:r>
              <a:rPr lang="en-US" b="1" i="1" dirty="0" err="1" smtClean="0"/>
              <a:t>TextBoxTasks</a:t>
            </a:r>
            <a:r>
              <a:rPr lang="uk-UA" b="1" i="1" dirty="0" smtClean="0"/>
              <a:t> </a:t>
            </a:r>
            <a:r>
              <a:rPr lang="en-US" b="1" i="1" dirty="0" smtClean="0"/>
              <a:t>. </a:t>
            </a:r>
            <a:r>
              <a:rPr lang="uk-UA" b="1" i="1" dirty="0" smtClean="0"/>
              <a:t>Поставити галочку проти  </a:t>
            </a:r>
            <a:r>
              <a:rPr lang="en-US" b="1" i="1" dirty="0" err="1" smtClean="0"/>
              <a:t>MultiLine</a:t>
            </a:r>
            <a:r>
              <a:rPr lang="en-US" b="1" i="1" dirty="0" smtClean="0"/>
              <a:t>. </a:t>
            </a:r>
            <a:r>
              <a:rPr lang="uk-UA" b="1" i="1" dirty="0" smtClean="0"/>
              <a:t>Також  для текстового вікна треба встановити властивість </a:t>
            </a:r>
            <a:r>
              <a:rPr lang="en-US" b="1" i="1" dirty="0" err="1" smtClean="0"/>
              <a:t>ScrollBars</a:t>
            </a:r>
            <a:r>
              <a:rPr lang="en-US" b="1" i="1" dirty="0" smtClean="0"/>
              <a:t> vertical.</a:t>
            </a: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522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16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0"/>
            <a:ext cx="8820472" cy="6615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72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private void Form1_Load(object sender, </a:t>
            </a:r>
            <a:r>
              <a:rPr lang="en-US" sz="4000" b="1" dirty="0" err="1"/>
              <a:t>EventArgs</a:t>
            </a:r>
            <a:r>
              <a:rPr lang="en-US" sz="4000" b="1" dirty="0"/>
              <a:t> e)</a:t>
            </a:r>
          </a:p>
          <a:p>
            <a:pPr marL="0" indent="0">
              <a:buNone/>
            </a:pPr>
            <a:r>
              <a:rPr lang="en-US" sz="4000" b="1" dirty="0"/>
              <a:t>        {</a:t>
            </a:r>
          </a:p>
          <a:p>
            <a:pPr marL="0" indent="0">
              <a:buNone/>
            </a:pPr>
            <a:r>
              <a:rPr lang="en-US" sz="4000" b="1" dirty="0"/>
              <a:t>  Font = new </a:t>
            </a:r>
            <a:r>
              <a:rPr lang="en-US" sz="4000" b="1" dirty="0" err="1"/>
              <a:t>System.Drawing.Font</a:t>
            </a:r>
            <a:r>
              <a:rPr lang="en-US" sz="4000" b="1" dirty="0"/>
              <a:t>("Times New Roman",12,FontStyle.Bold);</a:t>
            </a:r>
          </a:p>
          <a:p>
            <a:pPr marL="0" indent="0">
              <a:buNone/>
            </a:pPr>
            <a:r>
              <a:rPr lang="en-US" sz="4000" b="1" dirty="0"/>
              <a:t>  button1.Text = "</a:t>
            </a:r>
            <a:r>
              <a:rPr lang="ru-RU" sz="4000" b="1" dirty="0" err="1"/>
              <a:t>Малювати</a:t>
            </a:r>
            <a:r>
              <a:rPr lang="ru-RU" sz="4000" b="1" dirty="0"/>
              <a:t>";</a:t>
            </a:r>
          </a:p>
          <a:p>
            <a:pPr marL="0" indent="0">
              <a:buNone/>
            </a:pPr>
            <a:r>
              <a:rPr lang="ru-RU" sz="4000" b="1" dirty="0"/>
              <a:t>        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3756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private void button1_Click(object sender, </a:t>
            </a:r>
            <a:endParaRPr lang="uk-UA" b="1" dirty="0" smtClean="0"/>
          </a:p>
          <a:p>
            <a:pPr marL="0" indent="0">
              <a:buNone/>
            </a:pPr>
            <a:r>
              <a:rPr lang="en-US" b="1" dirty="0" err="1" smtClean="0"/>
              <a:t>EventArgs</a:t>
            </a:r>
            <a:r>
              <a:rPr lang="en-US" b="1" dirty="0" smtClean="0"/>
              <a:t> </a:t>
            </a:r>
            <a:r>
              <a:rPr lang="en-US" b="1" dirty="0"/>
              <a:t>e)</a:t>
            </a:r>
          </a:p>
          <a:p>
            <a:pPr marL="0" indent="0">
              <a:buNone/>
            </a:pPr>
            <a:r>
              <a:rPr lang="en-US" b="1" dirty="0"/>
              <a:t>        {</a:t>
            </a:r>
          </a:p>
          <a:p>
            <a:pPr marL="0" indent="0">
              <a:buNone/>
            </a:pPr>
            <a:r>
              <a:rPr lang="en-US" b="1" dirty="0"/>
              <a:t>            string text = </a:t>
            </a:r>
            <a:r>
              <a:rPr lang="en-US" b="1" dirty="0" err="1"/>
              <a:t>String.Format</a:t>
            </a:r>
            <a:r>
              <a:rPr lang="en-US" b="1" dirty="0"/>
              <a:t>("{0}",textBox1.Text);</a:t>
            </a:r>
          </a:p>
          <a:p>
            <a:pPr marL="0" indent="0">
              <a:buNone/>
            </a:pPr>
            <a:r>
              <a:rPr lang="en-US" b="1" dirty="0"/>
              <a:t>            Brush brush1 = new </a:t>
            </a:r>
            <a:r>
              <a:rPr lang="en-US" b="1" dirty="0" err="1"/>
              <a:t>SolidBrush</a:t>
            </a:r>
            <a:r>
              <a:rPr lang="en-US" b="1" dirty="0"/>
              <a:t>(</a:t>
            </a:r>
            <a:r>
              <a:rPr lang="en-US" b="1" dirty="0" err="1"/>
              <a:t>Color.LimeGreen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/>
              <a:t>            Graphics g = pictureBox1.CreateGraphics();</a:t>
            </a:r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b="1" dirty="0" err="1"/>
              <a:t>g.TextRenderingHint</a:t>
            </a:r>
            <a:r>
              <a:rPr lang="en-US" b="1" dirty="0"/>
              <a:t> = </a:t>
            </a:r>
            <a:r>
              <a:rPr lang="en-US" b="1" dirty="0" err="1"/>
              <a:t>System.Drawing.Text.TextRenderingHint.AntiAlias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b="1" dirty="0" err="1"/>
              <a:t>g.DrawString</a:t>
            </a:r>
            <a:r>
              <a:rPr lang="en-US" b="1" dirty="0"/>
              <a:t>(text,Font,brush1,150,50);</a:t>
            </a:r>
          </a:p>
          <a:p>
            <a:pPr marL="0" indent="0">
              <a:buNone/>
            </a:pPr>
            <a:r>
              <a:rPr lang="en-US" b="1" dirty="0"/>
              <a:t>        }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5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260648"/>
            <a:ext cx="9144000" cy="6597352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19</a:t>
            </a:fld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332656"/>
            <a:ext cx="8304923" cy="6228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2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260648"/>
            <a:ext cx="8892480" cy="6597352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2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32" y="404664"/>
            <a:ext cx="8256917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80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597352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3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404664"/>
            <a:ext cx="6120680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19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openFiledialWin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partial class Form1 : Form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public Form1()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InitializeComponent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pen_for_draw.StartCap</a:t>
            </a:r>
            <a:r>
              <a:rPr lang="en-US" dirty="0"/>
              <a:t> = </a:t>
            </a:r>
            <a:r>
              <a:rPr lang="en-US" dirty="0" err="1"/>
              <a:t>pen_for_draw.EndCap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           System.Drawing.Drawing2D.LineCap.Round;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Bitmap </a:t>
            </a:r>
            <a:r>
              <a:rPr lang="en-US" dirty="0" err="1"/>
              <a:t>bmp_for_draw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Point </a:t>
            </a:r>
            <a:r>
              <a:rPr lang="en-US" dirty="0" err="1"/>
              <a:t>start_point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dozvil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50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Pen </a:t>
            </a:r>
            <a:r>
              <a:rPr lang="en-US" b="1" dirty="0" err="1"/>
              <a:t>pen_for_draw</a:t>
            </a:r>
            <a:r>
              <a:rPr lang="en-US" b="1" dirty="0"/>
              <a:t> = new Pen(Color.Black,4);</a:t>
            </a:r>
          </a:p>
          <a:p>
            <a:pPr marL="0" indent="0">
              <a:buNone/>
            </a:pPr>
            <a:r>
              <a:rPr lang="en-US" b="1" dirty="0"/>
              <a:t>        </a:t>
            </a:r>
          </a:p>
          <a:p>
            <a:pPr marL="0" indent="0">
              <a:buNone/>
            </a:pPr>
            <a:r>
              <a:rPr lang="en-US" b="1" dirty="0"/>
              <a:t>        string </a:t>
            </a:r>
            <a:r>
              <a:rPr lang="en-US" b="1" dirty="0" err="1"/>
              <a:t>full_name_of_image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  private void Form1_Load(object sender, </a:t>
            </a:r>
            <a:r>
              <a:rPr lang="en-US" b="1" dirty="0" err="1"/>
              <a:t>EventArgs</a:t>
            </a:r>
            <a:r>
              <a:rPr lang="en-US" b="1" dirty="0"/>
              <a:t> e)</a:t>
            </a:r>
          </a:p>
          <a:p>
            <a:pPr marL="0" indent="0">
              <a:buNone/>
            </a:pPr>
            <a:r>
              <a:rPr lang="en-US" b="1" dirty="0"/>
              <a:t>        {</a:t>
            </a:r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b="1" dirty="0" err="1"/>
              <a:t>this.Text</a:t>
            </a:r>
            <a:r>
              <a:rPr lang="en-US" b="1" dirty="0"/>
              <a:t> = "</a:t>
            </a:r>
            <a:r>
              <a:rPr lang="ru-RU" b="1" dirty="0" err="1"/>
              <a:t>Редагування</a:t>
            </a:r>
            <a:r>
              <a:rPr lang="ru-RU" b="1" dirty="0"/>
              <a:t> картинки";</a:t>
            </a:r>
          </a:p>
          <a:p>
            <a:pPr marL="0" indent="0">
              <a:buNone/>
            </a:pPr>
            <a:r>
              <a:rPr lang="ru-RU" b="1" dirty="0"/>
              <a:t>            </a:t>
            </a:r>
            <a:r>
              <a:rPr lang="en-US" b="1" dirty="0"/>
              <a:t>button1.Text = "</a:t>
            </a:r>
            <a:r>
              <a:rPr lang="ru-RU" b="1" dirty="0" err="1"/>
              <a:t>Огляд</a:t>
            </a:r>
            <a:r>
              <a:rPr lang="ru-RU" b="1" dirty="0"/>
              <a:t>";</a:t>
            </a:r>
          </a:p>
          <a:p>
            <a:pPr marL="0" indent="0">
              <a:buNone/>
            </a:pPr>
            <a:r>
              <a:rPr lang="ru-RU" b="1" dirty="0"/>
              <a:t>            </a:t>
            </a:r>
            <a:r>
              <a:rPr lang="en-US" b="1" dirty="0"/>
              <a:t>button2.Text = "</a:t>
            </a:r>
            <a:r>
              <a:rPr lang="ru-RU" b="1" dirty="0" err="1"/>
              <a:t>Зберегти</a:t>
            </a:r>
            <a:r>
              <a:rPr lang="ru-RU" b="1" dirty="0"/>
              <a:t>";</a:t>
            </a:r>
          </a:p>
          <a:p>
            <a:pPr marL="0" indent="0">
              <a:buNone/>
            </a:pPr>
            <a:r>
              <a:rPr lang="ru-RU" b="1" dirty="0"/>
              <a:t>            </a:t>
            </a:r>
            <a:r>
              <a:rPr lang="en-US" b="1" dirty="0"/>
              <a:t>button3.Text = "</a:t>
            </a:r>
            <a:r>
              <a:rPr lang="ru-RU" b="1" dirty="0" err="1"/>
              <a:t>Очистити</a:t>
            </a:r>
            <a:r>
              <a:rPr lang="ru-RU" b="1" dirty="0"/>
              <a:t>";</a:t>
            </a:r>
          </a:p>
          <a:p>
            <a:pPr marL="0" indent="0">
              <a:buNone/>
            </a:pPr>
            <a:r>
              <a:rPr lang="ru-RU" b="1" dirty="0"/>
              <a:t>        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54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188640"/>
            <a:ext cx="9144000" cy="666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private void button1_Click(object sender, </a:t>
            </a:r>
            <a:r>
              <a:rPr lang="en-US" b="1" dirty="0" err="1"/>
              <a:t>EventArgs</a:t>
            </a:r>
            <a:r>
              <a:rPr lang="en-US" b="1" dirty="0"/>
              <a:t> e)</a:t>
            </a:r>
          </a:p>
          <a:p>
            <a:pPr marL="0" indent="0">
              <a:buNone/>
            </a:pPr>
            <a:r>
              <a:rPr lang="en-US" b="1" dirty="0"/>
              <a:t>        {</a:t>
            </a:r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b="1" dirty="0" err="1"/>
              <a:t>OpenFileDialog</a:t>
            </a:r>
            <a:r>
              <a:rPr lang="en-US" b="1" dirty="0"/>
              <a:t> </a:t>
            </a:r>
            <a:r>
              <a:rPr lang="en-US" b="1" dirty="0" err="1"/>
              <a:t>open_dialog</a:t>
            </a:r>
            <a:r>
              <a:rPr lang="en-US" b="1" dirty="0"/>
              <a:t> = new </a:t>
            </a:r>
            <a:r>
              <a:rPr lang="en-US" b="1" dirty="0" err="1"/>
              <a:t>OpenFileDialog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b="1" dirty="0" err="1"/>
              <a:t>open_dialog.Filter</a:t>
            </a:r>
            <a:r>
              <a:rPr lang="en-US" b="1" dirty="0"/>
              <a:t> = "Image Files(*.BMP,*.JPG,*.GIF,*.PNG)|*.bmp,*.jpg,*.gif,*.</a:t>
            </a:r>
            <a:r>
              <a:rPr lang="en-US" b="1" dirty="0" err="1"/>
              <a:t>png|All</a:t>
            </a:r>
            <a:r>
              <a:rPr lang="en-US" b="1" dirty="0"/>
              <a:t> Files(*.*)|*.*";</a:t>
            </a:r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b="1" dirty="0" err="1"/>
              <a:t>open_dialog.Filter</a:t>
            </a:r>
            <a:r>
              <a:rPr lang="en-US" b="1" dirty="0"/>
              <a:t> = "Image Files(All Files(*.*)|*.*";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if(</a:t>
            </a:r>
            <a:r>
              <a:rPr lang="en-US" b="1" dirty="0" err="1"/>
              <a:t>open_dialog.ShowDialog</a:t>
            </a:r>
            <a:r>
              <a:rPr lang="en-US" b="1" dirty="0"/>
              <a:t>()==</a:t>
            </a:r>
            <a:r>
              <a:rPr lang="en-US" b="1" dirty="0" err="1"/>
              <a:t>DialogResult.OK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            {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14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 try</a:t>
            </a:r>
          </a:p>
          <a:p>
            <a:pPr marL="0" indent="0">
              <a:buNone/>
            </a:pPr>
            <a:r>
              <a:rPr lang="en-US" b="1" dirty="0"/>
              <a:t>                {</a:t>
            </a:r>
          </a:p>
          <a:p>
            <a:pPr marL="0" indent="0">
              <a:buNone/>
            </a:pPr>
            <a:r>
              <a:rPr lang="en-US" b="1" dirty="0"/>
              <a:t>                    </a:t>
            </a:r>
            <a:r>
              <a:rPr lang="en-US" b="1" dirty="0" err="1"/>
              <a:t>full_name_of_image</a:t>
            </a:r>
            <a:r>
              <a:rPr lang="en-US" b="1" dirty="0"/>
              <a:t> = </a:t>
            </a:r>
            <a:r>
              <a:rPr lang="en-US" b="1" dirty="0" err="1"/>
              <a:t>open_dialog.FileName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                    </a:t>
            </a:r>
            <a:r>
              <a:rPr lang="en-US" b="1" dirty="0" err="1"/>
              <a:t>bmp_for_draw</a:t>
            </a:r>
            <a:r>
              <a:rPr lang="en-US" b="1" dirty="0"/>
              <a:t> = new Bitmap(</a:t>
            </a:r>
            <a:r>
              <a:rPr lang="en-US" b="1" dirty="0" err="1"/>
              <a:t>open_dialog.FileName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/>
              <a:t>this.pictureBox1.SizeMode = </a:t>
            </a:r>
            <a:r>
              <a:rPr lang="en-US" b="1" dirty="0" err="1"/>
              <a:t>PictureBoxSizeMode.AutoSize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                    pictureBox1.Image = </a:t>
            </a:r>
            <a:r>
              <a:rPr lang="en-US" b="1" dirty="0" err="1"/>
              <a:t>bmp_for_draw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                    pictureBox1.Invalidate();</a:t>
            </a:r>
          </a:p>
          <a:p>
            <a:pPr marL="0" indent="0">
              <a:buNone/>
            </a:pPr>
            <a:r>
              <a:rPr lang="en-US" b="1" dirty="0"/>
              <a:t>                }</a:t>
            </a:r>
          </a:p>
          <a:p>
            <a:pPr marL="0" indent="0">
              <a:buNone/>
            </a:pPr>
            <a:r>
              <a:rPr lang="en-US" b="1" dirty="0"/>
              <a:t>                catch</a:t>
            </a:r>
          </a:p>
          <a:p>
            <a:pPr marL="0" indent="0">
              <a:buNone/>
            </a:pPr>
            <a:r>
              <a:rPr lang="en-US" b="1" dirty="0"/>
              <a:t>                {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 err="1"/>
              <a:t>DialogResult</a:t>
            </a:r>
            <a:r>
              <a:rPr lang="en-US" b="1" dirty="0"/>
              <a:t> result = </a:t>
            </a:r>
            <a:r>
              <a:rPr lang="en-US" b="1" dirty="0" err="1"/>
              <a:t>MessageBox.Show</a:t>
            </a:r>
            <a:r>
              <a:rPr lang="en-US" b="1" dirty="0"/>
              <a:t>("It's impossible to open selected file");</a:t>
            </a:r>
          </a:p>
          <a:p>
            <a:pPr marL="0" indent="0">
              <a:buNone/>
            </a:pPr>
            <a:r>
              <a:rPr lang="en-US" b="1" dirty="0"/>
              <a:t>                }</a:t>
            </a:r>
          </a:p>
          <a:p>
            <a:pPr marL="0" indent="0">
              <a:buNone/>
            </a:pPr>
            <a:r>
              <a:rPr lang="en-US" b="1" dirty="0"/>
              <a:t>            }</a:t>
            </a:r>
          </a:p>
          <a:p>
            <a:pPr marL="0" indent="0">
              <a:buNone/>
            </a:pPr>
            <a:r>
              <a:rPr lang="en-US" b="1" dirty="0"/>
              <a:t>        }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25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188640"/>
            <a:ext cx="8892480" cy="666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private void button2_Click(object sender, </a:t>
            </a:r>
            <a:r>
              <a:rPr lang="en-US" b="1" dirty="0" err="1"/>
              <a:t>EventArgs</a:t>
            </a:r>
            <a:r>
              <a:rPr lang="en-US" b="1" dirty="0"/>
              <a:t> e)</a:t>
            </a:r>
          </a:p>
          <a:p>
            <a:pPr marL="0" indent="0">
              <a:buNone/>
            </a:pPr>
            <a:r>
              <a:rPr lang="en-US" b="1" dirty="0"/>
              <a:t>        {</a:t>
            </a:r>
          </a:p>
          <a:p>
            <a:pPr marL="0" indent="0">
              <a:buNone/>
            </a:pPr>
            <a:r>
              <a:rPr lang="en-US" b="1" dirty="0"/>
              <a:t>if(pictureBox1.Image!=null)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   string format = </a:t>
            </a:r>
            <a:r>
              <a:rPr lang="en-US" b="1" dirty="0" err="1"/>
              <a:t>full_name_of_image.Substring</a:t>
            </a:r>
            <a:r>
              <a:rPr lang="en-US" b="1" dirty="0"/>
              <a:t>(full_name_of_image.Length-4,4);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SaveFileDialog</a:t>
            </a:r>
            <a:r>
              <a:rPr lang="en-US" b="1" dirty="0"/>
              <a:t> </a:t>
            </a:r>
            <a:r>
              <a:rPr lang="en-US" b="1" dirty="0" err="1"/>
              <a:t>savedialog</a:t>
            </a:r>
            <a:r>
              <a:rPr lang="en-US" b="1" dirty="0"/>
              <a:t> = new </a:t>
            </a:r>
            <a:r>
              <a:rPr lang="en-US" b="1" dirty="0" err="1"/>
              <a:t>SaveFileDialog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savedialog.Title</a:t>
            </a:r>
            <a:r>
              <a:rPr lang="en-US" b="1" dirty="0"/>
              <a:t> = "</a:t>
            </a:r>
            <a:r>
              <a:rPr lang="ru-RU" b="1" dirty="0" err="1"/>
              <a:t>Зберегти</a:t>
            </a:r>
            <a:r>
              <a:rPr lang="ru-RU" b="1" dirty="0"/>
              <a:t> як ...";</a:t>
            </a:r>
          </a:p>
          <a:p>
            <a:pPr marL="0" indent="0">
              <a:buNone/>
            </a:pPr>
            <a:r>
              <a:rPr lang="ru-RU" b="1" dirty="0"/>
              <a:t>    </a:t>
            </a:r>
            <a:r>
              <a:rPr lang="en-US" b="1" dirty="0" err="1"/>
              <a:t>savedialog.OverwritePrompt</a:t>
            </a:r>
            <a:r>
              <a:rPr lang="en-US" b="1" dirty="0"/>
              <a:t> = true;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savedialog.CheckFileExists</a:t>
            </a:r>
            <a:r>
              <a:rPr lang="en-US" b="1" dirty="0"/>
              <a:t> = true;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savedialog.ShowHelp</a:t>
            </a:r>
            <a:r>
              <a:rPr lang="en-US" b="1" dirty="0"/>
              <a:t> = true;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savedialog.Filter</a:t>
            </a:r>
            <a:r>
              <a:rPr lang="en-US" b="1" dirty="0"/>
              <a:t> = "Image Files(All Files(*.*)|*.*";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1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 if(</a:t>
            </a:r>
            <a:r>
              <a:rPr lang="en-US" b="1" dirty="0" err="1"/>
              <a:t>savedialog.ShowDialog</a:t>
            </a:r>
            <a:r>
              <a:rPr lang="en-US" b="1" dirty="0"/>
              <a:t>()==</a:t>
            </a:r>
            <a:r>
              <a:rPr lang="en-US" b="1" dirty="0" err="1"/>
              <a:t>DialogResult.OK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    {</a:t>
            </a:r>
          </a:p>
          <a:p>
            <a:pPr marL="0" indent="0">
              <a:buNone/>
            </a:pPr>
            <a:r>
              <a:rPr lang="en-US" b="1" dirty="0"/>
              <a:t>        try</a:t>
            </a:r>
          </a:p>
          <a:p>
            <a:pPr marL="0" indent="0">
              <a:buNone/>
            </a:pPr>
            <a:r>
              <a:rPr lang="en-US" b="1" dirty="0"/>
              <a:t>       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bmp_for_draw.Save</a:t>
            </a:r>
            <a:r>
              <a:rPr lang="en-US" b="1" dirty="0"/>
              <a:t>(</a:t>
            </a:r>
            <a:r>
              <a:rPr lang="en-US" b="1" dirty="0" err="1"/>
              <a:t>savedialog.FileName</a:t>
            </a:r>
            <a:r>
              <a:rPr lang="en-US" b="1" dirty="0"/>
              <a:t>, </a:t>
            </a:r>
            <a:r>
              <a:rPr lang="en-US" b="1" dirty="0" err="1"/>
              <a:t>System.Drawing.Imaging.ImageFormat.Jpeg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  }</a:t>
            </a:r>
          </a:p>
          <a:p>
            <a:pPr marL="0" indent="0">
              <a:buNone/>
            </a:pPr>
            <a:r>
              <a:rPr lang="en-US" b="1" dirty="0"/>
              <a:t>        catch</a:t>
            </a:r>
          </a:p>
          <a:p>
            <a:pPr marL="0" indent="0">
              <a:buNone/>
            </a:pPr>
            <a:r>
              <a:rPr lang="en-US" b="1" dirty="0"/>
              <a:t>        {</a:t>
            </a:r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b="1" dirty="0" err="1"/>
              <a:t>MessageBox.Show</a:t>
            </a:r>
            <a:r>
              <a:rPr lang="en-US" b="1" dirty="0"/>
              <a:t>("It's impossible to save image");</a:t>
            </a:r>
          </a:p>
          <a:p>
            <a:pPr marL="0" indent="0">
              <a:buNone/>
            </a:pPr>
            <a:r>
              <a:rPr lang="en-US" b="1" dirty="0"/>
              <a:t>        }</a:t>
            </a:r>
          </a:p>
          <a:p>
            <a:pPr marL="0" indent="0">
              <a:buNone/>
            </a:pPr>
            <a:r>
              <a:rPr lang="en-US" b="1" dirty="0"/>
              <a:t>    }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b="1" dirty="0"/>
              <a:t>        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0073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662</Words>
  <Application>Microsoft Office PowerPoint</Application>
  <PresentationFormat>Широкоэкранный</PresentationFormat>
  <Paragraphs>154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</cp:revision>
  <dcterms:created xsi:type="dcterms:W3CDTF">2017-08-21T08:51:13Z</dcterms:created>
  <dcterms:modified xsi:type="dcterms:W3CDTF">2017-08-21T09:24:34Z</dcterms:modified>
</cp:coreProperties>
</file>