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776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178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215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40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22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75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14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157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36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36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708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E48D-66A4-4F96-A1A8-981692103A83}" type="datetimeFigureOut">
              <a:rPr lang="bg-BG" smtClean="0"/>
              <a:t>21.11.2019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187E-CF37-46C6-BC72-EAE41AAF35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984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10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24207"/>
              </p:ext>
            </p:extLst>
          </p:nvPr>
        </p:nvGraphicFramePr>
        <p:xfrm>
          <a:off x="1403648" y="3789040"/>
          <a:ext cx="62646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8232"/>
                <a:gridCol w="2088232"/>
                <a:gridCol w="2088232"/>
              </a:tblGrid>
              <a:tr h="254146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7676">
                <a:tc>
                  <a:txBody>
                    <a:bodyPr/>
                    <a:lstStyle/>
                    <a:p>
                      <a:r>
                        <a:rPr lang="bg-BG" smtClean="0"/>
                        <a:t>СТОКИ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7676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7676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7676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7676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57676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0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room3-8</dc:creator>
  <cp:lastModifiedBy>room3-8</cp:lastModifiedBy>
  <cp:revision>1</cp:revision>
  <dcterms:created xsi:type="dcterms:W3CDTF">2019-11-21T07:45:14Z</dcterms:created>
  <dcterms:modified xsi:type="dcterms:W3CDTF">2019-11-21T07:48:43Z</dcterms:modified>
</cp:coreProperties>
</file>