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653B3-8BF2-4A14-9266-9593CDCBFDEB}" v="226" dt="2025-10-18T06:10:41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F7B0-C0E8-E8BF-8809-47AF875E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773D3-C27B-CD7A-0B2D-0A1174E7D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273E-F27C-7FCC-704D-85963F0D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F155-2BCE-D1DD-596A-F863A5F1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6CB23-EC09-80CF-FD7A-A9DCA273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BD7B-96FB-77A1-324E-45FD39F8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D29E-DB28-226E-3641-93354B7AB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94A13-9D75-6177-4A40-CD095DB2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679C-5F47-89C4-71BD-A015954F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363F-FA28-FD49-1D5C-5E0C7777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9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A796E-B098-DE4F-8E91-20242D636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D756-F43F-8207-02E1-58F45A82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997D-9DB5-EE62-3F37-D4AADFDA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073B-309C-2406-9149-9B77D494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5EAE-4F31-0225-2970-E6AD92F7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1496-711F-341F-E2EE-A8DEF54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FDEE-A2D3-7272-9F25-A2785664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5922-1892-DCE3-BFB6-F540711F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AC685-508A-B43C-6B6C-C5762D63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95A1-C6D0-6980-48C7-DD6B2999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CA4D-4299-8175-352E-E35FA89B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CCBA6-B3A3-D3ED-69F0-AB707B1C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4AB56-3B4C-B235-EE6E-38269621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F053F-046C-E829-629E-62B62D08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3015-B741-83E2-5896-5607E629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5142-50D7-B34D-360C-C4380072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9F9CC-1653-86BF-88FE-51857111B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7DFD9-77B1-957A-F384-596B35CB5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88014-D281-9028-7E84-B93862C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95CC5-D264-7895-0040-9D4A4075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DD53-80DA-08F2-7270-59539717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B36D-8D06-390D-9C4C-011D8B5C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7922-F123-D3E9-B8F1-AE0252B4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B079F-E099-F2C8-A163-D0F32E92B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E9276-5881-76A6-B044-F115BBD1F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228B8-E71A-8DA8-FB08-770E0836E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AF5EB-CF22-EFE5-1D0C-E7212155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727386-E6B7-DDFE-2C2C-709CAAE4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612AE-204F-9FD4-7B76-18D63507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8982-2539-9003-9A87-45E0CC6E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3838E-5DDC-3236-4A41-D56D9119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019C-4273-FBC4-5FCF-06A237ED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EC88A-5D0A-1D74-5B5B-6AEA437A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5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E1ED6-01F8-BA0A-44BB-6F2A2C0B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65164-B8F8-233B-8BA7-58410933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9F10D-76CB-CF66-1A58-0753843F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4A9A0-0398-8C76-9767-7442DAE5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F56D-C16E-D6D2-E589-C4BC331D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6552-5E6E-5D41-2C25-6C82DB16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D7AAA-5693-1736-E053-44619281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15F6A-AA01-ADC3-6B70-F71D4DDD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17738-6E94-922F-3BFB-92140644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3C48-3ECB-EED8-2F33-9FB47CF6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F40F5-62D1-11FD-FBE3-9FF597F43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D57C-64F8-B6FF-7EC0-E94ED8672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757B-DF43-E0D1-EC2E-25D1F586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6EDF-8A32-3626-788A-70CAD5EA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33860-7922-B997-4568-519B9E54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88958-4086-61D9-EFA6-E1A86169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B0AC-B268-82BF-F95D-68DAE0DD4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7CC2-BEDF-CFEB-E90A-12E15F0DC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97FF47-4B2E-7B4F-AACC-7F4008BDEEE9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7E61-7BA0-8EBE-4BF5-05D0CD4C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5A46-90E1-8D29-A2F3-9E6AF09C2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067FA-8901-514F-9B71-5CCA822133B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44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mp3"/><Relationship Id="rId13" Type="http://schemas.openxmlformats.org/officeDocument/2006/relationships/image" Target="../media/image7.jpg"/><Relationship Id="rId3" Type="http://schemas.microsoft.com/office/2007/relationships/media" Target="../media/media3.mp3"/><Relationship Id="rId7" Type="http://schemas.microsoft.com/office/2007/relationships/media" Target="../media/media5.mp3"/><Relationship Id="rId12" Type="http://schemas.openxmlformats.org/officeDocument/2006/relationships/image" Target="../media/image6.jp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audio" Target="../media/media4.mp3"/><Relationship Id="rId11" Type="http://schemas.openxmlformats.org/officeDocument/2006/relationships/image" Target="../media/image5.jpg"/><Relationship Id="rId5" Type="http://schemas.microsoft.com/office/2007/relationships/media" Target="../media/media4.mp3"/><Relationship Id="rId10" Type="http://schemas.openxmlformats.org/officeDocument/2006/relationships/image" Target="../media/image4.jpg"/><Relationship Id="rId4" Type="http://schemas.openxmlformats.org/officeDocument/2006/relationships/audio" Target="../media/media3.mp3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6A12-AC76-80BB-4C77-74ABB2D2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902" y="2903220"/>
            <a:ext cx="9188196" cy="10515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Korean 101 e-Portfolio Miroslav Pavlenko</a:t>
            </a:r>
            <a:br>
              <a:rPr lang="en-US" dirty="0"/>
            </a:br>
            <a:r>
              <a:rPr lang="en-US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146633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8FE8-3FD3-8C49-5949-9C74B0FEB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43747"/>
          </a:xfrm>
        </p:spPr>
        <p:txBody>
          <a:bodyPr>
            <a:normAutofit/>
          </a:bodyPr>
          <a:lstStyle/>
          <a:p>
            <a:r>
              <a:rPr lang="en-IN" u="sng"/>
              <a:t>  1. 자기 소개 &amp; 내방 묘사하기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D5E5A-C65A-59AA-01CB-2CD2B261D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88" y="1143747"/>
            <a:ext cx="4064000" cy="5418667"/>
          </a:xfrm>
          <a:prstGeom prst="rect">
            <a:avLst/>
          </a:prstGeom>
        </p:spPr>
      </p:pic>
      <p:pic>
        <p:nvPicPr>
          <p:cNvPr id="8" name="Picture 7" descr="A close up of writing&#10;&#10;AI-generated content may be incorrect.">
            <a:extLst>
              <a:ext uri="{FF2B5EF4-FFF2-40B4-BE49-F238E27FC236}">
                <a16:creationId xmlns:a16="http://schemas.microsoft.com/office/drawing/2014/main" id="{EAA5326E-47F3-C3B5-C7A6-717896D48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24" y="1143747"/>
            <a:ext cx="7808888" cy="43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9DF4-8813-69E7-9CA8-D1ACB01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Voice Recording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F2561-DA0A-4A38-3E3A-3D37A792E554}"/>
              </a:ext>
            </a:extLst>
          </p:cNvPr>
          <p:cNvSpPr txBox="1"/>
          <p:nvPr/>
        </p:nvSpPr>
        <p:spPr>
          <a:xfrm>
            <a:off x="4167759" y="1893642"/>
            <a:ext cx="3856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오늘은 물이 맛있고 나는 행복해요</a:t>
            </a:r>
            <a:r>
              <a:rPr lang="en-US" altLang="ko-KR" dirty="0"/>
              <a:t>.</a:t>
            </a:r>
            <a:endParaRPr lang="en-US" dirty="0"/>
          </a:p>
        </p:txBody>
      </p:sp>
      <p:pic>
        <p:nvPicPr>
          <p:cNvPr id="9" name="sentence">
            <a:hlinkClick r:id="" action="ppaction://media"/>
            <a:extLst>
              <a:ext uri="{FF2B5EF4-FFF2-40B4-BE49-F238E27FC236}">
                <a16:creationId xmlns:a16="http://schemas.microsoft.com/office/drawing/2014/main" id="{29D07D33-E736-9621-379C-AE78516828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0144" y="2465928"/>
            <a:ext cx="3791712" cy="37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D55E-1217-21E4-FBC9-D161CFCA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15154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3. </a:t>
            </a:r>
            <a:r>
              <a:rPr lang="en-US" dirty="0"/>
              <a:t>Reading Korean </a:t>
            </a:r>
            <a:r>
              <a:rPr lang="ko-KR" altLang="en-US" dirty="0"/>
              <a:t>책 </a:t>
            </a:r>
            <a:r>
              <a:rPr lang="en-US" dirty="0"/>
              <a:t>titles in </a:t>
            </a:r>
            <a:r>
              <a:rPr lang="ko-KR" altLang="en-US" dirty="0"/>
              <a:t>도서관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4100-BB50-B54C-1D8A-A0A6A9C9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477108"/>
            <a:ext cx="9623005" cy="543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Here are the links to Korean bookstores where these book titles were sourced. </a:t>
            </a:r>
            <a:r>
              <a:rPr lang="en-US" altLang="ko-KR" sz="1800" dirty="0"/>
              <a:t>: https://www.yes24.com/</a:t>
            </a:r>
          </a:p>
        </p:txBody>
      </p:sp>
      <p:pic>
        <p:nvPicPr>
          <p:cNvPr id="5" name="Picture 4" descr="A book cover with a drawing of a house&#10;&#10;AI-generated content may be incorrect.">
            <a:extLst>
              <a:ext uri="{FF2B5EF4-FFF2-40B4-BE49-F238E27FC236}">
                <a16:creationId xmlns:a16="http://schemas.microsoft.com/office/drawing/2014/main" id="{D7763B43-5575-AEEE-6A3A-E70445BA39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2" y="2084239"/>
            <a:ext cx="2383363" cy="3337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7369A-13A0-964A-13B8-C9C4F6003468}"/>
              </a:ext>
            </a:extLst>
          </p:cNvPr>
          <p:cNvSpPr txBox="1"/>
          <p:nvPr/>
        </p:nvSpPr>
        <p:spPr>
          <a:xfrm>
            <a:off x="225081" y="5484918"/>
            <a:ext cx="23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어쩔수가없다 각본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8" name="Picture 7" descr="A person looking at a picture&#10;&#10;AI-generated content may be incorrect.">
            <a:extLst>
              <a:ext uri="{FF2B5EF4-FFF2-40B4-BE49-F238E27FC236}">
                <a16:creationId xmlns:a16="http://schemas.microsoft.com/office/drawing/2014/main" id="{19C0EA3E-4AA7-17C5-FB99-3F18310A82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903" y="2084239"/>
            <a:ext cx="2188689" cy="3337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FF835A-733A-1B87-13E0-987FCB5267B8}"/>
              </a:ext>
            </a:extLst>
          </p:cNvPr>
          <p:cNvSpPr txBox="1"/>
          <p:nvPr/>
        </p:nvSpPr>
        <p:spPr>
          <a:xfrm>
            <a:off x="2893565" y="5484918"/>
            <a:ext cx="23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천 개의 파랑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1" name="Picture 10" descr="A poster of a children playing ping pong&#10;&#10;AI-generated content may be incorrect.">
            <a:extLst>
              <a:ext uri="{FF2B5EF4-FFF2-40B4-BE49-F238E27FC236}">
                <a16:creationId xmlns:a16="http://schemas.microsoft.com/office/drawing/2014/main" id="{D3EEFF9E-78C0-5FE8-1D6B-8A5921166E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883" y="2084240"/>
            <a:ext cx="2272121" cy="33372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E4DD99-3B1B-E274-A37E-C65221519ED5}"/>
              </a:ext>
            </a:extLst>
          </p:cNvPr>
          <p:cNvSpPr txBox="1"/>
          <p:nvPr/>
        </p:nvSpPr>
        <p:spPr>
          <a:xfrm>
            <a:off x="5427261" y="5484918"/>
            <a:ext cx="23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과학산문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4" name="Picture 13" descr="A poster with a green curtain and a yellow and pink striped object&#10;&#10;AI-generated content may be incorrect.">
            <a:extLst>
              <a:ext uri="{FF2B5EF4-FFF2-40B4-BE49-F238E27FC236}">
                <a16:creationId xmlns:a16="http://schemas.microsoft.com/office/drawing/2014/main" id="{EE584EC6-7150-0701-8039-0FF59162EF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915" y="2084239"/>
            <a:ext cx="2118221" cy="33011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E7FC5B-4724-1A51-3E22-18C252A8321F}"/>
              </a:ext>
            </a:extLst>
          </p:cNvPr>
          <p:cNvSpPr txBox="1"/>
          <p:nvPr/>
        </p:nvSpPr>
        <p:spPr>
          <a:xfrm>
            <a:off x="7810624" y="5492580"/>
            <a:ext cx="275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highlight>
                  <a:srgbClr val="FFFF00"/>
                </a:highlight>
              </a:rPr>
              <a:t>미술관에 스파이가 있다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16" name="1book">
            <a:hlinkClick r:id="" action="ppaction://media"/>
            <a:extLst>
              <a:ext uri="{FF2B5EF4-FFF2-40B4-BE49-F238E27FC236}">
                <a16:creationId xmlns:a16="http://schemas.microsoft.com/office/drawing/2014/main" id="{C97F632B-FD0F-56B3-DF1C-223DF06837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11962" y="5854250"/>
            <a:ext cx="609600" cy="609600"/>
          </a:xfrm>
          <a:prstGeom prst="rect">
            <a:avLst/>
          </a:prstGeom>
        </p:spPr>
      </p:pic>
      <p:pic>
        <p:nvPicPr>
          <p:cNvPr id="17" name="2book">
            <a:hlinkClick r:id="" action="ppaction://media"/>
            <a:extLst>
              <a:ext uri="{FF2B5EF4-FFF2-40B4-BE49-F238E27FC236}">
                <a16:creationId xmlns:a16="http://schemas.microsoft.com/office/drawing/2014/main" id="{4DEFE2C5-6796-9790-B9CA-E625294EB53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3800125" y="5854250"/>
            <a:ext cx="609600" cy="609600"/>
          </a:xfrm>
          <a:prstGeom prst="rect">
            <a:avLst/>
          </a:prstGeom>
        </p:spPr>
      </p:pic>
      <p:pic>
        <p:nvPicPr>
          <p:cNvPr id="18" name="3Book">
            <a:hlinkClick r:id="" action="ppaction://media"/>
            <a:extLst>
              <a:ext uri="{FF2B5EF4-FFF2-40B4-BE49-F238E27FC236}">
                <a16:creationId xmlns:a16="http://schemas.microsoft.com/office/drawing/2014/main" id="{60A048E2-0947-5FD0-2E9E-9832014DBA5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6314143" y="5854250"/>
            <a:ext cx="609600" cy="609600"/>
          </a:xfrm>
          <a:prstGeom prst="rect">
            <a:avLst/>
          </a:prstGeom>
        </p:spPr>
      </p:pic>
      <p:pic>
        <p:nvPicPr>
          <p:cNvPr id="19" name="4Book">
            <a:hlinkClick r:id="" action="ppaction://media"/>
            <a:extLst>
              <a:ext uri="{FF2B5EF4-FFF2-40B4-BE49-F238E27FC236}">
                <a16:creationId xmlns:a16="http://schemas.microsoft.com/office/drawing/2014/main" id="{48A181D0-6D87-7531-56D0-AF2E50EDD2D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885494" y="585425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0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49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12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186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2F4F0-CFB2-AA4E-D25B-E1A196B81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4000" dirty="0"/>
              <a:t>한국노래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69042-7D22-4061-F757-5BF6E231787C}"/>
              </a:ext>
            </a:extLst>
          </p:cNvPr>
          <p:cNvSpPr txBox="1"/>
          <p:nvPr/>
        </p:nvSpPr>
        <p:spPr>
          <a:xfrm>
            <a:off x="836680" y="2405067"/>
            <a:ext cx="6002110" cy="372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3305B11-FB9A-5843-68D1-DA235D940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5" r="3" b="3"/>
          <a:stretch>
            <a:fillRect/>
          </a:stretch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oreanSong">
            <a:hlinkClick r:id="" action="ppaction://media"/>
            <a:extLst>
              <a:ext uri="{FF2B5EF4-FFF2-40B4-BE49-F238E27FC236}">
                <a16:creationId xmlns:a16="http://schemas.microsoft.com/office/drawing/2014/main" id="{E2C806C7-E28E-DDBC-CB54-C7E4B32856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49693" y="3483096"/>
            <a:ext cx="2476902" cy="2476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CFBB3-B9A7-5BC6-78DF-526AA6BB98B5}"/>
              </a:ext>
            </a:extLst>
          </p:cNvPr>
          <p:cNvSpPr txBox="1"/>
          <p:nvPr/>
        </p:nvSpPr>
        <p:spPr>
          <a:xfrm>
            <a:off x="759677" y="2297750"/>
            <a:ext cx="32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didn’t record the whole song, sorry. Also, I’m tone-deaf, so my apologies.</a:t>
            </a:r>
          </a:p>
        </p:txBody>
      </p:sp>
    </p:spTree>
    <p:extLst>
      <p:ext uri="{BB962C8B-B14F-4D97-AF65-F5344CB8AC3E}">
        <p14:creationId xmlns:p14="http://schemas.microsoft.com/office/powerpoint/2010/main" val="41970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3307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12</Paragraphs>
  <Slides>5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Korean 101 e-Portfolio Miroslav Pavlenko      </vt:lpstr>
      <vt:lpstr>  1. 자기 소개 &amp; 내방 묘사하기</vt:lpstr>
      <vt:lpstr>Voice Recording</vt:lpstr>
      <vt:lpstr>3. Reading Korean 책 titles in 도서관</vt:lpstr>
      <vt:lpstr>한국노래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 소개 &amp; 내방 묘사하기</dc:title>
  <dc:creator>Miroslav S Pavlenko</dc:creator>
  <cp:lastModifiedBy>Miroslav S Pavlenko</cp:lastModifiedBy>
  <cp:revision>1</cp:revision>
  <dcterms:created xsi:type="dcterms:W3CDTF">2025-10-18T03:08:34Z</dcterms:created>
  <dcterms:modified xsi:type="dcterms:W3CDTF">2025-10-18T06:10:41Z</dcterms:modified>
</cp:coreProperties>
</file>