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  <p:sldId id="264" r:id="rId9"/>
    <p:sldId id="265" r:id="rId10"/>
    <p:sldId id="266" r:id="rId11"/>
    <p:sldId id="268" r:id="rId12"/>
    <p:sldId id="27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69687-237F-4D38-8B13-1F046EC4AB5B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A9D3-01ED-40B7-84A7-6B81DC49F8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811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7A9D3-01ED-40B7-84A7-6B81DC49F8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89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198E-2A0A-2061-5952-D52DDC2A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D9B935-CD67-EBF3-E210-9A7736507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67814-E927-9E09-525F-53A1EF8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B8C40-5A02-C2E4-2F42-2D5AE2D7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46AD0-32C9-1887-81F7-C6650998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2963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59493-C5AF-A88F-4BB0-B923CC3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1D8DE2-FF3C-FF68-CC10-B6F979E58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8B16BE-8B4A-F001-0226-9F43E8FA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30D48D-23FC-64E8-B4A3-0BF46CD2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1EB692-2E71-4ECC-AC21-3001AFA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27145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9DB0ADD-09F6-3146-27FD-B1EB61352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805606-20A3-DF8F-AC16-7CEBBD3B0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1AFF56-3C2C-609F-B3E2-74970DB6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9642CA-653B-91E0-EC03-1A67C2F6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B45FD-6045-37BF-25E1-49ABDA77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3738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A8BA2-41E8-5D52-9327-7E92D4EA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4CE1C-E6D1-65EB-770C-1621A8E6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541D5-EBDD-8095-871D-6D859794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7DD61-EE51-A05D-E5F1-3757E6DB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962C0-EEA9-9E95-DB79-5512753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67958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C5510-51EC-11E3-E285-ABCA7937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E8F23-9082-6646-F64F-BFD1C15A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E4B37-4B1F-C33F-C1D1-0F063F68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E354C0-769B-A6E2-3400-E875C925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EFB2C-4B82-8C99-520C-805F0CE9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3400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E203D-BBB1-EFF7-ACFE-7911AF68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67D2E-4319-C074-070D-9477DE2A3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0028AD-5C34-AAE8-4A69-80909666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5EC99A-1C34-B071-2FC6-7D50A569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2EF9E-30DF-001A-4998-1BDA2545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DE4DF-CA34-A1F3-AB05-988FF7AD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7535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65379-5ABB-B126-22F8-9BAF44CE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E91622-14F2-5A5C-DCFE-8A6B81C6A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354E10-634E-B26C-E0CF-6C51C10EF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DE394E-AB3F-84A5-099A-FF0088D6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0A717B-2D5C-C32A-BA1A-ED666E48B6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5DF84-0A6D-42E7-5FE8-0D551E39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21D3437-6773-AA22-21CC-97439E7F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14845A-C00F-31C1-B6A6-04EE1137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84614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53DA0-9A0E-BC0D-2234-FB1F30BC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51C97A-F63D-1D1C-02C0-BC9A4BD5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8A862B0-1598-304D-7D71-3308EAD0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0887DB-674A-8F1F-4058-88360F79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0683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B6AA7A-8802-4D37-6617-BA4B583F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ED605E-3862-797A-5FD2-D4CC466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42CB29-0BF9-7A65-7B87-A36284378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8187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3AF9A-FB99-DD85-4BBB-350B3748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5F2FF-11C3-235E-5958-45381CBE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7C1435-230C-59ED-F83A-3D72CA5DF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077D7-24FB-2B87-C504-019977B4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356E7A-520C-C5FC-B0D1-39A9B346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298FB0-6697-5B59-90C9-81086E70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0100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FC721-51E7-C4DC-65C3-92E91060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22BB29-7712-27EA-20E0-304B1DEE8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809893-381B-4E4B-7C56-F4463FA1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2E48D22-A57C-582E-375F-CA3CDED5A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B22355-D335-7A64-5D47-ABCA142F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F9A8A-1CA6-A601-BB86-055BA8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621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102FC-7EA1-324C-095B-E244F4CB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8A4678-F92E-9BC9-44E3-26007D677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701450-D666-15D6-FF7B-DA9BAD936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B3282-BA89-4DA8-B6B3-040B1DFAA55C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245F38-DC8E-C0A6-B0A9-6FBCCFD2B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A4756-A3A5-0F0F-3FD0-CA468302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25F1B-D5D6-4E25-BD82-5FCDDA7E1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5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783FD9-35FA-FA8A-30AF-D0661A90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38" y="117048"/>
            <a:ext cx="10447174" cy="5511844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F469323-345F-CA64-E204-F779250A395B}"/>
              </a:ext>
            </a:extLst>
          </p:cNvPr>
          <p:cNvSpPr/>
          <p:nvPr/>
        </p:nvSpPr>
        <p:spPr>
          <a:xfrm>
            <a:off x="1524000" y="1197728"/>
            <a:ext cx="9072465" cy="1895527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26832-D209-E45E-2002-D8673720F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535" y="1418011"/>
            <a:ext cx="9144000" cy="1454959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Настольное приложение бронирования ЖД билетов</a:t>
            </a:r>
            <a:endParaRPr lang="ru-RU" sz="4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FAC7AE-CE92-F906-55CA-56E9A509C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174" y="5118760"/>
            <a:ext cx="2584582" cy="1240550"/>
          </a:xfrm>
        </p:spPr>
        <p:txBody>
          <a:bodyPr>
            <a:normAutofit/>
          </a:bodyPr>
          <a:lstStyle/>
          <a:p>
            <a:pPr algn="l"/>
            <a:r>
              <a:rPr lang="ru-RU" sz="2000" b="1" dirty="0">
                <a:solidFill>
                  <a:srgbClr val="008B8B"/>
                </a:solidFill>
              </a:rPr>
              <a:t>Разработчики:</a:t>
            </a:r>
          </a:p>
          <a:p>
            <a:pPr algn="l"/>
            <a:r>
              <a:rPr lang="ru-RU" sz="2000" dirty="0">
                <a:solidFill>
                  <a:srgbClr val="008B8B"/>
                </a:solidFill>
              </a:rPr>
              <a:t>Пинегин Д.В.</a:t>
            </a:r>
          </a:p>
          <a:p>
            <a:pPr algn="l"/>
            <a:r>
              <a:rPr lang="ru-RU" sz="2000" dirty="0">
                <a:solidFill>
                  <a:srgbClr val="008B8B"/>
                </a:solidFill>
              </a:rPr>
              <a:t>Помелов М.А.</a:t>
            </a:r>
          </a:p>
        </p:txBody>
      </p:sp>
    </p:spTree>
    <p:extLst>
      <p:ext uri="{BB962C8B-B14F-4D97-AF65-F5344CB8AC3E}">
        <p14:creationId xmlns:p14="http://schemas.microsoft.com/office/powerpoint/2010/main" val="34216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UI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F649ACE-1DC1-47D9-641B-BC70657E3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835" y="1267182"/>
            <a:ext cx="4480556" cy="2320174"/>
          </a:xfrm>
          <a:prstGeom prst="roundRect">
            <a:avLst>
              <a:gd name="adj" fmla="val 658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3101EA-999E-E320-C62D-E3A50CF315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" t="995" r="785"/>
          <a:stretch/>
        </p:blipFill>
        <p:spPr>
          <a:xfrm>
            <a:off x="838200" y="1755092"/>
            <a:ext cx="4107024" cy="36645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2EBEBA2-DFB4-E182-13D6-6AEB0F1010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" t="3225" r="1330"/>
          <a:stretch/>
        </p:blipFill>
        <p:spPr>
          <a:xfrm>
            <a:off x="6095999" y="4147446"/>
            <a:ext cx="4553339" cy="254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24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Структура приложения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6A38D54-AD61-89F6-9B3E-9728A56D0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80" y="1259633"/>
            <a:ext cx="2351376" cy="5066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381DE7-E354-FA35-FF33-617BEECD0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05"/>
          <a:stretch/>
        </p:blipFill>
        <p:spPr>
          <a:xfrm>
            <a:off x="4610876" y="1654667"/>
            <a:ext cx="7022841" cy="3906377"/>
          </a:xfrm>
          <a:prstGeom prst="roundRect">
            <a:avLst>
              <a:gd name="adj" fmla="val 53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03756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Структура сервера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0EA72E9-CDB2-0C19-A0E6-E4665C9FE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32" y="1091682"/>
            <a:ext cx="2602082" cy="5412332"/>
          </a:xfrm>
          <a:prstGeom prst="roundRect">
            <a:avLst>
              <a:gd name="adj" fmla="val 695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98844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89487-C248-A443-715A-37FAC5401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85245" y="3609716"/>
            <a:ext cx="3293188" cy="3293188"/>
          </a:xfrm>
          <a:prstGeom prst="rect">
            <a:avLst/>
          </a:prstGeom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Шифрование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88B-F185-D1D8-2E5E-9AF95A3A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601690"/>
            <a:ext cx="11727025" cy="4351338"/>
          </a:xfrm>
        </p:spPr>
        <p:txBody>
          <a:bodyPr/>
          <a:lstStyle/>
          <a:p>
            <a:r>
              <a:rPr lang="ru-RU" dirty="0"/>
              <a:t>Для шифрования данных используется класс Rfc2898DeriveBytes.</a:t>
            </a:r>
          </a:p>
          <a:p>
            <a:r>
              <a:rPr lang="ru-RU" dirty="0"/>
              <a:t>Из пространства имен System.Security.Cryptography.</a:t>
            </a:r>
          </a:p>
          <a:p>
            <a:r>
              <a:rPr lang="ru-RU" dirty="0"/>
              <a:t>Реализует функцию формирования ключа на основе пароля (PBKDF2) посредством генератора псевдослучайных чисел HMACSHA1.</a:t>
            </a:r>
          </a:p>
          <a:p>
            <a:r>
              <a:rPr lang="ru-RU" dirty="0"/>
              <a:t>Rfc2898DeriveBytes принимает пароль, соль и число итераций, а затем создает ключи с помощью вызовов GetBytes метода </a:t>
            </a:r>
          </a:p>
        </p:txBody>
      </p:sp>
    </p:spTree>
    <p:extLst>
      <p:ext uri="{BB962C8B-B14F-4D97-AF65-F5344CB8AC3E}">
        <p14:creationId xmlns:p14="http://schemas.microsoft.com/office/powerpoint/2010/main" val="16739794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Токен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CA88B-F185-D1D8-2E5E-9AF95A3AB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JSON Web Token (JWT) — это открытый стандарт (RFC 7519) для создания токенов доступа, основанный на формате JSON. </a:t>
            </a:r>
          </a:p>
          <a:p>
            <a:endParaRPr lang="ru-RU" dirty="0"/>
          </a:p>
          <a:p>
            <a:r>
              <a:rPr lang="ru-RU" dirty="0"/>
              <a:t>Фактически это просто строка символов (закодированная и подписанная определёнными алгоритмами) с некоторой структурой, содержащая полезные данные пользователя, например ID, имя, уровень доступа и так далее. </a:t>
            </a:r>
          </a:p>
          <a:p>
            <a:endParaRPr lang="ru-RU" dirty="0"/>
          </a:p>
          <a:p>
            <a:r>
              <a:rPr lang="ru-RU" dirty="0"/>
              <a:t>С  сравнительной легкостью, но в тоже время хорошей надежностью, токен позволяет решать проблемы аутентификации и авторизации, что и сделало его таким популярным решением для безопасности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32629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План по развитию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19E4C8D-B433-9ACC-2BE6-5CB3DCBC4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69" y="3754042"/>
            <a:ext cx="8680709" cy="23457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E32EAE1-F3D1-B3C9-EB92-DA6DC9E7F7A2}"/>
              </a:ext>
            </a:extLst>
          </p:cNvPr>
          <p:cNvSpPr/>
          <p:nvPr/>
        </p:nvSpPr>
        <p:spPr>
          <a:xfrm>
            <a:off x="5881396" y="3009123"/>
            <a:ext cx="429208" cy="644703"/>
          </a:xfrm>
          <a:prstGeom prst="downArrow">
            <a:avLst>
              <a:gd name="adj1" fmla="val 50000"/>
              <a:gd name="adj2" fmla="val 63044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163375A-C30B-1FB4-A3D7-D8E27E0B9C9F}"/>
              </a:ext>
            </a:extLst>
          </p:cNvPr>
          <p:cNvSpPr/>
          <p:nvPr/>
        </p:nvSpPr>
        <p:spPr>
          <a:xfrm>
            <a:off x="4999653" y="1532641"/>
            <a:ext cx="2192694" cy="1376266"/>
          </a:xfrm>
          <a:prstGeom prst="roundRect">
            <a:avLst>
              <a:gd name="adj" fmla="val 14633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Отображение выбора мест в поезде</a:t>
            </a:r>
          </a:p>
        </p:txBody>
      </p:sp>
    </p:spTree>
    <p:extLst>
      <p:ext uri="{BB962C8B-B14F-4D97-AF65-F5344CB8AC3E}">
        <p14:creationId xmlns:p14="http://schemas.microsoft.com/office/powerpoint/2010/main" val="7054407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79F15-8E69-6DA5-4B86-C1189735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103868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008B8B"/>
                </a:solidFill>
              </a:rPr>
              <a:t>Содержание: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B25C28-3B53-8321-703C-38EA8324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1" y="1588051"/>
            <a:ext cx="10515600" cy="4674734"/>
          </a:xfrm>
        </p:spPr>
        <p:txBody>
          <a:bodyPr>
            <a:normAutofit/>
          </a:bodyPr>
          <a:lstStyle/>
          <a:p>
            <a:r>
              <a:rPr lang="ru-RU" sz="2400" dirty="0"/>
              <a:t>Использованные языки, программы для разработки</a:t>
            </a:r>
          </a:p>
          <a:p>
            <a:r>
              <a:rPr lang="ru-RU" sz="2400" dirty="0"/>
              <a:t>Преимущества</a:t>
            </a:r>
          </a:p>
          <a:p>
            <a:r>
              <a:rPr lang="en-US" sz="2400" dirty="0"/>
              <a:t>UML </a:t>
            </a:r>
            <a:r>
              <a:rPr lang="ru-RU" sz="2400" dirty="0"/>
              <a:t>Диаграмма последовательностей</a:t>
            </a:r>
          </a:p>
          <a:p>
            <a:r>
              <a:rPr lang="ru-RU" sz="2400" dirty="0"/>
              <a:t>Схема БД</a:t>
            </a:r>
          </a:p>
          <a:p>
            <a:r>
              <a:rPr lang="en-US" sz="2400" dirty="0"/>
              <a:t>UI</a:t>
            </a:r>
          </a:p>
          <a:p>
            <a:r>
              <a:rPr lang="ru-RU" sz="2400" dirty="0"/>
              <a:t>Структура приложения</a:t>
            </a:r>
            <a:r>
              <a:rPr lang="en-US" sz="2400" dirty="0"/>
              <a:t>/</a:t>
            </a:r>
            <a:r>
              <a:rPr lang="ru-RU" sz="2400" dirty="0"/>
              <a:t>сервера</a:t>
            </a:r>
          </a:p>
          <a:p>
            <a:r>
              <a:rPr lang="ru-RU" sz="2400" dirty="0"/>
              <a:t>Защита данных пользователей</a:t>
            </a:r>
          </a:p>
          <a:p>
            <a:r>
              <a:rPr lang="ru-RU" sz="2400" dirty="0"/>
              <a:t>План по развитию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A19D6D-08B5-D378-7556-C6196F33B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9" y="2107388"/>
            <a:ext cx="4524115" cy="452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23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71AB39-0C02-632D-8B24-CEC2362B1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222" y="3601617"/>
            <a:ext cx="3508310" cy="3508310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43FE6DA-6DD8-8CAF-687F-2CBDBD3CB6C4}"/>
              </a:ext>
            </a:extLst>
          </p:cNvPr>
          <p:cNvSpPr/>
          <p:nvPr/>
        </p:nvSpPr>
        <p:spPr>
          <a:xfrm>
            <a:off x="671804" y="447869"/>
            <a:ext cx="10972800" cy="1084198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DEF61-35CC-2F89-F673-89BD69DB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869"/>
            <a:ext cx="10515600" cy="1084198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bg1"/>
                </a:solidFill>
                <a:latin typeface="+mn-lt"/>
              </a:rPr>
              <a:t>Использованы языки программирования: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63C57-D1E7-0561-496F-BAE7B161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910"/>
            <a:ext cx="10515600" cy="402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Использованы языки программирования: С</a:t>
            </a:r>
            <a:r>
              <a:rPr lang="en-US" sz="2600" dirty="0">
                <a:cs typeface="Akhbar MT" pitchFamily="2" charset="-78"/>
              </a:rPr>
              <a:t>#, SQL</a:t>
            </a:r>
            <a:endParaRPr lang="ru-RU" sz="2600" dirty="0">
              <a:cs typeface="Akhbar MT" pitchFamily="2" charset="-78"/>
            </a:endParaRPr>
          </a:p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База данных: </a:t>
            </a:r>
            <a:r>
              <a:rPr lang="en-US" sz="2600" dirty="0">
                <a:cs typeface="Akhbar MT" pitchFamily="2" charset="-78"/>
              </a:rPr>
              <a:t>MariaDB</a:t>
            </a:r>
            <a:endParaRPr lang="ru-RU" sz="2600" dirty="0">
              <a:cs typeface="Akhbar MT" pitchFamily="2" charset="-78"/>
            </a:endParaRPr>
          </a:p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СУБД</a:t>
            </a:r>
            <a:r>
              <a:rPr lang="en-US" sz="2600" dirty="0">
                <a:cs typeface="Akhbar MT" pitchFamily="2" charset="-78"/>
              </a:rPr>
              <a:t>: HeidiSQL</a:t>
            </a:r>
            <a:endParaRPr lang="ru-RU" sz="2600" dirty="0">
              <a:cs typeface="Akhbar MT" pitchFamily="2" charset="-78"/>
            </a:endParaRPr>
          </a:p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Операционная система сервера: </a:t>
            </a:r>
            <a:r>
              <a:rPr lang="en-US" sz="2600" dirty="0">
                <a:cs typeface="Akhbar MT" pitchFamily="2" charset="-78"/>
              </a:rPr>
              <a:t>Ubuntu</a:t>
            </a:r>
            <a:endParaRPr lang="ru-RU" sz="2600" dirty="0">
              <a:cs typeface="Akhbar MT" pitchFamily="2" charset="-78"/>
            </a:endParaRPr>
          </a:p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Среда разработки сервера: </a:t>
            </a:r>
            <a:r>
              <a:rPr lang="en-US" sz="2600" dirty="0">
                <a:cs typeface="Akhbar MT" pitchFamily="2" charset="-78"/>
              </a:rPr>
              <a:t>Microsoft VS Code</a:t>
            </a:r>
          </a:p>
          <a:p>
            <a:pPr marL="0" indent="0">
              <a:buNone/>
            </a:pPr>
            <a:r>
              <a:rPr lang="ru-RU" sz="2600" dirty="0">
                <a:cs typeface="Akhbar MT" pitchFamily="2" charset="-78"/>
              </a:rPr>
              <a:t>Среда разработки приложения: </a:t>
            </a:r>
            <a:r>
              <a:rPr lang="en-US" sz="2600" dirty="0">
                <a:cs typeface="Akhbar MT" pitchFamily="2" charset="-78"/>
              </a:rPr>
              <a:t>Microsoft VS </a:t>
            </a:r>
            <a:r>
              <a:rPr lang="ru-RU" sz="2600" dirty="0">
                <a:cs typeface="Akhbar MT" pitchFamily="2" charset="-78"/>
              </a:rPr>
              <a:t>2022</a:t>
            </a:r>
            <a:endParaRPr lang="en-US" sz="2600" dirty="0">
              <a:cs typeface="Akhbar MT" pitchFamily="2" charset="-78"/>
            </a:endParaRPr>
          </a:p>
          <a:p>
            <a:pPr marL="0" indent="0">
              <a:buNone/>
            </a:pPr>
            <a:endParaRPr lang="en-US" sz="2600" dirty="0">
              <a:cs typeface="Akhbar MT" pitchFamily="2" charset="-78"/>
            </a:endParaRP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174143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D6AEBC-1A20-04A7-0CAF-FDE757BBC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281" y="2687217"/>
            <a:ext cx="4106636" cy="436206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D2DD092-D2CA-70B2-70C2-A03C7448A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160" y="2038738"/>
            <a:ext cx="8937171" cy="278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MariaDB</a:t>
            </a:r>
            <a:r>
              <a:rPr lang="ru-RU" dirty="0"/>
              <a:t> – это модифицированная версия MySQL. Сервис MariaDB был создан первоначальной командой разработчиков MySQL из-за проблем с лицензированием и распространением после того, как базу данных MySQL приобрела корпорация Oracle.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0806E7-7C06-7CC3-2C12-665F14FB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781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Почему именно </a:t>
            </a:r>
            <a:r>
              <a:rPr lang="en-US" sz="4400" dirty="0">
                <a:cs typeface="Akhbar MT" pitchFamily="2" charset="-78"/>
              </a:rPr>
              <a:t>MariaDB</a:t>
            </a:r>
            <a:r>
              <a:rPr lang="ru-RU" sz="4400" dirty="0">
                <a:cs typeface="Akhbar MT" pitchFamily="2" charset="-78"/>
              </a:rPr>
              <a:t> </a:t>
            </a:r>
            <a:r>
              <a:rPr lang="ru-R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3338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0806E7-7C06-7CC3-2C12-665F14FB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0275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Почему именно </a:t>
            </a:r>
            <a:r>
              <a:rPr lang="en-US" dirty="0"/>
              <a:t>Ubuntu</a:t>
            </a:r>
            <a:r>
              <a:rPr lang="ru-RU" dirty="0"/>
              <a:t>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8851F68-62CD-E248-1C62-BE80C6F3684B}"/>
              </a:ext>
            </a:extLst>
          </p:cNvPr>
          <p:cNvSpPr/>
          <p:nvPr/>
        </p:nvSpPr>
        <p:spPr>
          <a:xfrm>
            <a:off x="1360714" y="2192694"/>
            <a:ext cx="3724468" cy="154078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Минимум</a:t>
            </a:r>
          </a:p>
          <a:p>
            <a:pPr algn="ctr"/>
            <a:r>
              <a:rPr lang="ru-RU" dirty="0"/>
              <a:t>шансов «подхватить» вирус — Убунту защищена на архитектурном уровне.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C548743-1A43-873F-657B-5BE458FBA90E}"/>
              </a:ext>
            </a:extLst>
          </p:cNvPr>
          <p:cNvSpPr/>
          <p:nvPr/>
        </p:nvSpPr>
        <p:spPr>
          <a:xfrm>
            <a:off x="1360713" y="4570769"/>
            <a:ext cx="3724469" cy="154078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Максимально</a:t>
            </a:r>
          </a:p>
          <a:p>
            <a:pPr algn="ctr"/>
            <a:r>
              <a:rPr lang="ru-RU" dirty="0"/>
              <a:t>адаптированный к пользовательским требованиям единый программный</a:t>
            </a:r>
          </a:p>
          <a:p>
            <a:pPr algn="ctr"/>
            <a:r>
              <a:rPr lang="ru-RU" dirty="0"/>
              <a:t>интерфейс.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65B8750-0C0D-3AC7-03BB-9D8F837A2258}"/>
              </a:ext>
            </a:extLst>
          </p:cNvPr>
          <p:cNvSpPr/>
          <p:nvPr/>
        </p:nvSpPr>
        <p:spPr>
          <a:xfrm>
            <a:off x="7022844" y="2192694"/>
            <a:ext cx="3724469" cy="154078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Безопасность.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1FBE779-8ACB-7377-0A60-532BA785444B}"/>
              </a:ext>
            </a:extLst>
          </p:cNvPr>
          <p:cNvSpPr/>
          <p:nvPr/>
        </p:nvSpPr>
        <p:spPr>
          <a:xfrm>
            <a:off x="7022844" y="4570769"/>
            <a:ext cx="3724469" cy="154078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Минимизация рисков. Система имеет инструменты резервного копирования, что сводит к нулю возможность потери данных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3647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7EC6750-E163-1913-749B-D7DA1AA0DD90}"/>
              </a:ext>
            </a:extLst>
          </p:cNvPr>
          <p:cNvSpPr/>
          <p:nvPr/>
        </p:nvSpPr>
        <p:spPr>
          <a:xfrm>
            <a:off x="3817969" y="2177298"/>
            <a:ext cx="4556061" cy="737116"/>
          </a:xfrm>
          <a:prstGeom prst="roundRect">
            <a:avLst>
              <a:gd name="adj" fmla="val 50000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строгая типизация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90806E7-7C06-7CC3-2C12-665F14FB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Почему именно </a:t>
            </a:r>
            <a:r>
              <a:rPr lang="en-US" sz="4400" dirty="0">
                <a:cs typeface="Akhbar MT" pitchFamily="2" charset="-78"/>
              </a:rPr>
              <a:t>C#</a:t>
            </a:r>
            <a:r>
              <a:rPr lang="ru-RU" sz="4400" dirty="0">
                <a:cs typeface="Akhbar MT" pitchFamily="2" charset="-78"/>
              </a:rPr>
              <a:t> </a:t>
            </a:r>
            <a:r>
              <a:rPr lang="ru-RU" dirty="0"/>
              <a:t>?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89A733-9FE2-AABE-6E04-2C9DDB27D618}"/>
              </a:ext>
            </a:extLst>
          </p:cNvPr>
          <p:cNvSpPr/>
          <p:nvPr/>
        </p:nvSpPr>
        <p:spPr>
          <a:xfrm>
            <a:off x="1817911" y="4278100"/>
            <a:ext cx="8912292" cy="737116"/>
          </a:xfrm>
          <a:prstGeom prst="roundRect">
            <a:avLst>
              <a:gd name="adj" fmla="val 50000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сохранение концепций объектно-ориентированного программирования;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26B5DB0-2734-1010-852C-A668FF14A43F}"/>
              </a:ext>
            </a:extLst>
          </p:cNvPr>
          <p:cNvSpPr/>
          <p:nvPr/>
        </p:nvSpPr>
        <p:spPr>
          <a:xfrm>
            <a:off x="2610237" y="3226068"/>
            <a:ext cx="6953641" cy="737116"/>
          </a:xfrm>
          <a:prstGeom prst="roundRect">
            <a:avLst>
              <a:gd name="adj" fmla="val 50000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Удобная обработка исключений, а также наличие сборщика мусора.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A690FD1-0923-7782-EE8D-B526FB204B0C}"/>
              </a:ext>
            </a:extLst>
          </p:cNvPr>
          <p:cNvSpPr/>
          <p:nvPr/>
        </p:nvSpPr>
        <p:spPr>
          <a:xfrm>
            <a:off x="977377" y="5330132"/>
            <a:ext cx="10593359" cy="737116"/>
          </a:xfrm>
          <a:prstGeom prst="roundRect">
            <a:avLst>
              <a:gd name="adj" fmla="val 50000"/>
            </a:avLst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Преимущества: </a:t>
            </a:r>
            <a:r>
              <a:rPr lang="en-US" dirty="0"/>
              <a:t>“</a:t>
            </a:r>
            <a:r>
              <a:rPr lang="ru-RU" dirty="0"/>
              <a:t>Binding</a:t>
            </a:r>
            <a:r>
              <a:rPr lang="en-US" dirty="0"/>
              <a:t>” </a:t>
            </a:r>
            <a:r>
              <a:rPr lang="ru-RU" dirty="0"/>
              <a:t>и </a:t>
            </a:r>
            <a:r>
              <a:rPr lang="en-US" dirty="0"/>
              <a:t>“</a:t>
            </a:r>
            <a:r>
              <a:rPr lang="ru-RU" dirty="0"/>
              <a:t>DataContext</a:t>
            </a:r>
            <a:r>
              <a:rPr lang="en-US" dirty="0"/>
              <a:t>”</a:t>
            </a:r>
            <a:endParaRPr lang="ru-RU" dirty="0"/>
          </a:p>
          <a:p>
            <a:pPr algn="ctr"/>
            <a:r>
              <a:rPr lang="ru-RU" dirty="0"/>
              <a:t> которые радикально облегчают написание правильно структурированных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7329019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851E555D-9070-9B1E-6E01-CB8E518ED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413" y="1049176"/>
            <a:ext cx="6025173" cy="5673012"/>
          </a:xfrm>
          <a:prstGeom prst="roundRect">
            <a:avLst>
              <a:gd name="adj" fmla="val 579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1675862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dirty="0"/>
              <a:t>UML </a:t>
            </a:r>
            <a:r>
              <a:rPr lang="ru-RU" dirty="0"/>
              <a:t>Диаграмма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A686120-13EE-7DD3-5EC4-A2A075A06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877" y="1045029"/>
            <a:ext cx="5876245" cy="5677159"/>
          </a:xfrm>
          <a:prstGeom prst="roundRect">
            <a:avLst>
              <a:gd name="adj" fmla="val 530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58953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F6A6B8B0-EB93-D1EA-91EB-AAB3DCA8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2"/>
            <a:ext cx="10515599" cy="810532"/>
          </a:xfrm>
          <a:prstGeom prst="roundRect">
            <a:avLst/>
          </a:prstGeom>
          <a:solidFill>
            <a:srgbClr val="008B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ru-RU" dirty="0"/>
              <a:t>Схема БД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158681-AC5E-E3FF-C540-98A4E7D3B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632" y="1123626"/>
            <a:ext cx="5411867" cy="5911656"/>
          </a:xfrm>
        </p:spPr>
      </p:pic>
    </p:spTree>
    <p:extLst>
      <p:ext uri="{BB962C8B-B14F-4D97-AF65-F5344CB8AC3E}">
        <p14:creationId xmlns:p14="http://schemas.microsoft.com/office/powerpoint/2010/main" val="26106960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355</Words>
  <Application>Microsoft Office PowerPoint</Application>
  <PresentationFormat>Широкоэкранный</PresentationFormat>
  <Paragraphs>58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Настольное приложение бронирования ЖД билетов</vt:lpstr>
      <vt:lpstr>Содержание:</vt:lpstr>
      <vt:lpstr>Использованы языки программирования:</vt:lpstr>
      <vt:lpstr>Почему именно MariaDB ?</vt:lpstr>
      <vt:lpstr>Почему именно Ubuntu?</vt:lpstr>
      <vt:lpstr>Почему именно C# ?</vt:lpstr>
      <vt:lpstr>UML Диаграмма</vt:lpstr>
      <vt:lpstr>UML Диаграмма</vt:lpstr>
      <vt:lpstr>Схема БД</vt:lpstr>
      <vt:lpstr>UI</vt:lpstr>
      <vt:lpstr>Структура приложения</vt:lpstr>
      <vt:lpstr>Структура сервера</vt:lpstr>
      <vt:lpstr>Шифрование</vt:lpstr>
      <vt:lpstr>Токен</vt:lpstr>
      <vt:lpstr>План по развитию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Настольное приложение бронирования ЖД билетов</dc:title>
  <dc:creator>Мирослав Помелов</dc:creator>
  <cp:lastModifiedBy>Мирослав Помелов</cp:lastModifiedBy>
  <cp:revision>21</cp:revision>
  <dcterms:created xsi:type="dcterms:W3CDTF">2024-05-05T21:41:47Z</dcterms:created>
  <dcterms:modified xsi:type="dcterms:W3CDTF">2024-05-06T15:55:07Z</dcterms:modified>
</cp:coreProperties>
</file>