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oslav Ryzhov" userId="f5beec83f08cbe8c" providerId="LiveId" clId="{22DC6C3A-44D9-4D3A-8038-7FFC8E99217A}"/>
    <pc:docChg chg="custSel addSld modSld">
      <pc:chgData name="Miroslav Ryzhov" userId="f5beec83f08cbe8c" providerId="LiveId" clId="{22DC6C3A-44D9-4D3A-8038-7FFC8E99217A}" dt="2024-10-29T21:25:10.246" v="624" actId="1076"/>
      <pc:docMkLst>
        <pc:docMk/>
      </pc:docMkLst>
      <pc:sldChg chg="delSp modSp new mod">
        <pc:chgData name="Miroslav Ryzhov" userId="f5beec83f08cbe8c" providerId="LiveId" clId="{22DC6C3A-44D9-4D3A-8038-7FFC8E99217A}" dt="2024-10-29T21:25:10.246" v="624" actId="1076"/>
        <pc:sldMkLst>
          <pc:docMk/>
          <pc:sldMk cId="1758066046" sldId="256"/>
        </pc:sldMkLst>
        <pc:spChg chg="mod">
          <ac:chgData name="Miroslav Ryzhov" userId="f5beec83f08cbe8c" providerId="LiveId" clId="{22DC6C3A-44D9-4D3A-8038-7FFC8E99217A}" dt="2024-10-29T21:25:10.246" v="624" actId="1076"/>
          <ac:spMkLst>
            <pc:docMk/>
            <pc:sldMk cId="1758066046" sldId="256"/>
            <ac:spMk id="2" creationId="{02C2F39D-011D-92EE-13E6-7213D941A907}"/>
          </ac:spMkLst>
        </pc:spChg>
        <pc:spChg chg="del">
          <ac:chgData name="Miroslav Ryzhov" userId="f5beec83f08cbe8c" providerId="LiveId" clId="{22DC6C3A-44D9-4D3A-8038-7FFC8E99217A}" dt="2024-10-29T21:24:50.987" v="620" actId="478"/>
          <ac:spMkLst>
            <pc:docMk/>
            <pc:sldMk cId="1758066046" sldId="256"/>
            <ac:spMk id="3" creationId="{0FF3B37B-7BF5-D698-D101-C01607FA6823}"/>
          </ac:spMkLst>
        </pc:spChg>
      </pc:sldChg>
      <pc:sldChg chg="addSp delSp modSp new mod">
        <pc:chgData name="Miroslav Ryzhov" userId="f5beec83f08cbe8c" providerId="LiveId" clId="{22DC6C3A-44D9-4D3A-8038-7FFC8E99217A}" dt="2024-10-29T21:24:28.232" v="619" actId="255"/>
        <pc:sldMkLst>
          <pc:docMk/>
          <pc:sldMk cId="1295973600" sldId="257"/>
        </pc:sldMkLst>
        <pc:spChg chg="mod">
          <ac:chgData name="Miroslav Ryzhov" userId="f5beec83f08cbe8c" providerId="LiveId" clId="{22DC6C3A-44D9-4D3A-8038-7FFC8E99217A}" dt="2024-10-29T21:20:13.862" v="105" actId="20577"/>
          <ac:spMkLst>
            <pc:docMk/>
            <pc:sldMk cId="1295973600" sldId="257"/>
            <ac:spMk id="2" creationId="{EEFC0B6D-4195-DA6F-375D-5087462FCB73}"/>
          </ac:spMkLst>
        </pc:spChg>
        <pc:spChg chg="del mod">
          <ac:chgData name="Miroslav Ryzhov" userId="f5beec83f08cbe8c" providerId="LiveId" clId="{22DC6C3A-44D9-4D3A-8038-7FFC8E99217A}" dt="2024-10-29T21:19:42.096" v="62" actId="22"/>
          <ac:spMkLst>
            <pc:docMk/>
            <pc:sldMk cId="1295973600" sldId="257"/>
            <ac:spMk id="3" creationId="{30DB0C29-CC0C-5B91-01E0-F7ADB2545426}"/>
          </ac:spMkLst>
        </pc:spChg>
        <pc:spChg chg="add mod">
          <ac:chgData name="Miroslav Ryzhov" userId="f5beec83f08cbe8c" providerId="LiveId" clId="{22DC6C3A-44D9-4D3A-8038-7FFC8E99217A}" dt="2024-10-29T21:24:28.232" v="619" actId="255"/>
          <ac:spMkLst>
            <pc:docMk/>
            <pc:sldMk cId="1295973600" sldId="257"/>
            <ac:spMk id="6" creationId="{8D2514E6-69E9-5B71-F99B-475E1DA23813}"/>
          </ac:spMkLst>
        </pc:spChg>
        <pc:picChg chg="add mod ord">
          <ac:chgData name="Miroslav Ryzhov" userId="f5beec83f08cbe8c" providerId="LiveId" clId="{22DC6C3A-44D9-4D3A-8038-7FFC8E99217A}" dt="2024-10-29T21:24:08.161" v="616" actId="1076"/>
          <ac:picMkLst>
            <pc:docMk/>
            <pc:sldMk cId="1295973600" sldId="257"/>
            <ac:picMk id="5" creationId="{5419F647-8F37-BFFE-3E69-86C68684C5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F92B8-8E61-E579-355F-5766DA33F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B7172A-1A18-858D-3838-FB1299F93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93248E-2E96-B2AC-A899-29917785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19D6-947F-45D3-8F19-23C075F6CF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FDCFA9-E7D9-05F1-3DD3-BC6EC474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2D8544-84C3-0095-9D8B-4A0777E9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277-81B2-4D02-817C-DA3865E98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39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C4BE2-00E5-82BC-1D1F-EC5F7C74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DBCE1D-2BA5-8865-287F-523082BE2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C4DAF0-CE17-E1D2-6884-698AA670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19D6-947F-45D3-8F19-23C075F6CF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276BD6-392D-5E00-5569-2DB5903B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7CE0A0-17F3-F5E9-8392-412EA146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277-81B2-4D02-817C-DA3865E98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84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D5AB29-B7B5-1643-19EC-EFEA687BF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1AC915-8A24-E055-99D3-0E2FB01AD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EFE290-05A3-C6DB-1CC0-68F524FA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19D6-947F-45D3-8F19-23C075F6CF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6E799F-BEC6-EBF5-0447-27CA07BC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23866A-1AAA-5AB7-184D-A79C5D21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277-81B2-4D02-817C-DA3865E98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23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3FCA0-2BDF-7CDC-131C-EF2FB0CB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D3ABB-5450-E41E-FB62-9A1306C5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71F39B-72DF-8E88-87EF-ADBD4552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19D6-947F-45D3-8F19-23C075F6CF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B183F5-AAC1-DB83-F9DF-3C62A520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ECE934-DB9F-8572-910E-B0D4DA7A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277-81B2-4D02-817C-DA3865E98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4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9178E-A985-0677-16E2-F68FF821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CB3A3F-A122-DF27-C1D3-A3D73E03B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34650B-135C-D18F-B238-CAFE23D1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19D6-947F-45D3-8F19-23C075F6CF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C2B6C7-9446-7523-F7EB-A2474C4C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B402E2-9EED-1AE1-FA8C-47F746FC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277-81B2-4D02-817C-DA3865E98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927B3-1C20-9448-E6E7-9D3294B9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473F91-8B55-7492-0EA4-BAFB607D3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6797B2-B3CA-100A-8C23-4035D7302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617C3E-C55F-404A-269F-50100B77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19D6-947F-45D3-8F19-23C075F6CF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D528E7-C0BA-120A-D106-C08ED810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7CE112-E0E8-2CD8-000E-5D180758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277-81B2-4D02-817C-DA3865E98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0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2EE29-EA02-D1AC-EB9F-C27F1844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19B8EE-2BA1-5CA3-5199-6CD6F6EFA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12839D-FABF-547B-EF6F-ED309C4A6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2F07CC-3BB7-74BA-99E9-0C07AE3BE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3D69FA-6668-974C-696C-DC1EF78F7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337F1C-A11B-CA65-5439-16CB9035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19D6-947F-45D3-8F19-23C075F6CF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2A6ECE-AD9B-1D00-9A7E-7A3BA5E9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7AEB9E-B497-DD50-F4D1-6259D193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277-81B2-4D02-817C-DA3865E98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57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48F57-55DC-1515-ABD2-37335FFB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C3C318-218C-AAEA-1B8A-7A70F5E2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19D6-947F-45D3-8F19-23C075F6CF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D82B1B-B38F-3398-903B-8ECF4A06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49EE89-8C68-AAA2-AD8A-D99A35E9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277-81B2-4D02-817C-DA3865E98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12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57F5F8-60A9-AB64-BE7E-44837B2E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19D6-947F-45D3-8F19-23C075F6CF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97D062-532D-5ADE-059E-79E57976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147E7-3E23-3804-536A-698DD420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277-81B2-4D02-817C-DA3865E98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59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897A4-D40A-B261-C0FA-0476737A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6A6644-FAE9-D88E-BE1B-684D4DA41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7F3C90-904B-1015-AFD3-EF693A038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307C07-B6CD-DF4F-7AB7-84D951A8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19D6-947F-45D3-8F19-23C075F6CF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EBFA50-05CC-5AE2-C74F-DBC78C77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68B9AB-C503-EC76-02C9-E4FAC689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277-81B2-4D02-817C-DA3865E98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62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D6462-62A3-DEA1-5FFA-DECC182C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FD3108B-7CBC-4E35-7BCA-55153379C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3603EE-CA48-28C4-2AE9-5FD73EDAE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B3EF22-E316-4D1C-23D5-5847F0A4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19D6-947F-45D3-8F19-23C075F6CF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E3AFEF-7953-DC15-D851-97BDAC16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A1EDAF-ACA8-B783-16F8-73ECFBC5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277-81B2-4D02-817C-DA3865E98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27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9D6F4-7A4E-E169-956F-481D8842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E336D2-058F-2B0C-46AB-A0135866D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F1B0CB-D92A-CBAB-B89A-24A1DAF52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19D6-947F-45D3-8F19-23C075F6CF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1217E9-6F3E-B024-41F2-40768A8D6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EFF308-123B-D8CB-78B7-A61635A9A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A2277-81B2-4D02-817C-DA3865E98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48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2F39D-011D-92EE-13E6-7213D941A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9290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/>
              <a:t>Обзор 10 хороших проектов</a:t>
            </a:r>
          </a:p>
        </p:txBody>
      </p:sp>
    </p:spTree>
    <p:extLst>
      <p:ext uri="{BB962C8B-B14F-4D97-AF65-F5344CB8AC3E}">
        <p14:creationId xmlns:p14="http://schemas.microsoft.com/office/powerpoint/2010/main" val="175806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C0B6D-4195-DA6F-375D-5087462F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Разделитель печенья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OREO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419F647-8F37-BFFE-3E69-86C68684C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0194" y="3055163"/>
            <a:ext cx="6094784" cy="34314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514E6-69E9-5B71-F99B-475E1DA23813}"/>
              </a:ext>
            </a:extLst>
          </p:cNvPr>
          <p:cNvSpPr txBox="1"/>
          <p:nvPr/>
        </p:nvSpPr>
        <p:spPr>
          <a:xfrm>
            <a:off x="838200" y="1690688"/>
            <a:ext cx="50119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Данная конструкция очень заинтересовала меня, так как есть печение </a:t>
            </a:r>
            <a:r>
              <a:rPr lang="en-US" sz="2000" dirty="0"/>
              <a:t>OREO</a:t>
            </a:r>
            <a:r>
              <a:rPr lang="ru-RU" sz="2000" dirty="0"/>
              <a:t> вкуснее всего по отдельности. Если пытаться разделить его руками, вы скорее всего его сломаете. Автор устройства сделал до ужаса сложную конструкцию, однако этим она и интересна. Для ее конструирования нужно обладать поистине большим объемом знаний и умений.</a:t>
            </a:r>
          </a:p>
        </p:txBody>
      </p:sp>
    </p:spTree>
    <p:extLst>
      <p:ext uri="{BB962C8B-B14F-4D97-AF65-F5344CB8AC3E}">
        <p14:creationId xmlns:p14="http://schemas.microsoft.com/office/powerpoint/2010/main" val="1295973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61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Тема Office</vt:lpstr>
      <vt:lpstr>Обзор 10 хороших проектов</vt:lpstr>
      <vt:lpstr>Разделитель печенья OREO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Miroslav Ryzhov</dc:creator>
  <cp:lastModifiedBy>Miroslav Ryzhov</cp:lastModifiedBy>
  <cp:revision>1</cp:revision>
  <dcterms:created xsi:type="dcterms:W3CDTF">2024-10-29T21:12:36Z</dcterms:created>
  <dcterms:modified xsi:type="dcterms:W3CDTF">2024-10-29T21:25:12Z</dcterms:modified>
</cp:coreProperties>
</file>