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/>
              </a:solidFill>
              <a:prstDash val="solid"/>
              <a:round/>
            </a:ln>
          </a:right>
          <a:top>
            <a:ln w="9525" cap="flat">
              <a:solidFill>
                <a:srgbClr val="000000"/>
              </a:solidFill>
              <a:prstDash val="solid"/>
              <a:round/>
            </a:ln>
          </a:top>
          <a:bottom>
            <a:ln w="9525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0" name="Shape 9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470682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6FA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786525" y="1968874"/>
            <a:ext cx="5859599" cy="2766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t>Click to add title</a:t>
            </a:r>
          </a:p>
        </p:txBody>
      </p:sp>
      <p:grpSp>
        <p:nvGrpSpPr>
          <p:cNvPr id="170" name="Group 170"/>
          <p:cNvGrpSpPr/>
          <p:nvPr/>
        </p:nvGrpSpPr>
        <p:grpSpPr>
          <a:xfrm>
            <a:off x="-190633" y="180483"/>
            <a:ext cx="9618261" cy="1632343"/>
            <a:chOff x="21" y="21"/>
            <a:chExt cx="9618260" cy="1632342"/>
          </a:xfrm>
        </p:grpSpPr>
        <p:sp>
          <p:nvSpPr>
            <p:cNvPr id="12" name="Shape 12"/>
            <p:cNvSpPr/>
            <p:nvPr/>
          </p:nvSpPr>
          <p:spPr>
            <a:xfrm>
              <a:off x="428006" y="40964"/>
              <a:ext cx="351077" cy="349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5" y="11497"/>
                  </a:moveTo>
                  <a:lnTo>
                    <a:pt x="10863" y="1362"/>
                  </a:lnTo>
                  <a:lnTo>
                    <a:pt x="10989" y="1235"/>
                  </a:lnTo>
                  <a:lnTo>
                    <a:pt x="11114" y="1077"/>
                  </a:lnTo>
                  <a:lnTo>
                    <a:pt x="11461" y="854"/>
                  </a:lnTo>
                  <a:lnTo>
                    <a:pt x="11839" y="633"/>
                  </a:lnTo>
                  <a:lnTo>
                    <a:pt x="12217" y="411"/>
                  </a:lnTo>
                  <a:lnTo>
                    <a:pt x="12720" y="221"/>
                  </a:lnTo>
                  <a:lnTo>
                    <a:pt x="13161" y="95"/>
                  </a:lnTo>
                  <a:lnTo>
                    <a:pt x="13570" y="31"/>
                  </a:lnTo>
                  <a:lnTo>
                    <a:pt x="13980" y="0"/>
                  </a:lnTo>
                  <a:lnTo>
                    <a:pt x="19993" y="0"/>
                  </a:lnTo>
                  <a:lnTo>
                    <a:pt x="20151" y="62"/>
                  </a:lnTo>
                  <a:lnTo>
                    <a:pt x="20497" y="157"/>
                  </a:lnTo>
                  <a:lnTo>
                    <a:pt x="20813" y="349"/>
                  </a:lnTo>
                  <a:lnTo>
                    <a:pt x="21065" y="538"/>
                  </a:lnTo>
                  <a:lnTo>
                    <a:pt x="21190" y="697"/>
                  </a:lnTo>
                  <a:lnTo>
                    <a:pt x="21316" y="854"/>
                  </a:lnTo>
                  <a:lnTo>
                    <a:pt x="21410" y="1013"/>
                  </a:lnTo>
                  <a:lnTo>
                    <a:pt x="21473" y="1172"/>
                  </a:lnTo>
                  <a:lnTo>
                    <a:pt x="21537" y="1362"/>
                  </a:lnTo>
                  <a:lnTo>
                    <a:pt x="21568" y="1520"/>
                  </a:lnTo>
                  <a:lnTo>
                    <a:pt x="21600" y="1931"/>
                  </a:lnTo>
                  <a:lnTo>
                    <a:pt x="21600" y="7791"/>
                  </a:lnTo>
                  <a:lnTo>
                    <a:pt x="21568" y="8203"/>
                  </a:lnTo>
                  <a:lnTo>
                    <a:pt x="21506" y="8614"/>
                  </a:lnTo>
                  <a:lnTo>
                    <a:pt x="21379" y="9026"/>
                  </a:lnTo>
                  <a:lnTo>
                    <a:pt x="21190" y="9437"/>
                  </a:lnTo>
                  <a:lnTo>
                    <a:pt x="21127" y="9691"/>
                  </a:lnTo>
                  <a:lnTo>
                    <a:pt x="21065" y="9913"/>
                  </a:lnTo>
                  <a:lnTo>
                    <a:pt x="20938" y="10103"/>
                  </a:lnTo>
                  <a:lnTo>
                    <a:pt x="20844" y="10293"/>
                  </a:lnTo>
                  <a:lnTo>
                    <a:pt x="20592" y="10610"/>
                  </a:lnTo>
                  <a:lnTo>
                    <a:pt x="20372" y="10926"/>
                  </a:lnTo>
                  <a:lnTo>
                    <a:pt x="10201" y="21062"/>
                  </a:lnTo>
                  <a:lnTo>
                    <a:pt x="9949" y="21315"/>
                  </a:lnTo>
                  <a:lnTo>
                    <a:pt x="9792" y="21410"/>
                  </a:lnTo>
                  <a:lnTo>
                    <a:pt x="9635" y="21473"/>
                  </a:lnTo>
                  <a:lnTo>
                    <a:pt x="9289" y="21567"/>
                  </a:lnTo>
                  <a:lnTo>
                    <a:pt x="8973" y="21600"/>
                  </a:lnTo>
                  <a:lnTo>
                    <a:pt x="8596" y="21567"/>
                  </a:lnTo>
                  <a:lnTo>
                    <a:pt x="8407" y="21536"/>
                  </a:lnTo>
                  <a:lnTo>
                    <a:pt x="8249" y="21473"/>
                  </a:lnTo>
                  <a:lnTo>
                    <a:pt x="8061" y="21410"/>
                  </a:lnTo>
                  <a:lnTo>
                    <a:pt x="7903" y="21315"/>
                  </a:lnTo>
                  <a:lnTo>
                    <a:pt x="7745" y="21188"/>
                  </a:lnTo>
                  <a:lnTo>
                    <a:pt x="7620" y="21062"/>
                  </a:lnTo>
                  <a:lnTo>
                    <a:pt x="535" y="14094"/>
                  </a:lnTo>
                  <a:lnTo>
                    <a:pt x="346" y="13777"/>
                  </a:lnTo>
                  <a:lnTo>
                    <a:pt x="158" y="13461"/>
                  </a:lnTo>
                  <a:lnTo>
                    <a:pt x="31" y="13143"/>
                  </a:lnTo>
                  <a:lnTo>
                    <a:pt x="0" y="13017"/>
                  </a:lnTo>
                  <a:lnTo>
                    <a:pt x="0" y="12636"/>
                  </a:lnTo>
                  <a:lnTo>
                    <a:pt x="31" y="12479"/>
                  </a:lnTo>
                  <a:lnTo>
                    <a:pt x="158" y="12130"/>
                  </a:lnTo>
                  <a:lnTo>
                    <a:pt x="346" y="11782"/>
                  </a:lnTo>
                  <a:lnTo>
                    <a:pt x="535" y="11497"/>
                  </a:lnTo>
                  <a:close/>
                  <a:moveTo>
                    <a:pt x="16184" y="5447"/>
                  </a:moveTo>
                  <a:lnTo>
                    <a:pt x="16404" y="5637"/>
                  </a:lnTo>
                  <a:lnTo>
                    <a:pt x="16624" y="5763"/>
                  </a:lnTo>
                  <a:lnTo>
                    <a:pt x="16845" y="5827"/>
                  </a:lnTo>
                  <a:lnTo>
                    <a:pt x="17380" y="5827"/>
                  </a:lnTo>
                  <a:lnTo>
                    <a:pt x="17601" y="5763"/>
                  </a:lnTo>
                  <a:lnTo>
                    <a:pt x="17790" y="5637"/>
                  </a:lnTo>
                  <a:lnTo>
                    <a:pt x="17947" y="5447"/>
                  </a:lnTo>
                  <a:lnTo>
                    <a:pt x="18137" y="5258"/>
                  </a:lnTo>
                  <a:lnTo>
                    <a:pt x="18231" y="5035"/>
                  </a:lnTo>
                  <a:lnTo>
                    <a:pt x="18293" y="4845"/>
                  </a:lnTo>
                  <a:lnTo>
                    <a:pt x="18325" y="4624"/>
                  </a:lnTo>
                  <a:lnTo>
                    <a:pt x="18293" y="4371"/>
                  </a:lnTo>
                  <a:lnTo>
                    <a:pt x="18231" y="4117"/>
                  </a:lnTo>
                  <a:lnTo>
                    <a:pt x="18137" y="3895"/>
                  </a:lnTo>
                  <a:lnTo>
                    <a:pt x="17947" y="3705"/>
                  </a:lnTo>
                  <a:lnTo>
                    <a:pt x="17790" y="3546"/>
                  </a:lnTo>
                  <a:lnTo>
                    <a:pt x="17601" y="3451"/>
                  </a:lnTo>
                  <a:lnTo>
                    <a:pt x="17380" y="3356"/>
                  </a:lnTo>
                  <a:lnTo>
                    <a:pt x="17128" y="3325"/>
                  </a:lnTo>
                  <a:lnTo>
                    <a:pt x="16845" y="3356"/>
                  </a:lnTo>
                  <a:lnTo>
                    <a:pt x="16624" y="3451"/>
                  </a:lnTo>
                  <a:lnTo>
                    <a:pt x="16404" y="3546"/>
                  </a:lnTo>
                  <a:lnTo>
                    <a:pt x="16184" y="3705"/>
                  </a:lnTo>
                  <a:lnTo>
                    <a:pt x="16089" y="3895"/>
                  </a:lnTo>
                  <a:lnTo>
                    <a:pt x="15994" y="4117"/>
                  </a:lnTo>
                  <a:lnTo>
                    <a:pt x="15932" y="4371"/>
                  </a:lnTo>
                  <a:lnTo>
                    <a:pt x="15932" y="4845"/>
                  </a:lnTo>
                  <a:lnTo>
                    <a:pt x="15994" y="5035"/>
                  </a:lnTo>
                  <a:lnTo>
                    <a:pt x="16089" y="5258"/>
                  </a:lnTo>
                  <a:lnTo>
                    <a:pt x="16184" y="5447"/>
                  </a:lnTo>
                  <a:close/>
                </a:path>
              </a:pathLst>
            </a:custGeom>
            <a:noFill/>
            <a:ln w="12175" cap="rnd">
              <a:solidFill>
                <a:srgbClr val="9FC5E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1336687" y="47100"/>
              <a:ext cx="336726" cy="336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8" y="5416"/>
                  </a:moveTo>
                  <a:lnTo>
                    <a:pt x="19139" y="5187"/>
                  </a:lnTo>
                  <a:lnTo>
                    <a:pt x="19402" y="5056"/>
                  </a:lnTo>
                  <a:lnTo>
                    <a:pt x="19697" y="4956"/>
                  </a:lnTo>
                  <a:lnTo>
                    <a:pt x="19960" y="4892"/>
                  </a:lnTo>
                  <a:lnTo>
                    <a:pt x="20255" y="4825"/>
                  </a:lnTo>
                  <a:lnTo>
                    <a:pt x="20550" y="4695"/>
                  </a:lnTo>
                  <a:lnTo>
                    <a:pt x="20813" y="4530"/>
                  </a:lnTo>
                  <a:lnTo>
                    <a:pt x="21108" y="4300"/>
                  </a:lnTo>
                  <a:lnTo>
                    <a:pt x="21339" y="4038"/>
                  </a:lnTo>
                  <a:lnTo>
                    <a:pt x="21469" y="3742"/>
                  </a:lnTo>
                  <a:lnTo>
                    <a:pt x="21568" y="3414"/>
                  </a:lnTo>
                  <a:lnTo>
                    <a:pt x="21600" y="3053"/>
                  </a:lnTo>
                  <a:lnTo>
                    <a:pt x="21568" y="2758"/>
                  </a:lnTo>
                  <a:lnTo>
                    <a:pt x="21535" y="2461"/>
                  </a:lnTo>
                  <a:lnTo>
                    <a:pt x="21437" y="2200"/>
                  </a:lnTo>
                  <a:lnTo>
                    <a:pt x="21305" y="1903"/>
                  </a:lnTo>
                  <a:lnTo>
                    <a:pt x="21174" y="1674"/>
                  </a:lnTo>
                  <a:lnTo>
                    <a:pt x="21010" y="1411"/>
                  </a:lnTo>
                  <a:lnTo>
                    <a:pt x="20845" y="1182"/>
                  </a:lnTo>
                  <a:lnTo>
                    <a:pt x="20648" y="952"/>
                  </a:lnTo>
                  <a:lnTo>
                    <a:pt x="20419" y="755"/>
                  </a:lnTo>
                  <a:lnTo>
                    <a:pt x="20189" y="590"/>
                  </a:lnTo>
                  <a:lnTo>
                    <a:pt x="19926" y="426"/>
                  </a:lnTo>
                  <a:lnTo>
                    <a:pt x="19664" y="263"/>
                  </a:lnTo>
                  <a:lnTo>
                    <a:pt x="19402" y="164"/>
                  </a:lnTo>
                  <a:lnTo>
                    <a:pt x="19105" y="66"/>
                  </a:lnTo>
                  <a:lnTo>
                    <a:pt x="18844" y="32"/>
                  </a:lnTo>
                  <a:lnTo>
                    <a:pt x="18547" y="0"/>
                  </a:lnTo>
                  <a:lnTo>
                    <a:pt x="18187" y="32"/>
                  </a:lnTo>
                  <a:lnTo>
                    <a:pt x="17858" y="131"/>
                  </a:lnTo>
                  <a:lnTo>
                    <a:pt x="17563" y="263"/>
                  </a:lnTo>
                  <a:lnTo>
                    <a:pt x="17300" y="492"/>
                  </a:lnTo>
                  <a:lnTo>
                    <a:pt x="17070" y="755"/>
                  </a:lnTo>
                  <a:lnTo>
                    <a:pt x="16907" y="1050"/>
                  </a:lnTo>
                  <a:lnTo>
                    <a:pt x="16808" y="1313"/>
                  </a:lnTo>
                  <a:lnTo>
                    <a:pt x="16742" y="1608"/>
                  </a:lnTo>
                  <a:lnTo>
                    <a:pt x="16644" y="1903"/>
                  </a:lnTo>
                  <a:lnTo>
                    <a:pt x="16545" y="2166"/>
                  </a:lnTo>
                  <a:lnTo>
                    <a:pt x="16413" y="2461"/>
                  </a:lnTo>
                  <a:lnTo>
                    <a:pt x="16184" y="2692"/>
                  </a:lnTo>
                  <a:lnTo>
                    <a:pt x="15823" y="3053"/>
                  </a:lnTo>
                  <a:lnTo>
                    <a:pt x="15494" y="3282"/>
                  </a:lnTo>
                  <a:lnTo>
                    <a:pt x="15199" y="3414"/>
                  </a:lnTo>
                  <a:lnTo>
                    <a:pt x="14936" y="3479"/>
                  </a:lnTo>
                  <a:lnTo>
                    <a:pt x="14675" y="3479"/>
                  </a:lnTo>
                  <a:lnTo>
                    <a:pt x="14444" y="3414"/>
                  </a:lnTo>
                  <a:lnTo>
                    <a:pt x="14215" y="3250"/>
                  </a:lnTo>
                  <a:lnTo>
                    <a:pt x="13984" y="3085"/>
                  </a:lnTo>
                  <a:lnTo>
                    <a:pt x="13755" y="2822"/>
                  </a:lnTo>
                  <a:lnTo>
                    <a:pt x="13525" y="2561"/>
                  </a:lnTo>
                  <a:lnTo>
                    <a:pt x="13033" y="1903"/>
                  </a:lnTo>
                  <a:lnTo>
                    <a:pt x="12441" y="1182"/>
                  </a:lnTo>
                  <a:lnTo>
                    <a:pt x="12114" y="787"/>
                  </a:lnTo>
                  <a:lnTo>
                    <a:pt x="11752" y="394"/>
                  </a:lnTo>
                  <a:lnTo>
                    <a:pt x="11555" y="229"/>
                  </a:lnTo>
                  <a:lnTo>
                    <a:pt x="11293" y="98"/>
                  </a:lnTo>
                  <a:lnTo>
                    <a:pt x="11064" y="32"/>
                  </a:lnTo>
                  <a:lnTo>
                    <a:pt x="10801" y="0"/>
                  </a:lnTo>
                  <a:lnTo>
                    <a:pt x="10669" y="32"/>
                  </a:lnTo>
                  <a:lnTo>
                    <a:pt x="10472" y="131"/>
                  </a:lnTo>
                  <a:lnTo>
                    <a:pt x="9848" y="492"/>
                  </a:lnTo>
                  <a:lnTo>
                    <a:pt x="9486" y="722"/>
                  </a:lnTo>
                  <a:lnTo>
                    <a:pt x="9093" y="1018"/>
                  </a:lnTo>
                  <a:lnTo>
                    <a:pt x="8667" y="1313"/>
                  </a:lnTo>
                  <a:lnTo>
                    <a:pt x="8272" y="1674"/>
                  </a:lnTo>
                  <a:lnTo>
                    <a:pt x="7911" y="2035"/>
                  </a:lnTo>
                  <a:lnTo>
                    <a:pt x="7583" y="2429"/>
                  </a:lnTo>
                  <a:lnTo>
                    <a:pt x="7320" y="2822"/>
                  </a:lnTo>
                  <a:lnTo>
                    <a:pt x="7222" y="3021"/>
                  </a:lnTo>
                  <a:lnTo>
                    <a:pt x="7156" y="3250"/>
                  </a:lnTo>
                  <a:lnTo>
                    <a:pt x="7091" y="3447"/>
                  </a:lnTo>
                  <a:lnTo>
                    <a:pt x="7058" y="3643"/>
                  </a:lnTo>
                  <a:lnTo>
                    <a:pt x="7058" y="3840"/>
                  </a:lnTo>
                  <a:lnTo>
                    <a:pt x="7091" y="4071"/>
                  </a:lnTo>
                  <a:lnTo>
                    <a:pt x="7156" y="4267"/>
                  </a:lnTo>
                  <a:lnTo>
                    <a:pt x="7254" y="4464"/>
                  </a:lnTo>
                  <a:lnTo>
                    <a:pt x="7386" y="4661"/>
                  </a:lnTo>
                  <a:lnTo>
                    <a:pt x="7551" y="4858"/>
                  </a:lnTo>
                  <a:lnTo>
                    <a:pt x="7812" y="5056"/>
                  </a:lnTo>
                  <a:lnTo>
                    <a:pt x="8338" y="5317"/>
                  </a:lnTo>
                  <a:lnTo>
                    <a:pt x="8928" y="5450"/>
                  </a:lnTo>
                  <a:lnTo>
                    <a:pt x="9225" y="5580"/>
                  </a:lnTo>
                  <a:lnTo>
                    <a:pt x="9486" y="5712"/>
                  </a:lnTo>
                  <a:lnTo>
                    <a:pt x="9749" y="5942"/>
                  </a:lnTo>
                  <a:lnTo>
                    <a:pt x="9980" y="6204"/>
                  </a:lnTo>
                  <a:lnTo>
                    <a:pt x="10111" y="6500"/>
                  </a:lnTo>
                  <a:lnTo>
                    <a:pt x="10209" y="6828"/>
                  </a:lnTo>
                  <a:lnTo>
                    <a:pt x="10243" y="7222"/>
                  </a:lnTo>
                  <a:lnTo>
                    <a:pt x="10209" y="7485"/>
                  </a:lnTo>
                  <a:lnTo>
                    <a:pt x="10177" y="7780"/>
                  </a:lnTo>
                  <a:lnTo>
                    <a:pt x="9980" y="8306"/>
                  </a:lnTo>
                  <a:lnTo>
                    <a:pt x="9848" y="8567"/>
                  </a:lnTo>
                  <a:lnTo>
                    <a:pt x="9685" y="8830"/>
                  </a:lnTo>
                  <a:lnTo>
                    <a:pt x="9486" y="9061"/>
                  </a:lnTo>
                  <a:lnTo>
                    <a:pt x="9290" y="9290"/>
                  </a:lnTo>
                  <a:lnTo>
                    <a:pt x="9061" y="9486"/>
                  </a:lnTo>
                  <a:lnTo>
                    <a:pt x="8830" y="9685"/>
                  </a:lnTo>
                  <a:lnTo>
                    <a:pt x="8601" y="9815"/>
                  </a:lnTo>
                  <a:lnTo>
                    <a:pt x="8338" y="9980"/>
                  </a:lnTo>
                  <a:lnTo>
                    <a:pt x="8075" y="10078"/>
                  </a:lnTo>
                  <a:lnTo>
                    <a:pt x="7780" y="10177"/>
                  </a:lnTo>
                  <a:lnTo>
                    <a:pt x="7485" y="10209"/>
                  </a:lnTo>
                  <a:lnTo>
                    <a:pt x="7222" y="10243"/>
                  </a:lnTo>
                  <a:lnTo>
                    <a:pt x="6861" y="10209"/>
                  </a:lnTo>
                  <a:lnTo>
                    <a:pt x="6533" y="10111"/>
                  </a:lnTo>
                  <a:lnTo>
                    <a:pt x="6204" y="9980"/>
                  </a:lnTo>
                  <a:lnTo>
                    <a:pt x="5942" y="9749"/>
                  </a:lnTo>
                  <a:lnTo>
                    <a:pt x="5712" y="9486"/>
                  </a:lnTo>
                  <a:lnTo>
                    <a:pt x="5548" y="9191"/>
                  </a:lnTo>
                  <a:lnTo>
                    <a:pt x="5351" y="8601"/>
                  </a:lnTo>
                  <a:lnTo>
                    <a:pt x="5285" y="8338"/>
                  </a:lnTo>
                  <a:lnTo>
                    <a:pt x="5187" y="8075"/>
                  </a:lnTo>
                  <a:lnTo>
                    <a:pt x="5056" y="7812"/>
                  </a:lnTo>
                  <a:lnTo>
                    <a:pt x="4858" y="7550"/>
                  </a:lnTo>
                  <a:lnTo>
                    <a:pt x="4661" y="7386"/>
                  </a:lnTo>
                  <a:lnTo>
                    <a:pt x="4464" y="7254"/>
                  </a:lnTo>
                  <a:lnTo>
                    <a:pt x="4267" y="7156"/>
                  </a:lnTo>
                  <a:lnTo>
                    <a:pt x="4071" y="7091"/>
                  </a:lnTo>
                  <a:lnTo>
                    <a:pt x="3840" y="7058"/>
                  </a:lnTo>
                  <a:lnTo>
                    <a:pt x="3643" y="7058"/>
                  </a:lnTo>
                  <a:lnTo>
                    <a:pt x="3447" y="7091"/>
                  </a:lnTo>
                  <a:lnTo>
                    <a:pt x="3250" y="7156"/>
                  </a:lnTo>
                  <a:lnTo>
                    <a:pt x="3021" y="7222"/>
                  </a:lnTo>
                  <a:lnTo>
                    <a:pt x="2822" y="7320"/>
                  </a:lnTo>
                  <a:lnTo>
                    <a:pt x="2429" y="7583"/>
                  </a:lnTo>
                  <a:lnTo>
                    <a:pt x="2035" y="7911"/>
                  </a:lnTo>
                  <a:lnTo>
                    <a:pt x="1674" y="8272"/>
                  </a:lnTo>
                  <a:lnTo>
                    <a:pt x="1313" y="8667"/>
                  </a:lnTo>
                  <a:lnTo>
                    <a:pt x="1018" y="9093"/>
                  </a:lnTo>
                  <a:lnTo>
                    <a:pt x="722" y="9486"/>
                  </a:lnTo>
                  <a:lnTo>
                    <a:pt x="492" y="9848"/>
                  </a:lnTo>
                  <a:lnTo>
                    <a:pt x="131" y="10472"/>
                  </a:lnTo>
                  <a:lnTo>
                    <a:pt x="32" y="10669"/>
                  </a:lnTo>
                  <a:lnTo>
                    <a:pt x="0" y="10801"/>
                  </a:lnTo>
                  <a:lnTo>
                    <a:pt x="32" y="11062"/>
                  </a:lnTo>
                  <a:lnTo>
                    <a:pt x="98" y="11293"/>
                  </a:lnTo>
                  <a:lnTo>
                    <a:pt x="229" y="11555"/>
                  </a:lnTo>
                  <a:lnTo>
                    <a:pt x="394" y="11752"/>
                  </a:lnTo>
                  <a:lnTo>
                    <a:pt x="787" y="12114"/>
                  </a:lnTo>
                  <a:lnTo>
                    <a:pt x="1182" y="12441"/>
                  </a:lnTo>
                  <a:lnTo>
                    <a:pt x="1903" y="13033"/>
                  </a:lnTo>
                  <a:lnTo>
                    <a:pt x="2561" y="13525"/>
                  </a:lnTo>
                  <a:lnTo>
                    <a:pt x="2822" y="13755"/>
                  </a:lnTo>
                  <a:lnTo>
                    <a:pt x="3085" y="13984"/>
                  </a:lnTo>
                  <a:lnTo>
                    <a:pt x="3250" y="14215"/>
                  </a:lnTo>
                  <a:lnTo>
                    <a:pt x="3414" y="14444"/>
                  </a:lnTo>
                  <a:lnTo>
                    <a:pt x="3480" y="14675"/>
                  </a:lnTo>
                  <a:lnTo>
                    <a:pt x="3480" y="14936"/>
                  </a:lnTo>
                  <a:lnTo>
                    <a:pt x="3414" y="15199"/>
                  </a:lnTo>
                  <a:lnTo>
                    <a:pt x="3282" y="15494"/>
                  </a:lnTo>
                  <a:lnTo>
                    <a:pt x="3053" y="15823"/>
                  </a:lnTo>
                  <a:lnTo>
                    <a:pt x="2463" y="16413"/>
                  </a:lnTo>
                  <a:lnTo>
                    <a:pt x="2200" y="16545"/>
                  </a:lnTo>
                  <a:lnTo>
                    <a:pt x="1903" y="16644"/>
                  </a:lnTo>
                  <a:lnTo>
                    <a:pt x="1642" y="16710"/>
                  </a:lnTo>
                  <a:lnTo>
                    <a:pt x="1345" y="16775"/>
                  </a:lnTo>
                  <a:lnTo>
                    <a:pt x="1050" y="16907"/>
                  </a:lnTo>
                  <a:lnTo>
                    <a:pt x="787" y="17070"/>
                  </a:lnTo>
                  <a:lnTo>
                    <a:pt x="492" y="17300"/>
                  </a:lnTo>
                  <a:lnTo>
                    <a:pt x="263" y="17563"/>
                  </a:lnTo>
                  <a:lnTo>
                    <a:pt x="131" y="17858"/>
                  </a:lnTo>
                  <a:lnTo>
                    <a:pt x="32" y="18186"/>
                  </a:lnTo>
                  <a:lnTo>
                    <a:pt x="0" y="18547"/>
                  </a:lnTo>
                  <a:lnTo>
                    <a:pt x="32" y="18844"/>
                  </a:lnTo>
                  <a:lnTo>
                    <a:pt x="66" y="19139"/>
                  </a:lnTo>
                  <a:lnTo>
                    <a:pt x="164" y="19402"/>
                  </a:lnTo>
                  <a:lnTo>
                    <a:pt x="295" y="19697"/>
                  </a:lnTo>
                  <a:lnTo>
                    <a:pt x="427" y="19926"/>
                  </a:lnTo>
                  <a:lnTo>
                    <a:pt x="590" y="20189"/>
                  </a:lnTo>
                  <a:lnTo>
                    <a:pt x="755" y="20419"/>
                  </a:lnTo>
                  <a:lnTo>
                    <a:pt x="952" y="20648"/>
                  </a:lnTo>
                  <a:lnTo>
                    <a:pt x="1182" y="20845"/>
                  </a:lnTo>
                  <a:lnTo>
                    <a:pt x="1411" y="21010"/>
                  </a:lnTo>
                  <a:lnTo>
                    <a:pt x="1937" y="21339"/>
                  </a:lnTo>
                  <a:lnTo>
                    <a:pt x="2200" y="21437"/>
                  </a:lnTo>
                  <a:lnTo>
                    <a:pt x="2495" y="21535"/>
                  </a:lnTo>
                  <a:lnTo>
                    <a:pt x="2758" y="21568"/>
                  </a:lnTo>
                  <a:lnTo>
                    <a:pt x="3053" y="21600"/>
                  </a:lnTo>
                  <a:lnTo>
                    <a:pt x="3414" y="21568"/>
                  </a:lnTo>
                  <a:lnTo>
                    <a:pt x="3742" y="21469"/>
                  </a:lnTo>
                  <a:lnTo>
                    <a:pt x="4038" y="21339"/>
                  </a:lnTo>
                  <a:lnTo>
                    <a:pt x="4300" y="21108"/>
                  </a:lnTo>
                  <a:lnTo>
                    <a:pt x="4530" y="20845"/>
                  </a:lnTo>
                  <a:lnTo>
                    <a:pt x="4695" y="20550"/>
                  </a:lnTo>
                  <a:lnTo>
                    <a:pt x="4793" y="20287"/>
                  </a:lnTo>
                  <a:lnTo>
                    <a:pt x="4858" y="19992"/>
                  </a:lnTo>
                  <a:lnTo>
                    <a:pt x="4958" y="19697"/>
                  </a:lnTo>
                  <a:lnTo>
                    <a:pt x="5056" y="19434"/>
                  </a:lnTo>
                  <a:lnTo>
                    <a:pt x="5187" y="19139"/>
                  </a:lnTo>
                  <a:lnTo>
                    <a:pt x="5416" y="18908"/>
                  </a:lnTo>
                  <a:lnTo>
                    <a:pt x="5777" y="18581"/>
                  </a:lnTo>
                  <a:lnTo>
                    <a:pt x="6106" y="18318"/>
                  </a:lnTo>
                  <a:lnTo>
                    <a:pt x="6401" y="18186"/>
                  </a:lnTo>
                  <a:lnTo>
                    <a:pt x="6664" y="18121"/>
                  </a:lnTo>
                  <a:lnTo>
                    <a:pt x="6927" y="18121"/>
                  </a:lnTo>
                  <a:lnTo>
                    <a:pt x="7156" y="18186"/>
                  </a:lnTo>
                  <a:lnTo>
                    <a:pt x="7386" y="18350"/>
                  </a:lnTo>
                  <a:lnTo>
                    <a:pt x="7616" y="18515"/>
                  </a:lnTo>
                  <a:lnTo>
                    <a:pt x="7846" y="18778"/>
                  </a:lnTo>
                  <a:lnTo>
                    <a:pt x="8075" y="19040"/>
                  </a:lnTo>
                  <a:lnTo>
                    <a:pt x="8569" y="19697"/>
                  </a:lnTo>
                  <a:lnTo>
                    <a:pt x="9159" y="20419"/>
                  </a:lnTo>
                  <a:lnTo>
                    <a:pt x="9486" y="20813"/>
                  </a:lnTo>
                  <a:lnTo>
                    <a:pt x="9848" y="21206"/>
                  </a:lnTo>
                  <a:lnTo>
                    <a:pt x="10046" y="21371"/>
                  </a:lnTo>
                  <a:lnTo>
                    <a:pt x="10307" y="21502"/>
                  </a:lnTo>
                  <a:lnTo>
                    <a:pt x="10538" y="21568"/>
                  </a:lnTo>
                  <a:lnTo>
                    <a:pt x="10801" y="21600"/>
                  </a:lnTo>
                  <a:lnTo>
                    <a:pt x="10931" y="21568"/>
                  </a:lnTo>
                  <a:lnTo>
                    <a:pt x="11128" y="21469"/>
                  </a:lnTo>
                  <a:lnTo>
                    <a:pt x="11752" y="21108"/>
                  </a:lnTo>
                  <a:lnTo>
                    <a:pt x="12114" y="20879"/>
                  </a:lnTo>
                  <a:lnTo>
                    <a:pt x="12507" y="20582"/>
                  </a:lnTo>
                  <a:lnTo>
                    <a:pt x="12934" y="20287"/>
                  </a:lnTo>
                  <a:lnTo>
                    <a:pt x="13328" y="19926"/>
                  </a:lnTo>
                  <a:lnTo>
                    <a:pt x="13689" y="19565"/>
                  </a:lnTo>
                  <a:lnTo>
                    <a:pt x="14017" y="19171"/>
                  </a:lnTo>
                  <a:lnTo>
                    <a:pt x="14280" y="18778"/>
                  </a:lnTo>
                  <a:lnTo>
                    <a:pt x="14378" y="18581"/>
                  </a:lnTo>
                  <a:lnTo>
                    <a:pt x="14444" y="18350"/>
                  </a:lnTo>
                  <a:lnTo>
                    <a:pt x="14510" y="18153"/>
                  </a:lnTo>
                  <a:lnTo>
                    <a:pt x="14542" y="17957"/>
                  </a:lnTo>
                  <a:lnTo>
                    <a:pt x="14542" y="17760"/>
                  </a:lnTo>
                  <a:lnTo>
                    <a:pt x="14510" y="17529"/>
                  </a:lnTo>
                  <a:lnTo>
                    <a:pt x="14444" y="17333"/>
                  </a:lnTo>
                  <a:lnTo>
                    <a:pt x="14346" y="17136"/>
                  </a:lnTo>
                  <a:lnTo>
                    <a:pt x="14215" y="16939"/>
                  </a:lnTo>
                  <a:lnTo>
                    <a:pt x="14050" y="16742"/>
                  </a:lnTo>
                  <a:lnTo>
                    <a:pt x="13788" y="16545"/>
                  </a:lnTo>
                  <a:lnTo>
                    <a:pt x="13525" y="16413"/>
                  </a:lnTo>
                  <a:lnTo>
                    <a:pt x="13262" y="16315"/>
                  </a:lnTo>
                  <a:lnTo>
                    <a:pt x="12967" y="16217"/>
                  </a:lnTo>
                  <a:lnTo>
                    <a:pt x="12672" y="16150"/>
                  </a:lnTo>
                  <a:lnTo>
                    <a:pt x="12376" y="16020"/>
                  </a:lnTo>
                  <a:lnTo>
                    <a:pt x="12114" y="15889"/>
                  </a:lnTo>
                  <a:lnTo>
                    <a:pt x="11851" y="15658"/>
                  </a:lnTo>
                  <a:lnTo>
                    <a:pt x="11622" y="15396"/>
                  </a:lnTo>
                  <a:lnTo>
                    <a:pt x="11489" y="15100"/>
                  </a:lnTo>
                  <a:lnTo>
                    <a:pt x="11391" y="14773"/>
                  </a:lnTo>
                  <a:lnTo>
                    <a:pt x="11359" y="14378"/>
                  </a:lnTo>
                  <a:lnTo>
                    <a:pt x="11391" y="14115"/>
                  </a:lnTo>
                  <a:lnTo>
                    <a:pt x="11423" y="13820"/>
                  </a:lnTo>
                  <a:lnTo>
                    <a:pt x="11522" y="13557"/>
                  </a:lnTo>
                  <a:lnTo>
                    <a:pt x="11622" y="13296"/>
                  </a:lnTo>
                  <a:lnTo>
                    <a:pt x="11752" y="13033"/>
                  </a:lnTo>
                  <a:lnTo>
                    <a:pt x="11917" y="12770"/>
                  </a:lnTo>
                  <a:lnTo>
                    <a:pt x="12114" y="12539"/>
                  </a:lnTo>
                  <a:lnTo>
                    <a:pt x="12310" y="12310"/>
                  </a:lnTo>
                  <a:lnTo>
                    <a:pt x="12539" y="12114"/>
                  </a:lnTo>
                  <a:lnTo>
                    <a:pt x="12770" y="11949"/>
                  </a:lnTo>
                  <a:lnTo>
                    <a:pt x="12999" y="11785"/>
                  </a:lnTo>
                  <a:lnTo>
                    <a:pt x="13262" y="11620"/>
                  </a:lnTo>
                  <a:lnTo>
                    <a:pt x="13525" y="11522"/>
                  </a:lnTo>
                  <a:lnTo>
                    <a:pt x="13820" y="11423"/>
                  </a:lnTo>
                  <a:lnTo>
                    <a:pt x="14116" y="11391"/>
                  </a:lnTo>
                  <a:lnTo>
                    <a:pt x="14378" y="11359"/>
                  </a:lnTo>
                  <a:lnTo>
                    <a:pt x="14739" y="11391"/>
                  </a:lnTo>
                  <a:lnTo>
                    <a:pt x="15068" y="11489"/>
                  </a:lnTo>
                  <a:lnTo>
                    <a:pt x="15396" y="11620"/>
                  </a:lnTo>
                  <a:lnTo>
                    <a:pt x="15658" y="11851"/>
                  </a:lnTo>
                  <a:lnTo>
                    <a:pt x="15889" y="12114"/>
                  </a:lnTo>
                  <a:lnTo>
                    <a:pt x="16052" y="12409"/>
                  </a:lnTo>
                  <a:lnTo>
                    <a:pt x="16152" y="12704"/>
                  </a:lnTo>
                  <a:lnTo>
                    <a:pt x="16250" y="12999"/>
                  </a:lnTo>
                  <a:lnTo>
                    <a:pt x="16315" y="13262"/>
                  </a:lnTo>
                  <a:lnTo>
                    <a:pt x="16413" y="13525"/>
                  </a:lnTo>
                  <a:lnTo>
                    <a:pt x="16545" y="13788"/>
                  </a:lnTo>
                  <a:lnTo>
                    <a:pt x="16742" y="14050"/>
                  </a:lnTo>
                  <a:lnTo>
                    <a:pt x="16939" y="14215"/>
                  </a:lnTo>
                  <a:lnTo>
                    <a:pt x="17136" y="14346"/>
                  </a:lnTo>
                  <a:lnTo>
                    <a:pt x="17333" y="14444"/>
                  </a:lnTo>
                  <a:lnTo>
                    <a:pt x="17529" y="14510"/>
                  </a:lnTo>
                  <a:lnTo>
                    <a:pt x="17760" y="14542"/>
                  </a:lnTo>
                  <a:lnTo>
                    <a:pt x="17957" y="14542"/>
                  </a:lnTo>
                  <a:lnTo>
                    <a:pt x="18153" y="14510"/>
                  </a:lnTo>
                  <a:lnTo>
                    <a:pt x="18350" y="14444"/>
                  </a:lnTo>
                  <a:lnTo>
                    <a:pt x="18581" y="14378"/>
                  </a:lnTo>
                  <a:lnTo>
                    <a:pt x="18778" y="14280"/>
                  </a:lnTo>
                  <a:lnTo>
                    <a:pt x="19171" y="14017"/>
                  </a:lnTo>
                  <a:lnTo>
                    <a:pt x="19565" y="13689"/>
                  </a:lnTo>
                  <a:lnTo>
                    <a:pt x="19926" y="13328"/>
                  </a:lnTo>
                  <a:lnTo>
                    <a:pt x="20287" y="12934"/>
                  </a:lnTo>
                  <a:lnTo>
                    <a:pt x="20582" y="12507"/>
                  </a:lnTo>
                  <a:lnTo>
                    <a:pt x="20879" y="12114"/>
                  </a:lnTo>
                  <a:lnTo>
                    <a:pt x="21108" y="11752"/>
                  </a:lnTo>
                  <a:lnTo>
                    <a:pt x="21469" y="11128"/>
                  </a:lnTo>
                  <a:lnTo>
                    <a:pt x="21568" y="10931"/>
                  </a:lnTo>
                  <a:lnTo>
                    <a:pt x="21600" y="10801"/>
                  </a:lnTo>
                  <a:lnTo>
                    <a:pt x="21568" y="10538"/>
                  </a:lnTo>
                  <a:lnTo>
                    <a:pt x="21502" y="10307"/>
                  </a:lnTo>
                  <a:lnTo>
                    <a:pt x="21371" y="10045"/>
                  </a:lnTo>
                  <a:lnTo>
                    <a:pt x="21206" y="9848"/>
                  </a:lnTo>
                  <a:lnTo>
                    <a:pt x="20813" y="9486"/>
                  </a:lnTo>
                  <a:lnTo>
                    <a:pt x="20419" y="9159"/>
                  </a:lnTo>
                  <a:lnTo>
                    <a:pt x="19697" y="8567"/>
                  </a:lnTo>
                  <a:lnTo>
                    <a:pt x="19040" y="8075"/>
                  </a:lnTo>
                  <a:lnTo>
                    <a:pt x="18778" y="7846"/>
                  </a:lnTo>
                  <a:lnTo>
                    <a:pt x="18515" y="7616"/>
                  </a:lnTo>
                  <a:lnTo>
                    <a:pt x="18350" y="7386"/>
                  </a:lnTo>
                  <a:lnTo>
                    <a:pt x="18187" y="7156"/>
                  </a:lnTo>
                  <a:lnTo>
                    <a:pt x="18121" y="6927"/>
                  </a:lnTo>
                  <a:lnTo>
                    <a:pt x="18121" y="6664"/>
                  </a:lnTo>
                  <a:lnTo>
                    <a:pt x="18187" y="6401"/>
                  </a:lnTo>
                  <a:lnTo>
                    <a:pt x="18318" y="6106"/>
                  </a:lnTo>
                  <a:lnTo>
                    <a:pt x="18547" y="5777"/>
                  </a:lnTo>
                  <a:lnTo>
                    <a:pt x="18908" y="5416"/>
                  </a:lnTo>
                  <a:close/>
                </a:path>
              </a:pathLst>
            </a:custGeom>
            <a:noFill/>
            <a:ln w="12175" cap="rnd">
              <a:solidFill>
                <a:srgbClr val="9FC5E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31503" y="21"/>
              <a:ext cx="248704" cy="430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46" y="0"/>
                  </a:moveTo>
                  <a:lnTo>
                    <a:pt x="2356" y="0"/>
                  </a:lnTo>
                  <a:lnTo>
                    <a:pt x="1867" y="25"/>
                  </a:lnTo>
                  <a:lnTo>
                    <a:pt x="1422" y="102"/>
                  </a:lnTo>
                  <a:lnTo>
                    <a:pt x="1022" y="231"/>
                  </a:lnTo>
                  <a:lnTo>
                    <a:pt x="666" y="384"/>
                  </a:lnTo>
                  <a:lnTo>
                    <a:pt x="400" y="590"/>
                  </a:lnTo>
                  <a:lnTo>
                    <a:pt x="177" y="821"/>
                  </a:lnTo>
                  <a:lnTo>
                    <a:pt x="44" y="1078"/>
                  </a:lnTo>
                  <a:lnTo>
                    <a:pt x="0" y="1360"/>
                  </a:lnTo>
                  <a:lnTo>
                    <a:pt x="0" y="20240"/>
                  </a:lnTo>
                  <a:lnTo>
                    <a:pt x="44" y="20522"/>
                  </a:lnTo>
                  <a:lnTo>
                    <a:pt x="177" y="20778"/>
                  </a:lnTo>
                  <a:lnTo>
                    <a:pt x="400" y="21010"/>
                  </a:lnTo>
                  <a:lnTo>
                    <a:pt x="666" y="21214"/>
                  </a:lnTo>
                  <a:lnTo>
                    <a:pt x="1022" y="21369"/>
                  </a:lnTo>
                  <a:lnTo>
                    <a:pt x="1422" y="21497"/>
                  </a:lnTo>
                  <a:lnTo>
                    <a:pt x="1867" y="21574"/>
                  </a:lnTo>
                  <a:lnTo>
                    <a:pt x="2356" y="21600"/>
                  </a:lnTo>
                  <a:lnTo>
                    <a:pt x="19246" y="21600"/>
                  </a:lnTo>
                  <a:lnTo>
                    <a:pt x="19733" y="21574"/>
                  </a:lnTo>
                  <a:lnTo>
                    <a:pt x="20178" y="21497"/>
                  </a:lnTo>
                  <a:lnTo>
                    <a:pt x="20578" y="21369"/>
                  </a:lnTo>
                  <a:lnTo>
                    <a:pt x="20934" y="21214"/>
                  </a:lnTo>
                  <a:lnTo>
                    <a:pt x="21200" y="21010"/>
                  </a:lnTo>
                  <a:lnTo>
                    <a:pt x="21423" y="20778"/>
                  </a:lnTo>
                  <a:lnTo>
                    <a:pt x="21556" y="20522"/>
                  </a:lnTo>
                  <a:lnTo>
                    <a:pt x="21600" y="20240"/>
                  </a:lnTo>
                  <a:lnTo>
                    <a:pt x="21600" y="1360"/>
                  </a:lnTo>
                  <a:lnTo>
                    <a:pt x="21556" y="1078"/>
                  </a:lnTo>
                  <a:lnTo>
                    <a:pt x="21423" y="821"/>
                  </a:lnTo>
                  <a:lnTo>
                    <a:pt x="21200" y="590"/>
                  </a:lnTo>
                  <a:lnTo>
                    <a:pt x="20934" y="384"/>
                  </a:lnTo>
                  <a:lnTo>
                    <a:pt x="20578" y="231"/>
                  </a:lnTo>
                  <a:lnTo>
                    <a:pt x="20178" y="102"/>
                  </a:lnTo>
                  <a:lnTo>
                    <a:pt x="19733" y="25"/>
                  </a:lnTo>
                  <a:lnTo>
                    <a:pt x="19246" y="0"/>
                  </a:lnTo>
                  <a:close/>
                  <a:moveTo>
                    <a:pt x="10134" y="1026"/>
                  </a:moveTo>
                  <a:lnTo>
                    <a:pt x="11466" y="1026"/>
                  </a:lnTo>
                  <a:lnTo>
                    <a:pt x="11689" y="1051"/>
                  </a:lnTo>
                  <a:lnTo>
                    <a:pt x="11822" y="1129"/>
                  </a:lnTo>
                  <a:lnTo>
                    <a:pt x="11955" y="1206"/>
                  </a:lnTo>
                  <a:lnTo>
                    <a:pt x="12001" y="1333"/>
                  </a:lnTo>
                  <a:lnTo>
                    <a:pt x="11955" y="1437"/>
                  </a:lnTo>
                  <a:lnTo>
                    <a:pt x="11822" y="1539"/>
                  </a:lnTo>
                  <a:lnTo>
                    <a:pt x="11689" y="1590"/>
                  </a:lnTo>
                  <a:lnTo>
                    <a:pt x="11466" y="1616"/>
                  </a:lnTo>
                  <a:lnTo>
                    <a:pt x="10134" y="1616"/>
                  </a:lnTo>
                  <a:lnTo>
                    <a:pt x="9911" y="1590"/>
                  </a:lnTo>
                  <a:lnTo>
                    <a:pt x="9778" y="1539"/>
                  </a:lnTo>
                  <a:lnTo>
                    <a:pt x="9645" y="1437"/>
                  </a:lnTo>
                  <a:lnTo>
                    <a:pt x="9601" y="1333"/>
                  </a:lnTo>
                  <a:lnTo>
                    <a:pt x="9645" y="1206"/>
                  </a:lnTo>
                  <a:lnTo>
                    <a:pt x="9778" y="1129"/>
                  </a:lnTo>
                  <a:lnTo>
                    <a:pt x="9911" y="1051"/>
                  </a:lnTo>
                  <a:lnTo>
                    <a:pt x="10134" y="1026"/>
                  </a:lnTo>
                  <a:close/>
                  <a:moveTo>
                    <a:pt x="10800" y="20471"/>
                  </a:moveTo>
                  <a:lnTo>
                    <a:pt x="10490" y="20446"/>
                  </a:lnTo>
                  <a:lnTo>
                    <a:pt x="10178" y="20394"/>
                  </a:lnTo>
                  <a:lnTo>
                    <a:pt x="9911" y="20317"/>
                  </a:lnTo>
                  <a:lnTo>
                    <a:pt x="9689" y="20215"/>
                  </a:lnTo>
                  <a:lnTo>
                    <a:pt x="9512" y="20086"/>
                  </a:lnTo>
                  <a:lnTo>
                    <a:pt x="9378" y="19933"/>
                  </a:lnTo>
                  <a:lnTo>
                    <a:pt x="9289" y="19753"/>
                  </a:lnTo>
                  <a:lnTo>
                    <a:pt x="9245" y="19573"/>
                  </a:lnTo>
                  <a:lnTo>
                    <a:pt x="9289" y="19393"/>
                  </a:lnTo>
                  <a:lnTo>
                    <a:pt x="9378" y="19214"/>
                  </a:lnTo>
                  <a:lnTo>
                    <a:pt x="9512" y="19060"/>
                  </a:lnTo>
                  <a:lnTo>
                    <a:pt x="9689" y="18932"/>
                  </a:lnTo>
                  <a:lnTo>
                    <a:pt x="9911" y="18829"/>
                  </a:lnTo>
                  <a:lnTo>
                    <a:pt x="10178" y="18752"/>
                  </a:lnTo>
                  <a:lnTo>
                    <a:pt x="10490" y="18701"/>
                  </a:lnTo>
                  <a:lnTo>
                    <a:pt x="10800" y="18675"/>
                  </a:lnTo>
                  <a:lnTo>
                    <a:pt x="11112" y="18701"/>
                  </a:lnTo>
                  <a:lnTo>
                    <a:pt x="11422" y="18752"/>
                  </a:lnTo>
                  <a:lnTo>
                    <a:pt x="11689" y="18829"/>
                  </a:lnTo>
                  <a:lnTo>
                    <a:pt x="11911" y="18932"/>
                  </a:lnTo>
                  <a:lnTo>
                    <a:pt x="12088" y="19060"/>
                  </a:lnTo>
                  <a:lnTo>
                    <a:pt x="12223" y="19214"/>
                  </a:lnTo>
                  <a:lnTo>
                    <a:pt x="12311" y="19393"/>
                  </a:lnTo>
                  <a:lnTo>
                    <a:pt x="12357" y="19573"/>
                  </a:lnTo>
                  <a:lnTo>
                    <a:pt x="12311" y="19753"/>
                  </a:lnTo>
                  <a:lnTo>
                    <a:pt x="12223" y="19933"/>
                  </a:lnTo>
                  <a:lnTo>
                    <a:pt x="12088" y="20086"/>
                  </a:lnTo>
                  <a:lnTo>
                    <a:pt x="11911" y="20215"/>
                  </a:lnTo>
                  <a:lnTo>
                    <a:pt x="11689" y="20317"/>
                  </a:lnTo>
                  <a:lnTo>
                    <a:pt x="11422" y="20394"/>
                  </a:lnTo>
                  <a:lnTo>
                    <a:pt x="11112" y="20446"/>
                  </a:lnTo>
                  <a:lnTo>
                    <a:pt x="10800" y="20471"/>
                  </a:lnTo>
                  <a:close/>
                  <a:moveTo>
                    <a:pt x="19246" y="17547"/>
                  </a:moveTo>
                  <a:lnTo>
                    <a:pt x="2356" y="17547"/>
                  </a:lnTo>
                  <a:lnTo>
                    <a:pt x="2356" y="2693"/>
                  </a:lnTo>
                  <a:lnTo>
                    <a:pt x="19246" y="2693"/>
                  </a:lnTo>
                  <a:lnTo>
                    <a:pt x="19246" y="17547"/>
                  </a:lnTo>
                  <a:close/>
                </a:path>
              </a:pathLst>
            </a:custGeom>
            <a:noFill/>
            <a:ln w="12175" cap="rnd">
              <a:solidFill>
                <a:srgbClr val="9FC5E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19" name="Group 19"/>
            <p:cNvGrpSpPr/>
            <p:nvPr/>
          </p:nvGrpSpPr>
          <p:grpSpPr>
            <a:xfrm>
              <a:off x="2231017" y="40449"/>
              <a:ext cx="342882" cy="350027"/>
              <a:chOff x="0" y="21"/>
              <a:chExt cx="342880" cy="350025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0" y="20"/>
                <a:ext cx="264589" cy="2645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79" y="0"/>
                    </a:moveTo>
                    <a:lnTo>
                      <a:pt x="10236" y="41"/>
                    </a:lnTo>
                    <a:lnTo>
                      <a:pt x="9694" y="82"/>
                    </a:lnTo>
                    <a:lnTo>
                      <a:pt x="9150" y="125"/>
                    </a:lnTo>
                    <a:lnTo>
                      <a:pt x="8606" y="250"/>
                    </a:lnTo>
                    <a:lnTo>
                      <a:pt x="7604" y="501"/>
                    </a:lnTo>
                    <a:lnTo>
                      <a:pt x="7103" y="667"/>
                    </a:lnTo>
                    <a:lnTo>
                      <a:pt x="6601" y="877"/>
                    </a:lnTo>
                    <a:lnTo>
                      <a:pt x="6100" y="1086"/>
                    </a:lnTo>
                    <a:lnTo>
                      <a:pt x="5180" y="1587"/>
                    </a:lnTo>
                    <a:lnTo>
                      <a:pt x="4764" y="1837"/>
                    </a:lnTo>
                    <a:lnTo>
                      <a:pt x="3928" y="2463"/>
                    </a:lnTo>
                    <a:lnTo>
                      <a:pt x="3175" y="3175"/>
                    </a:lnTo>
                    <a:lnTo>
                      <a:pt x="2465" y="3927"/>
                    </a:lnTo>
                    <a:lnTo>
                      <a:pt x="1839" y="4762"/>
                    </a:lnTo>
                    <a:lnTo>
                      <a:pt x="1546" y="5222"/>
                    </a:lnTo>
                    <a:lnTo>
                      <a:pt x="1045" y="6142"/>
                    </a:lnTo>
                    <a:lnTo>
                      <a:pt x="835" y="6601"/>
                    </a:lnTo>
                    <a:lnTo>
                      <a:pt x="669" y="7102"/>
                    </a:lnTo>
                    <a:lnTo>
                      <a:pt x="501" y="7603"/>
                    </a:lnTo>
                    <a:lnTo>
                      <a:pt x="334" y="8104"/>
                    </a:lnTo>
                    <a:lnTo>
                      <a:pt x="209" y="8648"/>
                    </a:lnTo>
                    <a:lnTo>
                      <a:pt x="125" y="9149"/>
                    </a:lnTo>
                    <a:lnTo>
                      <a:pt x="43" y="9693"/>
                    </a:lnTo>
                    <a:lnTo>
                      <a:pt x="0" y="10236"/>
                    </a:lnTo>
                    <a:lnTo>
                      <a:pt x="0" y="11364"/>
                    </a:lnTo>
                    <a:lnTo>
                      <a:pt x="43" y="11907"/>
                    </a:lnTo>
                    <a:lnTo>
                      <a:pt x="125" y="12449"/>
                    </a:lnTo>
                    <a:lnTo>
                      <a:pt x="209" y="12993"/>
                    </a:lnTo>
                    <a:lnTo>
                      <a:pt x="334" y="13494"/>
                    </a:lnTo>
                    <a:lnTo>
                      <a:pt x="501" y="14038"/>
                    </a:lnTo>
                    <a:lnTo>
                      <a:pt x="669" y="14539"/>
                    </a:lnTo>
                    <a:lnTo>
                      <a:pt x="835" y="14999"/>
                    </a:lnTo>
                    <a:lnTo>
                      <a:pt x="1045" y="15500"/>
                    </a:lnTo>
                    <a:lnTo>
                      <a:pt x="1546" y="16419"/>
                    </a:lnTo>
                    <a:lnTo>
                      <a:pt x="1839" y="16838"/>
                    </a:lnTo>
                    <a:lnTo>
                      <a:pt x="2465" y="17673"/>
                    </a:lnTo>
                    <a:lnTo>
                      <a:pt x="3175" y="18425"/>
                    </a:lnTo>
                    <a:lnTo>
                      <a:pt x="3928" y="19135"/>
                    </a:lnTo>
                    <a:lnTo>
                      <a:pt x="4764" y="19761"/>
                    </a:lnTo>
                    <a:lnTo>
                      <a:pt x="5180" y="20054"/>
                    </a:lnTo>
                    <a:lnTo>
                      <a:pt x="6100" y="20555"/>
                    </a:lnTo>
                    <a:lnTo>
                      <a:pt x="6601" y="20765"/>
                    </a:lnTo>
                    <a:lnTo>
                      <a:pt x="7103" y="20931"/>
                    </a:lnTo>
                    <a:lnTo>
                      <a:pt x="7604" y="21099"/>
                    </a:lnTo>
                    <a:lnTo>
                      <a:pt x="8105" y="21265"/>
                    </a:lnTo>
                    <a:lnTo>
                      <a:pt x="8606" y="21391"/>
                    </a:lnTo>
                    <a:lnTo>
                      <a:pt x="9694" y="21559"/>
                    </a:lnTo>
                    <a:lnTo>
                      <a:pt x="10236" y="21600"/>
                    </a:lnTo>
                    <a:lnTo>
                      <a:pt x="11364" y="21600"/>
                    </a:lnTo>
                    <a:lnTo>
                      <a:pt x="11906" y="21559"/>
                    </a:lnTo>
                    <a:lnTo>
                      <a:pt x="12450" y="21475"/>
                    </a:lnTo>
                    <a:lnTo>
                      <a:pt x="12951" y="21391"/>
                    </a:lnTo>
                    <a:lnTo>
                      <a:pt x="13495" y="21265"/>
                    </a:lnTo>
                    <a:lnTo>
                      <a:pt x="13996" y="21099"/>
                    </a:lnTo>
                    <a:lnTo>
                      <a:pt x="14497" y="20931"/>
                    </a:lnTo>
                    <a:lnTo>
                      <a:pt x="14999" y="20765"/>
                    </a:lnTo>
                    <a:lnTo>
                      <a:pt x="15459" y="20555"/>
                    </a:lnTo>
                    <a:lnTo>
                      <a:pt x="15917" y="20305"/>
                    </a:lnTo>
                    <a:lnTo>
                      <a:pt x="16377" y="20054"/>
                    </a:lnTo>
                    <a:lnTo>
                      <a:pt x="16836" y="19761"/>
                    </a:lnTo>
                    <a:lnTo>
                      <a:pt x="17672" y="19135"/>
                    </a:lnTo>
                    <a:lnTo>
                      <a:pt x="18425" y="18425"/>
                    </a:lnTo>
                    <a:lnTo>
                      <a:pt x="19135" y="17673"/>
                    </a:lnTo>
                    <a:lnTo>
                      <a:pt x="19761" y="16838"/>
                    </a:lnTo>
                    <a:lnTo>
                      <a:pt x="20012" y="16419"/>
                    </a:lnTo>
                    <a:lnTo>
                      <a:pt x="20512" y="15500"/>
                    </a:lnTo>
                    <a:lnTo>
                      <a:pt x="20722" y="14999"/>
                    </a:lnTo>
                    <a:lnTo>
                      <a:pt x="20931" y="14539"/>
                    </a:lnTo>
                    <a:lnTo>
                      <a:pt x="21097" y="14038"/>
                    </a:lnTo>
                    <a:lnTo>
                      <a:pt x="21266" y="13494"/>
                    </a:lnTo>
                    <a:lnTo>
                      <a:pt x="21350" y="12993"/>
                    </a:lnTo>
                    <a:lnTo>
                      <a:pt x="21475" y="12449"/>
                    </a:lnTo>
                    <a:lnTo>
                      <a:pt x="21516" y="11907"/>
                    </a:lnTo>
                    <a:lnTo>
                      <a:pt x="21557" y="11364"/>
                    </a:lnTo>
                    <a:lnTo>
                      <a:pt x="21600" y="10820"/>
                    </a:lnTo>
                    <a:lnTo>
                      <a:pt x="21557" y="10236"/>
                    </a:lnTo>
                    <a:lnTo>
                      <a:pt x="21475" y="9149"/>
                    </a:lnTo>
                    <a:lnTo>
                      <a:pt x="21350" y="8648"/>
                    </a:lnTo>
                    <a:lnTo>
                      <a:pt x="21266" y="8104"/>
                    </a:lnTo>
                    <a:lnTo>
                      <a:pt x="21097" y="7603"/>
                    </a:lnTo>
                    <a:lnTo>
                      <a:pt x="20931" y="7102"/>
                    </a:lnTo>
                    <a:lnTo>
                      <a:pt x="20722" y="6601"/>
                    </a:lnTo>
                    <a:lnTo>
                      <a:pt x="20512" y="6142"/>
                    </a:lnTo>
                    <a:lnTo>
                      <a:pt x="19761" y="4762"/>
                    </a:lnTo>
                    <a:lnTo>
                      <a:pt x="19135" y="3927"/>
                    </a:lnTo>
                    <a:lnTo>
                      <a:pt x="18425" y="3175"/>
                    </a:lnTo>
                    <a:lnTo>
                      <a:pt x="17672" y="2463"/>
                    </a:lnTo>
                    <a:lnTo>
                      <a:pt x="16836" y="1837"/>
                    </a:lnTo>
                    <a:lnTo>
                      <a:pt x="15917" y="1336"/>
                    </a:lnTo>
                    <a:lnTo>
                      <a:pt x="15459" y="1086"/>
                    </a:lnTo>
                    <a:lnTo>
                      <a:pt x="14999" y="877"/>
                    </a:lnTo>
                    <a:lnTo>
                      <a:pt x="14497" y="667"/>
                    </a:lnTo>
                    <a:lnTo>
                      <a:pt x="13996" y="501"/>
                    </a:lnTo>
                    <a:lnTo>
                      <a:pt x="13495" y="376"/>
                    </a:lnTo>
                    <a:lnTo>
                      <a:pt x="12951" y="250"/>
                    </a:lnTo>
                    <a:lnTo>
                      <a:pt x="12450" y="125"/>
                    </a:lnTo>
                    <a:lnTo>
                      <a:pt x="11906" y="82"/>
                    </a:lnTo>
                    <a:lnTo>
                      <a:pt x="11364" y="41"/>
                    </a:lnTo>
                    <a:lnTo>
                      <a:pt x="10779" y="0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9FC5E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30720" y="30720"/>
                <a:ext cx="203149" cy="2031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73" y="0"/>
                    </a:moveTo>
                    <a:lnTo>
                      <a:pt x="9685" y="54"/>
                    </a:lnTo>
                    <a:lnTo>
                      <a:pt x="8597" y="217"/>
                    </a:lnTo>
                    <a:lnTo>
                      <a:pt x="7563" y="489"/>
                    </a:lnTo>
                    <a:lnTo>
                      <a:pt x="6582" y="871"/>
                    </a:lnTo>
                    <a:lnTo>
                      <a:pt x="5657" y="1305"/>
                    </a:lnTo>
                    <a:lnTo>
                      <a:pt x="4788" y="1850"/>
                    </a:lnTo>
                    <a:lnTo>
                      <a:pt x="3917" y="2502"/>
                    </a:lnTo>
                    <a:lnTo>
                      <a:pt x="3155" y="3210"/>
                    </a:lnTo>
                    <a:lnTo>
                      <a:pt x="2446" y="3972"/>
                    </a:lnTo>
                    <a:lnTo>
                      <a:pt x="1850" y="4787"/>
                    </a:lnTo>
                    <a:lnTo>
                      <a:pt x="1305" y="5659"/>
                    </a:lnTo>
                    <a:lnTo>
                      <a:pt x="869" y="6637"/>
                    </a:lnTo>
                    <a:lnTo>
                      <a:pt x="489" y="7618"/>
                    </a:lnTo>
                    <a:lnTo>
                      <a:pt x="217" y="8650"/>
                    </a:lnTo>
                    <a:lnTo>
                      <a:pt x="54" y="9684"/>
                    </a:lnTo>
                    <a:lnTo>
                      <a:pt x="0" y="10826"/>
                    </a:lnTo>
                    <a:lnTo>
                      <a:pt x="54" y="11916"/>
                    </a:lnTo>
                    <a:lnTo>
                      <a:pt x="217" y="13004"/>
                    </a:lnTo>
                    <a:lnTo>
                      <a:pt x="489" y="14036"/>
                    </a:lnTo>
                    <a:lnTo>
                      <a:pt x="869" y="15017"/>
                    </a:lnTo>
                    <a:lnTo>
                      <a:pt x="1305" y="15941"/>
                    </a:lnTo>
                    <a:lnTo>
                      <a:pt x="1850" y="16813"/>
                    </a:lnTo>
                    <a:lnTo>
                      <a:pt x="2446" y="17682"/>
                    </a:lnTo>
                    <a:lnTo>
                      <a:pt x="3155" y="18443"/>
                    </a:lnTo>
                    <a:lnTo>
                      <a:pt x="3917" y="19152"/>
                    </a:lnTo>
                    <a:lnTo>
                      <a:pt x="4788" y="19750"/>
                    </a:lnTo>
                    <a:lnTo>
                      <a:pt x="5657" y="20293"/>
                    </a:lnTo>
                    <a:lnTo>
                      <a:pt x="6582" y="20729"/>
                    </a:lnTo>
                    <a:lnTo>
                      <a:pt x="7563" y="21111"/>
                    </a:lnTo>
                    <a:lnTo>
                      <a:pt x="8597" y="21381"/>
                    </a:lnTo>
                    <a:lnTo>
                      <a:pt x="9685" y="21544"/>
                    </a:lnTo>
                    <a:lnTo>
                      <a:pt x="10773" y="21600"/>
                    </a:lnTo>
                    <a:lnTo>
                      <a:pt x="11915" y="21544"/>
                    </a:lnTo>
                    <a:lnTo>
                      <a:pt x="12949" y="21381"/>
                    </a:lnTo>
                    <a:lnTo>
                      <a:pt x="13984" y="21111"/>
                    </a:lnTo>
                    <a:lnTo>
                      <a:pt x="14962" y="20729"/>
                    </a:lnTo>
                    <a:lnTo>
                      <a:pt x="15941" y="20293"/>
                    </a:lnTo>
                    <a:lnTo>
                      <a:pt x="16812" y="19750"/>
                    </a:lnTo>
                    <a:lnTo>
                      <a:pt x="17630" y="19152"/>
                    </a:lnTo>
                    <a:lnTo>
                      <a:pt x="18389" y="18443"/>
                    </a:lnTo>
                    <a:lnTo>
                      <a:pt x="19098" y="17682"/>
                    </a:lnTo>
                    <a:lnTo>
                      <a:pt x="19750" y="16813"/>
                    </a:lnTo>
                    <a:lnTo>
                      <a:pt x="20295" y="15941"/>
                    </a:lnTo>
                    <a:lnTo>
                      <a:pt x="20731" y="15017"/>
                    </a:lnTo>
                    <a:lnTo>
                      <a:pt x="21111" y="14036"/>
                    </a:lnTo>
                    <a:lnTo>
                      <a:pt x="21383" y="13004"/>
                    </a:lnTo>
                    <a:lnTo>
                      <a:pt x="21546" y="11916"/>
                    </a:lnTo>
                    <a:lnTo>
                      <a:pt x="21600" y="10826"/>
                    </a:lnTo>
                    <a:lnTo>
                      <a:pt x="21546" y="9684"/>
                    </a:lnTo>
                    <a:lnTo>
                      <a:pt x="21383" y="8650"/>
                    </a:lnTo>
                    <a:lnTo>
                      <a:pt x="21111" y="7618"/>
                    </a:lnTo>
                    <a:lnTo>
                      <a:pt x="20731" y="6637"/>
                    </a:lnTo>
                    <a:lnTo>
                      <a:pt x="20295" y="5659"/>
                    </a:lnTo>
                    <a:lnTo>
                      <a:pt x="19750" y="4787"/>
                    </a:lnTo>
                    <a:lnTo>
                      <a:pt x="19098" y="3972"/>
                    </a:lnTo>
                    <a:lnTo>
                      <a:pt x="18389" y="3210"/>
                    </a:lnTo>
                    <a:lnTo>
                      <a:pt x="17630" y="2502"/>
                    </a:lnTo>
                    <a:lnTo>
                      <a:pt x="16812" y="1850"/>
                    </a:lnTo>
                    <a:lnTo>
                      <a:pt x="15941" y="1305"/>
                    </a:lnTo>
                    <a:lnTo>
                      <a:pt x="14962" y="871"/>
                    </a:lnTo>
                    <a:lnTo>
                      <a:pt x="13984" y="489"/>
                    </a:lnTo>
                    <a:lnTo>
                      <a:pt x="12949" y="217"/>
                    </a:lnTo>
                    <a:lnTo>
                      <a:pt x="11915" y="54"/>
                    </a:lnTo>
                    <a:lnTo>
                      <a:pt x="10773" y="0"/>
                    </a:lnTo>
                  </a:path>
                </a:pathLst>
              </a:custGeom>
              <a:noFill/>
              <a:ln w="12175" cap="rnd">
                <a:solidFill>
                  <a:srgbClr val="9FC5E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60894" y="61419"/>
                <a:ext cx="71149" cy="711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9" y="19271"/>
                    </a:lnTo>
                    <a:lnTo>
                      <a:pt x="472" y="17254"/>
                    </a:lnTo>
                    <a:lnTo>
                      <a:pt x="938" y="15079"/>
                    </a:lnTo>
                    <a:lnTo>
                      <a:pt x="1710" y="13209"/>
                    </a:lnTo>
                    <a:lnTo>
                      <a:pt x="2641" y="11192"/>
                    </a:lnTo>
                    <a:lnTo>
                      <a:pt x="3732" y="9482"/>
                    </a:lnTo>
                    <a:lnTo>
                      <a:pt x="4976" y="7772"/>
                    </a:lnTo>
                    <a:lnTo>
                      <a:pt x="6373" y="6215"/>
                    </a:lnTo>
                    <a:lnTo>
                      <a:pt x="7929" y="4818"/>
                    </a:lnTo>
                    <a:lnTo>
                      <a:pt x="9633" y="3573"/>
                    </a:lnTo>
                    <a:lnTo>
                      <a:pt x="11342" y="2489"/>
                    </a:lnTo>
                    <a:lnTo>
                      <a:pt x="13211" y="1557"/>
                    </a:lnTo>
                    <a:lnTo>
                      <a:pt x="15227" y="932"/>
                    </a:lnTo>
                    <a:lnTo>
                      <a:pt x="17249" y="313"/>
                    </a:lnTo>
                    <a:lnTo>
                      <a:pt x="19425" y="0"/>
                    </a:lnTo>
                    <a:lnTo>
                      <a:pt x="21600" y="0"/>
                    </a:lnTo>
                  </a:path>
                </a:pathLst>
              </a:custGeom>
              <a:noFill/>
              <a:ln w="12175" cap="rnd">
                <a:solidFill>
                  <a:srgbClr val="9FC5E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213402" y="221093"/>
                <a:ext cx="129479" cy="128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1"/>
                    </a:moveTo>
                    <a:lnTo>
                      <a:pt x="17418" y="21086"/>
                    </a:lnTo>
                    <a:lnTo>
                      <a:pt x="17930" y="21431"/>
                    </a:lnTo>
                    <a:lnTo>
                      <a:pt x="18270" y="21516"/>
                    </a:lnTo>
                    <a:lnTo>
                      <a:pt x="18613" y="21600"/>
                    </a:lnTo>
                    <a:lnTo>
                      <a:pt x="18953" y="21516"/>
                    </a:lnTo>
                    <a:lnTo>
                      <a:pt x="19209" y="21431"/>
                    </a:lnTo>
                    <a:lnTo>
                      <a:pt x="19549" y="21259"/>
                    </a:lnTo>
                    <a:lnTo>
                      <a:pt x="19809" y="21086"/>
                    </a:lnTo>
                    <a:lnTo>
                      <a:pt x="21344" y="19545"/>
                    </a:lnTo>
                    <a:lnTo>
                      <a:pt x="21516" y="19200"/>
                    </a:lnTo>
                    <a:lnTo>
                      <a:pt x="21600" y="18858"/>
                    </a:lnTo>
                    <a:lnTo>
                      <a:pt x="21600" y="18256"/>
                    </a:lnTo>
                    <a:lnTo>
                      <a:pt x="21516" y="17915"/>
                    </a:lnTo>
                    <a:lnTo>
                      <a:pt x="21344" y="17658"/>
                    </a:lnTo>
                    <a:lnTo>
                      <a:pt x="21088" y="17317"/>
                    </a:lnTo>
                    <a:lnTo>
                      <a:pt x="3758" y="0"/>
                    </a:lnTo>
                  </a:path>
                </a:pathLst>
              </a:custGeom>
              <a:noFill/>
              <a:ln w="12175" cap="rnd">
                <a:solidFill>
                  <a:srgbClr val="9FC5E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>
              <a:off x="21" y="634031"/>
              <a:ext cx="3920181" cy="376650"/>
              <a:chOff x="21" y="21"/>
              <a:chExt cx="3920180" cy="376649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906370" y="33809"/>
                <a:ext cx="339794" cy="309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0"/>
                    </a:moveTo>
                    <a:lnTo>
                      <a:pt x="10246" y="0"/>
                    </a:lnTo>
                    <a:lnTo>
                      <a:pt x="9693" y="35"/>
                    </a:lnTo>
                    <a:lnTo>
                      <a:pt x="9140" y="107"/>
                    </a:lnTo>
                    <a:lnTo>
                      <a:pt x="8621" y="178"/>
                    </a:lnTo>
                    <a:lnTo>
                      <a:pt x="8100" y="285"/>
                    </a:lnTo>
                    <a:lnTo>
                      <a:pt x="7579" y="429"/>
                    </a:lnTo>
                    <a:lnTo>
                      <a:pt x="7091" y="608"/>
                    </a:lnTo>
                    <a:lnTo>
                      <a:pt x="6604" y="786"/>
                    </a:lnTo>
                    <a:lnTo>
                      <a:pt x="6115" y="965"/>
                    </a:lnTo>
                    <a:lnTo>
                      <a:pt x="5659" y="1216"/>
                    </a:lnTo>
                    <a:lnTo>
                      <a:pt x="5204" y="1430"/>
                    </a:lnTo>
                    <a:lnTo>
                      <a:pt x="4750" y="1717"/>
                    </a:lnTo>
                    <a:lnTo>
                      <a:pt x="4326" y="2001"/>
                    </a:lnTo>
                    <a:lnTo>
                      <a:pt x="3936" y="2288"/>
                    </a:lnTo>
                    <a:lnTo>
                      <a:pt x="3545" y="2609"/>
                    </a:lnTo>
                    <a:lnTo>
                      <a:pt x="3155" y="2932"/>
                    </a:lnTo>
                    <a:lnTo>
                      <a:pt x="2797" y="3289"/>
                    </a:lnTo>
                    <a:lnTo>
                      <a:pt x="2472" y="3647"/>
                    </a:lnTo>
                    <a:lnTo>
                      <a:pt x="2147" y="4041"/>
                    </a:lnTo>
                    <a:lnTo>
                      <a:pt x="1854" y="4435"/>
                    </a:lnTo>
                    <a:lnTo>
                      <a:pt x="1561" y="4827"/>
                    </a:lnTo>
                    <a:lnTo>
                      <a:pt x="1301" y="5257"/>
                    </a:lnTo>
                    <a:lnTo>
                      <a:pt x="1073" y="5686"/>
                    </a:lnTo>
                    <a:lnTo>
                      <a:pt x="846" y="6151"/>
                    </a:lnTo>
                    <a:lnTo>
                      <a:pt x="650" y="6615"/>
                    </a:lnTo>
                    <a:lnTo>
                      <a:pt x="488" y="7081"/>
                    </a:lnTo>
                    <a:lnTo>
                      <a:pt x="325" y="7545"/>
                    </a:lnTo>
                    <a:lnTo>
                      <a:pt x="130" y="8546"/>
                    </a:lnTo>
                    <a:lnTo>
                      <a:pt x="64" y="9047"/>
                    </a:lnTo>
                    <a:lnTo>
                      <a:pt x="0" y="9547"/>
                    </a:lnTo>
                    <a:lnTo>
                      <a:pt x="0" y="10621"/>
                    </a:lnTo>
                    <a:lnTo>
                      <a:pt x="64" y="11194"/>
                    </a:lnTo>
                    <a:lnTo>
                      <a:pt x="130" y="11729"/>
                    </a:lnTo>
                    <a:lnTo>
                      <a:pt x="260" y="12230"/>
                    </a:lnTo>
                    <a:lnTo>
                      <a:pt x="390" y="12766"/>
                    </a:lnTo>
                    <a:lnTo>
                      <a:pt x="553" y="13267"/>
                    </a:lnTo>
                    <a:lnTo>
                      <a:pt x="748" y="13768"/>
                    </a:lnTo>
                    <a:lnTo>
                      <a:pt x="975" y="14268"/>
                    </a:lnTo>
                    <a:lnTo>
                      <a:pt x="1203" y="14734"/>
                    </a:lnTo>
                    <a:lnTo>
                      <a:pt x="1464" y="15163"/>
                    </a:lnTo>
                    <a:lnTo>
                      <a:pt x="1789" y="15628"/>
                    </a:lnTo>
                    <a:lnTo>
                      <a:pt x="2081" y="16057"/>
                    </a:lnTo>
                    <a:lnTo>
                      <a:pt x="2797" y="16844"/>
                    </a:lnTo>
                    <a:lnTo>
                      <a:pt x="3187" y="17237"/>
                    </a:lnTo>
                    <a:lnTo>
                      <a:pt x="3578" y="17594"/>
                    </a:lnTo>
                    <a:lnTo>
                      <a:pt x="3318" y="18132"/>
                    </a:lnTo>
                    <a:lnTo>
                      <a:pt x="3025" y="18668"/>
                    </a:lnTo>
                    <a:lnTo>
                      <a:pt x="2699" y="19240"/>
                    </a:lnTo>
                    <a:lnTo>
                      <a:pt x="2277" y="19776"/>
                    </a:lnTo>
                    <a:lnTo>
                      <a:pt x="1822" y="20312"/>
                    </a:lnTo>
                    <a:lnTo>
                      <a:pt x="1561" y="20563"/>
                    </a:lnTo>
                    <a:lnTo>
                      <a:pt x="1269" y="20778"/>
                    </a:lnTo>
                    <a:lnTo>
                      <a:pt x="975" y="20992"/>
                    </a:lnTo>
                    <a:lnTo>
                      <a:pt x="683" y="21206"/>
                    </a:lnTo>
                    <a:lnTo>
                      <a:pt x="358" y="21349"/>
                    </a:lnTo>
                    <a:lnTo>
                      <a:pt x="0" y="21528"/>
                    </a:lnTo>
                    <a:lnTo>
                      <a:pt x="162" y="21528"/>
                    </a:lnTo>
                    <a:lnTo>
                      <a:pt x="650" y="21600"/>
                    </a:lnTo>
                    <a:lnTo>
                      <a:pt x="1822" y="21600"/>
                    </a:lnTo>
                    <a:lnTo>
                      <a:pt x="2277" y="21565"/>
                    </a:lnTo>
                    <a:lnTo>
                      <a:pt x="2797" y="21458"/>
                    </a:lnTo>
                    <a:lnTo>
                      <a:pt x="3318" y="21349"/>
                    </a:lnTo>
                    <a:lnTo>
                      <a:pt x="3871" y="21171"/>
                    </a:lnTo>
                    <a:lnTo>
                      <a:pt x="4424" y="20957"/>
                    </a:lnTo>
                    <a:lnTo>
                      <a:pt x="5009" y="20671"/>
                    </a:lnTo>
                    <a:lnTo>
                      <a:pt x="5562" y="20312"/>
                    </a:lnTo>
                    <a:lnTo>
                      <a:pt x="6115" y="19919"/>
                    </a:lnTo>
                    <a:lnTo>
                      <a:pt x="6636" y="19383"/>
                    </a:lnTo>
                    <a:lnTo>
                      <a:pt x="7123" y="19562"/>
                    </a:lnTo>
                    <a:lnTo>
                      <a:pt x="7612" y="19740"/>
                    </a:lnTo>
                    <a:lnTo>
                      <a:pt x="8132" y="19848"/>
                    </a:lnTo>
                    <a:lnTo>
                      <a:pt x="9174" y="20063"/>
                    </a:lnTo>
                    <a:lnTo>
                      <a:pt x="9693" y="20133"/>
                    </a:lnTo>
                    <a:lnTo>
                      <a:pt x="10246" y="20170"/>
                    </a:lnTo>
                    <a:lnTo>
                      <a:pt x="11354" y="20170"/>
                    </a:lnTo>
                    <a:lnTo>
                      <a:pt x="11907" y="20133"/>
                    </a:lnTo>
                    <a:lnTo>
                      <a:pt x="12460" y="20063"/>
                    </a:lnTo>
                    <a:lnTo>
                      <a:pt x="12979" y="19955"/>
                    </a:lnTo>
                    <a:lnTo>
                      <a:pt x="13500" y="19848"/>
                    </a:lnTo>
                    <a:lnTo>
                      <a:pt x="14021" y="19704"/>
                    </a:lnTo>
                    <a:lnTo>
                      <a:pt x="14509" y="19562"/>
                    </a:lnTo>
                    <a:lnTo>
                      <a:pt x="14996" y="19383"/>
                    </a:lnTo>
                    <a:lnTo>
                      <a:pt x="15485" y="19168"/>
                    </a:lnTo>
                    <a:lnTo>
                      <a:pt x="15941" y="18954"/>
                    </a:lnTo>
                    <a:lnTo>
                      <a:pt x="16396" y="18703"/>
                    </a:lnTo>
                    <a:lnTo>
                      <a:pt x="16851" y="18453"/>
                    </a:lnTo>
                    <a:lnTo>
                      <a:pt x="17274" y="18167"/>
                    </a:lnTo>
                    <a:lnTo>
                      <a:pt x="17664" y="17881"/>
                    </a:lnTo>
                    <a:lnTo>
                      <a:pt x="18055" y="17559"/>
                    </a:lnTo>
                    <a:lnTo>
                      <a:pt x="18445" y="17201"/>
                    </a:lnTo>
                    <a:lnTo>
                      <a:pt x="18803" y="16879"/>
                    </a:lnTo>
                    <a:lnTo>
                      <a:pt x="19128" y="16486"/>
                    </a:lnTo>
                    <a:lnTo>
                      <a:pt x="19453" y="16129"/>
                    </a:lnTo>
                    <a:lnTo>
                      <a:pt x="19746" y="15735"/>
                    </a:lnTo>
                    <a:lnTo>
                      <a:pt x="20039" y="15305"/>
                    </a:lnTo>
                    <a:lnTo>
                      <a:pt x="20299" y="14876"/>
                    </a:lnTo>
                    <a:lnTo>
                      <a:pt x="20527" y="14447"/>
                    </a:lnTo>
                    <a:lnTo>
                      <a:pt x="20754" y="14019"/>
                    </a:lnTo>
                    <a:lnTo>
                      <a:pt x="20950" y="13553"/>
                    </a:lnTo>
                    <a:lnTo>
                      <a:pt x="21112" y="13088"/>
                    </a:lnTo>
                    <a:lnTo>
                      <a:pt x="21275" y="12588"/>
                    </a:lnTo>
                    <a:lnTo>
                      <a:pt x="21373" y="12123"/>
                    </a:lnTo>
                    <a:lnTo>
                      <a:pt x="21470" y="11622"/>
                    </a:lnTo>
                    <a:lnTo>
                      <a:pt x="21536" y="11122"/>
                    </a:lnTo>
                    <a:lnTo>
                      <a:pt x="21600" y="10586"/>
                    </a:lnTo>
                    <a:lnTo>
                      <a:pt x="21600" y="9547"/>
                    </a:lnTo>
                    <a:lnTo>
                      <a:pt x="21536" y="9047"/>
                    </a:lnTo>
                    <a:lnTo>
                      <a:pt x="21470" y="8546"/>
                    </a:lnTo>
                    <a:lnTo>
                      <a:pt x="21275" y="7545"/>
                    </a:lnTo>
                    <a:lnTo>
                      <a:pt x="21112" y="7081"/>
                    </a:lnTo>
                    <a:lnTo>
                      <a:pt x="20950" y="6615"/>
                    </a:lnTo>
                    <a:lnTo>
                      <a:pt x="20754" y="6151"/>
                    </a:lnTo>
                    <a:lnTo>
                      <a:pt x="20527" y="5686"/>
                    </a:lnTo>
                    <a:lnTo>
                      <a:pt x="20299" y="5257"/>
                    </a:lnTo>
                    <a:lnTo>
                      <a:pt x="20039" y="4827"/>
                    </a:lnTo>
                    <a:lnTo>
                      <a:pt x="19746" y="4435"/>
                    </a:lnTo>
                    <a:lnTo>
                      <a:pt x="19453" y="4041"/>
                    </a:lnTo>
                    <a:lnTo>
                      <a:pt x="19128" y="3647"/>
                    </a:lnTo>
                    <a:lnTo>
                      <a:pt x="18803" y="3289"/>
                    </a:lnTo>
                    <a:lnTo>
                      <a:pt x="18445" y="2932"/>
                    </a:lnTo>
                    <a:lnTo>
                      <a:pt x="18055" y="2609"/>
                    </a:lnTo>
                    <a:lnTo>
                      <a:pt x="17664" y="2288"/>
                    </a:lnTo>
                    <a:lnTo>
                      <a:pt x="17274" y="2001"/>
                    </a:lnTo>
                    <a:lnTo>
                      <a:pt x="16851" y="1717"/>
                    </a:lnTo>
                    <a:lnTo>
                      <a:pt x="16396" y="1430"/>
                    </a:lnTo>
                    <a:lnTo>
                      <a:pt x="15941" y="1216"/>
                    </a:lnTo>
                    <a:lnTo>
                      <a:pt x="15485" y="965"/>
                    </a:lnTo>
                    <a:lnTo>
                      <a:pt x="14996" y="786"/>
                    </a:lnTo>
                    <a:lnTo>
                      <a:pt x="14509" y="608"/>
                    </a:lnTo>
                    <a:lnTo>
                      <a:pt x="14021" y="429"/>
                    </a:lnTo>
                    <a:lnTo>
                      <a:pt x="13500" y="285"/>
                    </a:lnTo>
                    <a:lnTo>
                      <a:pt x="12979" y="178"/>
                    </a:lnTo>
                    <a:lnTo>
                      <a:pt x="12460" y="107"/>
                    </a:lnTo>
                    <a:lnTo>
                      <a:pt x="11907" y="35"/>
                    </a:lnTo>
                    <a:lnTo>
                      <a:pt x="11354" y="0"/>
                    </a:lnTo>
                    <a:lnTo>
                      <a:pt x="10801" y="0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9FC5E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24" name="Group 24"/>
              <p:cNvGrpSpPr/>
              <p:nvPr/>
            </p:nvGrpSpPr>
            <p:grpSpPr>
              <a:xfrm>
                <a:off x="21" y="56324"/>
                <a:ext cx="390979" cy="270152"/>
                <a:chOff x="0" y="0"/>
                <a:chExt cx="390978" cy="270151"/>
              </a:xfrm>
            </p:grpSpPr>
            <p:sp>
              <p:nvSpPr>
                <p:cNvPr id="21" name="Shape 21"/>
                <p:cNvSpPr/>
                <p:nvPr/>
              </p:nvSpPr>
              <p:spPr>
                <a:xfrm>
                  <a:off x="0" y="0"/>
                  <a:ext cx="390979" cy="245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7188"/>
                      </a:lnTo>
                      <a:lnTo>
                        <a:pt x="21543" y="5395"/>
                      </a:lnTo>
                      <a:lnTo>
                        <a:pt x="21515" y="4047"/>
                      </a:lnTo>
                      <a:lnTo>
                        <a:pt x="21346" y="1349"/>
                      </a:lnTo>
                      <a:lnTo>
                        <a:pt x="21261" y="887"/>
                      </a:lnTo>
                      <a:lnTo>
                        <a:pt x="21147" y="0"/>
                      </a:lnTo>
                      <a:lnTo>
                        <a:pt x="452" y="0"/>
                      </a:lnTo>
                      <a:lnTo>
                        <a:pt x="339" y="887"/>
                      </a:lnTo>
                      <a:lnTo>
                        <a:pt x="254" y="1349"/>
                      </a:lnTo>
                      <a:lnTo>
                        <a:pt x="85" y="4047"/>
                      </a:lnTo>
                      <a:lnTo>
                        <a:pt x="56" y="5395"/>
                      </a:lnTo>
                      <a:lnTo>
                        <a:pt x="0" y="7188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" name="Shape 22"/>
                <p:cNvSpPr/>
                <p:nvPr/>
              </p:nvSpPr>
              <p:spPr>
                <a:xfrm>
                  <a:off x="0" y="26601"/>
                  <a:ext cx="390979" cy="2287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662" y="14303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0969" y="13144"/>
                      </a:lnTo>
                      <a:lnTo>
                        <a:pt x="10884" y="13239"/>
                      </a:lnTo>
                      <a:lnTo>
                        <a:pt x="10715" y="13239"/>
                      </a:lnTo>
                      <a:lnTo>
                        <a:pt x="10630" y="13144"/>
                      </a:ln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5937" y="14303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" name="Shape 23"/>
                <p:cNvSpPr/>
                <p:nvPr/>
              </p:nvSpPr>
              <p:spPr>
                <a:xfrm>
                  <a:off x="6639" y="257451"/>
                  <a:ext cx="37768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18" y="21600"/>
                      </a:lnTo>
                      <a:lnTo>
                        <a:pt x="21483" y="2160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2" name="Group 32"/>
              <p:cNvGrpSpPr/>
              <p:nvPr/>
            </p:nvGrpSpPr>
            <p:grpSpPr>
              <a:xfrm>
                <a:off x="1761532" y="21"/>
                <a:ext cx="359272" cy="376650"/>
                <a:chOff x="0" y="21"/>
                <a:chExt cx="359270" cy="376649"/>
              </a:xfrm>
            </p:grpSpPr>
            <p:sp>
              <p:nvSpPr>
                <p:cNvPr id="25" name="Shape 25"/>
                <p:cNvSpPr/>
                <p:nvPr/>
              </p:nvSpPr>
              <p:spPr>
                <a:xfrm>
                  <a:off x="-1" y="46080"/>
                  <a:ext cx="316785" cy="3167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925" y="1918"/>
                      </a:moveTo>
                      <a:lnTo>
                        <a:pt x="16262" y="1466"/>
                      </a:lnTo>
                      <a:lnTo>
                        <a:pt x="15564" y="1116"/>
                      </a:lnTo>
                      <a:lnTo>
                        <a:pt x="14830" y="768"/>
                      </a:lnTo>
                      <a:lnTo>
                        <a:pt x="14064" y="489"/>
                      </a:lnTo>
                      <a:lnTo>
                        <a:pt x="13296" y="279"/>
                      </a:lnTo>
                      <a:lnTo>
                        <a:pt x="12493" y="139"/>
                      </a:lnTo>
                      <a:lnTo>
                        <a:pt x="11655" y="34"/>
                      </a:lnTo>
                      <a:lnTo>
                        <a:pt x="10819" y="0"/>
                      </a:lnTo>
                      <a:lnTo>
                        <a:pt x="10260" y="0"/>
                      </a:lnTo>
                      <a:lnTo>
                        <a:pt x="9701" y="70"/>
                      </a:lnTo>
                      <a:lnTo>
                        <a:pt x="9178" y="139"/>
                      </a:lnTo>
                      <a:lnTo>
                        <a:pt x="8655" y="209"/>
                      </a:lnTo>
                      <a:lnTo>
                        <a:pt x="8131" y="348"/>
                      </a:lnTo>
                      <a:lnTo>
                        <a:pt x="7608" y="489"/>
                      </a:lnTo>
                      <a:lnTo>
                        <a:pt x="7119" y="663"/>
                      </a:lnTo>
                      <a:lnTo>
                        <a:pt x="6631" y="837"/>
                      </a:lnTo>
                      <a:lnTo>
                        <a:pt x="6142" y="1046"/>
                      </a:lnTo>
                      <a:lnTo>
                        <a:pt x="5688" y="1291"/>
                      </a:lnTo>
                      <a:lnTo>
                        <a:pt x="5235" y="1570"/>
                      </a:lnTo>
                      <a:lnTo>
                        <a:pt x="4781" y="1850"/>
                      </a:lnTo>
                      <a:lnTo>
                        <a:pt x="4363" y="2128"/>
                      </a:lnTo>
                      <a:lnTo>
                        <a:pt x="3944" y="2477"/>
                      </a:lnTo>
                      <a:lnTo>
                        <a:pt x="3560" y="2791"/>
                      </a:lnTo>
                      <a:lnTo>
                        <a:pt x="2827" y="3525"/>
                      </a:lnTo>
                      <a:lnTo>
                        <a:pt x="2479" y="3943"/>
                      </a:lnTo>
                      <a:lnTo>
                        <a:pt x="2163" y="4327"/>
                      </a:lnTo>
                      <a:lnTo>
                        <a:pt x="1850" y="4745"/>
                      </a:lnTo>
                      <a:lnTo>
                        <a:pt x="1570" y="5199"/>
                      </a:lnTo>
                      <a:lnTo>
                        <a:pt x="1327" y="5652"/>
                      </a:lnTo>
                      <a:lnTo>
                        <a:pt x="1082" y="6106"/>
                      </a:lnTo>
                      <a:lnTo>
                        <a:pt x="663" y="7083"/>
                      </a:lnTo>
                      <a:lnTo>
                        <a:pt x="489" y="7572"/>
                      </a:lnTo>
                      <a:lnTo>
                        <a:pt x="350" y="8095"/>
                      </a:lnTo>
                      <a:lnTo>
                        <a:pt x="245" y="8618"/>
                      </a:lnTo>
                      <a:lnTo>
                        <a:pt x="140" y="9142"/>
                      </a:lnTo>
                      <a:lnTo>
                        <a:pt x="70" y="9700"/>
                      </a:lnTo>
                      <a:lnTo>
                        <a:pt x="36" y="10224"/>
                      </a:lnTo>
                      <a:lnTo>
                        <a:pt x="0" y="10781"/>
                      </a:lnTo>
                      <a:lnTo>
                        <a:pt x="36" y="11340"/>
                      </a:lnTo>
                      <a:lnTo>
                        <a:pt x="70" y="11899"/>
                      </a:lnTo>
                      <a:lnTo>
                        <a:pt x="140" y="12422"/>
                      </a:lnTo>
                      <a:lnTo>
                        <a:pt x="245" y="12981"/>
                      </a:lnTo>
                      <a:lnTo>
                        <a:pt x="350" y="13504"/>
                      </a:lnTo>
                      <a:lnTo>
                        <a:pt x="489" y="13992"/>
                      </a:lnTo>
                      <a:lnTo>
                        <a:pt x="663" y="14515"/>
                      </a:lnTo>
                      <a:lnTo>
                        <a:pt x="873" y="15004"/>
                      </a:lnTo>
                      <a:lnTo>
                        <a:pt x="1082" y="15458"/>
                      </a:lnTo>
                      <a:lnTo>
                        <a:pt x="1327" y="15946"/>
                      </a:lnTo>
                      <a:lnTo>
                        <a:pt x="1570" y="16401"/>
                      </a:lnTo>
                      <a:lnTo>
                        <a:pt x="1850" y="16819"/>
                      </a:lnTo>
                      <a:lnTo>
                        <a:pt x="2163" y="17237"/>
                      </a:lnTo>
                      <a:lnTo>
                        <a:pt x="2479" y="17656"/>
                      </a:lnTo>
                      <a:lnTo>
                        <a:pt x="2827" y="18040"/>
                      </a:lnTo>
                      <a:lnTo>
                        <a:pt x="3176" y="18424"/>
                      </a:lnTo>
                      <a:lnTo>
                        <a:pt x="3560" y="18773"/>
                      </a:lnTo>
                      <a:lnTo>
                        <a:pt x="3944" y="19121"/>
                      </a:lnTo>
                      <a:lnTo>
                        <a:pt x="4363" y="19437"/>
                      </a:lnTo>
                      <a:lnTo>
                        <a:pt x="4781" y="19750"/>
                      </a:lnTo>
                      <a:lnTo>
                        <a:pt x="5235" y="20030"/>
                      </a:lnTo>
                      <a:lnTo>
                        <a:pt x="5688" y="20273"/>
                      </a:lnTo>
                      <a:lnTo>
                        <a:pt x="6142" y="20518"/>
                      </a:lnTo>
                      <a:lnTo>
                        <a:pt x="7119" y="20937"/>
                      </a:lnTo>
                      <a:lnTo>
                        <a:pt x="7608" y="21111"/>
                      </a:lnTo>
                      <a:lnTo>
                        <a:pt x="8131" y="21250"/>
                      </a:lnTo>
                      <a:lnTo>
                        <a:pt x="8655" y="21355"/>
                      </a:lnTo>
                      <a:lnTo>
                        <a:pt x="9178" y="21460"/>
                      </a:lnTo>
                      <a:lnTo>
                        <a:pt x="9701" y="21530"/>
                      </a:lnTo>
                      <a:lnTo>
                        <a:pt x="10260" y="21564"/>
                      </a:lnTo>
                      <a:lnTo>
                        <a:pt x="10819" y="21600"/>
                      </a:lnTo>
                      <a:lnTo>
                        <a:pt x="11376" y="21564"/>
                      </a:lnTo>
                      <a:lnTo>
                        <a:pt x="11900" y="21530"/>
                      </a:lnTo>
                      <a:lnTo>
                        <a:pt x="12458" y="21460"/>
                      </a:lnTo>
                      <a:lnTo>
                        <a:pt x="12982" y="21355"/>
                      </a:lnTo>
                      <a:lnTo>
                        <a:pt x="13505" y="21250"/>
                      </a:lnTo>
                      <a:lnTo>
                        <a:pt x="14028" y="21111"/>
                      </a:lnTo>
                      <a:lnTo>
                        <a:pt x="14517" y="20937"/>
                      </a:lnTo>
                      <a:lnTo>
                        <a:pt x="15494" y="20518"/>
                      </a:lnTo>
                      <a:lnTo>
                        <a:pt x="15948" y="20273"/>
                      </a:lnTo>
                      <a:lnTo>
                        <a:pt x="16401" y="20030"/>
                      </a:lnTo>
                      <a:lnTo>
                        <a:pt x="16855" y="19750"/>
                      </a:lnTo>
                      <a:lnTo>
                        <a:pt x="17273" y="19437"/>
                      </a:lnTo>
                      <a:lnTo>
                        <a:pt x="17691" y="19121"/>
                      </a:lnTo>
                      <a:lnTo>
                        <a:pt x="18075" y="18773"/>
                      </a:lnTo>
                      <a:lnTo>
                        <a:pt x="18459" y="18424"/>
                      </a:lnTo>
                      <a:lnTo>
                        <a:pt x="18809" y="18040"/>
                      </a:lnTo>
                      <a:lnTo>
                        <a:pt x="19157" y="17656"/>
                      </a:lnTo>
                      <a:lnTo>
                        <a:pt x="19472" y="17237"/>
                      </a:lnTo>
                      <a:lnTo>
                        <a:pt x="19750" y="16819"/>
                      </a:lnTo>
                      <a:lnTo>
                        <a:pt x="20030" y="16401"/>
                      </a:lnTo>
                      <a:lnTo>
                        <a:pt x="20309" y="15946"/>
                      </a:lnTo>
                      <a:lnTo>
                        <a:pt x="20554" y="15458"/>
                      </a:lnTo>
                      <a:lnTo>
                        <a:pt x="20763" y="15004"/>
                      </a:lnTo>
                      <a:lnTo>
                        <a:pt x="20937" y="14515"/>
                      </a:lnTo>
                      <a:lnTo>
                        <a:pt x="21111" y="13992"/>
                      </a:lnTo>
                      <a:lnTo>
                        <a:pt x="21286" y="13504"/>
                      </a:lnTo>
                      <a:lnTo>
                        <a:pt x="21391" y="12981"/>
                      </a:lnTo>
                      <a:lnTo>
                        <a:pt x="21495" y="12422"/>
                      </a:lnTo>
                      <a:lnTo>
                        <a:pt x="21566" y="11899"/>
                      </a:lnTo>
                      <a:lnTo>
                        <a:pt x="21600" y="11340"/>
                      </a:lnTo>
                      <a:lnTo>
                        <a:pt x="21600" y="10781"/>
                      </a:lnTo>
                      <a:lnTo>
                        <a:pt x="21566" y="9910"/>
                      </a:lnTo>
                      <a:lnTo>
                        <a:pt x="21461" y="9038"/>
                      </a:lnTo>
                      <a:lnTo>
                        <a:pt x="21286" y="8200"/>
                      </a:lnTo>
                      <a:lnTo>
                        <a:pt x="21043" y="7397"/>
                      </a:lnTo>
                      <a:lnTo>
                        <a:pt x="20763" y="6595"/>
                      </a:lnTo>
                      <a:lnTo>
                        <a:pt x="20414" y="5827"/>
                      </a:lnTo>
                      <a:lnTo>
                        <a:pt x="19995" y="5129"/>
                      </a:lnTo>
                      <a:lnTo>
                        <a:pt x="19507" y="4431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" name="Shape 26"/>
                <p:cNvSpPr/>
                <p:nvPr/>
              </p:nvSpPr>
              <p:spPr>
                <a:xfrm>
                  <a:off x="40953" y="87012"/>
                  <a:ext cx="234899" cy="2349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670" y="4612"/>
                      </a:moveTo>
                      <a:lnTo>
                        <a:pt x="20093" y="5271"/>
                      </a:lnTo>
                      <a:lnTo>
                        <a:pt x="20470" y="5976"/>
                      </a:lnTo>
                      <a:lnTo>
                        <a:pt x="20800" y="6730"/>
                      </a:lnTo>
                      <a:lnTo>
                        <a:pt x="21082" y="7483"/>
                      </a:lnTo>
                      <a:lnTo>
                        <a:pt x="21318" y="8283"/>
                      </a:lnTo>
                      <a:lnTo>
                        <a:pt x="21459" y="9083"/>
                      </a:lnTo>
                      <a:lnTo>
                        <a:pt x="21600" y="9930"/>
                      </a:lnTo>
                      <a:lnTo>
                        <a:pt x="21600" y="10776"/>
                      </a:lnTo>
                      <a:lnTo>
                        <a:pt x="21552" y="11906"/>
                      </a:lnTo>
                      <a:lnTo>
                        <a:pt x="21411" y="12988"/>
                      </a:lnTo>
                      <a:lnTo>
                        <a:pt x="21129" y="13977"/>
                      </a:lnTo>
                      <a:lnTo>
                        <a:pt x="20752" y="15011"/>
                      </a:lnTo>
                      <a:lnTo>
                        <a:pt x="20329" y="15954"/>
                      </a:lnTo>
                      <a:lnTo>
                        <a:pt x="19764" y="16800"/>
                      </a:lnTo>
                      <a:lnTo>
                        <a:pt x="19152" y="17647"/>
                      </a:lnTo>
                      <a:lnTo>
                        <a:pt x="18447" y="18400"/>
                      </a:lnTo>
                      <a:lnTo>
                        <a:pt x="17693" y="19106"/>
                      </a:lnTo>
                      <a:lnTo>
                        <a:pt x="16847" y="19718"/>
                      </a:lnTo>
                      <a:lnTo>
                        <a:pt x="15952" y="20282"/>
                      </a:lnTo>
                      <a:lnTo>
                        <a:pt x="15011" y="20754"/>
                      </a:lnTo>
                      <a:lnTo>
                        <a:pt x="14024" y="21082"/>
                      </a:lnTo>
                      <a:lnTo>
                        <a:pt x="12988" y="21364"/>
                      </a:lnTo>
                      <a:lnTo>
                        <a:pt x="11906" y="21554"/>
                      </a:lnTo>
                      <a:lnTo>
                        <a:pt x="10824" y="21600"/>
                      </a:lnTo>
                      <a:lnTo>
                        <a:pt x="9694" y="21554"/>
                      </a:lnTo>
                      <a:lnTo>
                        <a:pt x="8658" y="21364"/>
                      </a:lnTo>
                      <a:lnTo>
                        <a:pt x="7623" y="21082"/>
                      </a:lnTo>
                      <a:lnTo>
                        <a:pt x="6635" y="20754"/>
                      </a:lnTo>
                      <a:lnTo>
                        <a:pt x="5694" y="20282"/>
                      </a:lnTo>
                      <a:lnTo>
                        <a:pt x="4800" y="19718"/>
                      </a:lnTo>
                      <a:lnTo>
                        <a:pt x="3953" y="19106"/>
                      </a:lnTo>
                      <a:lnTo>
                        <a:pt x="3200" y="18400"/>
                      </a:lnTo>
                      <a:lnTo>
                        <a:pt x="2494" y="17647"/>
                      </a:lnTo>
                      <a:lnTo>
                        <a:pt x="1882" y="16800"/>
                      </a:lnTo>
                      <a:lnTo>
                        <a:pt x="1318" y="15954"/>
                      </a:lnTo>
                      <a:lnTo>
                        <a:pt x="895" y="15011"/>
                      </a:lnTo>
                      <a:lnTo>
                        <a:pt x="518" y="13977"/>
                      </a:lnTo>
                      <a:lnTo>
                        <a:pt x="236" y="12988"/>
                      </a:lnTo>
                      <a:lnTo>
                        <a:pt x="95" y="11906"/>
                      </a:lnTo>
                      <a:lnTo>
                        <a:pt x="0" y="10776"/>
                      </a:lnTo>
                      <a:lnTo>
                        <a:pt x="95" y="9694"/>
                      </a:lnTo>
                      <a:lnTo>
                        <a:pt x="236" y="8612"/>
                      </a:lnTo>
                      <a:lnTo>
                        <a:pt x="518" y="7576"/>
                      </a:lnTo>
                      <a:lnTo>
                        <a:pt x="895" y="6589"/>
                      </a:lnTo>
                      <a:lnTo>
                        <a:pt x="1318" y="5648"/>
                      </a:lnTo>
                      <a:lnTo>
                        <a:pt x="1882" y="4753"/>
                      </a:lnTo>
                      <a:lnTo>
                        <a:pt x="2494" y="3953"/>
                      </a:lnTo>
                      <a:lnTo>
                        <a:pt x="3200" y="3153"/>
                      </a:lnTo>
                      <a:lnTo>
                        <a:pt x="3953" y="2448"/>
                      </a:lnTo>
                      <a:lnTo>
                        <a:pt x="4800" y="1836"/>
                      </a:lnTo>
                      <a:lnTo>
                        <a:pt x="5694" y="1318"/>
                      </a:lnTo>
                      <a:lnTo>
                        <a:pt x="6635" y="848"/>
                      </a:lnTo>
                      <a:lnTo>
                        <a:pt x="7623" y="471"/>
                      </a:lnTo>
                      <a:lnTo>
                        <a:pt x="8658" y="236"/>
                      </a:lnTo>
                      <a:lnTo>
                        <a:pt x="9694" y="48"/>
                      </a:lnTo>
                      <a:lnTo>
                        <a:pt x="10824" y="0"/>
                      </a:lnTo>
                      <a:lnTo>
                        <a:pt x="11670" y="48"/>
                      </a:lnTo>
                      <a:lnTo>
                        <a:pt x="12517" y="141"/>
                      </a:lnTo>
                      <a:lnTo>
                        <a:pt x="13317" y="282"/>
                      </a:lnTo>
                      <a:lnTo>
                        <a:pt x="14117" y="518"/>
                      </a:lnTo>
                      <a:lnTo>
                        <a:pt x="14870" y="800"/>
                      </a:lnTo>
                      <a:lnTo>
                        <a:pt x="15624" y="1130"/>
                      </a:lnTo>
                      <a:lnTo>
                        <a:pt x="16329" y="1507"/>
                      </a:lnTo>
                      <a:lnTo>
                        <a:pt x="16988" y="1930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7" name="Shape 27"/>
                <p:cNvSpPr/>
                <p:nvPr/>
              </p:nvSpPr>
              <p:spPr>
                <a:xfrm>
                  <a:off x="122838" y="168898"/>
                  <a:ext cx="71128" cy="711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47" y="8857"/>
                      </a:moveTo>
                      <a:lnTo>
                        <a:pt x="21600" y="10720"/>
                      </a:lnTo>
                      <a:lnTo>
                        <a:pt x="21600" y="11811"/>
                      </a:lnTo>
                      <a:lnTo>
                        <a:pt x="21447" y="12896"/>
                      </a:lnTo>
                      <a:lnTo>
                        <a:pt x="21134" y="13987"/>
                      </a:lnTo>
                      <a:lnTo>
                        <a:pt x="20822" y="14919"/>
                      </a:lnTo>
                      <a:lnTo>
                        <a:pt x="19890" y="16782"/>
                      </a:lnTo>
                      <a:lnTo>
                        <a:pt x="19271" y="17714"/>
                      </a:lnTo>
                      <a:lnTo>
                        <a:pt x="18492" y="18492"/>
                      </a:lnTo>
                      <a:lnTo>
                        <a:pt x="17714" y="19118"/>
                      </a:lnTo>
                      <a:lnTo>
                        <a:pt x="16935" y="19737"/>
                      </a:lnTo>
                      <a:lnTo>
                        <a:pt x="16004" y="20362"/>
                      </a:lnTo>
                      <a:lnTo>
                        <a:pt x="15072" y="20668"/>
                      </a:lnTo>
                      <a:lnTo>
                        <a:pt x="14141" y="21134"/>
                      </a:lnTo>
                      <a:lnTo>
                        <a:pt x="13049" y="21294"/>
                      </a:lnTo>
                      <a:lnTo>
                        <a:pt x="11965" y="21600"/>
                      </a:lnTo>
                      <a:lnTo>
                        <a:pt x="9789" y="21600"/>
                      </a:lnTo>
                      <a:lnTo>
                        <a:pt x="8704" y="21294"/>
                      </a:lnTo>
                      <a:lnTo>
                        <a:pt x="7613" y="21134"/>
                      </a:lnTo>
                      <a:lnTo>
                        <a:pt x="6681" y="20668"/>
                      </a:lnTo>
                      <a:lnTo>
                        <a:pt x="5749" y="20362"/>
                      </a:lnTo>
                      <a:lnTo>
                        <a:pt x="4818" y="19737"/>
                      </a:lnTo>
                      <a:lnTo>
                        <a:pt x="4039" y="19118"/>
                      </a:lnTo>
                      <a:lnTo>
                        <a:pt x="3261" y="18492"/>
                      </a:lnTo>
                      <a:lnTo>
                        <a:pt x="2482" y="17714"/>
                      </a:lnTo>
                      <a:lnTo>
                        <a:pt x="1863" y="16782"/>
                      </a:lnTo>
                      <a:lnTo>
                        <a:pt x="466" y="13987"/>
                      </a:lnTo>
                      <a:lnTo>
                        <a:pt x="306" y="12896"/>
                      </a:lnTo>
                      <a:lnTo>
                        <a:pt x="153" y="11811"/>
                      </a:lnTo>
                      <a:lnTo>
                        <a:pt x="0" y="10720"/>
                      </a:lnTo>
                      <a:lnTo>
                        <a:pt x="306" y="8551"/>
                      </a:lnTo>
                      <a:lnTo>
                        <a:pt x="466" y="7613"/>
                      </a:lnTo>
                      <a:lnTo>
                        <a:pt x="932" y="6528"/>
                      </a:lnTo>
                      <a:lnTo>
                        <a:pt x="1863" y="4665"/>
                      </a:lnTo>
                      <a:lnTo>
                        <a:pt x="2482" y="3886"/>
                      </a:lnTo>
                      <a:lnTo>
                        <a:pt x="3261" y="3108"/>
                      </a:lnTo>
                      <a:lnTo>
                        <a:pt x="4039" y="2489"/>
                      </a:lnTo>
                      <a:lnTo>
                        <a:pt x="4818" y="1863"/>
                      </a:lnTo>
                      <a:lnTo>
                        <a:pt x="5749" y="1244"/>
                      </a:lnTo>
                      <a:lnTo>
                        <a:pt x="6681" y="778"/>
                      </a:lnTo>
                      <a:lnTo>
                        <a:pt x="7613" y="466"/>
                      </a:lnTo>
                      <a:lnTo>
                        <a:pt x="8704" y="153"/>
                      </a:lnTo>
                      <a:lnTo>
                        <a:pt x="9789" y="0"/>
                      </a:lnTo>
                      <a:lnTo>
                        <a:pt x="10880" y="0"/>
                      </a:lnTo>
                      <a:lnTo>
                        <a:pt x="12743" y="153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" name="Shape 28"/>
                <p:cNvSpPr/>
                <p:nvPr/>
              </p:nvSpPr>
              <p:spPr>
                <a:xfrm>
                  <a:off x="81885" y="127966"/>
                  <a:ext cx="153014" cy="1530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110" y="1370"/>
                      </a:moveTo>
                      <a:lnTo>
                        <a:pt x="14956" y="795"/>
                      </a:lnTo>
                      <a:lnTo>
                        <a:pt x="14306" y="575"/>
                      </a:lnTo>
                      <a:lnTo>
                        <a:pt x="13654" y="359"/>
                      </a:lnTo>
                      <a:lnTo>
                        <a:pt x="12933" y="217"/>
                      </a:lnTo>
                      <a:lnTo>
                        <a:pt x="12283" y="71"/>
                      </a:lnTo>
                      <a:lnTo>
                        <a:pt x="11559" y="0"/>
                      </a:lnTo>
                      <a:lnTo>
                        <a:pt x="10839" y="0"/>
                      </a:lnTo>
                      <a:lnTo>
                        <a:pt x="9753" y="71"/>
                      </a:lnTo>
                      <a:lnTo>
                        <a:pt x="8670" y="217"/>
                      </a:lnTo>
                      <a:lnTo>
                        <a:pt x="7588" y="433"/>
                      </a:lnTo>
                      <a:lnTo>
                        <a:pt x="5707" y="1299"/>
                      </a:lnTo>
                      <a:lnTo>
                        <a:pt x="4770" y="1803"/>
                      </a:lnTo>
                      <a:lnTo>
                        <a:pt x="3975" y="2456"/>
                      </a:lnTo>
                      <a:lnTo>
                        <a:pt x="3180" y="3177"/>
                      </a:lnTo>
                      <a:lnTo>
                        <a:pt x="2456" y="3901"/>
                      </a:lnTo>
                      <a:lnTo>
                        <a:pt x="1878" y="4767"/>
                      </a:lnTo>
                      <a:lnTo>
                        <a:pt x="1302" y="5633"/>
                      </a:lnTo>
                      <a:lnTo>
                        <a:pt x="869" y="6573"/>
                      </a:lnTo>
                      <a:lnTo>
                        <a:pt x="507" y="7585"/>
                      </a:lnTo>
                      <a:lnTo>
                        <a:pt x="217" y="8596"/>
                      </a:lnTo>
                      <a:lnTo>
                        <a:pt x="74" y="9679"/>
                      </a:lnTo>
                      <a:lnTo>
                        <a:pt x="0" y="10761"/>
                      </a:lnTo>
                      <a:lnTo>
                        <a:pt x="74" y="11918"/>
                      </a:lnTo>
                      <a:lnTo>
                        <a:pt x="217" y="12930"/>
                      </a:lnTo>
                      <a:lnTo>
                        <a:pt x="507" y="14012"/>
                      </a:lnTo>
                      <a:lnTo>
                        <a:pt x="869" y="15024"/>
                      </a:lnTo>
                      <a:lnTo>
                        <a:pt x="1302" y="15964"/>
                      </a:lnTo>
                      <a:lnTo>
                        <a:pt x="1878" y="16830"/>
                      </a:lnTo>
                      <a:lnTo>
                        <a:pt x="2456" y="17625"/>
                      </a:lnTo>
                      <a:lnTo>
                        <a:pt x="3180" y="18420"/>
                      </a:lnTo>
                      <a:lnTo>
                        <a:pt x="3975" y="19144"/>
                      </a:lnTo>
                      <a:lnTo>
                        <a:pt x="4770" y="19722"/>
                      </a:lnTo>
                      <a:lnTo>
                        <a:pt x="5707" y="20298"/>
                      </a:lnTo>
                      <a:lnTo>
                        <a:pt x="6647" y="20731"/>
                      </a:lnTo>
                      <a:lnTo>
                        <a:pt x="7588" y="21093"/>
                      </a:lnTo>
                      <a:lnTo>
                        <a:pt x="8670" y="21383"/>
                      </a:lnTo>
                      <a:lnTo>
                        <a:pt x="9753" y="21526"/>
                      </a:lnTo>
                      <a:lnTo>
                        <a:pt x="10839" y="21600"/>
                      </a:lnTo>
                      <a:lnTo>
                        <a:pt x="11921" y="21526"/>
                      </a:lnTo>
                      <a:lnTo>
                        <a:pt x="13004" y="21383"/>
                      </a:lnTo>
                      <a:lnTo>
                        <a:pt x="14015" y="21093"/>
                      </a:lnTo>
                      <a:lnTo>
                        <a:pt x="15027" y="20731"/>
                      </a:lnTo>
                      <a:lnTo>
                        <a:pt x="15967" y="20298"/>
                      </a:lnTo>
                      <a:lnTo>
                        <a:pt x="16833" y="19722"/>
                      </a:lnTo>
                      <a:lnTo>
                        <a:pt x="17699" y="19144"/>
                      </a:lnTo>
                      <a:lnTo>
                        <a:pt x="18494" y="18420"/>
                      </a:lnTo>
                      <a:lnTo>
                        <a:pt x="19144" y="17625"/>
                      </a:lnTo>
                      <a:lnTo>
                        <a:pt x="19797" y="16830"/>
                      </a:lnTo>
                      <a:lnTo>
                        <a:pt x="20301" y="15964"/>
                      </a:lnTo>
                      <a:lnTo>
                        <a:pt x="20805" y="15024"/>
                      </a:lnTo>
                      <a:lnTo>
                        <a:pt x="21167" y="14012"/>
                      </a:lnTo>
                      <a:lnTo>
                        <a:pt x="21383" y="12930"/>
                      </a:lnTo>
                      <a:lnTo>
                        <a:pt x="21600" y="11918"/>
                      </a:lnTo>
                      <a:lnTo>
                        <a:pt x="21600" y="10041"/>
                      </a:lnTo>
                      <a:lnTo>
                        <a:pt x="21529" y="9391"/>
                      </a:lnTo>
                      <a:lnTo>
                        <a:pt x="21458" y="8667"/>
                      </a:lnTo>
                      <a:lnTo>
                        <a:pt x="21241" y="8018"/>
                      </a:lnTo>
                      <a:lnTo>
                        <a:pt x="21096" y="7368"/>
                      </a:lnTo>
                      <a:lnTo>
                        <a:pt x="20805" y="6718"/>
                      </a:lnTo>
                      <a:lnTo>
                        <a:pt x="20230" y="5490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9" name="Shape 29"/>
                <p:cNvSpPr/>
                <p:nvPr/>
              </p:nvSpPr>
              <p:spPr>
                <a:xfrm>
                  <a:off x="8720" y="317309"/>
                  <a:ext cx="62933" cy="593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537" y="0"/>
                      </a:moveTo>
                      <a:lnTo>
                        <a:pt x="2106" y="8938"/>
                      </a:lnTo>
                      <a:lnTo>
                        <a:pt x="1226" y="10055"/>
                      </a:lnTo>
                      <a:lnTo>
                        <a:pt x="526" y="11362"/>
                      </a:lnTo>
                      <a:lnTo>
                        <a:pt x="173" y="12662"/>
                      </a:lnTo>
                      <a:lnTo>
                        <a:pt x="0" y="14153"/>
                      </a:lnTo>
                      <a:lnTo>
                        <a:pt x="173" y="15644"/>
                      </a:lnTo>
                      <a:lnTo>
                        <a:pt x="526" y="16944"/>
                      </a:lnTo>
                      <a:lnTo>
                        <a:pt x="1226" y="18251"/>
                      </a:lnTo>
                      <a:lnTo>
                        <a:pt x="2106" y="19367"/>
                      </a:lnTo>
                      <a:lnTo>
                        <a:pt x="3159" y="20300"/>
                      </a:lnTo>
                      <a:lnTo>
                        <a:pt x="4385" y="21042"/>
                      </a:lnTo>
                      <a:lnTo>
                        <a:pt x="5791" y="21416"/>
                      </a:lnTo>
                      <a:lnTo>
                        <a:pt x="7025" y="21600"/>
                      </a:lnTo>
                      <a:lnTo>
                        <a:pt x="8431" y="21416"/>
                      </a:lnTo>
                      <a:lnTo>
                        <a:pt x="9657" y="21042"/>
                      </a:lnTo>
                      <a:lnTo>
                        <a:pt x="10890" y="20300"/>
                      </a:lnTo>
                      <a:lnTo>
                        <a:pt x="12116" y="19367"/>
                      </a:lnTo>
                      <a:lnTo>
                        <a:pt x="20547" y="10429"/>
                      </a:lnTo>
                      <a:lnTo>
                        <a:pt x="21600" y="9122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0" name="Shape 30"/>
                <p:cNvSpPr/>
                <p:nvPr/>
              </p:nvSpPr>
              <p:spPr>
                <a:xfrm>
                  <a:off x="245656" y="317309"/>
                  <a:ext cx="62429" cy="593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9122"/>
                      </a:moveTo>
                      <a:lnTo>
                        <a:pt x="887" y="10429"/>
                      </a:lnTo>
                      <a:lnTo>
                        <a:pt x="9560" y="19367"/>
                      </a:lnTo>
                      <a:lnTo>
                        <a:pt x="10622" y="20300"/>
                      </a:lnTo>
                      <a:lnTo>
                        <a:pt x="11865" y="21042"/>
                      </a:lnTo>
                      <a:lnTo>
                        <a:pt x="13276" y="21416"/>
                      </a:lnTo>
                      <a:lnTo>
                        <a:pt x="14519" y="21600"/>
                      </a:lnTo>
                      <a:lnTo>
                        <a:pt x="15936" y="21416"/>
                      </a:lnTo>
                      <a:lnTo>
                        <a:pt x="17172" y="21042"/>
                      </a:lnTo>
                      <a:lnTo>
                        <a:pt x="18416" y="20300"/>
                      </a:lnTo>
                      <a:lnTo>
                        <a:pt x="19652" y="19367"/>
                      </a:lnTo>
                      <a:lnTo>
                        <a:pt x="20539" y="18251"/>
                      </a:lnTo>
                      <a:lnTo>
                        <a:pt x="21244" y="16944"/>
                      </a:lnTo>
                      <a:lnTo>
                        <a:pt x="21600" y="15644"/>
                      </a:lnTo>
                      <a:lnTo>
                        <a:pt x="21600" y="12662"/>
                      </a:lnTo>
                      <a:lnTo>
                        <a:pt x="21244" y="11362"/>
                      </a:lnTo>
                      <a:lnTo>
                        <a:pt x="20539" y="10055"/>
                      </a:lnTo>
                      <a:lnTo>
                        <a:pt x="19652" y="8938"/>
                      </a:lnTo>
                      <a:lnTo>
                        <a:pt x="11153" y="0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1" name="Shape 31"/>
                <p:cNvSpPr/>
                <p:nvPr/>
              </p:nvSpPr>
              <p:spPr>
                <a:xfrm>
                  <a:off x="148410" y="20"/>
                  <a:ext cx="210861" cy="214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918" y="5103"/>
                      </a:moveTo>
                      <a:lnTo>
                        <a:pt x="18664" y="4690"/>
                      </a:lnTo>
                      <a:lnTo>
                        <a:pt x="21023" y="2371"/>
                      </a:lnTo>
                      <a:lnTo>
                        <a:pt x="21126" y="2165"/>
                      </a:lnTo>
                      <a:lnTo>
                        <a:pt x="21180" y="2011"/>
                      </a:lnTo>
                      <a:lnTo>
                        <a:pt x="21180" y="1598"/>
                      </a:lnTo>
                      <a:lnTo>
                        <a:pt x="21126" y="1391"/>
                      </a:lnTo>
                      <a:lnTo>
                        <a:pt x="21023" y="1236"/>
                      </a:lnTo>
                      <a:lnTo>
                        <a:pt x="20709" y="927"/>
                      </a:lnTo>
                      <a:lnTo>
                        <a:pt x="20552" y="825"/>
                      </a:lnTo>
                      <a:lnTo>
                        <a:pt x="20341" y="773"/>
                      </a:lnTo>
                      <a:lnTo>
                        <a:pt x="19921" y="773"/>
                      </a:lnTo>
                      <a:lnTo>
                        <a:pt x="19764" y="825"/>
                      </a:lnTo>
                      <a:lnTo>
                        <a:pt x="19555" y="927"/>
                      </a:lnTo>
                      <a:lnTo>
                        <a:pt x="16933" y="3505"/>
                      </a:lnTo>
                      <a:lnTo>
                        <a:pt x="16828" y="3145"/>
                      </a:lnTo>
                      <a:lnTo>
                        <a:pt x="16357" y="669"/>
                      </a:lnTo>
                      <a:lnTo>
                        <a:pt x="16305" y="413"/>
                      </a:lnTo>
                      <a:lnTo>
                        <a:pt x="16199" y="205"/>
                      </a:lnTo>
                      <a:lnTo>
                        <a:pt x="16094" y="104"/>
                      </a:lnTo>
                      <a:lnTo>
                        <a:pt x="15937" y="0"/>
                      </a:lnTo>
                      <a:lnTo>
                        <a:pt x="15780" y="0"/>
                      </a:lnTo>
                      <a:lnTo>
                        <a:pt x="15571" y="51"/>
                      </a:lnTo>
                      <a:lnTo>
                        <a:pt x="15414" y="155"/>
                      </a:lnTo>
                      <a:lnTo>
                        <a:pt x="15203" y="309"/>
                      </a:lnTo>
                      <a:lnTo>
                        <a:pt x="11692" y="3710"/>
                      </a:lnTo>
                      <a:lnTo>
                        <a:pt x="11533" y="3918"/>
                      </a:lnTo>
                      <a:lnTo>
                        <a:pt x="11376" y="4176"/>
                      </a:lnTo>
                      <a:lnTo>
                        <a:pt x="11219" y="4485"/>
                      </a:lnTo>
                      <a:lnTo>
                        <a:pt x="11115" y="4743"/>
                      </a:lnTo>
                      <a:lnTo>
                        <a:pt x="11062" y="5052"/>
                      </a:lnTo>
                      <a:lnTo>
                        <a:pt x="11010" y="5361"/>
                      </a:lnTo>
                      <a:lnTo>
                        <a:pt x="11010" y="5929"/>
                      </a:lnTo>
                      <a:lnTo>
                        <a:pt x="11481" y="8403"/>
                      </a:lnTo>
                      <a:lnTo>
                        <a:pt x="11587" y="8763"/>
                      </a:lnTo>
                      <a:lnTo>
                        <a:pt x="316" y="19847"/>
                      </a:lnTo>
                      <a:lnTo>
                        <a:pt x="157" y="20002"/>
                      </a:lnTo>
                      <a:lnTo>
                        <a:pt x="54" y="20207"/>
                      </a:lnTo>
                      <a:lnTo>
                        <a:pt x="0" y="20413"/>
                      </a:lnTo>
                      <a:lnTo>
                        <a:pt x="0" y="20775"/>
                      </a:lnTo>
                      <a:lnTo>
                        <a:pt x="54" y="20980"/>
                      </a:lnTo>
                      <a:lnTo>
                        <a:pt x="157" y="21134"/>
                      </a:lnTo>
                      <a:lnTo>
                        <a:pt x="316" y="21289"/>
                      </a:lnTo>
                      <a:lnTo>
                        <a:pt x="474" y="21445"/>
                      </a:lnTo>
                      <a:lnTo>
                        <a:pt x="631" y="21547"/>
                      </a:lnTo>
                      <a:lnTo>
                        <a:pt x="839" y="21600"/>
                      </a:lnTo>
                      <a:lnTo>
                        <a:pt x="1259" y="21600"/>
                      </a:lnTo>
                      <a:lnTo>
                        <a:pt x="1416" y="21547"/>
                      </a:lnTo>
                      <a:lnTo>
                        <a:pt x="1625" y="21445"/>
                      </a:lnTo>
                      <a:lnTo>
                        <a:pt x="1782" y="21289"/>
                      </a:lnTo>
                      <a:lnTo>
                        <a:pt x="13317" y="10001"/>
                      </a:lnTo>
                      <a:lnTo>
                        <a:pt x="15571" y="10361"/>
                      </a:lnTo>
                      <a:lnTo>
                        <a:pt x="15834" y="10414"/>
                      </a:lnTo>
                      <a:lnTo>
                        <a:pt x="16148" y="10414"/>
                      </a:lnTo>
                      <a:lnTo>
                        <a:pt x="16410" y="10361"/>
                      </a:lnTo>
                      <a:lnTo>
                        <a:pt x="16725" y="10259"/>
                      </a:lnTo>
                      <a:lnTo>
                        <a:pt x="17039" y="10155"/>
                      </a:lnTo>
                      <a:lnTo>
                        <a:pt x="17302" y="10052"/>
                      </a:lnTo>
                      <a:lnTo>
                        <a:pt x="17562" y="9897"/>
                      </a:lnTo>
                      <a:lnTo>
                        <a:pt x="17773" y="9692"/>
                      </a:lnTo>
                      <a:lnTo>
                        <a:pt x="21443" y="6083"/>
                      </a:lnTo>
                      <a:lnTo>
                        <a:pt x="21546" y="5876"/>
                      </a:lnTo>
                      <a:lnTo>
                        <a:pt x="21600" y="5721"/>
                      </a:lnTo>
                      <a:lnTo>
                        <a:pt x="21546" y="5516"/>
                      </a:lnTo>
                      <a:lnTo>
                        <a:pt x="21495" y="5412"/>
                      </a:lnTo>
                      <a:lnTo>
                        <a:pt x="21337" y="5258"/>
                      </a:lnTo>
                      <a:lnTo>
                        <a:pt x="21126" y="5154"/>
                      </a:lnTo>
                      <a:lnTo>
                        <a:pt x="20918" y="5103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5" name="Group 35"/>
              <p:cNvGrpSpPr/>
              <p:nvPr/>
            </p:nvGrpSpPr>
            <p:grpSpPr>
              <a:xfrm>
                <a:off x="2636174" y="26622"/>
                <a:ext cx="434980" cy="323447"/>
                <a:chOff x="21" y="0"/>
                <a:chExt cx="434978" cy="323445"/>
              </a:xfrm>
            </p:grpSpPr>
            <p:sp>
              <p:nvSpPr>
                <p:cNvPr id="33" name="Shape 33"/>
                <p:cNvSpPr/>
                <p:nvPr/>
              </p:nvSpPr>
              <p:spPr>
                <a:xfrm>
                  <a:off x="21" y="-1"/>
                  <a:ext cx="293229" cy="2932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620" y="8933"/>
                      </a:moveTo>
                      <a:lnTo>
                        <a:pt x="18357" y="8707"/>
                      </a:lnTo>
                      <a:lnTo>
                        <a:pt x="18244" y="8256"/>
                      </a:lnTo>
                      <a:lnTo>
                        <a:pt x="18057" y="7804"/>
                      </a:lnTo>
                      <a:lnTo>
                        <a:pt x="17868" y="7352"/>
                      </a:lnTo>
                      <a:lnTo>
                        <a:pt x="17642" y="6937"/>
                      </a:lnTo>
                      <a:lnTo>
                        <a:pt x="19037" y="5165"/>
                      </a:lnTo>
                      <a:lnTo>
                        <a:pt x="19150" y="5015"/>
                      </a:lnTo>
                      <a:lnTo>
                        <a:pt x="19226" y="4826"/>
                      </a:lnTo>
                      <a:lnTo>
                        <a:pt x="19263" y="4637"/>
                      </a:lnTo>
                      <a:lnTo>
                        <a:pt x="19263" y="4411"/>
                      </a:lnTo>
                      <a:lnTo>
                        <a:pt x="19226" y="4222"/>
                      </a:lnTo>
                      <a:lnTo>
                        <a:pt x="19187" y="4033"/>
                      </a:lnTo>
                      <a:lnTo>
                        <a:pt x="19074" y="3846"/>
                      </a:lnTo>
                      <a:lnTo>
                        <a:pt x="18961" y="3694"/>
                      </a:lnTo>
                      <a:lnTo>
                        <a:pt x="17905" y="2639"/>
                      </a:lnTo>
                      <a:lnTo>
                        <a:pt x="17755" y="2526"/>
                      </a:lnTo>
                      <a:lnTo>
                        <a:pt x="17566" y="2413"/>
                      </a:lnTo>
                      <a:lnTo>
                        <a:pt x="17378" y="2337"/>
                      </a:lnTo>
                      <a:lnTo>
                        <a:pt x="16963" y="2337"/>
                      </a:lnTo>
                      <a:lnTo>
                        <a:pt x="16774" y="2376"/>
                      </a:lnTo>
                      <a:lnTo>
                        <a:pt x="16587" y="2450"/>
                      </a:lnTo>
                      <a:lnTo>
                        <a:pt x="16435" y="2563"/>
                      </a:lnTo>
                      <a:lnTo>
                        <a:pt x="14664" y="3959"/>
                      </a:lnTo>
                      <a:lnTo>
                        <a:pt x="14249" y="3732"/>
                      </a:lnTo>
                      <a:lnTo>
                        <a:pt x="13796" y="3544"/>
                      </a:lnTo>
                      <a:lnTo>
                        <a:pt x="13344" y="3355"/>
                      </a:lnTo>
                      <a:lnTo>
                        <a:pt x="12892" y="3204"/>
                      </a:lnTo>
                      <a:lnTo>
                        <a:pt x="12627" y="981"/>
                      </a:lnTo>
                      <a:lnTo>
                        <a:pt x="12590" y="792"/>
                      </a:lnTo>
                      <a:lnTo>
                        <a:pt x="12514" y="604"/>
                      </a:lnTo>
                      <a:lnTo>
                        <a:pt x="12401" y="453"/>
                      </a:lnTo>
                      <a:lnTo>
                        <a:pt x="12288" y="302"/>
                      </a:lnTo>
                      <a:lnTo>
                        <a:pt x="12099" y="189"/>
                      </a:lnTo>
                      <a:lnTo>
                        <a:pt x="11949" y="76"/>
                      </a:lnTo>
                      <a:lnTo>
                        <a:pt x="11723" y="39"/>
                      </a:lnTo>
                      <a:lnTo>
                        <a:pt x="11534" y="0"/>
                      </a:lnTo>
                      <a:lnTo>
                        <a:pt x="10027" y="0"/>
                      </a:lnTo>
                      <a:lnTo>
                        <a:pt x="9838" y="39"/>
                      </a:lnTo>
                      <a:lnTo>
                        <a:pt x="9649" y="76"/>
                      </a:lnTo>
                      <a:lnTo>
                        <a:pt x="9462" y="189"/>
                      </a:lnTo>
                      <a:lnTo>
                        <a:pt x="9310" y="302"/>
                      </a:lnTo>
                      <a:lnTo>
                        <a:pt x="9160" y="453"/>
                      </a:lnTo>
                      <a:lnTo>
                        <a:pt x="9047" y="604"/>
                      </a:lnTo>
                      <a:lnTo>
                        <a:pt x="8971" y="792"/>
                      </a:lnTo>
                      <a:lnTo>
                        <a:pt x="8934" y="981"/>
                      </a:lnTo>
                      <a:lnTo>
                        <a:pt x="8669" y="3204"/>
                      </a:lnTo>
                      <a:lnTo>
                        <a:pt x="8217" y="3355"/>
                      </a:lnTo>
                      <a:lnTo>
                        <a:pt x="7765" y="3544"/>
                      </a:lnTo>
                      <a:lnTo>
                        <a:pt x="7351" y="3732"/>
                      </a:lnTo>
                      <a:lnTo>
                        <a:pt x="6936" y="3959"/>
                      </a:lnTo>
                      <a:lnTo>
                        <a:pt x="5164" y="2563"/>
                      </a:lnTo>
                      <a:lnTo>
                        <a:pt x="4975" y="2450"/>
                      </a:lnTo>
                      <a:lnTo>
                        <a:pt x="4787" y="2376"/>
                      </a:lnTo>
                      <a:lnTo>
                        <a:pt x="4599" y="2337"/>
                      </a:lnTo>
                      <a:lnTo>
                        <a:pt x="4221" y="2337"/>
                      </a:lnTo>
                      <a:lnTo>
                        <a:pt x="3995" y="2413"/>
                      </a:lnTo>
                      <a:lnTo>
                        <a:pt x="3845" y="2526"/>
                      </a:lnTo>
                      <a:lnTo>
                        <a:pt x="3693" y="2639"/>
                      </a:lnTo>
                      <a:lnTo>
                        <a:pt x="2638" y="3694"/>
                      </a:lnTo>
                      <a:lnTo>
                        <a:pt x="2487" y="3846"/>
                      </a:lnTo>
                      <a:lnTo>
                        <a:pt x="2412" y="4033"/>
                      </a:lnTo>
                      <a:lnTo>
                        <a:pt x="2337" y="4222"/>
                      </a:lnTo>
                      <a:lnTo>
                        <a:pt x="2299" y="4411"/>
                      </a:lnTo>
                      <a:lnTo>
                        <a:pt x="2299" y="4637"/>
                      </a:lnTo>
                      <a:lnTo>
                        <a:pt x="2337" y="4826"/>
                      </a:lnTo>
                      <a:lnTo>
                        <a:pt x="2412" y="5015"/>
                      </a:lnTo>
                      <a:lnTo>
                        <a:pt x="2525" y="5165"/>
                      </a:lnTo>
                      <a:lnTo>
                        <a:pt x="3919" y="6937"/>
                      </a:lnTo>
                      <a:lnTo>
                        <a:pt x="3693" y="7352"/>
                      </a:lnTo>
                      <a:lnTo>
                        <a:pt x="3506" y="7804"/>
                      </a:lnTo>
                      <a:lnTo>
                        <a:pt x="3354" y="8256"/>
                      </a:lnTo>
                      <a:lnTo>
                        <a:pt x="3204" y="8707"/>
                      </a:lnTo>
                      <a:lnTo>
                        <a:pt x="980" y="8933"/>
                      </a:lnTo>
                      <a:lnTo>
                        <a:pt x="602" y="9085"/>
                      </a:lnTo>
                      <a:lnTo>
                        <a:pt x="413" y="9198"/>
                      </a:lnTo>
                      <a:lnTo>
                        <a:pt x="263" y="9311"/>
                      </a:lnTo>
                      <a:lnTo>
                        <a:pt x="150" y="9500"/>
                      </a:lnTo>
                      <a:lnTo>
                        <a:pt x="74" y="9650"/>
                      </a:lnTo>
                      <a:lnTo>
                        <a:pt x="0" y="9876"/>
                      </a:lnTo>
                      <a:lnTo>
                        <a:pt x="0" y="11761"/>
                      </a:lnTo>
                      <a:lnTo>
                        <a:pt x="74" y="11950"/>
                      </a:lnTo>
                      <a:lnTo>
                        <a:pt x="150" y="12139"/>
                      </a:lnTo>
                      <a:lnTo>
                        <a:pt x="263" y="12289"/>
                      </a:lnTo>
                      <a:lnTo>
                        <a:pt x="413" y="12439"/>
                      </a:lnTo>
                      <a:lnTo>
                        <a:pt x="602" y="12554"/>
                      </a:lnTo>
                      <a:lnTo>
                        <a:pt x="791" y="12628"/>
                      </a:lnTo>
                      <a:lnTo>
                        <a:pt x="980" y="12667"/>
                      </a:lnTo>
                      <a:lnTo>
                        <a:pt x="3204" y="12930"/>
                      </a:lnTo>
                      <a:lnTo>
                        <a:pt x="3354" y="13382"/>
                      </a:lnTo>
                      <a:lnTo>
                        <a:pt x="3506" y="13796"/>
                      </a:lnTo>
                      <a:lnTo>
                        <a:pt x="3693" y="14248"/>
                      </a:lnTo>
                      <a:lnTo>
                        <a:pt x="3919" y="14663"/>
                      </a:lnTo>
                      <a:lnTo>
                        <a:pt x="2525" y="16435"/>
                      </a:lnTo>
                      <a:lnTo>
                        <a:pt x="2412" y="16624"/>
                      </a:lnTo>
                      <a:lnTo>
                        <a:pt x="2337" y="16813"/>
                      </a:lnTo>
                      <a:lnTo>
                        <a:pt x="2299" y="17000"/>
                      </a:lnTo>
                      <a:lnTo>
                        <a:pt x="2299" y="17189"/>
                      </a:lnTo>
                      <a:lnTo>
                        <a:pt x="2337" y="17378"/>
                      </a:lnTo>
                      <a:lnTo>
                        <a:pt x="2412" y="17567"/>
                      </a:lnTo>
                      <a:lnTo>
                        <a:pt x="2487" y="17755"/>
                      </a:lnTo>
                      <a:lnTo>
                        <a:pt x="3693" y="18961"/>
                      </a:lnTo>
                      <a:lnTo>
                        <a:pt x="3845" y="19111"/>
                      </a:lnTo>
                      <a:lnTo>
                        <a:pt x="3995" y="19187"/>
                      </a:lnTo>
                      <a:lnTo>
                        <a:pt x="4221" y="19263"/>
                      </a:lnTo>
                      <a:lnTo>
                        <a:pt x="4410" y="19300"/>
                      </a:lnTo>
                      <a:lnTo>
                        <a:pt x="4599" y="19300"/>
                      </a:lnTo>
                      <a:lnTo>
                        <a:pt x="4787" y="19224"/>
                      </a:lnTo>
                      <a:lnTo>
                        <a:pt x="4975" y="19150"/>
                      </a:lnTo>
                      <a:lnTo>
                        <a:pt x="5164" y="19074"/>
                      </a:lnTo>
                      <a:lnTo>
                        <a:pt x="6936" y="17680"/>
                      </a:lnTo>
                      <a:lnTo>
                        <a:pt x="7351" y="17868"/>
                      </a:lnTo>
                      <a:lnTo>
                        <a:pt x="7765" y="18094"/>
                      </a:lnTo>
                      <a:lnTo>
                        <a:pt x="8217" y="18245"/>
                      </a:lnTo>
                      <a:lnTo>
                        <a:pt x="8669" y="18396"/>
                      </a:lnTo>
                      <a:lnTo>
                        <a:pt x="8934" y="20619"/>
                      </a:lnTo>
                      <a:lnTo>
                        <a:pt x="8971" y="20808"/>
                      </a:lnTo>
                      <a:lnTo>
                        <a:pt x="9047" y="20996"/>
                      </a:lnTo>
                      <a:lnTo>
                        <a:pt x="9160" y="21185"/>
                      </a:lnTo>
                      <a:lnTo>
                        <a:pt x="9310" y="21335"/>
                      </a:lnTo>
                      <a:lnTo>
                        <a:pt x="9462" y="21448"/>
                      </a:lnTo>
                      <a:lnTo>
                        <a:pt x="9649" y="21524"/>
                      </a:lnTo>
                      <a:lnTo>
                        <a:pt x="9838" y="21600"/>
                      </a:lnTo>
                      <a:lnTo>
                        <a:pt x="11723" y="21600"/>
                      </a:lnTo>
                      <a:lnTo>
                        <a:pt x="11949" y="21524"/>
                      </a:lnTo>
                      <a:lnTo>
                        <a:pt x="12099" y="21448"/>
                      </a:lnTo>
                      <a:lnTo>
                        <a:pt x="12288" y="21335"/>
                      </a:lnTo>
                      <a:lnTo>
                        <a:pt x="12401" y="21185"/>
                      </a:lnTo>
                      <a:lnTo>
                        <a:pt x="12514" y="20996"/>
                      </a:lnTo>
                      <a:lnTo>
                        <a:pt x="12590" y="20808"/>
                      </a:lnTo>
                      <a:lnTo>
                        <a:pt x="12627" y="20619"/>
                      </a:lnTo>
                      <a:lnTo>
                        <a:pt x="12892" y="18396"/>
                      </a:lnTo>
                      <a:lnTo>
                        <a:pt x="13344" y="18245"/>
                      </a:lnTo>
                      <a:lnTo>
                        <a:pt x="13796" y="18094"/>
                      </a:lnTo>
                      <a:lnTo>
                        <a:pt x="14249" y="17868"/>
                      </a:lnTo>
                      <a:lnTo>
                        <a:pt x="14664" y="17680"/>
                      </a:lnTo>
                      <a:lnTo>
                        <a:pt x="16435" y="19074"/>
                      </a:lnTo>
                      <a:lnTo>
                        <a:pt x="16587" y="19150"/>
                      </a:lnTo>
                      <a:lnTo>
                        <a:pt x="16774" y="19224"/>
                      </a:lnTo>
                      <a:lnTo>
                        <a:pt x="16963" y="19300"/>
                      </a:lnTo>
                      <a:lnTo>
                        <a:pt x="17189" y="19300"/>
                      </a:lnTo>
                      <a:lnTo>
                        <a:pt x="17378" y="19263"/>
                      </a:lnTo>
                      <a:lnTo>
                        <a:pt x="17755" y="19111"/>
                      </a:lnTo>
                      <a:lnTo>
                        <a:pt x="18961" y="17906"/>
                      </a:lnTo>
                      <a:lnTo>
                        <a:pt x="19074" y="17755"/>
                      </a:lnTo>
                      <a:lnTo>
                        <a:pt x="19187" y="17567"/>
                      </a:lnTo>
                      <a:lnTo>
                        <a:pt x="19226" y="17378"/>
                      </a:lnTo>
                      <a:lnTo>
                        <a:pt x="19263" y="17189"/>
                      </a:lnTo>
                      <a:lnTo>
                        <a:pt x="19263" y="17000"/>
                      </a:lnTo>
                      <a:lnTo>
                        <a:pt x="19226" y="16813"/>
                      </a:lnTo>
                      <a:lnTo>
                        <a:pt x="19150" y="16624"/>
                      </a:lnTo>
                      <a:lnTo>
                        <a:pt x="19037" y="16435"/>
                      </a:lnTo>
                      <a:lnTo>
                        <a:pt x="17642" y="14663"/>
                      </a:lnTo>
                      <a:lnTo>
                        <a:pt x="17868" y="14248"/>
                      </a:lnTo>
                      <a:lnTo>
                        <a:pt x="18057" y="13796"/>
                      </a:lnTo>
                      <a:lnTo>
                        <a:pt x="18244" y="13382"/>
                      </a:lnTo>
                      <a:lnTo>
                        <a:pt x="18357" y="12930"/>
                      </a:lnTo>
                      <a:lnTo>
                        <a:pt x="20620" y="12667"/>
                      </a:lnTo>
                      <a:lnTo>
                        <a:pt x="20808" y="12628"/>
                      </a:lnTo>
                      <a:lnTo>
                        <a:pt x="20996" y="12554"/>
                      </a:lnTo>
                      <a:lnTo>
                        <a:pt x="21148" y="12439"/>
                      </a:lnTo>
                      <a:lnTo>
                        <a:pt x="21298" y="12289"/>
                      </a:lnTo>
                      <a:lnTo>
                        <a:pt x="21411" y="12139"/>
                      </a:lnTo>
                      <a:lnTo>
                        <a:pt x="21524" y="11950"/>
                      </a:lnTo>
                      <a:lnTo>
                        <a:pt x="21563" y="11761"/>
                      </a:lnTo>
                      <a:lnTo>
                        <a:pt x="21600" y="11535"/>
                      </a:lnTo>
                      <a:lnTo>
                        <a:pt x="21600" y="10065"/>
                      </a:lnTo>
                      <a:lnTo>
                        <a:pt x="21563" y="9876"/>
                      </a:lnTo>
                      <a:lnTo>
                        <a:pt x="21524" y="9650"/>
                      </a:lnTo>
                      <a:lnTo>
                        <a:pt x="21411" y="9500"/>
                      </a:lnTo>
                      <a:lnTo>
                        <a:pt x="21298" y="9311"/>
                      </a:lnTo>
                      <a:lnTo>
                        <a:pt x="21148" y="9198"/>
                      </a:lnTo>
                      <a:lnTo>
                        <a:pt x="20996" y="9085"/>
                      </a:lnTo>
                      <a:lnTo>
                        <a:pt x="20808" y="9009"/>
                      </a:lnTo>
                      <a:lnTo>
                        <a:pt x="20620" y="8933"/>
                      </a:lnTo>
                      <a:close/>
                      <a:moveTo>
                        <a:pt x="13268" y="13307"/>
                      </a:moveTo>
                      <a:lnTo>
                        <a:pt x="13005" y="13533"/>
                      </a:lnTo>
                      <a:lnTo>
                        <a:pt x="12740" y="13759"/>
                      </a:lnTo>
                      <a:lnTo>
                        <a:pt x="12440" y="13909"/>
                      </a:lnTo>
                      <a:lnTo>
                        <a:pt x="12099" y="14061"/>
                      </a:lnTo>
                      <a:lnTo>
                        <a:pt x="11799" y="14174"/>
                      </a:lnTo>
                      <a:lnTo>
                        <a:pt x="11459" y="14248"/>
                      </a:lnTo>
                      <a:lnTo>
                        <a:pt x="11120" y="14287"/>
                      </a:lnTo>
                      <a:lnTo>
                        <a:pt x="10781" y="14324"/>
                      </a:lnTo>
                      <a:lnTo>
                        <a:pt x="10442" y="14287"/>
                      </a:lnTo>
                      <a:lnTo>
                        <a:pt x="10103" y="14248"/>
                      </a:lnTo>
                      <a:lnTo>
                        <a:pt x="9801" y="14174"/>
                      </a:lnTo>
                      <a:lnTo>
                        <a:pt x="9462" y="14061"/>
                      </a:lnTo>
                      <a:lnTo>
                        <a:pt x="9160" y="13909"/>
                      </a:lnTo>
                      <a:lnTo>
                        <a:pt x="8858" y="13759"/>
                      </a:lnTo>
                      <a:lnTo>
                        <a:pt x="8556" y="13533"/>
                      </a:lnTo>
                      <a:lnTo>
                        <a:pt x="8293" y="13307"/>
                      </a:lnTo>
                      <a:lnTo>
                        <a:pt x="8066" y="13043"/>
                      </a:lnTo>
                      <a:lnTo>
                        <a:pt x="7840" y="12741"/>
                      </a:lnTo>
                      <a:lnTo>
                        <a:pt x="7690" y="12439"/>
                      </a:lnTo>
                      <a:lnTo>
                        <a:pt x="7538" y="12139"/>
                      </a:lnTo>
                      <a:lnTo>
                        <a:pt x="7425" y="11798"/>
                      </a:lnTo>
                      <a:lnTo>
                        <a:pt x="7351" y="11459"/>
                      </a:lnTo>
                      <a:lnTo>
                        <a:pt x="7275" y="11158"/>
                      </a:lnTo>
                      <a:lnTo>
                        <a:pt x="7275" y="10480"/>
                      </a:lnTo>
                      <a:lnTo>
                        <a:pt x="7351" y="10141"/>
                      </a:lnTo>
                      <a:lnTo>
                        <a:pt x="7425" y="9802"/>
                      </a:lnTo>
                      <a:lnTo>
                        <a:pt x="7538" y="9500"/>
                      </a:lnTo>
                      <a:lnTo>
                        <a:pt x="7690" y="9161"/>
                      </a:lnTo>
                      <a:lnTo>
                        <a:pt x="7840" y="8859"/>
                      </a:lnTo>
                      <a:lnTo>
                        <a:pt x="8066" y="8594"/>
                      </a:lnTo>
                      <a:lnTo>
                        <a:pt x="8293" y="8331"/>
                      </a:lnTo>
                      <a:lnTo>
                        <a:pt x="8556" y="8067"/>
                      </a:lnTo>
                      <a:lnTo>
                        <a:pt x="8858" y="7879"/>
                      </a:lnTo>
                      <a:lnTo>
                        <a:pt x="9160" y="7691"/>
                      </a:lnTo>
                      <a:lnTo>
                        <a:pt x="9462" y="7539"/>
                      </a:lnTo>
                      <a:lnTo>
                        <a:pt x="9801" y="7426"/>
                      </a:lnTo>
                      <a:lnTo>
                        <a:pt x="10103" y="7352"/>
                      </a:lnTo>
                      <a:lnTo>
                        <a:pt x="10442" y="7313"/>
                      </a:lnTo>
                      <a:lnTo>
                        <a:pt x="10781" y="7276"/>
                      </a:lnTo>
                      <a:lnTo>
                        <a:pt x="11120" y="7313"/>
                      </a:lnTo>
                      <a:lnTo>
                        <a:pt x="11459" y="7352"/>
                      </a:lnTo>
                      <a:lnTo>
                        <a:pt x="11799" y="7426"/>
                      </a:lnTo>
                      <a:lnTo>
                        <a:pt x="12099" y="7539"/>
                      </a:lnTo>
                      <a:lnTo>
                        <a:pt x="12440" y="7691"/>
                      </a:lnTo>
                      <a:lnTo>
                        <a:pt x="12740" y="7879"/>
                      </a:lnTo>
                      <a:lnTo>
                        <a:pt x="13005" y="8067"/>
                      </a:lnTo>
                      <a:lnTo>
                        <a:pt x="13268" y="8331"/>
                      </a:lnTo>
                      <a:lnTo>
                        <a:pt x="13533" y="8594"/>
                      </a:lnTo>
                      <a:lnTo>
                        <a:pt x="13722" y="8859"/>
                      </a:lnTo>
                      <a:lnTo>
                        <a:pt x="13909" y="9161"/>
                      </a:lnTo>
                      <a:lnTo>
                        <a:pt x="14061" y="9500"/>
                      </a:lnTo>
                      <a:lnTo>
                        <a:pt x="14174" y="9802"/>
                      </a:lnTo>
                      <a:lnTo>
                        <a:pt x="14249" y="10141"/>
                      </a:lnTo>
                      <a:lnTo>
                        <a:pt x="14286" y="10480"/>
                      </a:lnTo>
                      <a:lnTo>
                        <a:pt x="14286" y="11158"/>
                      </a:lnTo>
                      <a:lnTo>
                        <a:pt x="14249" y="11459"/>
                      </a:lnTo>
                      <a:lnTo>
                        <a:pt x="14174" y="11798"/>
                      </a:lnTo>
                      <a:lnTo>
                        <a:pt x="14061" y="12139"/>
                      </a:lnTo>
                      <a:lnTo>
                        <a:pt x="13909" y="12439"/>
                      </a:lnTo>
                      <a:lnTo>
                        <a:pt x="13722" y="12741"/>
                      </a:lnTo>
                      <a:lnTo>
                        <a:pt x="13533" y="13043"/>
                      </a:lnTo>
                      <a:lnTo>
                        <a:pt x="13268" y="13307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" name="Shape 34"/>
                <p:cNvSpPr/>
                <p:nvPr/>
              </p:nvSpPr>
              <p:spPr>
                <a:xfrm>
                  <a:off x="268161" y="156605"/>
                  <a:ext cx="166839" cy="1668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45" y="5830"/>
                      </a:moveTo>
                      <a:lnTo>
                        <a:pt x="16698" y="6494"/>
                      </a:lnTo>
                      <a:lnTo>
                        <a:pt x="16366" y="6028"/>
                      </a:lnTo>
                      <a:lnTo>
                        <a:pt x="15969" y="5631"/>
                      </a:lnTo>
                      <a:lnTo>
                        <a:pt x="17030" y="2650"/>
                      </a:lnTo>
                      <a:lnTo>
                        <a:pt x="17095" y="2451"/>
                      </a:lnTo>
                      <a:lnTo>
                        <a:pt x="17095" y="2252"/>
                      </a:lnTo>
                      <a:lnTo>
                        <a:pt x="17030" y="1855"/>
                      </a:lnTo>
                      <a:lnTo>
                        <a:pt x="16763" y="1523"/>
                      </a:lnTo>
                      <a:lnTo>
                        <a:pt x="16633" y="1325"/>
                      </a:lnTo>
                      <a:lnTo>
                        <a:pt x="16499" y="1260"/>
                      </a:lnTo>
                      <a:lnTo>
                        <a:pt x="15106" y="530"/>
                      </a:lnTo>
                      <a:lnTo>
                        <a:pt x="14908" y="462"/>
                      </a:lnTo>
                      <a:lnTo>
                        <a:pt x="14312" y="462"/>
                      </a:lnTo>
                      <a:lnTo>
                        <a:pt x="13915" y="661"/>
                      </a:lnTo>
                      <a:lnTo>
                        <a:pt x="13782" y="794"/>
                      </a:lnTo>
                      <a:lnTo>
                        <a:pt x="13651" y="928"/>
                      </a:lnTo>
                      <a:lnTo>
                        <a:pt x="11926" y="3577"/>
                      </a:lnTo>
                      <a:lnTo>
                        <a:pt x="11330" y="3512"/>
                      </a:lnTo>
                      <a:lnTo>
                        <a:pt x="10800" y="3512"/>
                      </a:lnTo>
                      <a:lnTo>
                        <a:pt x="9475" y="661"/>
                      </a:lnTo>
                      <a:lnTo>
                        <a:pt x="9345" y="462"/>
                      </a:lnTo>
                      <a:lnTo>
                        <a:pt x="9211" y="332"/>
                      </a:lnTo>
                      <a:lnTo>
                        <a:pt x="8879" y="133"/>
                      </a:lnTo>
                      <a:lnTo>
                        <a:pt x="8482" y="0"/>
                      </a:lnTo>
                      <a:lnTo>
                        <a:pt x="8284" y="0"/>
                      </a:lnTo>
                      <a:lnTo>
                        <a:pt x="8085" y="65"/>
                      </a:lnTo>
                      <a:lnTo>
                        <a:pt x="6627" y="530"/>
                      </a:lnTo>
                      <a:lnTo>
                        <a:pt x="6428" y="596"/>
                      </a:lnTo>
                      <a:lnTo>
                        <a:pt x="6230" y="729"/>
                      </a:lnTo>
                      <a:lnTo>
                        <a:pt x="5963" y="1061"/>
                      </a:lnTo>
                      <a:lnTo>
                        <a:pt x="5833" y="1458"/>
                      </a:lnTo>
                      <a:lnTo>
                        <a:pt x="5833" y="1855"/>
                      </a:lnTo>
                      <a:lnTo>
                        <a:pt x="6494" y="4970"/>
                      </a:lnTo>
                      <a:lnTo>
                        <a:pt x="6031" y="5299"/>
                      </a:lnTo>
                      <a:lnTo>
                        <a:pt x="5634" y="5697"/>
                      </a:lnTo>
                      <a:lnTo>
                        <a:pt x="2718" y="4570"/>
                      </a:lnTo>
                      <a:lnTo>
                        <a:pt x="2519" y="4570"/>
                      </a:lnTo>
                      <a:lnTo>
                        <a:pt x="2255" y="4505"/>
                      </a:lnTo>
                      <a:lnTo>
                        <a:pt x="1855" y="4638"/>
                      </a:lnTo>
                      <a:lnTo>
                        <a:pt x="1526" y="4837"/>
                      </a:lnTo>
                      <a:lnTo>
                        <a:pt x="1393" y="4970"/>
                      </a:lnTo>
                      <a:lnTo>
                        <a:pt x="1260" y="5169"/>
                      </a:lnTo>
                      <a:lnTo>
                        <a:pt x="598" y="6494"/>
                      </a:lnTo>
                      <a:lnTo>
                        <a:pt x="530" y="6692"/>
                      </a:lnTo>
                      <a:lnTo>
                        <a:pt x="465" y="6891"/>
                      </a:lnTo>
                      <a:lnTo>
                        <a:pt x="530" y="7353"/>
                      </a:lnTo>
                      <a:lnTo>
                        <a:pt x="664" y="7685"/>
                      </a:lnTo>
                      <a:lnTo>
                        <a:pt x="797" y="7884"/>
                      </a:lnTo>
                      <a:lnTo>
                        <a:pt x="996" y="8017"/>
                      </a:lnTo>
                      <a:lnTo>
                        <a:pt x="3645" y="9739"/>
                      </a:lnTo>
                      <a:lnTo>
                        <a:pt x="3580" y="10270"/>
                      </a:lnTo>
                      <a:lnTo>
                        <a:pt x="3512" y="10865"/>
                      </a:lnTo>
                      <a:lnTo>
                        <a:pt x="664" y="12190"/>
                      </a:lnTo>
                      <a:lnTo>
                        <a:pt x="530" y="12258"/>
                      </a:lnTo>
                      <a:lnTo>
                        <a:pt x="332" y="12389"/>
                      </a:lnTo>
                      <a:lnTo>
                        <a:pt x="133" y="12786"/>
                      </a:lnTo>
                      <a:lnTo>
                        <a:pt x="0" y="13186"/>
                      </a:lnTo>
                      <a:lnTo>
                        <a:pt x="68" y="13384"/>
                      </a:lnTo>
                      <a:lnTo>
                        <a:pt x="68" y="13583"/>
                      </a:lnTo>
                      <a:lnTo>
                        <a:pt x="598" y="15041"/>
                      </a:lnTo>
                      <a:lnTo>
                        <a:pt x="664" y="15172"/>
                      </a:lnTo>
                      <a:lnTo>
                        <a:pt x="797" y="15370"/>
                      </a:lnTo>
                      <a:lnTo>
                        <a:pt x="1061" y="15637"/>
                      </a:lnTo>
                      <a:lnTo>
                        <a:pt x="1458" y="15767"/>
                      </a:lnTo>
                      <a:lnTo>
                        <a:pt x="1855" y="15767"/>
                      </a:lnTo>
                      <a:lnTo>
                        <a:pt x="4970" y="15106"/>
                      </a:lnTo>
                      <a:lnTo>
                        <a:pt x="5302" y="15569"/>
                      </a:lnTo>
                      <a:lnTo>
                        <a:pt x="5699" y="15966"/>
                      </a:lnTo>
                      <a:lnTo>
                        <a:pt x="4638" y="18948"/>
                      </a:lnTo>
                      <a:lnTo>
                        <a:pt x="4573" y="19149"/>
                      </a:lnTo>
                      <a:lnTo>
                        <a:pt x="4573" y="19348"/>
                      </a:lnTo>
                      <a:lnTo>
                        <a:pt x="4638" y="19745"/>
                      </a:lnTo>
                      <a:lnTo>
                        <a:pt x="4837" y="20074"/>
                      </a:lnTo>
                      <a:lnTo>
                        <a:pt x="5035" y="20207"/>
                      </a:lnTo>
                      <a:lnTo>
                        <a:pt x="5169" y="20340"/>
                      </a:lnTo>
                      <a:lnTo>
                        <a:pt x="6562" y="21002"/>
                      </a:lnTo>
                      <a:lnTo>
                        <a:pt x="6760" y="21135"/>
                      </a:lnTo>
                      <a:lnTo>
                        <a:pt x="7356" y="21135"/>
                      </a:lnTo>
                      <a:lnTo>
                        <a:pt x="7753" y="20936"/>
                      </a:lnTo>
                      <a:lnTo>
                        <a:pt x="8017" y="20672"/>
                      </a:lnTo>
                      <a:lnTo>
                        <a:pt x="9742" y="18020"/>
                      </a:lnTo>
                      <a:lnTo>
                        <a:pt x="10338" y="18088"/>
                      </a:lnTo>
                      <a:lnTo>
                        <a:pt x="10868" y="18088"/>
                      </a:lnTo>
                      <a:lnTo>
                        <a:pt x="12193" y="20936"/>
                      </a:lnTo>
                      <a:lnTo>
                        <a:pt x="12326" y="21135"/>
                      </a:lnTo>
                      <a:lnTo>
                        <a:pt x="12457" y="21268"/>
                      </a:lnTo>
                      <a:lnTo>
                        <a:pt x="12789" y="21467"/>
                      </a:lnTo>
                      <a:lnTo>
                        <a:pt x="13186" y="21600"/>
                      </a:lnTo>
                      <a:lnTo>
                        <a:pt x="13384" y="21600"/>
                      </a:lnTo>
                      <a:lnTo>
                        <a:pt x="13583" y="21532"/>
                      </a:lnTo>
                      <a:lnTo>
                        <a:pt x="15041" y="21070"/>
                      </a:lnTo>
                      <a:lnTo>
                        <a:pt x="15240" y="21002"/>
                      </a:lnTo>
                      <a:lnTo>
                        <a:pt x="15373" y="20871"/>
                      </a:lnTo>
                      <a:lnTo>
                        <a:pt x="15637" y="20539"/>
                      </a:lnTo>
                      <a:lnTo>
                        <a:pt x="15835" y="20142"/>
                      </a:lnTo>
                      <a:lnTo>
                        <a:pt x="15835" y="19745"/>
                      </a:lnTo>
                      <a:lnTo>
                        <a:pt x="15174" y="16630"/>
                      </a:lnTo>
                      <a:lnTo>
                        <a:pt x="15572" y="16298"/>
                      </a:lnTo>
                      <a:lnTo>
                        <a:pt x="16034" y="15901"/>
                      </a:lnTo>
                      <a:lnTo>
                        <a:pt x="18950" y="17027"/>
                      </a:lnTo>
                      <a:lnTo>
                        <a:pt x="19149" y="17027"/>
                      </a:lnTo>
                      <a:lnTo>
                        <a:pt x="19348" y="17095"/>
                      </a:lnTo>
                      <a:lnTo>
                        <a:pt x="19745" y="16962"/>
                      </a:lnTo>
                      <a:lnTo>
                        <a:pt x="20142" y="16763"/>
                      </a:lnTo>
                      <a:lnTo>
                        <a:pt x="20275" y="16630"/>
                      </a:lnTo>
                      <a:lnTo>
                        <a:pt x="20408" y="16431"/>
                      </a:lnTo>
                      <a:lnTo>
                        <a:pt x="21070" y="15041"/>
                      </a:lnTo>
                      <a:lnTo>
                        <a:pt x="21138" y="14908"/>
                      </a:lnTo>
                      <a:lnTo>
                        <a:pt x="21203" y="14641"/>
                      </a:lnTo>
                      <a:lnTo>
                        <a:pt x="21138" y="14244"/>
                      </a:lnTo>
                      <a:lnTo>
                        <a:pt x="20939" y="13912"/>
                      </a:lnTo>
                      <a:lnTo>
                        <a:pt x="20806" y="13714"/>
                      </a:lnTo>
                      <a:lnTo>
                        <a:pt x="20672" y="13583"/>
                      </a:lnTo>
                      <a:lnTo>
                        <a:pt x="18023" y="11858"/>
                      </a:lnTo>
                      <a:lnTo>
                        <a:pt x="18088" y="11330"/>
                      </a:lnTo>
                      <a:lnTo>
                        <a:pt x="18088" y="10732"/>
                      </a:lnTo>
                      <a:lnTo>
                        <a:pt x="20939" y="9407"/>
                      </a:lnTo>
                      <a:lnTo>
                        <a:pt x="21138" y="9342"/>
                      </a:lnTo>
                      <a:lnTo>
                        <a:pt x="21336" y="9209"/>
                      </a:lnTo>
                      <a:lnTo>
                        <a:pt x="21535" y="8811"/>
                      </a:lnTo>
                      <a:lnTo>
                        <a:pt x="21600" y="8414"/>
                      </a:lnTo>
                      <a:lnTo>
                        <a:pt x="21600" y="8017"/>
                      </a:lnTo>
                      <a:lnTo>
                        <a:pt x="21070" y="6559"/>
                      </a:lnTo>
                      <a:lnTo>
                        <a:pt x="21004" y="6360"/>
                      </a:lnTo>
                      <a:lnTo>
                        <a:pt x="20871" y="6227"/>
                      </a:lnTo>
                      <a:lnTo>
                        <a:pt x="20542" y="5963"/>
                      </a:lnTo>
                      <a:lnTo>
                        <a:pt x="20210" y="5830"/>
                      </a:lnTo>
                      <a:lnTo>
                        <a:pt x="19745" y="5830"/>
                      </a:lnTo>
                      <a:close/>
                      <a:moveTo>
                        <a:pt x="14908" y="12854"/>
                      </a:moveTo>
                      <a:lnTo>
                        <a:pt x="14644" y="13251"/>
                      </a:lnTo>
                      <a:lnTo>
                        <a:pt x="14380" y="13583"/>
                      </a:lnTo>
                      <a:lnTo>
                        <a:pt x="14113" y="13980"/>
                      </a:lnTo>
                      <a:lnTo>
                        <a:pt x="13782" y="14244"/>
                      </a:lnTo>
                      <a:lnTo>
                        <a:pt x="13452" y="14511"/>
                      </a:lnTo>
                      <a:lnTo>
                        <a:pt x="13052" y="14775"/>
                      </a:lnTo>
                      <a:lnTo>
                        <a:pt x="12655" y="14973"/>
                      </a:lnTo>
                      <a:lnTo>
                        <a:pt x="11861" y="15240"/>
                      </a:lnTo>
                      <a:lnTo>
                        <a:pt x="11398" y="15305"/>
                      </a:lnTo>
                      <a:lnTo>
                        <a:pt x="10999" y="15370"/>
                      </a:lnTo>
                      <a:lnTo>
                        <a:pt x="10536" y="15305"/>
                      </a:lnTo>
                      <a:lnTo>
                        <a:pt x="10071" y="15305"/>
                      </a:lnTo>
                      <a:lnTo>
                        <a:pt x="9674" y="15172"/>
                      </a:lnTo>
                      <a:lnTo>
                        <a:pt x="9211" y="15041"/>
                      </a:lnTo>
                      <a:lnTo>
                        <a:pt x="8814" y="14840"/>
                      </a:lnTo>
                      <a:lnTo>
                        <a:pt x="8417" y="14641"/>
                      </a:lnTo>
                      <a:lnTo>
                        <a:pt x="8017" y="14377"/>
                      </a:lnTo>
                      <a:lnTo>
                        <a:pt x="7688" y="14045"/>
                      </a:lnTo>
                      <a:lnTo>
                        <a:pt x="7356" y="13782"/>
                      </a:lnTo>
                      <a:lnTo>
                        <a:pt x="7089" y="13384"/>
                      </a:lnTo>
                      <a:lnTo>
                        <a:pt x="6891" y="13052"/>
                      </a:lnTo>
                      <a:lnTo>
                        <a:pt x="6494" y="12258"/>
                      </a:lnTo>
                      <a:lnTo>
                        <a:pt x="6428" y="11793"/>
                      </a:lnTo>
                      <a:lnTo>
                        <a:pt x="6295" y="11396"/>
                      </a:lnTo>
                      <a:lnTo>
                        <a:pt x="6295" y="10533"/>
                      </a:lnTo>
                      <a:lnTo>
                        <a:pt x="6363" y="10071"/>
                      </a:lnTo>
                      <a:lnTo>
                        <a:pt x="6428" y="9606"/>
                      </a:lnTo>
                      <a:lnTo>
                        <a:pt x="6562" y="9209"/>
                      </a:lnTo>
                      <a:lnTo>
                        <a:pt x="6760" y="8746"/>
                      </a:lnTo>
                      <a:lnTo>
                        <a:pt x="7024" y="8349"/>
                      </a:lnTo>
                      <a:lnTo>
                        <a:pt x="7291" y="8017"/>
                      </a:lnTo>
                      <a:lnTo>
                        <a:pt x="7555" y="7620"/>
                      </a:lnTo>
                      <a:lnTo>
                        <a:pt x="7886" y="7353"/>
                      </a:lnTo>
                      <a:lnTo>
                        <a:pt x="8216" y="7089"/>
                      </a:lnTo>
                      <a:lnTo>
                        <a:pt x="8616" y="6823"/>
                      </a:lnTo>
                      <a:lnTo>
                        <a:pt x="9013" y="6624"/>
                      </a:lnTo>
                      <a:lnTo>
                        <a:pt x="9410" y="6494"/>
                      </a:lnTo>
                      <a:lnTo>
                        <a:pt x="9807" y="6360"/>
                      </a:lnTo>
                      <a:lnTo>
                        <a:pt x="10270" y="6295"/>
                      </a:lnTo>
                      <a:lnTo>
                        <a:pt x="10669" y="6227"/>
                      </a:lnTo>
                      <a:lnTo>
                        <a:pt x="11132" y="6295"/>
                      </a:lnTo>
                      <a:lnTo>
                        <a:pt x="11597" y="6295"/>
                      </a:lnTo>
                      <a:lnTo>
                        <a:pt x="11994" y="6426"/>
                      </a:lnTo>
                      <a:lnTo>
                        <a:pt x="12457" y="6559"/>
                      </a:lnTo>
                      <a:lnTo>
                        <a:pt x="13251" y="6956"/>
                      </a:lnTo>
                      <a:lnTo>
                        <a:pt x="13651" y="7223"/>
                      </a:lnTo>
                      <a:lnTo>
                        <a:pt x="13980" y="7552"/>
                      </a:lnTo>
                      <a:lnTo>
                        <a:pt x="14312" y="7818"/>
                      </a:lnTo>
                      <a:lnTo>
                        <a:pt x="14579" y="8216"/>
                      </a:lnTo>
                      <a:lnTo>
                        <a:pt x="14777" y="8548"/>
                      </a:lnTo>
                      <a:lnTo>
                        <a:pt x="15174" y="9342"/>
                      </a:lnTo>
                      <a:lnTo>
                        <a:pt x="15240" y="9804"/>
                      </a:lnTo>
                      <a:lnTo>
                        <a:pt x="15305" y="10204"/>
                      </a:lnTo>
                      <a:lnTo>
                        <a:pt x="15373" y="10667"/>
                      </a:lnTo>
                      <a:lnTo>
                        <a:pt x="15373" y="11064"/>
                      </a:lnTo>
                      <a:lnTo>
                        <a:pt x="15305" y="11529"/>
                      </a:lnTo>
                      <a:lnTo>
                        <a:pt x="15240" y="11992"/>
                      </a:lnTo>
                      <a:lnTo>
                        <a:pt x="15106" y="12389"/>
                      </a:lnTo>
                      <a:lnTo>
                        <a:pt x="14908" y="12854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9" name="Group 39"/>
              <p:cNvGrpSpPr/>
              <p:nvPr/>
            </p:nvGrpSpPr>
            <p:grpSpPr>
              <a:xfrm>
                <a:off x="3586544" y="23806"/>
                <a:ext cx="333658" cy="329078"/>
                <a:chOff x="21" y="0"/>
                <a:chExt cx="333656" cy="329076"/>
              </a:xfrm>
            </p:grpSpPr>
            <p:sp>
              <p:nvSpPr>
                <p:cNvPr id="36" name="Shape 36"/>
                <p:cNvSpPr/>
                <p:nvPr/>
              </p:nvSpPr>
              <p:spPr>
                <a:xfrm>
                  <a:off x="21" y="13826"/>
                  <a:ext cx="315230" cy="3152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238" y="0"/>
                      </a:lnTo>
                      <a:lnTo>
                        <a:pt x="9713" y="71"/>
                      </a:lnTo>
                      <a:lnTo>
                        <a:pt x="9151" y="140"/>
                      </a:lnTo>
                      <a:lnTo>
                        <a:pt x="8626" y="210"/>
                      </a:lnTo>
                      <a:lnTo>
                        <a:pt x="8100" y="350"/>
                      </a:lnTo>
                      <a:lnTo>
                        <a:pt x="7573" y="491"/>
                      </a:lnTo>
                      <a:lnTo>
                        <a:pt x="7084" y="667"/>
                      </a:lnTo>
                      <a:lnTo>
                        <a:pt x="6593" y="841"/>
                      </a:lnTo>
                      <a:lnTo>
                        <a:pt x="6102" y="1052"/>
                      </a:lnTo>
                      <a:lnTo>
                        <a:pt x="5645" y="1297"/>
                      </a:lnTo>
                      <a:lnTo>
                        <a:pt x="5189" y="1578"/>
                      </a:lnTo>
                      <a:lnTo>
                        <a:pt x="4348" y="2139"/>
                      </a:lnTo>
                      <a:lnTo>
                        <a:pt x="3928" y="2455"/>
                      </a:lnTo>
                      <a:lnTo>
                        <a:pt x="3542" y="2805"/>
                      </a:lnTo>
                      <a:lnTo>
                        <a:pt x="3156" y="3156"/>
                      </a:lnTo>
                      <a:lnTo>
                        <a:pt x="2805" y="3542"/>
                      </a:lnTo>
                      <a:lnTo>
                        <a:pt x="2455" y="3928"/>
                      </a:lnTo>
                      <a:lnTo>
                        <a:pt x="2138" y="4348"/>
                      </a:lnTo>
                      <a:lnTo>
                        <a:pt x="1859" y="4768"/>
                      </a:lnTo>
                      <a:lnTo>
                        <a:pt x="1578" y="5189"/>
                      </a:lnTo>
                      <a:lnTo>
                        <a:pt x="1297" y="5645"/>
                      </a:lnTo>
                      <a:lnTo>
                        <a:pt x="1051" y="6101"/>
                      </a:lnTo>
                      <a:lnTo>
                        <a:pt x="841" y="6592"/>
                      </a:lnTo>
                      <a:lnTo>
                        <a:pt x="667" y="7083"/>
                      </a:lnTo>
                      <a:lnTo>
                        <a:pt x="491" y="7574"/>
                      </a:lnTo>
                      <a:lnTo>
                        <a:pt x="350" y="8100"/>
                      </a:lnTo>
                      <a:lnTo>
                        <a:pt x="210" y="8625"/>
                      </a:lnTo>
                      <a:lnTo>
                        <a:pt x="140" y="9152"/>
                      </a:lnTo>
                      <a:lnTo>
                        <a:pt x="71" y="9712"/>
                      </a:lnTo>
                      <a:lnTo>
                        <a:pt x="0" y="10239"/>
                      </a:lnTo>
                      <a:lnTo>
                        <a:pt x="0" y="11361"/>
                      </a:lnTo>
                      <a:lnTo>
                        <a:pt x="71" y="11886"/>
                      </a:lnTo>
                      <a:lnTo>
                        <a:pt x="140" y="12448"/>
                      </a:lnTo>
                      <a:lnTo>
                        <a:pt x="210" y="12973"/>
                      </a:lnTo>
                      <a:lnTo>
                        <a:pt x="350" y="13500"/>
                      </a:lnTo>
                      <a:lnTo>
                        <a:pt x="491" y="14026"/>
                      </a:lnTo>
                      <a:lnTo>
                        <a:pt x="667" y="14517"/>
                      </a:lnTo>
                      <a:lnTo>
                        <a:pt x="841" y="15008"/>
                      </a:lnTo>
                      <a:lnTo>
                        <a:pt x="1051" y="15499"/>
                      </a:lnTo>
                      <a:lnTo>
                        <a:pt x="1297" y="15953"/>
                      </a:lnTo>
                      <a:lnTo>
                        <a:pt x="1578" y="16410"/>
                      </a:lnTo>
                      <a:lnTo>
                        <a:pt x="1859" y="16830"/>
                      </a:lnTo>
                      <a:lnTo>
                        <a:pt x="2138" y="17252"/>
                      </a:lnTo>
                      <a:lnTo>
                        <a:pt x="2455" y="17672"/>
                      </a:lnTo>
                      <a:lnTo>
                        <a:pt x="2805" y="18058"/>
                      </a:lnTo>
                      <a:lnTo>
                        <a:pt x="3156" y="18444"/>
                      </a:lnTo>
                      <a:lnTo>
                        <a:pt x="3542" y="18794"/>
                      </a:lnTo>
                      <a:lnTo>
                        <a:pt x="3928" y="19145"/>
                      </a:lnTo>
                      <a:lnTo>
                        <a:pt x="4348" y="19461"/>
                      </a:lnTo>
                      <a:lnTo>
                        <a:pt x="5189" y="20022"/>
                      </a:lnTo>
                      <a:lnTo>
                        <a:pt x="5645" y="20301"/>
                      </a:lnTo>
                      <a:lnTo>
                        <a:pt x="6102" y="20548"/>
                      </a:lnTo>
                      <a:lnTo>
                        <a:pt x="6593" y="20758"/>
                      </a:lnTo>
                      <a:lnTo>
                        <a:pt x="7084" y="20933"/>
                      </a:lnTo>
                      <a:lnTo>
                        <a:pt x="7573" y="21109"/>
                      </a:lnTo>
                      <a:lnTo>
                        <a:pt x="8100" y="21249"/>
                      </a:lnTo>
                      <a:lnTo>
                        <a:pt x="8626" y="21388"/>
                      </a:lnTo>
                      <a:lnTo>
                        <a:pt x="9151" y="21459"/>
                      </a:lnTo>
                      <a:lnTo>
                        <a:pt x="9713" y="21529"/>
                      </a:lnTo>
                      <a:lnTo>
                        <a:pt x="10238" y="21600"/>
                      </a:lnTo>
                      <a:lnTo>
                        <a:pt x="11362" y="21600"/>
                      </a:lnTo>
                      <a:lnTo>
                        <a:pt x="11887" y="21529"/>
                      </a:lnTo>
                      <a:lnTo>
                        <a:pt x="12449" y="21459"/>
                      </a:lnTo>
                      <a:lnTo>
                        <a:pt x="12974" y="21388"/>
                      </a:lnTo>
                      <a:lnTo>
                        <a:pt x="13500" y="21249"/>
                      </a:lnTo>
                      <a:lnTo>
                        <a:pt x="14027" y="21109"/>
                      </a:lnTo>
                      <a:lnTo>
                        <a:pt x="15009" y="20758"/>
                      </a:lnTo>
                      <a:lnTo>
                        <a:pt x="15500" y="20548"/>
                      </a:lnTo>
                      <a:lnTo>
                        <a:pt x="15955" y="20301"/>
                      </a:lnTo>
                      <a:lnTo>
                        <a:pt x="16411" y="20022"/>
                      </a:lnTo>
                      <a:lnTo>
                        <a:pt x="17252" y="19461"/>
                      </a:lnTo>
                      <a:lnTo>
                        <a:pt x="17674" y="19145"/>
                      </a:lnTo>
                      <a:lnTo>
                        <a:pt x="18060" y="18794"/>
                      </a:lnTo>
                      <a:lnTo>
                        <a:pt x="18445" y="18444"/>
                      </a:lnTo>
                      <a:lnTo>
                        <a:pt x="18795" y="18058"/>
                      </a:lnTo>
                      <a:lnTo>
                        <a:pt x="19147" y="17672"/>
                      </a:lnTo>
                      <a:lnTo>
                        <a:pt x="19462" y="17252"/>
                      </a:lnTo>
                      <a:lnTo>
                        <a:pt x="19743" y="16830"/>
                      </a:lnTo>
                      <a:lnTo>
                        <a:pt x="20022" y="16410"/>
                      </a:lnTo>
                      <a:lnTo>
                        <a:pt x="20303" y="15953"/>
                      </a:lnTo>
                      <a:lnTo>
                        <a:pt x="20549" y="15499"/>
                      </a:lnTo>
                      <a:lnTo>
                        <a:pt x="20759" y="15008"/>
                      </a:lnTo>
                      <a:lnTo>
                        <a:pt x="20935" y="14517"/>
                      </a:lnTo>
                      <a:lnTo>
                        <a:pt x="21109" y="14026"/>
                      </a:lnTo>
                      <a:lnTo>
                        <a:pt x="21250" y="13500"/>
                      </a:lnTo>
                      <a:lnTo>
                        <a:pt x="21390" y="12973"/>
                      </a:lnTo>
                      <a:lnTo>
                        <a:pt x="21460" y="12448"/>
                      </a:lnTo>
                      <a:lnTo>
                        <a:pt x="21531" y="11886"/>
                      </a:lnTo>
                      <a:lnTo>
                        <a:pt x="21600" y="11361"/>
                      </a:lnTo>
                      <a:lnTo>
                        <a:pt x="21600" y="10799"/>
                      </a:lnTo>
                      <a:lnTo>
                        <a:pt x="10800" y="10799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" name="Shape 37"/>
                <p:cNvSpPr/>
                <p:nvPr/>
              </p:nvSpPr>
              <p:spPr>
                <a:xfrm>
                  <a:off x="178101" y="-1"/>
                  <a:ext cx="110548" cy="128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601" y="88"/>
                      </a:lnTo>
                      <a:lnTo>
                        <a:pt x="3202" y="345"/>
                      </a:lnTo>
                      <a:lnTo>
                        <a:pt x="4800" y="602"/>
                      </a:lnTo>
                      <a:lnTo>
                        <a:pt x="6401" y="943"/>
                      </a:lnTo>
                      <a:lnTo>
                        <a:pt x="7899" y="1457"/>
                      </a:lnTo>
                      <a:lnTo>
                        <a:pt x="9501" y="1971"/>
                      </a:lnTo>
                      <a:lnTo>
                        <a:pt x="10901" y="2572"/>
                      </a:lnTo>
                      <a:lnTo>
                        <a:pt x="12399" y="3171"/>
                      </a:lnTo>
                      <a:lnTo>
                        <a:pt x="13701" y="3945"/>
                      </a:lnTo>
                      <a:lnTo>
                        <a:pt x="15002" y="4716"/>
                      </a:lnTo>
                      <a:lnTo>
                        <a:pt x="16201" y="5486"/>
                      </a:lnTo>
                      <a:lnTo>
                        <a:pt x="17400" y="6345"/>
                      </a:lnTo>
                      <a:lnTo>
                        <a:pt x="18599" y="7284"/>
                      </a:lnTo>
                      <a:lnTo>
                        <a:pt x="19601" y="8316"/>
                      </a:lnTo>
                      <a:lnTo>
                        <a:pt x="20598" y="9343"/>
                      </a:lnTo>
                      <a:lnTo>
                        <a:pt x="21600" y="10459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" name="Shape 38"/>
                <p:cNvSpPr/>
                <p:nvPr/>
              </p:nvSpPr>
              <p:spPr>
                <a:xfrm>
                  <a:off x="176063" y="71652"/>
                  <a:ext cx="157615" cy="81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6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531" y="18615"/>
                      </a:lnTo>
                      <a:lnTo>
                        <a:pt x="21390" y="15759"/>
                      </a:lnTo>
                      <a:lnTo>
                        <a:pt x="21110" y="12909"/>
                      </a:lnTo>
                      <a:lnTo>
                        <a:pt x="20759" y="10192"/>
                      </a:lnTo>
                      <a:lnTo>
                        <a:pt x="20339" y="7475"/>
                      </a:lnTo>
                      <a:lnTo>
                        <a:pt x="19846" y="4892"/>
                      </a:lnTo>
                      <a:lnTo>
                        <a:pt x="19216" y="2443"/>
                      </a:lnTo>
                      <a:lnTo>
                        <a:pt x="18516" y="0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78" name="Group 78"/>
            <p:cNvGrpSpPr/>
            <p:nvPr/>
          </p:nvGrpSpPr>
          <p:grpSpPr>
            <a:xfrm>
              <a:off x="399568" y="1290007"/>
              <a:ext cx="3894609" cy="342357"/>
              <a:chOff x="0" y="21"/>
              <a:chExt cx="3894608" cy="342355"/>
            </a:xfrm>
          </p:grpSpPr>
          <p:grpSp>
            <p:nvGrpSpPr>
              <p:cNvPr id="43" name="Group 43"/>
              <p:cNvGrpSpPr/>
              <p:nvPr/>
            </p:nvGrpSpPr>
            <p:grpSpPr>
              <a:xfrm>
                <a:off x="1847001" y="8468"/>
                <a:ext cx="345950" cy="325462"/>
                <a:chOff x="0" y="21"/>
                <a:chExt cx="345948" cy="325461"/>
              </a:xfrm>
            </p:grpSpPr>
            <p:sp>
              <p:nvSpPr>
                <p:cNvPr id="41" name="Shape 41"/>
                <p:cNvSpPr/>
                <p:nvPr/>
              </p:nvSpPr>
              <p:spPr>
                <a:xfrm>
                  <a:off x="0" y="123343"/>
                  <a:ext cx="82390" cy="1847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  <a:moveTo>
                        <a:pt x="13282" y="5923"/>
                      </a:moveTo>
                      <a:lnTo>
                        <a:pt x="12477" y="5864"/>
                      </a:lnTo>
                      <a:lnTo>
                        <a:pt x="11805" y="5805"/>
                      </a:lnTo>
                      <a:lnTo>
                        <a:pt x="11139" y="5626"/>
                      </a:lnTo>
                      <a:lnTo>
                        <a:pt x="10599" y="5444"/>
                      </a:lnTo>
                      <a:lnTo>
                        <a:pt x="10065" y="5147"/>
                      </a:lnTo>
                      <a:lnTo>
                        <a:pt x="9662" y="4847"/>
                      </a:lnTo>
                      <a:lnTo>
                        <a:pt x="9525" y="4547"/>
                      </a:lnTo>
                      <a:lnTo>
                        <a:pt x="9393" y="4189"/>
                      </a:lnTo>
                      <a:lnTo>
                        <a:pt x="9525" y="3830"/>
                      </a:lnTo>
                      <a:lnTo>
                        <a:pt x="9662" y="3530"/>
                      </a:lnTo>
                      <a:lnTo>
                        <a:pt x="10065" y="3231"/>
                      </a:lnTo>
                      <a:lnTo>
                        <a:pt x="11139" y="2752"/>
                      </a:lnTo>
                      <a:lnTo>
                        <a:pt x="11805" y="2634"/>
                      </a:lnTo>
                      <a:lnTo>
                        <a:pt x="12477" y="2513"/>
                      </a:lnTo>
                      <a:lnTo>
                        <a:pt x="13282" y="2454"/>
                      </a:lnTo>
                      <a:lnTo>
                        <a:pt x="14086" y="2513"/>
                      </a:lnTo>
                      <a:lnTo>
                        <a:pt x="14758" y="2634"/>
                      </a:lnTo>
                      <a:lnTo>
                        <a:pt x="15430" y="2752"/>
                      </a:lnTo>
                      <a:lnTo>
                        <a:pt x="15964" y="2992"/>
                      </a:lnTo>
                      <a:lnTo>
                        <a:pt x="16504" y="3231"/>
                      </a:lnTo>
                      <a:lnTo>
                        <a:pt x="16907" y="3530"/>
                      </a:lnTo>
                      <a:lnTo>
                        <a:pt x="17039" y="3830"/>
                      </a:lnTo>
                      <a:lnTo>
                        <a:pt x="17176" y="4189"/>
                      </a:lnTo>
                      <a:lnTo>
                        <a:pt x="17039" y="4547"/>
                      </a:lnTo>
                      <a:lnTo>
                        <a:pt x="16907" y="4847"/>
                      </a:lnTo>
                      <a:lnTo>
                        <a:pt x="16504" y="5147"/>
                      </a:lnTo>
                      <a:lnTo>
                        <a:pt x="15964" y="5444"/>
                      </a:lnTo>
                      <a:lnTo>
                        <a:pt x="15430" y="5626"/>
                      </a:lnTo>
                      <a:lnTo>
                        <a:pt x="14758" y="5805"/>
                      </a:lnTo>
                      <a:lnTo>
                        <a:pt x="14086" y="5864"/>
                      </a:lnTo>
                      <a:lnTo>
                        <a:pt x="13282" y="5923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2" name="Shape 42"/>
                <p:cNvSpPr/>
                <p:nvPr/>
              </p:nvSpPr>
              <p:spPr>
                <a:xfrm>
                  <a:off x="88546" y="21"/>
                  <a:ext cx="257403" cy="3254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8680"/>
                      </a:moveTo>
                      <a:lnTo>
                        <a:pt x="2663" y="18680"/>
                      </a:lnTo>
                      <a:lnTo>
                        <a:pt x="3521" y="19019"/>
                      </a:lnTo>
                      <a:lnTo>
                        <a:pt x="4724" y="19427"/>
                      </a:lnTo>
                      <a:lnTo>
                        <a:pt x="6268" y="19903"/>
                      </a:lnTo>
                      <a:lnTo>
                        <a:pt x="7988" y="20412"/>
                      </a:lnTo>
                      <a:lnTo>
                        <a:pt x="9834" y="20854"/>
                      </a:lnTo>
                      <a:lnTo>
                        <a:pt x="10779" y="21058"/>
                      </a:lnTo>
                      <a:lnTo>
                        <a:pt x="11724" y="21226"/>
                      </a:lnTo>
                      <a:lnTo>
                        <a:pt x="12625" y="21396"/>
                      </a:lnTo>
                      <a:lnTo>
                        <a:pt x="13526" y="21498"/>
                      </a:lnTo>
                      <a:lnTo>
                        <a:pt x="14342" y="21567"/>
                      </a:lnTo>
                      <a:lnTo>
                        <a:pt x="15159" y="21600"/>
                      </a:lnTo>
                      <a:lnTo>
                        <a:pt x="16532" y="21600"/>
                      </a:lnTo>
                      <a:lnTo>
                        <a:pt x="17262" y="21567"/>
                      </a:lnTo>
                      <a:lnTo>
                        <a:pt x="17950" y="21498"/>
                      </a:lnTo>
                      <a:lnTo>
                        <a:pt x="18551" y="21363"/>
                      </a:lnTo>
                      <a:lnTo>
                        <a:pt x="18851" y="21295"/>
                      </a:lnTo>
                      <a:lnTo>
                        <a:pt x="19066" y="21226"/>
                      </a:lnTo>
                      <a:lnTo>
                        <a:pt x="19281" y="21124"/>
                      </a:lnTo>
                      <a:lnTo>
                        <a:pt x="19452" y="20989"/>
                      </a:lnTo>
                      <a:lnTo>
                        <a:pt x="19539" y="20854"/>
                      </a:lnTo>
                      <a:lnTo>
                        <a:pt x="19625" y="20684"/>
                      </a:lnTo>
                      <a:lnTo>
                        <a:pt x="19754" y="19698"/>
                      </a:lnTo>
                      <a:lnTo>
                        <a:pt x="19712" y="19461"/>
                      </a:lnTo>
                      <a:lnTo>
                        <a:pt x="19625" y="19257"/>
                      </a:lnTo>
                      <a:lnTo>
                        <a:pt x="19452" y="19054"/>
                      </a:lnTo>
                      <a:lnTo>
                        <a:pt x="19195" y="18883"/>
                      </a:lnTo>
                      <a:lnTo>
                        <a:pt x="19410" y="18850"/>
                      </a:lnTo>
                      <a:lnTo>
                        <a:pt x="19840" y="18713"/>
                      </a:lnTo>
                      <a:lnTo>
                        <a:pt x="20011" y="18578"/>
                      </a:lnTo>
                      <a:lnTo>
                        <a:pt x="20140" y="18441"/>
                      </a:lnTo>
                      <a:lnTo>
                        <a:pt x="20269" y="18273"/>
                      </a:lnTo>
                      <a:lnTo>
                        <a:pt x="20355" y="18068"/>
                      </a:lnTo>
                      <a:lnTo>
                        <a:pt x="20397" y="17899"/>
                      </a:lnTo>
                      <a:lnTo>
                        <a:pt x="20526" y="16676"/>
                      </a:lnTo>
                      <a:lnTo>
                        <a:pt x="20526" y="16370"/>
                      </a:lnTo>
                      <a:lnTo>
                        <a:pt x="20484" y="16200"/>
                      </a:lnTo>
                      <a:lnTo>
                        <a:pt x="20397" y="16065"/>
                      </a:lnTo>
                      <a:lnTo>
                        <a:pt x="20182" y="15827"/>
                      </a:lnTo>
                      <a:lnTo>
                        <a:pt x="19925" y="15623"/>
                      </a:lnTo>
                      <a:lnTo>
                        <a:pt x="20140" y="15590"/>
                      </a:lnTo>
                      <a:lnTo>
                        <a:pt x="20313" y="15521"/>
                      </a:lnTo>
                      <a:lnTo>
                        <a:pt x="20484" y="15419"/>
                      </a:lnTo>
                      <a:lnTo>
                        <a:pt x="20655" y="15283"/>
                      </a:lnTo>
                      <a:lnTo>
                        <a:pt x="20784" y="15147"/>
                      </a:lnTo>
                      <a:lnTo>
                        <a:pt x="20870" y="15012"/>
                      </a:lnTo>
                      <a:lnTo>
                        <a:pt x="20956" y="14842"/>
                      </a:lnTo>
                      <a:lnTo>
                        <a:pt x="20999" y="14638"/>
                      </a:lnTo>
                      <a:lnTo>
                        <a:pt x="21127" y="13449"/>
                      </a:lnTo>
                      <a:lnTo>
                        <a:pt x="21127" y="13110"/>
                      </a:lnTo>
                      <a:lnTo>
                        <a:pt x="21085" y="12940"/>
                      </a:lnTo>
                      <a:lnTo>
                        <a:pt x="20999" y="12803"/>
                      </a:lnTo>
                      <a:lnTo>
                        <a:pt x="20912" y="12668"/>
                      </a:lnTo>
                      <a:lnTo>
                        <a:pt x="20655" y="12464"/>
                      </a:lnTo>
                      <a:lnTo>
                        <a:pt x="20484" y="12363"/>
                      </a:lnTo>
                      <a:lnTo>
                        <a:pt x="20655" y="12328"/>
                      </a:lnTo>
                      <a:lnTo>
                        <a:pt x="20828" y="12226"/>
                      </a:lnTo>
                      <a:lnTo>
                        <a:pt x="20999" y="12124"/>
                      </a:lnTo>
                      <a:lnTo>
                        <a:pt x="21127" y="12022"/>
                      </a:lnTo>
                      <a:lnTo>
                        <a:pt x="21256" y="11887"/>
                      </a:lnTo>
                      <a:lnTo>
                        <a:pt x="21343" y="11750"/>
                      </a:lnTo>
                      <a:lnTo>
                        <a:pt x="21385" y="11582"/>
                      </a:lnTo>
                      <a:lnTo>
                        <a:pt x="21429" y="11412"/>
                      </a:lnTo>
                      <a:lnTo>
                        <a:pt x="21600" y="10188"/>
                      </a:lnTo>
                      <a:lnTo>
                        <a:pt x="21558" y="10018"/>
                      </a:lnTo>
                      <a:lnTo>
                        <a:pt x="21514" y="9850"/>
                      </a:lnTo>
                      <a:lnTo>
                        <a:pt x="21429" y="9713"/>
                      </a:lnTo>
                      <a:lnTo>
                        <a:pt x="21343" y="9578"/>
                      </a:lnTo>
                      <a:lnTo>
                        <a:pt x="21214" y="9441"/>
                      </a:lnTo>
                      <a:lnTo>
                        <a:pt x="21043" y="9339"/>
                      </a:lnTo>
                      <a:lnTo>
                        <a:pt x="20655" y="9136"/>
                      </a:lnTo>
                      <a:lnTo>
                        <a:pt x="20226" y="8965"/>
                      </a:lnTo>
                      <a:lnTo>
                        <a:pt x="19712" y="8830"/>
                      </a:lnTo>
                      <a:lnTo>
                        <a:pt x="19153" y="8728"/>
                      </a:lnTo>
                      <a:lnTo>
                        <a:pt x="18594" y="8660"/>
                      </a:lnTo>
                      <a:lnTo>
                        <a:pt x="17391" y="8525"/>
                      </a:lnTo>
                      <a:lnTo>
                        <a:pt x="15545" y="8388"/>
                      </a:lnTo>
                      <a:lnTo>
                        <a:pt x="13355" y="8286"/>
                      </a:lnTo>
                      <a:lnTo>
                        <a:pt x="11123" y="8185"/>
                      </a:lnTo>
                      <a:lnTo>
                        <a:pt x="11422" y="7777"/>
                      </a:lnTo>
                      <a:lnTo>
                        <a:pt x="11680" y="7302"/>
                      </a:lnTo>
                      <a:lnTo>
                        <a:pt x="11937" y="6793"/>
                      </a:lnTo>
                      <a:lnTo>
                        <a:pt x="12110" y="6249"/>
                      </a:lnTo>
                      <a:lnTo>
                        <a:pt x="12281" y="5705"/>
                      </a:lnTo>
                      <a:lnTo>
                        <a:pt x="12454" y="5128"/>
                      </a:lnTo>
                      <a:lnTo>
                        <a:pt x="12625" y="4008"/>
                      </a:lnTo>
                      <a:lnTo>
                        <a:pt x="12754" y="2988"/>
                      </a:lnTo>
                      <a:lnTo>
                        <a:pt x="12840" y="2139"/>
                      </a:lnTo>
                      <a:lnTo>
                        <a:pt x="12840" y="1120"/>
                      </a:lnTo>
                      <a:lnTo>
                        <a:pt x="12711" y="848"/>
                      </a:lnTo>
                      <a:lnTo>
                        <a:pt x="12583" y="644"/>
                      </a:lnTo>
                      <a:lnTo>
                        <a:pt x="12368" y="441"/>
                      </a:lnTo>
                      <a:lnTo>
                        <a:pt x="12110" y="237"/>
                      </a:lnTo>
                      <a:lnTo>
                        <a:pt x="11809" y="135"/>
                      </a:lnTo>
                      <a:lnTo>
                        <a:pt x="11465" y="33"/>
                      </a:lnTo>
                      <a:lnTo>
                        <a:pt x="11123" y="0"/>
                      </a:lnTo>
                      <a:lnTo>
                        <a:pt x="10477" y="33"/>
                      </a:lnTo>
                      <a:lnTo>
                        <a:pt x="10049" y="102"/>
                      </a:lnTo>
                      <a:lnTo>
                        <a:pt x="9705" y="204"/>
                      </a:lnTo>
                      <a:lnTo>
                        <a:pt x="9448" y="305"/>
                      </a:lnTo>
                      <a:lnTo>
                        <a:pt x="8760" y="2037"/>
                      </a:lnTo>
                      <a:lnTo>
                        <a:pt x="8416" y="2818"/>
                      </a:lnTo>
                      <a:lnTo>
                        <a:pt x="8072" y="3532"/>
                      </a:lnTo>
                      <a:lnTo>
                        <a:pt x="7730" y="4177"/>
                      </a:lnTo>
                      <a:lnTo>
                        <a:pt x="7386" y="4721"/>
                      </a:lnTo>
                      <a:lnTo>
                        <a:pt x="7085" y="5128"/>
                      </a:lnTo>
                      <a:lnTo>
                        <a:pt x="6827" y="5468"/>
                      </a:lnTo>
                      <a:lnTo>
                        <a:pt x="5840" y="6249"/>
                      </a:lnTo>
                      <a:lnTo>
                        <a:pt x="4422" y="7302"/>
                      </a:lnTo>
                      <a:lnTo>
                        <a:pt x="2534" y="8660"/>
                      </a:lnTo>
                      <a:lnTo>
                        <a:pt x="0" y="8660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51" name="Group 51"/>
              <p:cNvGrpSpPr/>
              <p:nvPr/>
            </p:nvGrpSpPr>
            <p:grpSpPr>
              <a:xfrm>
                <a:off x="917375" y="14351"/>
                <a:ext cx="353116" cy="313695"/>
                <a:chOff x="21" y="21"/>
                <a:chExt cx="353114" cy="313694"/>
              </a:xfrm>
            </p:grpSpPr>
            <p:sp>
              <p:nvSpPr>
                <p:cNvPr id="44" name="Shape 44"/>
                <p:cNvSpPr/>
                <p:nvPr/>
              </p:nvSpPr>
              <p:spPr>
                <a:xfrm>
                  <a:off x="21" y="20991"/>
                  <a:ext cx="353115" cy="2241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974" y="0"/>
                      </a:moveTo>
                      <a:lnTo>
                        <a:pt x="500" y="0"/>
                      </a:lnTo>
                      <a:lnTo>
                        <a:pt x="375" y="51"/>
                      </a:lnTo>
                      <a:lnTo>
                        <a:pt x="251" y="148"/>
                      </a:lnTo>
                      <a:lnTo>
                        <a:pt x="157" y="296"/>
                      </a:lnTo>
                      <a:lnTo>
                        <a:pt x="31" y="591"/>
                      </a:lnTo>
                      <a:lnTo>
                        <a:pt x="0" y="790"/>
                      </a:lnTo>
                      <a:lnTo>
                        <a:pt x="0" y="20810"/>
                      </a:lnTo>
                      <a:lnTo>
                        <a:pt x="31" y="21007"/>
                      </a:lnTo>
                      <a:lnTo>
                        <a:pt x="94" y="21155"/>
                      </a:lnTo>
                      <a:lnTo>
                        <a:pt x="157" y="21304"/>
                      </a:lnTo>
                      <a:lnTo>
                        <a:pt x="251" y="21402"/>
                      </a:lnTo>
                      <a:lnTo>
                        <a:pt x="375" y="21501"/>
                      </a:lnTo>
                      <a:lnTo>
                        <a:pt x="500" y="21549"/>
                      </a:lnTo>
                      <a:lnTo>
                        <a:pt x="626" y="21600"/>
                      </a:lnTo>
                      <a:lnTo>
                        <a:pt x="20974" y="21600"/>
                      </a:lnTo>
                      <a:lnTo>
                        <a:pt x="21099" y="21549"/>
                      </a:lnTo>
                      <a:lnTo>
                        <a:pt x="21223" y="21501"/>
                      </a:lnTo>
                      <a:lnTo>
                        <a:pt x="21349" y="21402"/>
                      </a:lnTo>
                      <a:lnTo>
                        <a:pt x="21443" y="21304"/>
                      </a:lnTo>
                      <a:lnTo>
                        <a:pt x="21506" y="21155"/>
                      </a:lnTo>
                      <a:lnTo>
                        <a:pt x="21568" y="21007"/>
                      </a:lnTo>
                      <a:lnTo>
                        <a:pt x="21600" y="20810"/>
                      </a:lnTo>
                      <a:lnTo>
                        <a:pt x="21600" y="790"/>
                      </a:lnTo>
                      <a:lnTo>
                        <a:pt x="21568" y="591"/>
                      </a:lnTo>
                      <a:lnTo>
                        <a:pt x="21506" y="443"/>
                      </a:lnTo>
                      <a:lnTo>
                        <a:pt x="21443" y="296"/>
                      </a:lnTo>
                      <a:lnTo>
                        <a:pt x="21349" y="148"/>
                      </a:lnTo>
                      <a:lnTo>
                        <a:pt x="21223" y="51"/>
                      </a:lnTo>
                      <a:lnTo>
                        <a:pt x="21099" y="0"/>
                      </a:lnTo>
                      <a:lnTo>
                        <a:pt x="20974" y="0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5" name="Shape 45"/>
                <p:cNvSpPr/>
                <p:nvPr/>
              </p:nvSpPr>
              <p:spPr>
                <a:xfrm>
                  <a:off x="166334" y="21"/>
                  <a:ext cx="20468" cy="209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8419"/>
                      </a:lnTo>
                      <a:lnTo>
                        <a:pt x="20536" y="6320"/>
                      </a:lnTo>
                      <a:lnTo>
                        <a:pt x="19981" y="4740"/>
                      </a:lnTo>
                      <a:lnTo>
                        <a:pt x="16743" y="1580"/>
                      </a:lnTo>
                      <a:lnTo>
                        <a:pt x="15124" y="1039"/>
                      </a:lnTo>
                      <a:lnTo>
                        <a:pt x="12973" y="0"/>
                      </a:lnTo>
                      <a:lnTo>
                        <a:pt x="8649" y="0"/>
                      </a:lnTo>
                      <a:lnTo>
                        <a:pt x="6476" y="1039"/>
                      </a:lnTo>
                      <a:lnTo>
                        <a:pt x="4857" y="1580"/>
                      </a:lnTo>
                      <a:lnTo>
                        <a:pt x="1619" y="4740"/>
                      </a:lnTo>
                      <a:lnTo>
                        <a:pt x="1087" y="6320"/>
                      </a:lnTo>
                      <a:lnTo>
                        <a:pt x="0" y="8419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6" name="Shape 46"/>
                <p:cNvSpPr/>
                <p:nvPr/>
              </p:nvSpPr>
              <p:spPr>
                <a:xfrm>
                  <a:off x="55283" y="245152"/>
                  <a:ext cx="51188" cy="685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882" y="0"/>
                      </a:moveTo>
                      <a:lnTo>
                        <a:pt x="434" y="16927"/>
                      </a:lnTo>
                      <a:lnTo>
                        <a:pt x="213" y="17410"/>
                      </a:lnTo>
                      <a:lnTo>
                        <a:pt x="0" y="18052"/>
                      </a:lnTo>
                      <a:lnTo>
                        <a:pt x="0" y="18701"/>
                      </a:lnTo>
                      <a:lnTo>
                        <a:pt x="213" y="19343"/>
                      </a:lnTo>
                      <a:lnTo>
                        <a:pt x="647" y="19826"/>
                      </a:lnTo>
                      <a:lnTo>
                        <a:pt x="1082" y="20475"/>
                      </a:lnTo>
                      <a:lnTo>
                        <a:pt x="1729" y="20792"/>
                      </a:lnTo>
                      <a:lnTo>
                        <a:pt x="2376" y="21276"/>
                      </a:lnTo>
                      <a:lnTo>
                        <a:pt x="3458" y="21441"/>
                      </a:lnTo>
                      <a:lnTo>
                        <a:pt x="4318" y="21600"/>
                      </a:lnTo>
                      <a:lnTo>
                        <a:pt x="5613" y="21441"/>
                      </a:lnTo>
                      <a:lnTo>
                        <a:pt x="6695" y="21117"/>
                      </a:lnTo>
                      <a:lnTo>
                        <a:pt x="7564" y="20475"/>
                      </a:lnTo>
                      <a:lnTo>
                        <a:pt x="8211" y="19826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246686" y="245152"/>
                  <a:ext cx="51167" cy="685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3395" y="19826"/>
                      </a:lnTo>
                      <a:lnTo>
                        <a:pt x="14042" y="20475"/>
                      </a:lnTo>
                      <a:lnTo>
                        <a:pt x="14903" y="21117"/>
                      </a:lnTo>
                      <a:lnTo>
                        <a:pt x="15985" y="21441"/>
                      </a:lnTo>
                      <a:lnTo>
                        <a:pt x="17280" y="21600"/>
                      </a:lnTo>
                      <a:lnTo>
                        <a:pt x="18149" y="21441"/>
                      </a:lnTo>
                      <a:lnTo>
                        <a:pt x="19223" y="21276"/>
                      </a:lnTo>
                      <a:lnTo>
                        <a:pt x="19870" y="20792"/>
                      </a:lnTo>
                      <a:lnTo>
                        <a:pt x="20527" y="20475"/>
                      </a:lnTo>
                      <a:lnTo>
                        <a:pt x="20952" y="19826"/>
                      </a:lnTo>
                      <a:lnTo>
                        <a:pt x="21387" y="19343"/>
                      </a:lnTo>
                      <a:lnTo>
                        <a:pt x="21600" y="18701"/>
                      </a:lnTo>
                      <a:lnTo>
                        <a:pt x="21600" y="18052"/>
                      </a:lnTo>
                      <a:lnTo>
                        <a:pt x="21387" y="17410"/>
                      </a:lnTo>
                      <a:lnTo>
                        <a:pt x="21174" y="16927"/>
                      </a:lnTo>
                      <a:lnTo>
                        <a:pt x="9722" y="0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20487" y="41457"/>
                  <a:ext cx="312162" cy="183209"/>
                </a:xfrm>
                <a:prstGeom prst="rect">
                  <a:avLst/>
                </a:pr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73711" y="86508"/>
                  <a:ext cx="193442" cy="97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2229" y="18645"/>
                      </a:lnTo>
                      <a:lnTo>
                        <a:pt x="12058" y="18874"/>
                      </a:lnTo>
                      <a:lnTo>
                        <a:pt x="11886" y="19098"/>
                      </a:lnTo>
                      <a:lnTo>
                        <a:pt x="11656" y="19215"/>
                      </a:lnTo>
                      <a:lnTo>
                        <a:pt x="11429" y="19327"/>
                      </a:lnTo>
                      <a:lnTo>
                        <a:pt x="11199" y="19215"/>
                      </a:lnTo>
                      <a:lnTo>
                        <a:pt x="10971" y="19098"/>
                      </a:lnTo>
                      <a:lnTo>
                        <a:pt x="10800" y="18874"/>
                      </a:lnTo>
                      <a:lnTo>
                        <a:pt x="10629" y="18645"/>
                      </a:lnTo>
                      <a:lnTo>
                        <a:pt x="6056" y="9547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214432" y="82410"/>
                  <a:ext cx="57848" cy="57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8540" y="0"/>
                      </a:lnTo>
                      <a:lnTo>
                        <a:pt x="19301" y="188"/>
                      </a:lnTo>
                      <a:lnTo>
                        <a:pt x="19874" y="573"/>
                      </a:lnTo>
                      <a:lnTo>
                        <a:pt x="20447" y="1146"/>
                      </a:lnTo>
                      <a:lnTo>
                        <a:pt x="21027" y="1719"/>
                      </a:lnTo>
                      <a:lnTo>
                        <a:pt x="21404" y="2292"/>
                      </a:lnTo>
                      <a:lnTo>
                        <a:pt x="21600" y="3053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52" name="Shape 52"/>
              <p:cNvSpPr/>
              <p:nvPr/>
            </p:nvSpPr>
            <p:spPr>
              <a:xfrm>
                <a:off x="0" y="788"/>
                <a:ext cx="340843" cy="340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0" y="10249"/>
                    </a:lnTo>
                    <a:lnTo>
                      <a:pt x="130" y="9146"/>
                    </a:lnTo>
                    <a:lnTo>
                      <a:pt x="228" y="8627"/>
                    </a:lnTo>
                    <a:lnTo>
                      <a:pt x="325" y="8109"/>
                    </a:lnTo>
                    <a:lnTo>
                      <a:pt x="487" y="7589"/>
                    </a:lnTo>
                    <a:lnTo>
                      <a:pt x="648" y="7103"/>
                    </a:lnTo>
                    <a:lnTo>
                      <a:pt x="844" y="6584"/>
                    </a:lnTo>
                    <a:lnTo>
                      <a:pt x="1071" y="6130"/>
                    </a:lnTo>
                    <a:lnTo>
                      <a:pt x="1298" y="5644"/>
                    </a:lnTo>
                    <a:lnTo>
                      <a:pt x="1557" y="5190"/>
                    </a:lnTo>
                    <a:lnTo>
                      <a:pt x="1850" y="4767"/>
                    </a:lnTo>
                    <a:lnTo>
                      <a:pt x="2141" y="4345"/>
                    </a:lnTo>
                    <a:lnTo>
                      <a:pt x="2465" y="3924"/>
                    </a:lnTo>
                    <a:lnTo>
                      <a:pt x="2822" y="3536"/>
                    </a:lnTo>
                    <a:lnTo>
                      <a:pt x="3535" y="2822"/>
                    </a:lnTo>
                    <a:lnTo>
                      <a:pt x="3924" y="2465"/>
                    </a:lnTo>
                    <a:lnTo>
                      <a:pt x="4346" y="2140"/>
                    </a:lnTo>
                    <a:lnTo>
                      <a:pt x="4768" y="1848"/>
                    </a:lnTo>
                    <a:lnTo>
                      <a:pt x="5189" y="1557"/>
                    </a:lnTo>
                    <a:lnTo>
                      <a:pt x="5643" y="1297"/>
                    </a:lnTo>
                    <a:lnTo>
                      <a:pt x="6129" y="1071"/>
                    </a:lnTo>
                    <a:lnTo>
                      <a:pt x="6583" y="843"/>
                    </a:lnTo>
                    <a:lnTo>
                      <a:pt x="7103" y="649"/>
                    </a:lnTo>
                    <a:lnTo>
                      <a:pt x="7589" y="486"/>
                    </a:lnTo>
                    <a:lnTo>
                      <a:pt x="8108" y="324"/>
                    </a:lnTo>
                    <a:lnTo>
                      <a:pt x="8627" y="226"/>
                    </a:lnTo>
                    <a:lnTo>
                      <a:pt x="9145" y="129"/>
                    </a:lnTo>
                    <a:lnTo>
                      <a:pt x="9697" y="65"/>
                    </a:lnTo>
                    <a:lnTo>
                      <a:pt x="10248" y="0"/>
                    </a:lnTo>
                    <a:lnTo>
                      <a:pt x="11352" y="0"/>
                    </a:lnTo>
                    <a:lnTo>
                      <a:pt x="11903" y="65"/>
                    </a:lnTo>
                    <a:lnTo>
                      <a:pt x="12455" y="129"/>
                    </a:lnTo>
                    <a:lnTo>
                      <a:pt x="12973" y="226"/>
                    </a:lnTo>
                    <a:lnTo>
                      <a:pt x="13492" y="324"/>
                    </a:lnTo>
                    <a:lnTo>
                      <a:pt x="14011" y="486"/>
                    </a:lnTo>
                    <a:lnTo>
                      <a:pt x="14529" y="649"/>
                    </a:lnTo>
                    <a:lnTo>
                      <a:pt x="15017" y="843"/>
                    </a:lnTo>
                    <a:lnTo>
                      <a:pt x="15471" y="1071"/>
                    </a:lnTo>
                    <a:lnTo>
                      <a:pt x="15957" y="1297"/>
                    </a:lnTo>
                    <a:lnTo>
                      <a:pt x="16411" y="1557"/>
                    </a:lnTo>
                    <a:lnTo>
                      <a:pt x="16833" y="1848"/>
                    </a:lnTo>
                    <a:lnTo>
                      <a:pt x="17254" y="2140"/>
                    </a:lnTo>
                    <a:lnTo>
                      <a:pt x="17676" y="2465"/>
                    </a:lnTo>
                    <a:lnTo>
                      <a:pt x="18065" y="2822"/>
                    </a:lnTo>
                    <a:lnTo>
                      <a:pt x="18421" y="3179"/>
                    </a:lnTo>
                    <a:lnTo>
                      <a:pt x="18810" y="3536"/>
                    </a:lnTo>
                    <a:lnTo>
                      <a:pt x="19135" y="3924"/>
                    </a:lnTo>
                    <a:lnTo>
                      <a:pt x="19459" y="4345"/>
                    </a:lnTo>
                    <a:lnTo>
                      <a:pt x="19750" y="4767"/>
                    </a:lnTo>
                    <a:lnTo>
                      <a:pt x="20043" y="5190"/>
                    </a:lnTo>
                    <a:lnTo>
                      <a:pt x="20303" y="5644"/>
                    </a:lnTo>
                    <a:lnTo>
                      <a:pt x="20529" y="6130"/>
                    </a:lnTo>
                    <a:lnTo>
                      <a:pt x="20756" y="6584"/>
                    </a:lnTo>
                    <a:lnTo>
                      <a:pt x="20952" y="7103"/>
                    </a:lnTo>
                    <a:lnTo>
                      <a:pt x="21113" y="7589"/>
                    </a:lnTo>
                    <a:lnTo>
                      <a:pt x="21275" y="8109"/>
                    </a:lnTo>
                    <a:lnTo>
                      <a:pt x="21372" y="8627"/>
                    </a:lnTo>
                    <a:lnTo>
                      <a:pt x="21470" y="9146"/>
                    </a:lnTo>
                    <a:lnTo>
                      <a:pt x="21600" y="10249"/>
                    </a:lnTo>
                    <a:lnTo>
                      <a:pt x="21600" y="11351"/>
                    </a:lnTo>
                    <a:lnTo>
                      <a:pt x="21470" y="12454"/>
                    </a:lnTo>
                    <a:lnTo>
                      <a:pt x="21275" y="13493"/>
                    </a:lnTo>
                    <a:lnTo>
                      <a:pt x="21113" y="14011"/>
                    </a:lnTo>
                    <a:lnTo>
                      <a:pt x="20952" y="14498"/>
                    </a:lnTo>
                    <a:lnTo>
                      <a:pt x="20756" y="15016"/>
                    </a:lnTo>
                    <a:lnTo>
                      <a:pt x="20529" y="15470"/>
                    </a:lnTo>
                    <a:lnTo>
                      <a:pt x="20303" y="15958"/>
                    </a:lnTo>
                    <a:lnTo>
                      <a:pt x="20043" y="16410"/>
                    </a:lnTo>
                    <a:lnTo>
                      <a:pt x="19750" y="16833"/>
                    </a:lnTo>
                    <a:lnTo>
                      <a:pt x="19459" y="17255"/>
                    </a:lnTo>
                    <a:lnTo>
                      <a:pt x="19135" y="17676"/>
                    </a:lnTo>
                    <a:lnTo>
                      <a:pt x="18810" y="18066"/>
                    </a:lnTo>
                    <a:lnTo>
                      <a:pt x="18421" y="18423"/>
                    </a:lnTo>
                    <a:lnTo>
                      <a:pt x="18065" y="18778"/>
                    </a:lnTo>
                    <a:lnTo>
                      <a:pt x="17676" y="19135"/>
                    </a:lnTo>
                    <a:lnTo>
                      <a:pt x="17254" y="19460"/>
                    </a:lnTo>
                    <a:lnTo>
                      <a:pt x="16833" y="19752"/>
                    </a:lnTo>
                    <a:lnTo>
                      <a:pt x="16411" y="20043"/>
                    </a:lnTo>
                    <a:lnTo>
                      <a:pt x="15957" y="20303"/>
                    </a:lnTo>
                    <a:lnTo>
                      <a:pt x="15471" y="20531"/>
                    </a:lnTo>
                    <a:lnTo>
                      <a:pt x="15017" y="20757"/>
                    </a:lnTo>
                    <a:lnTo>
                      <a:pt x="14529" y="20951"/>
                    </a:lnTo>
                    <a:lnTo>
                      <a:pt x="14011" y="21114"/>
                    </a:lnTo>
                    <a:lnTo>
                      <a:pt x="13492" y="21276"/>
                    </a:lnTo>
                    <a:lnTo>
                      <a:pt x="12973" y="21374"/>
                    </a:lnTo>
                    <a:lnTo>
                      <a:pt x="12455" y="21471"/>
                    </a:lnTo>
                    <a:lnTo>
                      <a:pt x="11903" y="21536"/>
                    </a:lnTo>
                    <a:lnTo>
                      <a:pt x="11352" y="21600"/>
                    </a:lnTo>
                    <a:lnTo>
                      <a:pt x="10248" y="21600"/>
                    </a:lnTo>
                    <a:lnTo>
                      <a:pt x="9697" y="21536"/>
                    </a:lnTo>
                    <a:lnTo>
                      <a:pt x="9145" y="21471"/>
                    </a:lnTo>
                    <a:lnTo>
                      <a:pt x="8627" y="21374"/>
                    </a:lnTo>
                    <a:lnTo>
                      <a:pt x="8108" y="21276"/>
                    </a:lnTo>
                    <a:lnTo>
                      <a:pt x="7589" y="21114"/>
                    </a:lnTo>
                    <a:lnTo>
                      <a:pt x="7103" y="20951"/>
                    </a:lnTo>
                    <a:lnTo>
                      <a:pt x="6583" y="20757"/>
                    </a:lnTo>
                    <a:lnTo>
                      <a:pt x="6129" y="20531"/>
                    </a:lnTo>
                    <a:lnTo>
                      <a:pt x="5643" y="20303"/>
                    </a:lnTo>
                    <a:lnTo>
                      <a:pt x="5189" y="20043"/>
                    </a:lnTo>
                    <a:lnTo>
                      <a:pt x="4768" y="19752"/>
                    </a:lnTo>
                    <a:lnTo>
                      <a:pt x="4346" y="19460"/>
                    </a:lnTo>
                    <a:lnTo>
                      <a:pt x="3924" y="19135"/>
                    </a:lnTo>
                    <a:lnTo>
                      <a:pt x="3535" y="18778"/>
                    </a:lnTo>
                    <a:lnTo>
                      <a:pt x="3179" y="18423"/>
                    </a:lnTo>
                    <a:lnTo>
                      <a:pt x="2822" y="18066"/>
                    </a:lnTo>
                    <a:lnTo>
                      <a:pt x="2465" y="17676"/>
                    </a:lnTo>
                    <a:lnTo>
                      <a:pt x="2141" y="17255"/>
                    </a:lnTo>
                    <a:lnTo>
                      <a:pt x="1850" y="16833"/>
                    </a:lnTo>
                    <a:lnTo>
                      <a:pt x="1557" y="16410"/>
                    </a:lnTo>
                    <a:lnTo>
                      <a:pt x="1298" y="15958"/>
                    </a:lnTo>
                    <a:lnTo>
                      <a:pt x="1071" y="15470"/>
                    </a:lnTo>
                    <a:lnTo>
                      <a:pt x="844" y="15016"/>
                    </a:lnTo>
                    <a:lnTo>
                      <a:pt x="648" y="14498"/>
                    </a:lnTo>
                    <a:lnTo>
                      <a:pt x="487" y="14011"/>
                    </a:lnTo>
                    <a:lnTo>
                      <a:pt x="325" y="13493"/>
                    </a:lnTo>
                    <a:lnTo>
                      <a:pt x="130" y="12454"/>
                    </a:lnTo>
                    <a:lnTo>
                      <a:pt x="0" y="11351"/>
                    </a:lnTo>
                    <a:lnTo>
                      <a:pt x="0" y="10800"/>
                    </a:lnTo>
                    <a:close/>
                    <a:moveTo>
                      <a:pt x="9633" y="14887"/>
                    </a:moveTo>
                    <a:lnTo>
                      <a:pt x="9697" y="14887"/>
                    </a:lnTo>
                    <a:lnTo>
                      <a:pt x="9924" y="14854"/>
                    </a:lnTo>
                    <a:lnTo>
                      <a:pt x="10151" y="14756"/>
                    </a:lnTo>
                    <a:lnTo>
                      <a:pt x="10379" y="14627"/>
                    </a:lnTo>
                    <a:lnTo>
                      <a:pt x="10541" y="14465"/>
                    </a:lnTo>
                    <a:lnTo>
                      <a:pt x="15989" y="8984"/>
                    </a:lnTo>
                    <a:lnTo>
                      <a:pt x="16119" y="8821"/>
                    </a:lnTo>
                    <a:lnTo>
                      <a:pt x="16183" y="8660"/>
                    </a:lnTo>
                    <a:lnTo>
                      <a:pt x="16248" y="8466"/>
                    </a:lnTo>
                    <a:lnTo>
                      <a:pt x="16248" y="8270"/>
                    </a:lnTo>
                    <a:lnTo>
                      <a:pt x="16216" y="8011"/>
                    </a:lnTo>
                    <a:lnTo>
                      <a:pt x="16151" y="7752"/>
                    </a:lnTo>
                    <a:lnTo>
                      <a:pt x="16022" y="7557"/>
                    </a:lnTo>
                    <a:lnTo>
                      <a:pt x="15827" y="7362"/>
                    </a:lnTo>
                    <a:lnTo>
                      <a:pt x="15665" y="7232"/>
                    </a:lnTo>
                    <a:lnTo>
                      <a:pt x="15471" y="7167"/>
                    </a:lnTo>
                    <a:lnTo>
                      <a:pt x="15276" y="7103"/>
                    </a:lnTo>
                    <a:lnTo>
                      <a:pt x="15080" y="7103"/>
                    </a:lnTo>
                    <a:lnTo>
                      <a:pt x="14822" y="7135"/>
                    </a:lnTo>
                    <a:lnTo>
                      <a:pt x="14594" y="7200"/>
                    </a:lnTo>
                    <a:lnTo>
                      <a:pt x="14368" y="7330"/>
                    </a:lnTo>
                    <a:lnTo>
                      <a:pt x="14172" y="7524"/>
                    </a:lnTo>
                    <a:lnTo>
                      <a:pt x="9536" y="11968"/>
                    </a:lnTo>
                    <a:lnTo>
                      <a:pt x="7719" y="10183"/>
                    </a:lnTo>
                    <a:lnTo>
                      <a:pt x="7557" y="10022"/>
                    </a:lnTo>
                    <a:lnTo>
                      <a:pt x="7330" y="9925"/>
                    </a:lnTo>
                    <a:lnTo>
                      <a:pt x="7135" y="9860"/>
                    </a:lnTo>
                    <a:lnTo>
                      <a:pt x="6908" y="9827"/>
                    </a:lnTo>
                    <a:lnTo>
                      <a:pt x="6681" y="9860"/>
                    </a:lnTo>
                    <a:lnTo>
                      <a:pt x="6454" y="9925"/>
                    </a:lnTo>
                    <a:lnTo>
                      <a:pt x="6260" y="10022"/>
                    </a:lnTo>
                    <a:lnTo>
                      <a:pt x="6065" y="10183"/>
                    </a:lnTo>
                    <a:lnTo>
                      <a:pt x="5935" y="10346"/>
                    </a:lnTo>
                    <a:lnTo>
                      <a:pt x="5806" y="10540"/>
                    </a:lnTo>
                    <a:lnTo>
                      <a:pt x="5741" y="10768"/>
                    </a:lnTo>
                    <a:lnTo>
                      <a:pt x="5741" y="11222"/>
                    </a:lnTo>
                    <a:lnTo>
                      <a:pt x="5806" y="11449"/>
                    </a:lnTo>
                    <a:lnTo>
                      <a:pt x="5935" y="11643"/>
                    </a:lnTo>
                    <a:lnTo>
                      <a:pt x="6065" y="11837"/>
                    </a:lnTo>
                    <a:lnTo>
                      <a:pt x="8790" y="14562"/>
                    </a:lnTo>
                    <a:lnTo>
                      <a:pt x="8984" y="14693"/>
                    </a:lnTo>
                    <a:lnTo>
                      <a:pt x="9179" y="14822"/>
                    </a:lnTo>
                    <a:lnTo>
                      <a:pt x="9405" y="14887"/>
                    </a:lnTo>
                    <a:lnTo>
                      <a:pt x="9633" y="14887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9FC5E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68" name="Group 68"/>
              <p:cNvGrpSpPr/>
              <p:nvPr/>
            </p:nvGrpSpPr>
            <p:grpSpPr>
              <a:xfrm>
                <a:off x="3561981" y="4885"/>
                <a:ext cx="332628" cy="332627"/>
                <a:chOff x="21" y="21"/>
                <a:chExt cx="332626" cy="332626"/>
              </a:xfrm>
            </p:grpSpPr>
            <p:sp>
              <p:nvSpPr>
                <p:cNvPr id="53" name="Shape 53"/>
                <p:cNvSpPr/>
                <p:nvPr/>
              </p:nvSpPr>
              <p:spPr>
                <a:xfrm>
                  <a:off x="21" y="21"/>
                  <a:ext cx="332627" cy="332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235" y="33"/>
                      </a:lnTo>
                      <a:lnTo>
                        <a:pt x="9703" y="65"/>
                      </a:lnTo>
                      <a:lnTo>
                        <a:pt x="9172" y="132"/>
                      </a:lnTo>
                      <a:lnTo>
                        <a:pt x="8108" y="332"/>
                      </a:lnTo>
                      <a:lnTo>
                        <a:pt x="7576" y="498"/>
                      </a:lnTo>
                      <a:lnTo>
                        <a:pt x="7078" y="665"/>
                      </a:lnTo>
                      <a:lnTo>
                        <a:pt x="6612" y="864"/>
                      </a:lnTo>
                      <a:lnTo>
                        <a:pt x="6114" y="1063"/>
                      </a:lnTo>
                      <a:lnTo>
                        <a:pt x="5649" y="1295"/>
                      </a:lnTo>
                      <a:lnTo>
                        <a:pt x="5216" y="1561"/>
                      </a:lnTo>
                      <a:lnTo>
                        <a:pt x="4751" y="1860"/>
                      </a:lnTo>
                      <a:lnTo>
                        <a:pt x="4353" y="2160"/>
                      </a:lnTo>
                      <a:lnTo>
                        <a:pt x="3920" y="2459"/>
                      </a:lnTo>
                      <a:lnTo>
                        <a:pt x="3556" y="2825"/>
                      </a:lnTo>
                      <a:lnTo>
                        <a:pt x="3156" y="3156"/>
                      </a:lnTo>
                      <a:lnTo>
                        <a:pt x="2825" y="3556"/>
                      </a:lnTo>
                      <a:lnTo>
                        <a:pt x="2459" y="3920"/>
                      </a:lnTo>
                      <a:lnTo>
                        <a:pt x="2160" y="4353"/>
                      </a:lnTo>
                      <a:lnTo>
                        <a:pt x="1860" y="4751"/>
                      </a:lnTo>
                      <a:lnTo>
                        <a:pt x="1561" y="5216"/>
                      </a:lnTo>
                      <a:lnTo>
                        <a:pt x="1295" y="5649"/>
                      </a:lnTo>
                      <a:lnTo>
                        <a:pt x="1063" y="6114"/>
                      </a:lnTo>
                      <a:lnTo>
                        <a:pt x="864" y="6612"/>
                      </a:lnTo>
                      <a:lnTo>
                        <a:pt x="665" y="7078"/>
                      </a:lnTo>
                      <a:lnTo>
                        <a:pt x="498" y="7576"/>
                      </a:lnTo>
                      <a:lnTo>
                        <a:pt x="332" y="8108"/>
                      </a:lnTo>
                      <a:lnTo>
                        <a:pt x="232" y="8640"/>
                      </a:lnTo>
                      <a:lnTo>
                        <a:pt x="132" y="9171"/>
                      </a:lnTo>
                      <a:lnTo>
                        <a:pt x="65" y="9703"/>
                      </a:lnTo>
                      <a:lnTo>
                        <a:pt x="33" y="10235"/>
                      </a:lnTo>
                      <a:lnTo>
                        <a:pt x="0" y="10800"/>
                      </a:lnTo>
                      <a:lnTo>
                        <a:pt x="33" y="11365"/>
                      </a:lnTo>
                      <a:lnTo>
                        <a:pt x="65" y="11897"/>
                      </a:lnTo>
                      <a:lnTo>
                        <a:pt x="132" y="12428"/>
                      </a:lnTo>
                      <a:lnTo>
                        <a:pt x="332" y="13492"/>
                      </a:lnTo>
                      <a:lnTo>
                        <a:pt x="498" y="14023"/>
                      </a:lnTo>
                      <a:lnTo>
                        <a:pt x="665" y="14522"/>
                      </a:lnTo>
                      <a:lnTo>
                        <a:pt x="864" y="14988"/>
                      </a:lnTo>
                      <a:lnTo>
                        <a:pt x="1063" y="15486"/>
                      </a:lnTo>
                      <a:lnTo>
                        <a:pt x="1295" y="15951"/>
                      </a:lnTo>
                      <a:lnTo>
                        <a:pt x="1561" y="16384"/>
                      </a:lnTo>
                      <a:lnTo>
                        <a:pt x="1860" y="16847"/>
                      </a:lnTo>
                      <a:lnTo>
                        <a:pt x="2160" y="17247"/>
                      </a:lnTo>
                      <a:lnTo>
                        <a:pt x="2459" y="17678"/>
                      </a:lnTo>
                      <a:lnTo>
                        <a:pt x="2825" y="18044"/>
                      </a:lnTo>
                      <a:lnTo>
                        <a:pt x="3156" y="18444"/>
                      </a:lnTo>
                      <a:lnTo>
                        <a:pt x="3556" y="18775"/>
                      </a:lnTo>
                      <a:lnTo>
                        <a:pt x="3920" y="19141"/>
                      </a:lnTo>
                      <a:lnTo>
                        <a:pt x="4353" y="19440"/>
                      </a:lnTo>
                      <a:lnTo>
                        <a:pt x="4751" y="19739"/>
                      </a:lnTo>
                      <a:lnTo>
                        <a:pt x="5216" y="20039"/>
                      </a:lnTo>
                      <a:lnTo>
                        <a:pt x="5649" y="20304"/>
                      </a:lnTo>
                      <a:lnTo>
                        <a:pt x="6114" y="20537"/>
                      </a:lnTo>
                      <a:lnTo>
                        <a:pt x="6612" y="20736"/>
                      </a:lnTo>
                      <a:lnTo>
                        <a:pt x="7078" y="20935"/>
                      </a:lnTo>
                      <a:lnTo>
                        <a:pt x="7576" y="21102"/>
                      </a:lnTo>
                      <a:lnTo>
                        <a:pt x="8108" y="21268"/>
                      </a:lnTo>
                      <a:lnTo>
                        <a:pt x="9172" y="21468"/>
                      </a:lnTo>
                      <a:lnTo>
                        <a:pt x="9703" y="21535"/>
                      </a:lnTo>
                      <a:lnTo>
                        <a:pt x="10235" y="21567"/>
                      </a:lnTo>
                      <a:lnTo>
                        <a:pt x="10800" y="21600"/>
                      </a:lnTo>
                      <a:lnTo>
                        <a:pt x="11365" y="21567"/>
                      </a:lnTo>
                      <a:lnTo>
                        <a:pt x="11897" y="21535"/>
                      </a:lnTo>
                      <a:lnTo>
                        <a:pt x="12428" y="21468"/>
                      </a:lnTo>
                      <a:lnTo>
                        <a:pt x="13492" y="21268"/>
                      </a:lnTo>
                      <a:lnTo>
                        <a:pt x="14023" y="21102"/>
                      </a:lnTo>
                      <a:lnTo>
                        <a:pt x="14522" y="20935"/>
                      </a:lnTo>
                      <a:lnTo>
                        <a:pt x="14988" y="20736"/>
                      </a:lnTo>
                      <a:lnTo>
                        <a:pt x="15486" y="20537"/>
                      </a:lnTo>
                      <a:lnTo>
                        <a:pt x="15951" y="20304"/>
                      </a:lnTo>
                      <a:lnTo>
                        <a:pt x="16384" y="20039"/>
                      </a:lnTo>
                      <a:lnTo>
                        <a:pt x="16849" y="19739"/>
                      </a:lnTo>
                      <a:lnTo>
                        <a:pt x="17247" y="19440"/>
                      </a:lnTo>
                      <a:lnTo>
                        <a:pt x="17678" y="19141"/>
                      </a:lnTo>
                      <a:lnTo>
                        <a:pt x="18044" y="18775"/>
                      </a:lnTo>
                      <a:lnTo>
                        <a:pt x="18444" y="18444"/>
                      </a:lnTo>
                      <a:lnTo>
                        <a:pt x="18775" y="18044"/>
                      </a:lnTo>
                      <a:lnTo>
                        <a:pt x="19141" y="17678"/>
                      </a:lnTo>
                      <a:lnTo>
                        <a:pt x="19440" y="17247"/>
                      </a:lnTo>
                      <a:lnTo>
                        <a:pt x="19739" y="16847"/>
                      </a:lnTo>
                      <a:lnTo>
                        <a:pt x="20039" y="16384"/>
                      </a:lnTo>
                      <a:lnTo>
                        <a:pt x="20304" y="15951"/>
                      </a:lnTo>
                      <a:lnTo>
                        <a:pt x="20537" y="15486"/>
                      </a:lnTo>
                      <a:lnTo>
                        <a:pt x="20736" y="14988"/>
                      </a:lnTo>
                      <a:lnTo>
                        <a:pt x="20935" y="14522"/>
                      </a:lnTo>
                      <a:lnTo>
                        <a:pt x="21102" y="14023"/>
                      </a:lnTo>
                      <a:lnTo>
                        <a:pt x="21268" y="13492"/>
                      </a:lnTo>
                      <a:lnTo>
                        <a:pt x="21468" y="12428"/>
                      </a:lnTo>
                      <a:lnTo>
                        <a:pt x="21535" y="11897"/>
                      </a:lnTo>
                      <a:lnTo>
                        <a:pt x="21567" y="11365"/>
                      </a:lnTo>
                      <a:lnTo>
                        <a:pt x="21600" y="10800"/>
                      </a:lnTo>
                      <a:lnTo>
                        <a:pt x="21567" y="10235"/>
                      </a:lnTo>
                      <a:lnTo>
                        <a:pt x="21535" y="9703"/>
                      </a:lnTo>
                      <a:lnTo>
                        <a:pt x="21468" y="9171"/>
                      </a:lnTo>
                      <a:lnTo>
                        <a:pt x="21368" y="8640"/>
                      </a:lnTo>
                      <a:lnTo>
                        <a:pt x="21268" y="8108"/>
                      </a:lnTo>
                      <a:lnTo>
                        <a:pt x="21102" y="7576"/>
                      </a:lnTo>
                      <a:lnTo>
                        <a:pt x="20935" y="7078"/>
                      </a:lnTo>
                      <a:lnTo>
                        <a:pt x="20736" y="6612"/>
                      </a:lnTo>
                      <a:lnTo>
                        <a:pt x="20537" y="6114"/>
                      </a:lnTo>
                      <a:lnTo>
                        <a:pt x="20304" y="5649"/>
                      </a:lnTo>
                      <a:lnTo>
                        <a:pt x="20039" y="5216"/>
                      </a:lnTo>
                      <a:lnTo>
                        <a:pt x="19739" y="4751"/>
                      </a:lnTo>
                      <a:lnTo>
                        <a:pt x="19440" y="4353"/>
                      </a:lnTo>
                      <a:lnTo>
                        <a:pt x="19141" y="3920"/>
                      </a:lnTo>
                      <a:lnTo>
                        <a:pt x="18775" y="3556"/>
                      </a:lnTo>
                      <a:lnTo>
                        <a:pt x="18444" y="3156"/>
                      </a:lnTo>
                      <a:lnTo>
                        <a:pt x="18044" y="2825"/>
                      </a:lnTo>
                      <a:lnTo>
                        <a:pt x="17678" y="2459"/>
                      </a:lnTo>
                      <a:lnTo>
                        <a:pt x="17247" y="2160"/>
                      </a:lnTo>
                      <a:lnTo>
                        <a:pt x="16849" y="1860"/>
                      </a:lnTo>
                      <a:lnTo>
                        <a:pt x="16384" y="1561"/>
                      </a:lnTo>
                      <a:lnTo>
                        <a:pt x="15951" y="1295"/>
                      </a:lnTo>
                      <a:lnTo>
                        <a:pt x="15486" y="1063"/>
                      </a:lnTo>
                      <a:lnTo>
                        <a:pt x="14988" y="864"/>
                      </a:lnTo>
                      <a:lnTo>
                        <a:pt x="14522" y="665"/>
                      </a:lnTo>
                      <a:lnTo>
                        <a:pt x="14023" y="498"/>
                      </a:lnTo>
                      <a:lnTo>
                        <a:pt x="13492" y="332"/>
                      </a:lnTo>
                      <a:lnTo>
                        <a:pt x="12428" y="132"/>
                      </a:lnTo>
                      <a:lnTo>
                        <a:pt x="11897" y="65"/>
                      </a:lnTo>
                      <a:lnTo>
                        <a:pt x="11365" y="33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4" name="Shape 54"/>
                <p:cNvSpPr/>
                <p:nvPr/>
              </p:nvSpPr>
              <p:spPr>
                <a:xfrm>
                  <a:off x="20487" y="20487"/>
                  <a:ext cx="291695" cy="2916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21600"/>
                      </a:moveTo>
                      <a:lnTo>
                        <a:pt x="10232" y="21600"/>
                      </a:lnTo>
                      <a:lnTo>
                        <a:pt x="9701" y="21524"/>
                      </a:lnTo>
                      <a:lnTo>
                        <a:pt x="9171" y="21486"/>
                      </a:lnTo>
                      <a:lnTo>
                        <a:pt x="8110" y="21259"/>
                      </a:lnTo>
                      <a:lnTo>
                        <a:pt x="7579" y="21107"/>
                      </a:lnTo>
                      <a:lnTo>
                        <a:pt x="7086" y="20956"/>
                      </a:lnTo>
                      <a:lnTo>
                        <a:pt x="6594" y="20729"/>
                      </a:lnTo>
                      <a:lnTo>
                        <a:pt x="6138" y="20539"/>
                      </a:lnTo>
                      <a:lnTo>
                        <a:pt x="5647" y="20274"/>
                      </a:lnTo>
                      <a:lnTo>
                        <a:pt x="5191" y="20046"/>
                      </a:lnTo>
                      <a:lnTo>
                        <a:pt x="4774" y="19744"/>
                      </a:lnTo>
                      <a:lnTo>
                        <a:pt x="4358" y="19440"/>
                      </a:lnTo>
                      <a:lnTo>
                        <a:pt x="3941" y="19137"/>
                      </a:lnTo>
                      <a:lnTo>
                        <a:pt x="3562" y="18796"/>
                      </a:lnTo>
                      <a:lnTo>
                        <a:pt x="3184" y="18416"/>
                      </a:lnTo>
                      <a:lnTo>
                        <a:pt x="2804" y="18038"/>
                      </a:lnTo>
                      <a:lnTo>
                        <a:pt x="2463" y="17659"/>
                      </a:lnTo>
                      <a:lnTo>
                        <a:pt x="1553" y="16408"/>
                      </a:lnTo>
                      <a:lnTo>
                        <a:pt x="1326" y="15953"/>
                      </a:lnTo>
                      <a:lnTo>
                        <a:pt x="1061" y="15462"/>
                      </a:lnTo>
                      <a:lnTo>
                        <a:pt x="871" y="15006"/>
                      </a:lnTo>
                      <a:lnTo>
                        <a:pt x="644" y="14514"/>
                      </a:lnTo>
                      <a:lnTo>
                        <a:pt x="492" y="14021"/>
                      </a:lnTo>
                      <a:lnTo>
                        <a:pt x="341" y="13490"/>
                      </a:lnTo>
                      <a:lnTo>
                        <a:pt x="114" y="12429"/>
                      </a:lnTo>
                      <a:lnTo>
                        <a:pt x="75" y="11899"/>
                      </a:lnTo>
                      <a:lnTo>
                        <a:pt x="0" y="11368"/>
                      </a:lnTo>
                      <a:lnTo>
                        <a:pt x="0" y="10232"/>
                      </a:lnTo>
                      <a:lnTo>
                        <a:pt x="75" y="9701"/>
                      </a:lnTo>
                      <a:lnTo>
                        <a:pt x="114" y="9171"/>
                      </a:lnTo>
                      <a:lnTo>
                        <a:pt x="341" y="8110"/>
                      </a:lnTo>
                      <a:lnTo>
                        <a:pt x="492" y="7579"/>
                      </a:lnTo>
                      <a:lnTo>
                        <a:pt x="644" y="7086"/>
                      </a:lnTo>
                      <a:lnTo>
                        <a:pt x="871" y="6593"/>
                      </a:lnTo>
                      <a:lnTo>
                        <a:pt x="1061" y="6138"/>
                      </a:lnTo>
                      <a:lnTo>
                        <a:pt x="1326" y="5647"/>
                      </a:lnTo>
                      <a:lnTo>
                        <a:pt x="1553" y="5191"/>
                      </a:lnTo>
                      <a:lnTo>
                        <a:pt x="1856" y="4774"/>
                      </a:lnTo>
                      <a:lnTo>
                        <a:pt x="2160" y="4358"/>
                      </a:lnTo>
                      <a:lnTo>
                        <a:pt x="2463" y="3941"/>
                      </a:lnTo>
                      <a:lnTo>
                        <a:pt x="2804" y="3562"/>
                      </a:lnTo>
                      <a:lnTo>
                        <a:pt x="3184" y="3184"/>
                      </a:lnTo>
                      <a:lnTo>
                        <a:pt x="3562" y="2804"/>
                      </a:lnTo>
                      <a:lnTo>
                        <a:pt x="3941" y="2463"/>
                      </a:lnTo>
                      <a:lnTo>
                        <a:pt x="4358" y="2160"/>
                      </a:lnTo>
                      <a:lnTo>
                        <a:pt x="4774" y="1856"/>
                      </a:lnTo>
                      <a:lnTo>
                        <a:pt x="5191" y="1553"/>
                      </a:lnTo>
                      <a:lnTo>
                        <a:pt x="5647" y="1326"/>
                      </a:lnTo>
                      <a:lnTo>
                        <a:pt x="6138" y="1061"/>
                      </a:lnTo>
                      <a:lnTo>
                        <a:pt x="6594" y="871"/>
                      </a:lnTo>
                      <a:lnTo>
                        <a:pt x="7086" y="644"/>
                      </a:lnTo>
                      <a:lnTo>
                        <a:pt x="7579" y="492"/>
                      </a:lnTo>
                      <a:lnTo>
                        <a:pt x="8110" y="341"/>
                      </a:lnTo>
                      <a:lnTo>
                        <a:pt x="9171" y="114"/>
                      </a:lnTo>
                      <a:lnTo>
                        <a:pt x="9701" y="75"/>
                      </a:lnTo>
                      <a:lnTo>
                        <a:pt x="10232" y="0"/>
                      </a:lnTo>
                      <a:lnTo>
                        <a:pt x="11368" y="0"/>
                      </a:lnTo>
                      <a:lnTo>
                        <a:pt x="11899" y="75"/>
                      </a:lnTo>
                      <a:lnTo>
                        <a:pt x="12429" y="114"/>
                      </a:lnTo>
                      <a:lnTo>
                        <a:pt x="13490" y="341"/>
                      </a:lnTo>
                      <a:lnTo>
                        <a:pt x="14021" y="492"/>
                      </a:lnTo>
                      <a:lnTo>
                        <a:pt x="14514" y="644"/>
                      </a:lnTo>
                      <a:lnTo>
                        <a:pt x="15006" y="871"/>
                      </a:lnTo>
                      <a:lnTo>
                        <a:pt x="15462" y="1061"/>
                      </a:lnTo>
                      <a:lnTo>
                        <a:pt x="15953" y="1326"/>
                      </a:lnTo>
                      <a:lnTo>
                        <a:pt x="16408" y="1553"/>
                      </a:lnTo>
                      <a:lnTo>
                        <a:pt x="17659" y="2463"/>
                      </a:lnTo>
                      <a:lnTo>
                        <a:pt x="18038" y="2804"/>
                      </a:lnTo>
                      <a:lnTo>
                        <a:pt x="18416" y="3184"/>
                      </a:lnTo>
                      <a:lnTo>
                        <a:pt x="18796" y="3562"/>
                      </a:lnTo>
                      <a:lnTo>
                        <a:pt x="19137" y="3941"/>
                      </a:lnTo>
                      <a:lnTo>
                        <a:pt x="19440" y="4358"/>
                      </a:lnTo>
                      <a:lnTo>
                        <a:pt x="19744" y="4774"/>
                      </a:lnTo>
                      <a:lnTo>
                        <a:pt x="20047" y="5191"/>
                      </a:lnTo>
                      <a:lnTo>
                        <a:pt x="20274" y="5647"/>
                      </a:lnTo>
                      <a:lnTo>
                        <a:pt x="20539" y="6138"/>
                      </a:lnTo>
                      <a:lnTo>
                        <a:pt x="20729" y="6593"/>
                      </a:lnTo>
                      <a:lnTo>
                        <a:pt x="20956" y="7086"/>
                      </a:lnTo>
                      <a:lnTo>
                        <a:pt x="21107" y="7579"/>
                      </a:lnTo>
                      <a:lnTo>
                        <a:pt x="21259" y="8110"/>
                      </a:lnTo>
                      <a:lnTo>
                        <a:pt x="21486" y="9171"/>
                      </a:lnTo>
                      <a:lnTo>
                        <a:pt x="21524" y="9701"/>
                      </a:lnTo>
                      <a:lnTo>
                        <a:pt x="21600" y="10232"/>
                      </a:lnTo>
                      <a:lnTo>
                        <a:pt x="21600" y="11368"/>
                      </a:lnTo>
                      <a:lnTo>
                        <a:pt x="21524" y="11899"/>
                      </a:lnTo>
                      <a:lnTo>
                        <a:pt x="21486" y="12429"/>
                      </a:lnTo>
                      <a:lnTo>
                        <a:pt x="21259" y="13490"/>
                      </a:lnTo>
                      <a:lnTo>
                        <a:pt x="21107" y="14021"/>
                      </a:lnTo>
                      <a:lnTo>
                        <a:pt x="20956" y="14514"/>
                      </a:lnTo>
                      <a:lnTo>
                        <a:pt x="20729" y="15006"/>
                      </a:lnTo>
                      <a:lnTo>
                        <a:pt x="20539" y="15462"/>
                      </a:lnTo>
                      <a:lnTo>
                        <a:pt x="20274" y="15953"/>
                      </a:lnTo>
                      <a:lnTo>
                        <a:pt x="20047" y="16408"/>
                      </a:lnTo>
                      <a:lnTo>
                        <a:pt x="19137" y="17659"/>
                      </a:lnTo>
                      <a:lnTo>
                        <a:pt x="18796" y="18038"/>
                      </a:lnTo>
                      <a:lnTo>
                        <a:pt x="18416" y="18416"/>
                      </a:lnTo>
                      <a:lnTo>
                        <a:pt x="18038" y="18796"/>
                      </a:lnTo>
                      <a:lnTo>
                        <a:pt x="17659" y="19137"/>
                      </a:lnTo>
                      <a:lnTo>
                        <a:pt x="16825" y="19744"/>
                      </a:lnTo>
                      <a:lnTo>
                        <a:pt x="16408" y="20046"/>
                      </a:lnTo>
                      <a:lnTo>
                        <a:pt x="15953" y="20274"/>
                      </a:lnTo>
                      <a:lnTo>
                        <a:pt x="15462" y="20539"/>
                      </a:lnTo>
                      <a:lnTo>
                        <a:pt x="15006" y="20729"/>
                      </a:lnTo>
                      <a:lnTo>
                        <a:pt x="14514" y="20956"/>
                      </a:lnTo>
                      <a:lnTo>
                        <a:pt x="14021" y="21107"/>
                      </a:lnTo>
                      <a:lnTo>
                        <a:pt x="13490" y="21259"/>
                      </a:lnTo>
                      <a:lnTo>
                        <a:pt x="12429" y="21486"/>
                      </a:lnTo>
                      <a:lnTo>
                        <a:pt x="11899" y="21524"/>
                      </a:lnTo>
                      <a:lnTo>
                        <a:pt x="11368" y="21600"/>
                      </a:lnTo>
                      <a:lnTo>
                        <a:pt x="10800" y="21600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5" name="Shape 55"/>
                <p:cNvSpPr/>
                <p:nvPr/>
              </p:nvSpPr>
              <p:spPr>
                <a:xfrm>
                  <a:off x="167868" y="74215"/>
                  <a:ext cx="46060" cy="1422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14607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 flipV="1">
                  <a:off x="166334" y="20487"/>
                  <a:ext cx="1" cy="24564"/>
                </a:xfrm>
                <a:prstGeom prst="line">
                  <a:avLst/>
                </a:pr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>
                  <a:off x="93673" y="39923"/>
                  <a:ext cx="11768" cy="20993"/>
                </a:xfrm>
                <a:prstGeom prst="line">
                  <a:avLst/>
                </a:pr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39923" y="93652"/>
                  <a:ext cx="20993" cy="11789"/>
                </a:xfrm>
                <a:prstGeom prst="line">
                  <a:avLst/>
                </a:pr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20487" y="166334"/>
                  <a:ext cx="24564" cy="1"/>
                </a:xfrm>
                <a:prstGeom prst="line">
                  <a:avLst/>
                </a:pr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0" name="Shape 60"/>
                <p:cNvSpPr/>
                <p:nvPr/>
              </p:nvSpPr>
              <p:spPr>
                <a:xfrm flipV="1">
                  <a:off x="39923" y="227228"/>
                  <a:ext cx="20993" cy="11768"/>
                </a:xfrm>
                <a:prstGeom prst="line">
                  <a:avLst/>
                </a:pr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" name="Shape 61"/>
                <p:cNvSpPr/>
                <p:nvPr/>
              </p:nvSpPr>
              <p:spPr>
                <a:xfrm flipV="1">
                  <a:off x="93673" y="271753"/>
                  <a:ext cx="11768" cy="20993"/>
                </a:xfrm>
                <a:prstGeom prst="line">
                  <a:avLst/>
                </a:pr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166334" y="287618"/>
                  <a:ext cx="1" cy="24564"/>
                </a:xfrm>
                <a:prstGeom prst="line">
                  <a:avLst/>
                </a:pr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 flipH="1" flipV="1">
                  <a:off x="227228" y="271753"/>
                  <a:ext cx="11768" cy="20993"/>
                </a:xfrm>
                <a:prstGeom prst="line">
                  <a:avLst/>
                </a:pr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4" name="Shape 64"/>
                <p:cNvSpPr/>
                <p:nvPr/>
              </p:nvSpPr>
              <p:spPr>
                <a:xfrm flipH="1" flipV="1">
                  <a:off x="271753" y="227228"/>
                  <a:ext cx="20993" cy="11768"/>
                </a:xfrm>
                <a:prstGeom prst="line">
                  <a:avLst/>
                </a:pr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5" name="Shape 65"/>
                <p:cNvSpPr/>
                <p:nvPr/>
              </p:nvSpPr>
              <p:spPr>
                <a:xfrm flipH="1">
                  <a:off x="287618" y="166334"/>
                  <a:ext cx="24564" cy="1"/>
                </a:xfrm>
                <a:prstGeom prst="line">
                  <a:avLst/>
                </a:pr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 flipV="1">
                  <a:off x="271753" y="93652"/>
                  <a:ext cx="20993" cy="11789"/>
                </a:xfrm>
                <a:prstGeom prst="line">
                  <a:avLst/>
                </a:pr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 flipH="1">
                  <a:off x="227228" y="39923"/>
                  <a:ext cx="11768" cy="20993"/>
                </a:xfrm>
                <a:prstGeom prst="line">
                  <a:avLst/>
                </a:pr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7" name="Group 77"/>
              <p:cNvGrpSpPr/>
              <p:nvPr/>
            </p:nvGrpSpPr>
            <p:grpSpPr>
              <a:xfrm>
                <a:off x="2769483" y="21"/>
                <a:ext cx="215967" cy="342356"/>
                <a:chOff x="0" y="21"/>
                <a:chExt cx="215965" cy="342355"/>
              </a:xfrm>
            </p:grpSpPr>
            <p:sp>
              <p:nvSpPr>
                <p:cNvPr id="69" name="Shape 69"/>
                <p:cNvSpPr/>
                <p:nvPr/>
              </p:nvSpPr>
              <p:spPr>
                <a:xfrm>
                  <a:off x="64991" y="298376"/>
                  <a:ext cx="85984" cy="18934"/>
                </a:xfrm>
                <a:prstGeom prst="rect">
                  <a:avLst/>
                </a:pr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0" name="Shape 70"/>
                <p:cNvSpPr/>
                <p:nvPr/>
              </p:nvSpPr>
              <p:spPr>
                <a:xfrm>
                  <a:off x="64991" y="278919"/>
                  <a:ext cx="85984" cy="18933"/>
                </a:xfrm>
                <a:prstGeom prst="rect">
                  <a:avLst/>
                </a:pr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1" name="Shape 71"/>
                <p:cNvSpPr/>
                <p:nvPr/>
              </p:nvSpPr>
              <p:spPr>
                <a:xfrm>
                  <a:off x="64991" y="317309"/>
                  <a:ext cx="85984" cy="250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3078"/>
                      </a:lnTo>
                      <a:lnTo>
                        <a:pt x="127" y="5739"/>
                      </a:lnTo>
                      <a:lnTo>
                        <a:pt x="517" y="8383"/>
                      </a:lnTo>
                      <a:lnTo>
                        <a:pt x="1029" y="10574"/>
                      </a:lnTo>
                      <a:lnTo>
                        <a:pt x="1800" y="11913"/>
                      </a:lnTo>
                      <a:lnTo>
                        <a:pt x="9897" y="21165"/>
                      </a:lnTo>
                      <a:lnTo>
                        <a:pt x="10800" y="21600"/>
                      </a:lnTo>
                      <a:lnTo>
                        <a:pt x="11697" y="21165"/>
                      </a:lnTo>
                      <a:lnTo>
                        <a:pt x="19800" y="11913"/>
                      </a:lnTo>
                      <a:lnTo>
                        <a:pt x="20571" y="10574"/>
                      </a:lnTo>
                      <a:lnTo>
                        <a:pt x="21083" y="8383"/>
                      </a:lnTo>
                      <a:lnTo>
                        <a:pt x="21468" y="5739"/>
                      </a:lnTo>
                      <a:lnTo>
                        <a:pt x="21600" y="3078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55788" y="118237"/>
                  <a:ext cx="29670" cy="1402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8934" y="92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-1" y="21"/>
                  <a:ext cx="215967" cy="2584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100" y="21600"/>
                      </a:moveTo>
                      <a:lnTo>
                        <a:pt x="15356" y="20659"/>
                      </a:lnTo>
                      <a:lnTo>
                        <a:pt x="15713" y="19761"/>
                      </a:lnTo>
                      <a:lnTo>
                        <a:pt x="16123" y="18906"/>
                      </a:lnTo>
                      <a:lnTo>
                        <a:pt x="16584" y="18135"/>
                      </a:lnTo>
                      <a:lnTo>
                        <a:pt x="17096" y="17408"/>
                      </a:lnTo>
                      <a:lnTo>
                        <a:pt x="17607" y="16681"/>
                      </a:lnTo>
                      <a:lnTo>
                        <a:pt x="18733" y="15313"/>
                      </a:lnTo>
                      <a:lnTo>
                        <a:pt x="19297" y="14628"/>
                      </a:lnTo>
                      <a:lnTo>
                        <a:pt x="19807" y="13945"/>
                      </a:lnTo>
                      <a:lnTo>
                        <a:pt x="20270" y="13260"/>
                      </a:lnTo>
                      <a:lnTo>
                        <a:pt x="20730" y="12490"/>
                      </a:lnTo>
                      <a:lnTo>
                        <a:pt x="21087" y="11719"/>
                      </a:lnTo>
                      <a:lnTo>
                        <a:pt x="21344" y="10864"/>
                      </a:lnTo>
                      <a:lnTo>
                        <a:pt x="21497" y="9967"/>
                      </a:lnTo>
                      <a:lnTo>
                        <a:pt x="21547" y="9496"/>
                      </a:lnTo>
                      <a:lnTo>
                        <a:pt x="21600" y="9025"/>
                      </a:lnTo>
                      <a:lnTo>
                        <a:pt x="21497" y="8084"/>
                      </a:lnTo>
                      <a:lnTo>
                        <a:pt x="21344" y="7187"/>
                      </a:lnTo>
                      <a:lnTo>
                        <a:pt x="21087" y="6329"/>
                      </a:lnTo>
                      <a:lnTo>
                        <a:pt x="20730" y="5518"/>
                      </a:lnTo>
                      <a:lnTo>
                        <a:pt x="20270" y="4705"/>
                      </a:lnTo>
                      <a:lnTo>
                        <a:pt x="19757" y="3978"/>
                      </a:lnTo>
                      <a:lnTo>
                        <a:pt x="19091" y="3293"/>
                      </a:lnTo>
                      <a:lnTo>
                        <a:pt x="18427" y="2652"/>
                      </a:lnTo>
                      <a:lnTo>
                        <a:pt x="17657" y="2053"/>
                      </a:lnTo>
                      <a:lnTo>
                        <a:pt x="16840" y="1540"/>
                      </a:lnTo>
                      <a:lnTo>
                        <a:pt x="15917" y="1112"/>
                      </a:lnTo>
                      <a:lnTo>
                        <a:pt x="14997" y="727"/>
                      </a:lnTo>
                      <a:lnTo>
                        <a:pt x="14024" y="427"/>
                      </a:lnTo>
                      <a:lnTo>
                        <a:pt x="12950" y="170"/>
                      </a:lnTo>
                      <a:lnTo>
                        <a:pt x="11926" y="42"/>
                      </a:lnTo>
                      <a:lnTo>
                        <a:pt x="10800" y="0"/>
                      </a:lnTo>
                      <a:lnTo>
                        <a:pt x="9674" y="42"/>
                      </a:lnTo>
                      <a:lnTo>
                        <a:pt x="8650" y="170"/>
                      </a:lnTo>
                      <a:lnTo>
                        <a:pt x="7576" y="427"/>
                      </a:lnTo>
                      <a:lnTo>
                        <a:pt x="6603" y="727"/>
                      </a:lnTo>
                      <a:lnTo>
                        <a:pt x="5681" y="1112"/>
                      </a:lnTo>
                      <a:lnTo>
                        <a:pt x="4760" y="1540"/>
                      </a:lnTo>
                      <a:lnTo>
                        <a:pt x="3940" y="2053"/>
                      </a:lnTo>
                      <a:lnTo>
                        <a:pt x="3173" y="2652"/>
                      </a:lnTo>
                      <a:lnTo>
                        <a:pt x="2507" y="3293"/>
                      </a:lnTo>
                      <a:lnTo>
                        <a:pt x="1843" y="3978"/>
                      </a:lnTo>
                      <a:lnTo>
                        <a:pt x="1330" y="4705"/>
                      </a:lnTo>
                      <a:lnTo>
                        <a:pt x="870" y="5518"/>
                      </a:lnTo>
                      <a:lnTo>
                        <a:pt x="513" y="6329"/>
                      </a:lnTo>
                      <a:lnTo>
                        <a:pt x="256" y="7187"/>
                      </a:lnTo>
                      <a:lnTo>
                        <a:pt x="103" y="8084"/>
                      </a:lnTo>
                      <a:lnTo>
                        <a:pt x="0" y="9025"/>
                      </a:lnTo>
                      <a:lnTo>
                        <a:pt x="50" y="9496"/>
                      </a:lnTo>
                      <a:lnTo>
                        <a:pt x="103" y="9967"/>
                      </a:lnTo>
                      <a:lnTo>
                        <a:pt x="256" y="10864"/>
                      </a:lnTo>
                      <a:lnTo>
                        <a:pt x="513" y="11719"/>
                      </a:lnTo>
                      <a:lnTo>
                        <a:pt x="870" y="12490"/>
                      </a:lnTo>
                      <a:lnTo>
                        <a:pt x="1330" y="13260"/>
                      </a:lnTo>
                      <a:lnTo>
                        <a:pt x="1791" y="13945"/>
                      </a:lnTo>
                      <a:lnTo>
                        <a:pt x="2303" y="14628"/>
                      </a:lnTo>
                      <a:lnTo>
                        <a:pt x="2867" y="15313"/>
                      </a:lnTo>
                      <a:lnTo>
                        <a:pt x="3993" y="16681"/>
                      </a:lnTo>
                      <a:lnTo>
                        <a:pt x="4504" y="17408"/>
                      </a:lnTo>
                      <a:lnTo>
                        <a:pt x="5016" y="18135"/>
                      </a:lnTo>
                      <a:lnTo>
                        <a:pt x="5477" y="18906"/>
                      </a:lnTo>
                      <a:lnTo>
                        <a:pt x="5887" y="19761"/>
                      </a:lnTo>
                      <a:lnTo>
                        <a:pt x="6244" y="20659"/>
                      </a:lnTo>
                      <a:lnTo>
                        <a:pt x="6500" y="21600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130508" y="118237"/>
                  <a:ext cx="29670" cy="1402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2666" y="9222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Shape 75"/>
                <p:cNvSpPr/>
                <p:nvPr/>
              </p:nvSpPr>
              <p:spPr>
                <a:xfrm>
                  <a:off x="70118" y="113110"/>
                  <a:ext cx="75730" cy="163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022"/>
                      </a:moveTo>
                      <a:lnTo>
                        <a:pt x="4962" y="21600"/>
                      </a:lnTo>
                      <a:lnTo>
                        <a:pt x="9925" y="2022"/>
                      </a:lnTo>
                      <a:lnTo>
                        <a:pt x="10362" y="692"/>
                      </a:lnTo>
                      <a:lnTo>
                        <a:pt x="10800" y="0"/>
                      </a:lnTo>
                      <a:lnTo>
                        <a:pt x="11238" y="692"/>
                      </a:lnTo>
                      <a:lnTo>
                        <a:pt x="11675" y="2022"/>
                      </a:lnTo>
                      <a:lnTo>
                        <a:pt x="16638" y="21600"/>
                      </a:lnTo>
                      <a:lnTo>
                        <a:pt x="21600" y="2022"/>
                      </a:lnTo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6" name="Shape 76"/>
                <p:cNvSpPr/>
                <p:nvPr/>
              </p:nvSpPr>
              <p:spPr>
                <a:xfrm>
                  <a:off x="64991" y="260512"/>
                  <a:ext cx="85984" cy="1"/>
                </a:xfrm>
                <a:prstGeom prst="line">
                  <a:avLst/>
                </a:pr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55" name="Group 155"/>
            <p:cNvGrpSpPr/>
            <p:nvPr/>
          </p:nvGrpSpPr>
          <p:grpSpPr>
            <a:xfrm>
              <a:off x="3947139" y="21"/>
              <a:ext cx="4766638" cy="1632343"/>
              <a:chOff x="0" y="21"/>
              <a:chExt cx="4766636" cy="1632341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0" y="21"/>
                <a:ext cx="3852667" cy="430904"/>
                <a:chOff x="0" y="21"/>
                <a:chExt cx="3852666" cy="430902"/>
              </a:xfrm>
            </p:grpSpPr>
            <p:grpSp>
              <p:nvGrpSpPr>
                <p:cNvPr id="86" name="Group 86"/>
                <p:cNvGrpSpPr/>
                <p:nvPr/>
              </p:nvGrpSpPr>
              <p:grpSpPr>
                <a:xfrm>
                  <a:off x="0" y="6420"/>
                  <a:ext cx="342882" cy="418107"/>
                  <a:chOff x="0" y="21"/>
                  <a:chExt cx="342880" cy="418105"/>
                </a:xfrm>
              </p:grpSpPr>
              <p:sp>
                <p:nvSpPr>
                  <p:cNvPr id="79" name="Shape 79"/>
                  <p:cNvSpPr/>
                  <p:nvPr/>
                </p:nvSpPr>
                <p:spPr>
                  <a:xfrm>
                    <a:off x="0" y="20487"/>
                    <a:ext cx="325483" cy="3976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0349"/>
                        </a:moveTo>
                        <a:lnTo>
                          <a:pt x="21567" y="20543"/>
                        </a:lnTo>
                        <a:lnTo>
                          <a:pt x="21498" y="20738"/>
                        </a:lnTo>
                        <a:lnTo>
                          <a:pt x="21362" y="20961"/>
                        </a:lnTo>
                        <a:lnTo>
                          <a:pt x="21193" y="21155"/>
                        </a:lnTo>
                        <a:lnTo>
                          <a:pt x="20989" y="21321"/>
                        </a:lnTo>
                        <a:lnTo>
                          <a:pt x="20751" y="21461"/>
                        </a:lnTo>
                        <a:lnTo>
                          <a:pt x="20547" y="21573"/>
                        </a:lnTo>
                        <a:lnTo>
                          <a:pt x="20309" y="21600"/>
                        </a:lnTo>
                        <a:lnTo>
                          <a:pt x="1427" y="21600"/>
                        </a:lnTo>
                        <a:lnTo>
                          <a:pt x="1189" y="21573"/>
                        </a:lnTo>
                        <a:lnTo>
                          <a:pt x="951" y="21461"/>
                        </a:lnTo>
                        <a:lnTo>
                          <a:pt x="714" y="21321"/>
                        </a:lnTo>
                        <a:lnTo>
                          <a:pt x="476" y="21155"/>
                        </a:lnTo>
                        <a:lnTo>
                          <a:pt x="305" y="20961"/>
                        </a:lnTo>
                        <a:lnTo>
                          <a:pt x="137" y="20738"/>
                        </a:lnTo>
                        <a:lnTo>
                          <a:pt x="35" y="20543"/>
                        </a:lnTo>
                        <a:lnTo>
                          <a:pt x="0" y="20349"/>
                        </a:lnTo>
                        <a:lnTo>
                          <a:pt x="0" y="1001"/>
                        </a:lnTo>
                        <a:lnTo>
                          <a:pt x="35" y="806"/>
                        </a:lnTo>
                        <a:lnTo>
                          <a:pt x="137" y="639"/>
                        </a:lnTo>
                        <a:lnTo>
                          <a:pt x="272" y="473"/>
                        </a:lnTo>
                        <a:lnTo>
                          <a:pt x="476" y="306"/>
                        </a:lnTo>
                        <a:lnTo>
                          <a:pt x="679" y="195"/>
                        </a:lnTo>
                        <a:lnTo>
                          <a:pt x="918" y="83"/>
                        </a:lnTo>
                        <a:lnTo>
                          <a:pt x="1155" y="27"/>
                        </a:lnTo>
                        <a:lnTo>
                          <a:pt x="1358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80" name="Shape 80"/>
                  <p:cNvSpPr/>
                  <p:nvPr/>
                </p:nvSpPr>
                <p:spPr>
                  <a:xfrm>
                    <a:off x="25593" y="21"/>
                    <a:ext cx="317288" cy="3889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3922"/>
                        </a:moveTo>
                        <a:lnTo>
                          <a:pt x="21600" y="20690"/>
                        </a:lnTo>
                        <a:lnTo>
                          <a:pt x="21566" y="20860"/>
                        </a:lnTo>
                        <a:lnTo>
                          <a:pt x="21496" y="21032"/>
                        </a:lnTo>
                        <a:lnTo>
                          <a:pt x="21425" y="21173"/>
                        </a:lnTo>
                        <a:lnTo>
                          <a:pt x="21287" y="21315"/>
                        </a:lnTo>
                        <a:lnTo>
                          <a:pt x="21112" y="21430"/>
                        </a:lnTo>
                        <a:lnTo>
                          <a:pt x="20903" y="21515"/>
                        </a:lnTo>
                        <a:lnTo>
                          <a:pt x="20695" y="21571"/>
                        </a:lnTo>
                        <a:lnTo>
                          <a:pt x="20486" y="21600"/>
                        </a:lnTo>
                        <a:lnTo>
                          <a:pt x="1114" y="21600"/>
                        </a:lnTo>
                        <a:lnTo>
                          <a:pt x="905" y="21571"/>
                        </a:lnTo>
                        <a:lnTo>
                          <a:pt x="697" y="21515"/>
                        </a:lnTo>
                        <a:lnTo>
                          <a:pt x="488" y="21430"/>
                        </a:lnTo>
                        <a:lnTo>
                          <a:pt x="313" y="21315"/>
                        </a:lnTo>
                        <a:lnTo>
                          <a:pt x="175" y="21173"/>
                        </a:lnTo>
                        <a:lnTo>
                          <a:pt x="104" y="21032"/>
                        </a:lnTo>
                        <a:lnTo>
                          <a:pt x="34" y="20860"/>
                        </a:lnTo>
                        <a:lnTo>
                          <a:pt x="0" y="20690"/>
                        </a:lnTo>
                        <a:lnTo>
                          <a:pt x="0" y="909"/>
                        </a:lnTo>
                        <a:lnTo>
                          <a:pt x="34" y="711"/>
                        </a:lnTo>
                        <a:lnTo>
                          <a:pt x="104" y="540"/>
                        </a:lnTo>
                        <a:lnTo>
                          <a:pt x="175" y="398"/>
                        </a:lnTo>
                        <a:lnTo>
                          <a:pt x="313" y="256"/>
                        </a:lnTo>
                        <a:lnTo>
                          <a:pt x="488" y="142"/>
                        </a:lnTo>
                        <a:lnTo>
                          <a:pt x="697" y="57"/>
                        </a:lnTo>
                        <a:lnTo>
                          <a:pt x="905" y="0"/>
                        </a:lnTo>
                        <a:lnTo>
                          <a:pt x="16792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81" name="Shape 81"/>
                  <p:cNvSpPr/>
                  <p:nvPr/>
                </p:nvSpPr>
                <p:spPr>
                  <a:xfrm flipH="1">
                    <a:off x="77788" y="274821"/>
                    <a:ext cx="112585" cy="1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82" name="Shape 82"/>
                  <p:cNvSpPr/>
                  <p:nvPr/>
                </p:nvSpPr>
                <p:spPr>
                  <a:xfrm flipH="1" flipV="1">
                    <a:off x="77788" y="228783"/>
                    <a:ext cx="214937" cy="1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83" name="Shape 83"/>
                  <p:cNvSpPr/>
                  <p:nvPr/>
                </p:nvSpPr>
                <p:spPr>
                  <a:xfrm flipH="1" flipV="1">
                    <a:off x="77788" y="182199"/>
                    <a:ext cx="214937" cy="1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84" name="Shape 84"/>
                  <p:cNvSpPr/>
                  <p:nvPr/>
                </p:nvSpPr>
                <p:spPr>
                  <a:xfrm flipH="1" flipV="1">
                    <a:off x="77788" y="135635"/>
                    <a:ext cx="214937" cy="1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85" name="Shape 85"/>
                  <p:cNvSpPr/>
                  <p:nvPr/>
                </p:nvSpPr>
                <p:spPr>
                  <a:xfrm>
                    <a:off x="272258" y="21"/>
                    <a:ext cx="70623" cy="7062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6587"/>
                        </a:moveTo>
                        <a:lnTo>
                          <a:pt x="0" y="0"/>
                        </a:lnTo>
                        <a:lnTo>
                          <a:pt x="21600" y="21600"/>
                        </a:lnTo>
                        <a:lnTo>
                          <a:pt x="5006" y="21600"/>
                        </a:lnTo>
                        <a:lnTo>
                          <a:pt x="3914" y="21439"/>
                        </a:lnTo>
                        <a:lnTo>
                          <a:pt x="2976" y="21131"/>
                        </a:lnTo>
                        <a:lnTo>
                          <a:pt x="2191" y="20662"/>
                        </a:lnTo>
                        <a:lnTo>
                          <a:pt x="1407" y="20032"/>
                        </a:lnTo>
                        <a:lnTo>
                          <a:pt x="784" y="19409"/>
                        </a:lnTo>
                        <a:lnTo>
                          <a:pt x="315" y="18470"/>
                        </a:lnTo>
                        <a:lnTo>
                          <a:pt x="0" y="17532"/>
                        </a:lnTo>
                        <a:lnTo>
                          <a:pt x="0" y="16587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87" name="Shape 87"/>
                <p:cNvSpPr/>
                <p:nvPr/>
              </p:nvSpPr>
              <p:spPr>
                <a:xfrm>
                  <a:off x="900466" y="40964"/>
                  <a:ext cx="351076" cy="3490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5" y="11497"/>
                      </a:moveTo>
                      <a:lnTo>
                        <a:pt x="10863" y="1362"/>
                      </a:lnTo>
                      <a:lnTo>
                        <a:pt x="10989" y="1235"/>
                      </a:lnTo>
                      <a:lnTo>
                        <a:pt x="11114" y="1077"/>
                      </a:lnTo>
                      <a:lnTo>
                        <a:pt x="11461" y="854"/>
                      </a:lnTo>
                      <a:lnTo>
                        <a:pt x="11839" y="633"/>
                      </a:lnTo>
                      <a:lnTo>
                        <a:pt x="12217" y="411"/>
                      </a:lnTo>
                      <a:lnTo>
                        <a:pt x="12720" y="221"/>
                      </a:lnTo>
                      <a:lnTo>
                        <a:pt x="13161" y="95"/>
                      </a:lnTo>
                      <a:lnTo>
                        <a:pt x="13570" y="31"/>
                      </a:lnTo>
                      <a:lnTo>
                        <a:pt x="13980" y="0"/>
                      </a:lnTo>
                      <a:lnTo>
                        <a:pt x="19993" y="0"/>
                      </a:lnTo>
                      <a:lnTo>
                        <a:pt x="20151" y="62"/>
                      </a:lnTo>
                      <a:lnTo>
                        <a:pt x="20497" y="157"/>
                      </a:lnTo>
                      <a:lnTo>
                        <a:pt x="20813" y="349"/>
                      </a:lnTo>
                      <a:lnTo>
                        <a:pt x="21065" y="538"/>
                      </a:lnTo>
                      <a:lnTo>
                        <a:pt x="21190" y="697"/>
                      </a:lnTo>
                      <a:lnTo>
                        <a:pt x="21316" y="854"/>
                      </a:lnTo>
                      <a:lnTo>
                        <a:pt x="21410" y="1013"/>
                      </a:lnTo>
                      <a:lnTo>
                        <a:pt x="21473" y="1172"/>
                      </a:lnTo>
                      <a:lnTo>
                        <a:pt x="21537" y="1362"/>
                      </a:lnTo>
                      <a:lnTo>
                        <a:pt x="21568" y="1520"/>
                      </a:lnTo>
                      <a:lnTo>
                        <a:pt x="21600" y="1931"/>
                      </a:lnTo>
                      <a:lnTo>
                        <a:pt x="21600" y="7791"/>
                      </a:lnTo>
                      <a:lnTo>
                        <a:pt x="21568" y="8203"/>
                      </a:lnTo>
                      <a:lnTo>
                        <a:pt x="21506" y="8614"/>
                      </a:lnTo>
                      <a:lnTo>
                        <a:pt x="21379" y="9026"/>
                      </a:lnTo>
                      <a:lnTo>
                        <a:pt x="21190" y="9437"/>
                      </a:lnTo>
                      <a:lnTo>
                        <a:pt x="21127" y="9691"/>
                      </a:lnTo>
                      <a:lnTo>
                        <a:pt x="21065" y="9913"/>
                      </a:lnTo>
                      <a:lnTo>
                        <a:pt x="20938" y="10103"/>
                      </a:lnTo>
                      <a:lnTo>
                        <a:pt x="20844" y="10293"/>
                      </a:lnTo>
                      <a:lnTo>
                        <a:pt x="20592" y="10610"/>
                      </a:lnTo>
                      <a:lnTo>
                        <a:pt x="20372" y="10926"/>
                      </a:lnTo>
                      <a:lnTo>
                        <a:pt x="10201" y="21062"/>
                      </a:lnTo>
                      <a:lnTo>
                        <a:pt x="9949" y="21315"/>
                      </a:lnTo>
                      <a:lnTo>
                        <a:pt x="9792" y="21410"/>
                      </a:lnTo>
                      <a:lnTo>
                        <a:pt x="9635" y="21473"/>
                      </a:lnTo>
                      <a:lnTo>
                        <a:pt x="9289" y="21567"/>
                      </a:lnTo>
                      <a:lnTo>
                        <a:pt x="8973" y="21600"/>
                      </a:lnTo>
                      <a:lnTo>
                        <a:pt x="8596" y="21567"/>
                      </a:lnTo>
                      <a:lnTo>
                        <a:pt x="8407" y="21536"/>
                      </a:lnTo>
                      <a:lnTo>
                        <a:pt x="8249" y="21473"/>
                      </a:lnTo>
                      <a:lnTo>
                        <a:pt x="8061" y="21410"/>
                      </a:lnTo>
                      <a:lnTo>
                        <a:pt x="7903" y="21315"/>
                      </a:lnTo>
                      <a:lnTo>
                        <a:pt x="7745" y="21188"/>
                      </a:lnTo>
                      <a:lnTo>
                        <a:pt x="7620" y="21062"/>
                      </a:lnTo>
                      <a:lnTo>
                        <a:pt x="535" y="14094"/>
                      </a:lnTo>
                      <a:lnTo>
                        <a:pt x="346" y="13777"/>
                      </a:lnTo>
                      <a:lnTo>
                        <a:pt x="158" y="13461"/>
                      </a:lnTo>
                      <a:lnTo>
                        <a:pt x="31" y="13143"/>
                      </a:lnTo>
                      <a:lnTo>
                        <a:pt x="0" y="13017"/>
                      </a:lnTo>
                      <a:lnTo>
                        <a:pt x="0" y="12636"/>
                      </a:lnTo>
                      <a:lnTo>
                        <a:pt x="31" y="12479"/>
                      </a:lnTo>
                      <a:lnTo>
                        <a:pt x="158" y="12130"/>
                      </a:lnTo>
                      <a:lnTo>
                        <a:pt x="346" y="11782"/>
                      </a:lnTo>
                      <a:lnTo>
                        <a:pt x="535" y="11497"/>
                      </a:lnTo>
                      <a:close/>
                      <a:moveTo>
                        <a:pt x="16184" y="5447"/>
                      </a:moveTo>
                      <a:lnTo>
                        <a:pt x="16404" y="5637"/>
                      </a:lnTo>
                      <a:lnTo>
                        <a:pt x="16624" y="5763"/>
                      </a:lnTo>
                      <a:lnTo>
                        <a:pt x="16845" y="5827"/>
                      </a:lnTo>
                      <a:lnTo>
                        <a:pt x="17380" y="5827"/>
                      </a:lnTo>
                      <a:lnTo>
                        <a:pt x="17601" y="5763"/>
                      </a:lnTo>
                      <a:lnTo>
                        <a:pt x="17790" y="5637"/>
                      </a:lnTo>
                      <a:lnTo>
                        <a:pt x="17947" y="5447"/>
                      </a:lnTo>
                      <a:lnTo>
                        <a:pt x="18137" y="5258"/>
                      </a:lnTo>
                      <a:lnTo>
                        <a:pt x="18231" y="5035"/>
                      </a:lnTo>
                      <a:lnTo>
                        <a:pt x="18293" y="4845"/>
                      </a:lnTo>
                      <a:lnTo>
                        <a:pt x="18325" y="4624"/>
                      </a:lnTo>
                      <a:lnTo>
                        <a:pt x="18293" y="4371"/>
                      </a:lnTo>
                      <a:lnTo>
                        <a:pt x="18231" y="4117"/>
                      </a:lnTo>
                      <a:lnTo>
                        <a:pt x="18137" y="3895"/>
                      </a:lnTo>
                      <a:lnTo>
                        <a:pt x="17947" y="3705"/>
                      </a:lnTo>
                      <a:lnTo>
                        <a:pt x="17790" y="3546"/>
                      </a:lnTo>
                      <a:lnTo>
                        <a:pt x="17601" y="3451"/>
                      </a:lnTo>
                      <a:lnTo>
                        <a:pt x="17380" y="3356"/>
                      </a:lnTo>
                      <a:lnTo>
                        <a:pt x="17128" y="3325"/>
                      </a:lnTo>
                      <a:lnTo>
                        <a:pt x="16845" y="3356"/>
                      </a:lnTo>
                      <a:lnTo>
                        <a:pt x="16624" y="3451"/>
                      </a:lnTo>
                      <a:lnTo>
                        <a:pt x="16404" y="3546"/>
                      </a:lnTo>
                      <a:lnTo>
                        <a:pt x="16184" y="3705"/>
                      </a:lnTo>
                      <a:lnTo>
                        <a:pt x="16089" y="3895"/>
                      </a:lnTo>
                      <a:lnTo>
                        <a:pt x="15994" y="4117"/>
                      </a:lnTo>
                      <a:lnTo>
                        <a:pt x="15932" y="4371"/>
                      </a:lnTo>
                      <a:lnTo>
                        <a:pt x="15932" y="4845"/>
                      </a:lnTo>
                      <a:lnTo>
                        <a:pt x="15994" y="5035"/>
                      </a:lnTo>
                      <a:lnTo>
                        <a:pt x="16089" y="5258"/>
                      </a:lnTo>
                      <a:lnTo>
                        <a:pt x="16184" y="5447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8" name="Shape 88"/>
                <p:cNvSpPr/>
                <p:nvPr/>
              </p:nvSpPr>
              <p:spPr>
                <a:xfrm>
                  <a:off x="1809146" y="47100"/>
                  <a:ext cx="336726" cy="3367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908" y="5416"/>
                      </a:moveTo>
                      <a:lnTo>
                        <a:pt x="19139" y="5187"/>
                      </a:lnTo>
                      <a:lnTo>
                        <a:pt x="19402" y="5056"/>
                      </a:lnTo>
                      <a:lnTo>
                        <a:pt x="19697" y="4956"/>
                      </a:lnTo>
                      <a:lnTo>
                        <a:pt x="19960" y="4892"/>
                      </a:lnTo>
                      <a:lnTo>
                        <a:pt x="20255" y="4825"/>
                      </a:lnTo>
                      <a:lnTo>
                        <a:pt x="20550" y="4695"/>
                      </a:lnTo>
                      <a:lnTo>
                        <a:pt x="20813" y="4530"/>
                      </a:lnTo>
                      <a:lnTo>
                        <a:pt x="21108" y="4300"/>
                      </a:lnTo>
                      <a:lnTo>
                        <a:pt x="21339" y="4038"/>
                      </a:lnTo>
                      <a:lnTo>
                        <a:pt x="21469" y="3742"/>
                      </a:lnTo>
                      <a:lnTo>
                        <a:pt x="21568" y="3414"/>
                      </a:lnTo>
                      <a:lnTo>
                        <a:pt x="21600" y="3053"/>
                      </a:lnTo>
                      <a:lnTo>
                        <a:pt x="21568" y="2758"/>
                      </a:lnTo>
                      <a:lnTo>
                        <a:pt x="21535" y="2461"/>
                      </a:lnTo>
                      <a:lnTo>
                        <a:pt x="21437" y="2200"/>
                      </a:lnTo>
                      <a:lnTo>
                        <a:pt x="21305" y="1903"/>
                      </a:lnTo>
                      <a:lnTo>
                        <a:pt x="21174" y="1674"/>
                      </a:lnTo>
                      <a:lnTo>
                        <a:pt x="21010" y="1411"/>
                      </a:lnTo>
                      <a:lnTo>
                        <a:pt x="20845" y="1182"/>
                      </a:lnTo>
                      <a:lnTo>
                        <a:pt x="20648" y="952"/>
                      </a:lnTo>
                      <a:lnTo>
                        <a:pt x="20419" y="755"/>
                      </a:lnTo>
                      <a:lnTo>
                        <a:pt x="20189" y="590"/>
                      </a:lnTo>
                      <a:lnTo>
                        <a:pt x="19926" y="426"/>
                      </a:lnTo>
                      <a:lnTo>
                        <a:pt x="19664" y="263"/>
                      </a:lnTo>
                      <a:lnTo>
                        <a:pt x="19402" y="164"/>
                      </a:lnTo>
                      <a:lnTo>
                        <a:pt x="19105" y="66"/>
                      </a:lnTo>
                      <a:lnTo>
                        <a:pt x="18844" y="32"/>
                      </a:lnTo>
                      <a:lnTo>
                        <a:pt x="18547" y="0"/>
                      </a:lnTo>
                      <a:lnTo>
                        <a:pt x="18187" y="32"/>
                      </a:lnTo>
                      <a:lnTo>
                        <a:pt x="17858" y="131"/>
                      </a:lnTo>
                      <a:lnTo>
                        <a:pt x="17563" y="263"/>
                      </a:lnTo>
                      <a:lnTo>
                        <a:pt x="17300" y="492"/>
                      </a:lnTo>
                      <a:lnTo>
                        <a:pt x="17070" y="755"/>
                      </a:lnTo>
                      <a:lnTo>
                        <a:pt x="16907" y="1050"/>
                      </a:lnTo>
                      <a:lnTo>
                        <a:pt x="16808" y="1313"/>
                      </a:lnTo>
                      <a:lnTo>
                        <a:pt x="16742" y="1608"/>
                      </a:lnTo>
                      <a:lnTo>
                        <a:pt x="16644" y="1903"/>
                      </a:lnTo>
                      <a:lnTo>
                        <a:pt x="16545" y="2166"/>
                      </a:lnTo>
                      <a:lnTo>
                        <a:pt x="16413" y="2461"/>
                      </a:lnTo>
                      <a:lnTo>
                        <a:pt x="16184" y="2692"/>
                      </a:lnTo>
                      <a:lnTo>
                        <a:pt x="15823" y="3053"/>
                      </a:lnTo>
                      <a:lnTo>
                        <a:pt x="15494" y="3282"/>
                      </a:lnTo>
                      <a:lnTo>
                        <a:pt x="15199" y="3414"/>
                      </a:lnTo>
                      <a:lnTo>
                        <a:pt x="14936" y="3479"/>
                      </a:lnTo>
                      <a:lnTo>
                        <a:pt x="14675" y="3479"/>
                      </a:lnTo>
                      <a:lnTo>
                        <a:pt x="14444" y="3414"/>
                      </a:lnTo>
                      <a:lnTo>
                        <a:pt x="14215" y="3250"/>
                      </a:lnTo>
                      <a:lnTo>
                        <a:pt x="13984" y="3085"/>
                      </a:lnTo>
                      <a:lnTo>
                        <a:pt x="13755" y="2822"/>
                      </a:lnTo>
                      <a:lnTo>
                        <a:pt x="13525" y="2561"/>
                      </a:lnTo>
                      <a:lnTo>
                        <a:pt x="13033" y="1903"/>
                      </a:lnTo>
                      <a:lnTo>
                        <a:pt x="12441" y="1182"/>
                      </a:lnTo>
                      <a:lnTo>
                        <a:pt x="12114" y="787"/>
                      </a:lnTo>
                      <a:lnTo>
                        <a:pt x="11752" y="394"/>
                      </a:lnTo>
                      <a:lnTo>
                        <a:pt x="11555" y="229"/>
                      </a:lnTo>
                      <a:lnTo>
                        <a:pt x="11293" y="98"/>
                      </a:lnTo>
                      <a:lnTo>
                        <a:pt x="11064" y="32"/>
                      </a:lnTo>
                      <a:lnTo>
                        <a:pt x="10801" y="0"/>
                      </a:lnTo>
                      <a:lnTo>
                        <a:pt x="10669" y="32"/>
                      </a:lnTo>
                      <a:lnTo>
                        <a:pt x="10472" y="131"/>
                      </a:lnTo>
                      <a:lnTo>
                        <a:pt x="9848" y="492"/>
                      </a:lnTo>
                      <a:lnTo>
                        <a:pt x="9486" y="722"/>
                      </a:lnTo>
                      <a:lnTo>
                        <a:pt x="9093" y="1018"/>
                      </a:lnTo>
                      <a:lnTo>
                        <a:pt x="8667" y="1313"/>
                      </a:lnTo>
                      <a:lnTo>
                        <a:pt x="8272" y="1674"/>
                      </a:lnTo>
                      <a:lnTo>
                        <a:pt x="7911" y="2035"/>
                      </a:lnTo>
                      <a:lnTo>
                        <a:pt x="7583" y="2429"/>
                      </a:lnTo>
                      <a:lnTo>
                        <a:pt x="7320" y="2822"/>
                      </a:lnTo>
                      <a:lnTo>
                        <a:pt x="7222" y="3021"/>
                      </a:lnTo>
                      <a:lnTo>
                        <a:pt x="7156" y="3250"/>
                      </a:lnTo>
                      <a:lnTo>
                        <a:pt x="7091" y="3447"/>
                      </a:lnTo>
                      <a:lnTo>
                        <a:pt x="7058" y="3643"/>
                      </a:lnTo>
                      <a:lnTo>
                        <a:pt x="7058" y="3840"/>
                      </a:lnTo>
                      <a:lnTo>
                        <a:pt x="7091" y="4071"/>
                      </a:lnTo>
                      <a:lnTo>
                        <a:pt x="7156" y="4267"/>
                      </a:lnTo>
                      <a:lnTo>
                        <a:pt x="7254" y="4464"/>
                      </a:lnTo>
                      <a:lnTo>
                        <a:pt x="7386" y="4661"/>
                      </a:lnTo>
                      <a:lnTo>
                        <a:pt x="7551" y="4858"/>
                      </a:lnTo>
                      <a:lnTo>
                        <a:pt x="7812" y="5056"/>
                      </a:lnTo>
                      <a:lnTo>
                        <a:pt x="8338" y="5317"/>
                      </a:lnTo>
                      <a:lnTo>
                        <a:pt x="8928" y="5450"/>
                      </a:lnTo>
                      <a:lnTo>
                        <a:pt x="9225" y="5580"/>
                      </a:lnTo>
                      <a:lnTo>
                        <a:pt x="9486" y="5712"/>
                      </a:lnTo>
                      <a:lnTo>
                        <a:pt x="9749" y="5942"/>
                      </a:lnTo>
                      <a:lnTo>
                        <a:pt x="9980" y="6204"/>
                      </a:lnTo>
                      <a:lnTo>
                        <a:pt x="10111" y="6500"/>
                      </a:lnTo>
                      <a:lnTo>
                        <a:pt x="10209" y="6828"/>
                      </a:lnTo>
                      <a:lnTo>
                        <a:pt x="10243" y="7222"/>
                      </a:lnTo>
                      <a:lnTo>
                        <a:pt x="10209" y="7485"/>
                      </a:lnTo>
                      <a:lnTo>
                        <a:pt x="10177" y="7780"/>
                      </a:lnTo>
                      <a:lnTo>
                        <a:pt x="9980" y="8306"/>
                      </a:lnTo>
                      <a:lnTo>
                        <a:pt x="9848" y="8567"/>
                      </a:lnTo>
                      <a:lnTo>
                        <a:pt x="9685" y="8830"/>
                      </a:lnTo>
                      <a:lnTo>
                        <a:pt x="9486" y="9061"/>
                      </a:lnTo>
                      <a:lnTo>
                        <a:pt x="9290" y="9290"/>
                      </a:lnTo>
                      <a:lnTo>
                        <a:pt x="9061" y="9486"/>
                      </a:lnTo>
                      <a:lnTo>
                        <a:pt x="8830" y="9685"/>
                      </a:lnTo>
                      <a:lnTo>
                        <a:pt x="8601" y="9815"/>
                      </a:lnTo>
                      <a:lnTo>
                        <a:pt x="8338" y="9980"/>
                      </a:lnTo>
                      <a:lnTo>
                        <a:pt x="8075" y="10078"/>
                      </a:lnTo>
                      <a:lnTo>
                        <a:pt x="7780" y="10177"/>
                      </a:lnTo>
                      <a:lnTo>
                        <a:pt x="7485" y="10209"/>
                      </a:lnTo>
                      <a:lnTo>
                        <a:pt x="7222" y="10243"/>
                      </a:lnTo>
                      <a:lnTo>
                        <a:pt x="6861" y="10209"/>
                      </a:lnTo>
                      <a:lnTo>
                        <a:pt x="6533" y="10111"/>
                      </a:lnTo>
                      <a:lnTo>
                        <a:pt x="6204" y="9980"/>
                      </a:lnTo>
                      <a:lnTo>
                        <a:pt x="5942" y="9749"/>
                      </a:lnTo>
                      <a:lnTo>
                        <a:pt x="5712" y="9486"/>
                      </a:lnTo>
                      <a:lnTo>
                        <a:pt x="5548" y="9191"/>
                      </a:lnTo>
                      <a:lnTo>
                        <a:pt x="5351" y="8601"/>
                      </a:lnTo>
                      <a:lnTo>
                        <a:pt x="5285" y="8338"/>
                      </a:lnTo>
                      <a:lnTo>
                        <a:pt x="5187" y="8075"/>
                      </a:lnTo>
                      <a:lnTo>
                        <a:pt x="5056" y="7812"/>
                      </a:lnTo>
                      <a:lnTo>
                        <a:pt x="4858" y="7550"/>
                      </a:lnTo>
                      <a:lnTo>
                        <a:pt x="4661" y="7386"/>
                      </a:lnTo>
                      <a:lnTo>
                        <a:pt x="4464" y="7254"/>
                      </a:lnTo>
                      <a:lnTo>
                        <a:pt x="4267" y="7156"/>
                      </a:lnTo>
                      <a:lnTo>
                        <a:pt x="4071" y="7091"/>
                      </a:lnTo>
                      <a:lnTo>
                        <a:pt x="3840" y="7058"/>
                      </a:lnTo>
                      <a:lnTo>
                        <a:pt x="3643" y="7058"/>
                      </a:lnTo>
                      <a:lnTo>
                        <a:pt x="3447" y="7091"/>
                      </a:lnTo>
                      <a:lnTo>
                        <a:pt x="3250" y="7156"/>
                      </a:lnTo>
                      <a:lnTo>
                        <a:pt x="3021" y="7222"/>
                      </a:lnTo>
                      <a:lnTo>
                        <a:pt x="2822" y="7320"/>
                      </a:lnTo>
                      <a:lnTo>
                        <a:pt x="2429" y="7583"/>
                      </a:lnTo>
                      <a:lnTo>
                        <a:pt x="2035" y="7911"/>
                      </a:lnTo>
                      <a:lnTo>
                        <a:pt x="1674" y="8272"/>
                      </a:lnTo>
                      <a:lnTo>
                        <a:pt x="1313" y="8667"/>
                      </a:lnTo>
                      <a:lnTo>
                        <a:pt x="1018" y="9093"/>
                      </a:lnTo>
                      <a:lnTo>
                        <a:pt x="722" y="9486"/>
                      </a:lnTo>
                      <a:lnTo>
                        <a:pt x="492" y="9848"/>
                      </a:lnTo>
                      <a:lnTo>
                        <a:pt x="131" y="10472"/>
                      </a:lnTo>
                      <a:lnTo>
                        <a:pt x="32" y="10669"/>
                      </a:lnTo>
                      <a:lnTo>
                        <a:pt x="0" y="10801"/>
                      </a:lnTo>
                      <a:lnTo>
                        <a:pt x="32" y="11062"/>
                      </a:lnTo>
                      <a:lnTo>
                        <a:pt x="98" y="11293"/>
                      </a:lnTo>
                      <a:lnTo>
                        <a:pt x="229" y="11555"/>
                      </a:lnTo>
                      <a:lnTo>
                        <a:pt x="394" y="11752"/>
                      </a:lnTo>
                      <a:lnTo>
                        <a:pt x="787" y="12114"/>
                      </a:lnTo>
                      <a:lnTo>
                        <a:pt x="1182" y="12441"/>
                      </a:lnTo>
                      <a:lnTo>
                        <a:pt x="1903" y="13033"/>
                      </a:lnTo>
                      <a:lnTo>
                        <a:pt x="2561" y="13525"/>
                      </a:lnTo>
                      <a:lnTo>
                        <a:pt x="2822" y="13755"/>
                      </a:lnTo>
                      <a:lnTo>
                        <a:pt x="3085" y="13984"/>
                      </a:lnTo>
                      <a:lnTo>
                        <a:pt x="3250" y="14215"/>
                      </a:lnTo>
                      <a:lnTo>
                        <a:pt x="3414" y="14444"/>
                      </a:lnTo>
                      <a:lnTo>
                        <a:pt x="3480" y="14675"/>
                      </a:lnTo>
                      <a:lnTo>
                        <a:pt x="3480" y="14936"/>
                      </a:lnTo>
                      <a:lnTo>
                        <a:pt x="3414" y="15199"/>
                      </a:lnTo>
                      <a:lnTo>
                        <a:pt x="3282" y="15494"/>
                      </a:lnTo>
                      <a:lnTo>
                        <a:pt x="3053" y="15823"/>
                      </a:lnTo>
                      <a:lnTo>
                        <a:pt x="2463" y="16413"/>
                      </a:lnTo>
                      <a:lnTo>
                        <a:pt x="2200" y="16545"/>
                      </a:lnTo>
                      <a:lnTo>
                        <a:pt x="1903" y="16644"/>
                      </a:lnTo>
                      <a:lnTo>
                        <a:pt x="1642" y="16710"/>
                      </a:lnTo>
                      <a:lnTo>
                        <a:pt x="1345" y="16775"/>
                      </a:lnTo>
                      <a:lnTo>
                        <a:pt x="1050" y="16907"/>
                      </a:lnTo>
                      <a:lnTo>
                        <a:pt x="787" y="17070"/>
                      </a:lnTo>
                      <a:lnTo>
                        <a:pt x="492" y="17300"/>
                      </a:lnTo>
                      <a:lnTo>
                        <a:pt x="263" y="17563"/>
                      </a:lnTo>
                      <a:lnTo>
                        <a:pt x="131" y="17858"/>
                      </a:lnTo>
                      <a:lnTo>
                        <a:pt x="32" y="18186"/>
                      </a:lnTo>
                      <a:lnTo>
                        <a:pt x="0" y="18547"/>
                      </a:lnTo>
                      <a:lnTo>
                        <a:pt x="32" y="18844"/>
                      </a:lnTo>
                      <a:lnTo>
                        <a:pt x="66" y="19139"/>
                      </a:lnTo>
                      <a:lnTo>
                        <a:pt x="164" y="19402"/>
                      </a:lnTo>
                      <a:lnTo>
                        <a:pt x="295" y="19697"/>
                      </a:lnTo>
                      <a:lnTo>
                        <a:pt x="427" y="19926"/>
                      </a:lnTo>
                      <a:lnTo>
                        <a:pt x="590" y="20189"/>
                      </a:lnTo>
                      <a:lnTo>
                        <a:pt x="755" y="20419"/>
                      </a:lnTo>
                      <a:lnTo>
                        <a:pt x="952" y="20648"/>
                      </a:lnTo>
                      <a:lnTo>
                        <a:pt x="1182" y="20845"/>
                      </a:lnTo>
                      <a:lnTo>
                        <a:pt x="1411" y="21010"/>
                      </a:lnTo>
                      <a:lnTo>
                        <a:pt x="1937" y="21339"/>
                      </a:lnTo>
                      <a:lnTo>
                        <a:pt x="2200" y="21437"/>
                      </a:lnTo>
                      <a:lnTo>
                        <a:pt x="2495" y="21535"/>
                      </a:lnTo>
                      <a:lnTo>
                        <a:pt x="2758" y="21568"/>
                      </a:lnTo>
                      <a:lnTo>
                        <a:pt x="3053" y="21600"/>
                      </a:lnTo>
                      <a:lnTo>
                        <a:pt x="3414" y="21568"/>
                      </a:lnTo>
                      <a:lnTo>
                        <a:pt x="3742" y="21469"/>
                      </a:lnTo>
                      <a:lnTo>
                        <a:pt x="4038" y="21339"/>
                      </a:lnTo>
                      <a:lnTo>
                        <a:pt x="4300" y="21108"/>
                      </a:lnTo>
                      <a:lnTo>
                        <a:pt x="4530" y="20845"/>
                      </a:lnTo>
                      <a:lnTo>
                        <a:pt x="4695" y="20550"/>
                      </a:lnTo>
                      <a:lnTo>
                        <a:pt x="4793" y="20287"/>
                      </a:lnTo>
                      <a:lnTo>
                        <a:pt x="4858" y="19992"/>
                      </a:lnTo>
                      <a:lnTo>
                        <a:pt x="4958" y="19697"/>
                      </a:lnTo>
                      <a:lnTo>
                        <a:pt x="5056" y="19434"/>
                      </a:lnTo>
                      <a:lnTo>
                        <a:pt x="5187" y="19139"/>
                      </a:lnTo>
                      <a:lnTo>
                        <a:pt x="5416" y="18908"/>
                      </a:lnTo>
                      <a:lnTo>
                        <a:pt x="5777" y="18581"/>
                      </a:lnTo>
                      <a:lnTo>
                        <a:pt x="6106" y="18318"/>
                      </a:lnTo>
                      <a:lnTo>
                        <a:pt x="6401" y="18186"/>
                      </a:lnTo>
                      <a:lnTo>
                        <a:pt x="6664" y="18121"/>
                      </a:lnTo>
                      <a:lnTo>
                        <a:pt x="6927" y="18121"/>
                      </a:lnTo>
                      <a:lnTo>
                        <a:pt x="7156" y="18186"/>
                      </a:lnTo>
                      <a:lnTo>
                        <a:pt x="7386" y="18350"/>
                      </a:lnTo>
                      <a:lnTo>
                        <a:pt x="7616" y="18515"/>
                      </a:lnTo>
                      <a:lnTo>
                        <a:pt x="7846" y="18778"/>
                      </a:lnTo>
                      <a:lnTo>
                        <a:pt x="8075" y="19040"/>
                      </a:lnTo>
                      <a:lnTo>
                        <a:pt x="8569" y="19697"/>
                      </a:lnTo>
                      <a:lnTo>
                        <a:pt x="9159" y="20419"/>
                      </a:lnTo>
                      <a:lnTo>
                        <a:pt x="9486" y="20813"/>
                      </a:lnTo>
                      <a:lnTo>
                        <a:pt x="9848" y="21206"/>
                      </a:lnTo>
                      <a:lnTo>
                        <a:pt x="10046" y="21371"/>
                      </a:lnTo>
                      <a:lnTo>
                        <a:pt x="10307" y="21502"/>
                      </a:lnTo>
                      <a:lnTo>
                        <a:pt x="10538" y="21568"/>
                      </a:lnTo>
                      <a:lnTo>
                        <a:pt x="10801" y="21600"/>
                      </a:lnTo>
                      <a:lnTo>
                        <a:pt x="10931" y="21568"/>
                      </a:lnTo>
                      <a:lnTo>
                        <a:pt x="11128" y="21469"/>
                      </a:lnTo>
                      <a:lnTo>
                        <a:pt x="11752" y="21108"/>
                      </a:lnTo>
                      <a:lnTo>
                        <a:pt x="12114" y="20879"/>
                      </a:lnTo>
                      <a:lnTo>
                        <a:pt x="12507" y="20582"/>
                      </a:lnTo>
                      <a:lnTo>
                        <a:pt x="12934" y="20287"/>
                      </a:lnTo>
                      <a:lnTo>
                        <a:pt x="13328" y="19926"/>
                      </a:lnTo>
                      <a:lnTo>
                        <a:pt x="13689" y="19565"/>
                      </a:lnTo>
                      <a:lnTo>
                        <a:pt x="14017" y="19171"/>
                      </a:lnTo>
                      <a:lnTo>
                        <a:pt x="14280" y="18778"/>
                      </a:lnTo>
                      <a:lnTo>
                        <a:pt x="14378" y="18581"/>
                      </a:lnTo>
                      <a:lnTo>
                        <a:pt x="14444" y="18350"/>
                      </a:lnTo>
                      <a:lnTo>
                        <a:pt x="14510" y="18153"/>
                      </a:lnTo>
                      <a:lnTo>
                        <a:pt x="14542" y="17957"/>
                      </a:lnTo>
                      <a:lnTo>
                        <a:pt x="14542" y="17760"/>
                      </a:lnTo>
                      <a:lnTo>
                        <a:pt x="14510" y="17529"/>
                      </a:lnTo>
                      <a:lnTo>
                        <a:pt x="14444" y="17333"/>
                      </a:lnTo>
                      <a:lnTo>
                        <a:pt x="14346" y="17136"/>
                      </a:lnTo>
                      <a:lnTo>
                        <a:pt x="14215" y="16939"/>
                      </a:lnTo>
                      <a:lnTo>
                        <a:pt x="14050" y="16742"/>
                      </a:lnTo>
                      <a:lnTo>
                        <a:pt x="13788" y="16545"/>
                      </a:lnTo>
                      <a:lnTo>
                        <a:pt x="13525" y="16413"/>
                      </a:lnTo>
                      <a:lnTo>
                        <a:pt x="13262" y="16315"/>
                      </a:lnTo>
                      <a:lnTo>
                        <a:pt x="12967" y="16217"/>
                      </a:lnTo>
                      <a:lnTo>
                        <a:pt x="12672" y="16150"/>
                      </a:lnTo>
                      <a:lnTo>
                        <a:pt x="12376" y="16020"/>
                      </a:lnTo>
                      <a:lnTo>
                        <a:pt x="12114" y="15889"/>
                      </a:lnTo>
                      <a:lnTo>
                        <a:pt x="11851" y="15658"/>
                      </a:lnTo>
                      <a:lnTo>
                        <a:pt x="11622" y="15396"/>
                      </a:lnTo>
                      <a:lnTo>
                        <a:pt x="11489" y="15100"/>
                      </a:lnTo>
                      <a:lnTo>
                        <a:pt x="11391" y="14773"/>
                      </a:lnTo>
                      <a:lnTo>
                        <a:pt x="11359" y="14378"/>
                      </a:lnTo>
                      <a:lnTo>
                        <a:pt x="11391" y="14115"/>
                      </a:lnTo>
                      <a:lnTo>
                        <a:pt x="11423" y="13820"/>
                      </a:lnTo>
                      <a:lnTo>
                        <a:pt x="11522" y="13557"/>
                      </a:lnTo>
                      <a:lnTo>
                        <a:pt x="11622" y="13296"/>
                      </a:lnTo>
                      <a:lnTo>
                        <a:pt x="11752" y="13033"/>
                      </a:lnTo>
                      <a:lnTo>
                        <a:pt x="11917" y="12770"/>
                      </a:lnTo>
                      <a:lnTo>
                        <a:pt x="12114" y="12539"/>
                      </a:lnTo>
                      <a:lnTo>
                        <a:pt x="12310" y="12310"/>
                      </a:lnTo>
                      <a:lnTo>
                        <a:pt x="12539" y="12114"/>
                      </a:lnTo>
                      <a:lnTo>
                        <a:pt x="12770" y="11949"/>
                      </a:lnTo>
                      <a:lnTo>
                        <a:pt x="12999" y="11785"/>
                      </a:lnTo>
                      <a:lnTo>
                        <a:pt x="13262" y="11620"/>
                      </a:lnTo>
                      <a:lnTo>
                        <a:pt x="13525" y="11522"/>
                      </a:lnTo>
                      <a:lnTo>
                        <a:pt x="13820" y="11423"/>
                      </a:lnTo>
                      <a:lnTo>
                        <a:pt x="14116" y="11391"/>
                      </a:lnTo>
                      <a:lnTo>
                        <a:pt x="14378" y="11359"/>
                      </a:lnTo>
                      <a:lnTo>
                        <a:pt x="14739" y="11391"/>
                      </a:lnTo>
                      <a:lnTo>
                        <a:pt x="15068" y="11489"/>
                      </a:lnTo>
                      <a:lnTo>
                        <a:pt x="15396" y="11620"/>
                      </a:lnTo>
                      <a:lnTo>
                        <a:pt x="15658" y="11851"/>
                      </a:lnTo>
                      <a:lnTo>
                        <a:pt x="15889" y="12114"/>
                      </a:lnTo>
                      <a:lnTo>
                        <a:pt x="16052" y="12409"/>
                      </a:lnTo>
                      <a:lnTo>
                        <a:pt x="16152" y="12704"/>
                      </a:lnTo>
                      <a:lnTo>
                        <a:pt x="16250" y="12999"/>
                      </a:lnTo>
                      <a:lnTo>
                        <a:pt x="16315" y="13262"/>
                      </a:lnTo>
                      <a:lnTo>
                        <a:pt x="16413" y="13525"/>
                      </a:lnTo>
                      <a:lnTo>
                        <a:pt x="16545" y="13788"/>
                      </a:lnTo>
                      <a:lnTo>
                        <a:pt x="16742" y="14050"/>
                      </a:lnTo>
                      <a:lnTo>
                        <a:pt x="16939" y="14215"/>
                      </a:lnTo>
                      <a:lnTo>
                        <a:pt x="17136" y="14346"/>
                      </a:lnTo>
                      <a:lnTo>
                        <a:pt x="17333" y="14444"/>
                      </a:lnTo>
                      <a:lnTo>
                        <a:pt x="17529" y="14510"/>
                      </a:lnTo>
                      <a:lnTo>
                        <a:pt x="17760" y="14542"/>
                      </a:lnTo>
                      <a:lnTo>
                        <a:pt x="17957" y="14542"/>
                      </a:lnTo>
                      <a:lnTo>
                        <a:pt x="18153" y="14510"/>
                      </a:lnTo>
                      <a:lnTo>
                        <a:pt x="18350" y="14444"/>
                      </a:lnTo>
                      <a:lnTo>
                        <a:pt x="18581" y="14378"/>
                      </a:lnTo>
                      <a:lnTo>
                        <a:pt x="18778" y="14280"/>
                      </a:lnTo>
                      <a:lnTo>
                        <a:pt x="19171" y="14017"/>
                      </a:lnTo>
                      <a:lnTo>
                        <a:pt x="19565" y="13689"/>
                      </a:lnTo>
                      <a:lnTo>
                        <a:pt x="19926" y="13328"/>
                      </a:lnTo>
                      <a:lnTo>
                        <a:pt x="20287" y="12934"/>
                      </a:lnTo>
                      <a:lnTo>
                        <a:pt x="20582" y="12507"/>
                      </a:lnTo>
                      <a:lnTo>
                        <a:pt x="20879" y="12114"/>
                      </a:lnTo>
                      <a:lnTo>
                        <a:pt x="21108" y="11752"/>
                      </a:lnTo>
                      <a:lnTo>
                        <a:pt x="21469" y="11128"/>
                      </a:lnTo>
                      <a:lnTo>
                        <a:pt x="21568" y="10931"/>
                      </a:lnTo>
                      <a:lnTo>
                        <a:pt x="21600" y="10801"/>
                      </a:lnTo>
                      <a:lnTo>
                        <a:pt x="21568" y="10538"/>
                      </a:lnTo>
                      <a:lnTo>
                        <a:pt x="21502" y="10307"/>
                      </a:lnTo>
                      <a:lnTo>
                        <a:pt x="21371" y="10045"/>
                      </a:lnTo>
                      <a:lnTo>
                        <a:pt x="21206" y="9848"/>
                      </a:lnTo>
                      <a:lnTo>
                        <a:pt x="20813" y="9486"/>
                      </a:lnTo>
                      <a:lnTo>
                        <a:pt x="20419" y="9159"/>
                      </a:lnTo>
                      <a:lnTo>
                        <a:pt x="19697" y="8567"/>
                      </a:lnTo>
                      <a:lnTo>
                        <a:pt x="19040" y="8075"/>
                      </a:lnTo>
                      <a:lnTo>
                        <a:pt x="18778" y="7846"/>
                      </a:lnTo>
                      <a:lnTo>
                        <a:pt x="18515" y="7616"/>
                      </a:lnTo>
                      <a:lnTo>
                        <a:pt x="18350" y="7386"/>
                      </a:lnTo>
                      <a:lnTo>
                        <a:pt x="18187" y="7156"/>
                      </a:lnTo>
                      <a:lnTo>
                        <a:pt x="18121" y="6927"/>
                      </a:lnTo>
                      <a:lnTo>
                        <a:pt x="18121" y="6664"/>
                      </a:lnTo>
                      <a:lnTo>
                        <a:pt x="18187" y="6401"/>
                      </a:lnTo>
                      <a:lnTo>
                        <a:pt x="18318" y="6106"/>
                      </a:lnTo>
                      <a:lnTo>
                        <a:pt x="18547" y="5777"/>
                      </a:lnTo>
                      <a:lnTo>
                        <a:pt x="18908" y="5416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9" name="Shape 89"/>
                <p:cNvSpPr/>
                <p:nvPr/>
              </p:nvSpPr>
              <p:spPr>
                <a:xfrm>
                  <a:off x="3603963" y="21"/>
                  <a:ext cx="248704" cy="4309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246" y="0"/>
                      </a:moveTo>
                      <a:lnTo>
                        <a:pt x="2356" y="0"/>
                      </a:lnTo>
                      <a:lnTo>
                        <a:pt x="1867" y="25"/>
                      </a:lnTo>
                      <a:lnTo>
                        <a:pt x="1422" y="102"/>
                      </a:lnTo>
                      <a:lnTo>
                        <a:pt x="1022" y="231"/>
                      </a:lnTo>
                      <a:lnTo>
                        <a:pt x="666" y="384"/>
                      </a:lnTo>
                      <a:lnTo>
                        <a:pt x="400" y="590"/>
                      </a:lnTo>
                      <a:lnTo>
                        <a:pt x="177" y="821"/>
                      </a:lnTo>
                      <a:lnTo>
                        <a:pt x="44" y="1078"/>
                      </a:lnTo>
                      <a:lnTo>
                        <a:pt x="0" y="1360"/>
                      </a:lnTo>
                      <a:lnTo>
                        <a:pt x="0" y="20240"/>
                      </a:lnTo>
                      <a:lnTo>
                        <a:pt x="44" y="20522"/>
                      </a:lnTo>
                      <a:lnTo>
                        <a:pt x="177" y="20778"/>
                      </a:lnTo>
                      <a:lnTo>
                        <a:pt x="400" y="21010"/>
                      </a:lnTo>
                      <a:lnTo>
                        <a:pt x="666" y="21214"/>
                      </a:lnTo>
                      <a:lnTo>
                        <a:pt x="1022" y="21369"/>
                      </a:lnTo>
                      <a:lnTo>
                        <a:pt x="1422" y="21497"/>
                      </a:lnTo>
                      <a:lnTo>
                        <a:pt x="1867" y="21574"/>
                      </a:lnTo>
                      <a:lnTo>
                        <a:pt x="2356" y="21600"/>
                      </a:lnTo>
                      <a:lnTo>
                        <a:pt x="19246" y="21600"/>
                      </a:lnTo>
                      <a:lnTo>
                        <a:pt x="19733" y="21574"/>
                      </a:lnTo>
                      <a:lnTo>
                        <a:pt x="20178" y="21497"/>
                      </a:lnTo>
                      <a:lnTo>
                        <a:pt x="20578" y="21369"/>
                      </a:lnTo>
                      <a:lnTo>
                        <a:pt x="20934" y="21214"/>
                      </a:lnTo>
                      <a:lnTo>
                        <a:pt x="21200" y="21010"/>
                      </a:lnTo>
                      <a:lnTo>
                        <a:pt x="21423" y="20778"/>
                      </a:lnTo>
                      <a:lnTo>
                        <a:pt x="21556" y="20522"/>
                      </a:lnTo>
                      <a:lnTo>
                        <a:pt x="21600" y="20240"/>
                      </a:lnTo>
                      <a:lnTo>
                        <a:pt x="21600" y="1360"/>
                      </a:lnTo>
                      <a:lnTo>
                        <a:pt x="21556" y="1078"/>
                      </a:lnTo>
                      <a:lnTo>
                        <a:pt x="21423" y="821"/>
                      </a:lnTo>
                      <a:lnTo>
                        <a:pt x="21200" y="590"/>
                      </a:lnTo>
                      <a:lnTo>
                        <a:pt x="20934" y="384"/>
                      </a:lnTo>
                      <a:lnTo>
                        <a:pt x="20578" y="231"/>
                      </a:lnTo>
                      <a:lnTo>
                        <a:pt x="20178" y="102"/>
                      </a:lnTo>
                      <a:lnTo>
                        <a:pt x="19733" y="25"/>
                      </a:lnTo>
                      <a:lnTo>
                        <a:pt x="19246" y="0"/>
                      </a:lnTo>
                      <a:close/>
                      <a:moveTo>
                        <a:pt x="10134" y="1026"/>
                      </a:moveTo>
                      <a:lnTo>
                        <a:pt x="11466" y="1026"/>
                      </a:lnTo>
                      <a:lnTo>
                        <a:pt x="11689" y="1051"/>
                      </a:lnTo>
                      <a:lnTo>
                        <a:pt x="11822" y="1129"/>
                      </a:lnTo>
                      <a:lnTo>
                        <a:pt x="11955" y="1206"/>
                      </a:lnTo>
                      <a:lnTo>
                        <a:pt x="12001" y="1333"/>
                      </a:lnTo>
                      <a:lnTo>
                        <a:pt x="11955" y="1437"/>
                      </a:lnTo>
                      <a:lnTo>
                        <a:pt x="11822" y="1539"/>
                      </a:lnTo>
                      <a:lnTo>
                        <a:pt x="11689" y="1590"/>
                      </a:lnTo>
                      <a:lnTo>
                        <a:pt x="11466" y="1616"/>
                      </a:lnTo>
                      <a:lnTo>
                        <a:pt x="10134" y="1616"/>
                      </a:lnTo>
                      <a:lnTo>
                        <a:pt x="9911" y="1590"/>
                      </a:lnTo>
                      <a:lnTo>
                        <a:pt x="9778" y="1539"/>
                      </a:lnTo>
                      <a:lnTo>
                        <a:pt x="9645" y="1437"/>
                      </a:lnTo>
                      <a:lnTo>
                        <a:pt x="9601" y="1333"/>
                      </a:lnTo>
                      <a:lnTo>
                        <a:pt x="9645" y="1206"/>
                      </a:lnTo>
                      <a:lnTo>
                        <a:pt x="9778" y="1129"/>
                      </a:lnTo>
                      <a:lnTo>
                        <a:pt x="9911" y="1051"/>
                      </a:lnTo>
                      <a:lnTo>
                        <a:pt x="10134" y="1026"/>
                      </a:lnTo>
                      <a:close/>
                      <a:moveTo>
                        <a:pt x="10800" y="20471"/>
                      </a:moveTo>
                      <a:lnTo>
                        <a:pt x="10490" y="20446"/>
                      </a:lnTo>
                      <a:lnTo>
                        <a:pt x="10178" y="20394"/>
                      </a:lnTo>
                      <a:lnTo>
                        <a:pt x="9911" y="20317"/>
                      </a:lnTo>
                      <a:lnTo>
                        <a:pt x="9689" y="20215"/>
                      </a:lnTo>
                      <a:lnTo>
                        <a:pt x="9512" y="20086"/>
                      </a:lnTo>
                      <a:lnTo>
                        <a:pt x="9378" y="19933"/>
                      </a:lnTo>
                      <a:lnTo>
                        <a:pt x="9289" y="19753"/>
                      </a:lnTo>
                      <a:lnTo>
                        <a:pt x="9245" y="19573"/>
                      </a:lnTo>
                      <a:lnTo>
                        <a:pt x="9289" y="19393"/>
                      </a:lnTo>
                      <a:lnTo>
                        <a:pt x="9378" y="19214"/>
                      </a:lnTo>
                      <a:lnTo>
                        <a:pt x="9512" y="19060"/>
                      </a:lnTo>
                      <a:lnTo>
                        <a:pt x="9689" y="18932"/>
                      </a:lnTo>
                      <a:lnTo>
                        <a:pt x="9911" y="18829"/>
                      </a:lnTo>
                      <a:lnTo>
                        <a:pt x="10178" y="18752"/>
                      </a:lnTo>
                      <a:lnTo>
                        <a:pt x="10490" y="18701"/>
                      </a:lnTo>
                      <a:lnTo>
                        <a:pt x="10800" y="18675"/>
                      </a:lnTo>
                      <a:lnTo>
                        <a:pt x="11112" y="18701"/>
                      </a:lnTo>
                      <a:lnTo>
                        <a:pt x="11422" y="18752"/>
                      </a:lnTo>
                      <a:lnTo>
                        <a:pt x="11689" y="18829"/>
                      </a:lnTo>
                      <a:lnTo>
                        <a:pt x="11911" y="18932"/>
                      </a:lnTo>
                      <a:lnTo>
                        <a:pt x="12088" y="19060"/>
                      </a:lnTo>
                      <a:lnTo>
                        <a:pt x="12223" y="19214"/>
                      </a:lnTo>
                      <a:lnTo>
                        <a:pt x="12311" y="19393"/>
                      </a:lnTo>
                      <a:lnTo>
                        <a:pt x="12357" y="19573"/>
                      </a:lnTo>
                      <a:lnTo>
                        <a:pt x="12311" y="19753"/>
                      </a:lnTo>
                      <a:lnTo>
                        <a:pt x="12223" y="19933"/>
                      </a:lnTo>
                      <a:lnTo>
                        <a:pt x="12088" y="20086"/>
                      </a:lnTo>
                      <a:lnTo>
                        <a:pt x="11911" y="20215"/>
                      </a:lnTo>
                      <a:lnTo>
                        <a:pt x="11689" y="20317"/>
                      </a:lnTo>
                      <a:lnTo>
                        <a:pt x="11422" y="20394"/>
                      </a:lnTo>
                      <a:lnTo>
                        <a:pt x="11112" y="20446"/>
                      </a:lnTo>
                      <a:lnTo>
                        <a:pt x="10800" y="20471"/>
                      </a:lnTo>
                      <a:close/>
                      <a:moveTo>
                        <a:pt x="19246" y="17547"/>
                      </a:moveTo>
                      <a:lnTo>
                        <a:pt x="2356" y="17547"/>
                      </a:lnTo>
                      <a:lnTo>
                        <a:pt x="2356" y="2693"/>
                      </a:lnTo>
                      <a:lnTo>
                        <a:pt x="19246" y="2693"/>
                      </a:lnTo>
                      <a:lnTo>
                        <a:pt x="19246" y="17547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94" name="Group 94"/>
                <p:cNvGrpSpPr/>
                <p:nvPr/>
              </p:nvGrpSpPr>
              <p:grpSpPr>
                <a:xfrm>
                  <a:off x="2703476" y="40448"/>
                  <a:ext cx="342882" cy="350027"/>
                  <a:chOff x="0" y="21"/>
                  <a:chExt cx="342880" cy="350025"/>
                </a:xfrm>
              </p:grpSpPr>
              <p:sp>
                <p:nvSpPr>
                  <p:cNvPr id="90" name="Shape 90"/>
                  <p:cNvSpPr/>
                  <p:nvPr/>
                </p:nvSpPr>
                <p:spPr>
                  <a:xfrm>
                    <a:off x="0" y="20"/>
                    <a:ext cx="264589" cy="26457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779" y="0"/>
                        </a:moveTo>
                        <a:lnTo>
                          <a:pt x="10236" y="41"/>
                        </a:lnTo>
                        <a:lnTo>
                          <a:pt x="9694" y="82"/>
                        </a:lnTo>
                        <a:lnTo>
                          <a:pt x="9150" y="125"/>
                        </a:lnTo>
                        <a:lnTo>
                          <a:pt x="8606" y="250"/>
                        </a:lnTo>
                        <a:lnTo>
                          <a:pt x="7604" y="501"/>
                        </a:lnTo>
                        <a:lnTo>
                          <a:pt x="7103" y="667"/>
                        </a:lnTo>
                        <a:lnTo>
                          <a:pt x="6601" y="877"/>
                        </a:lnTo>
                        <a:lnTo>
                          <a:pt x="6100" y="1086"/>
                        </a:lnTo>
                        <a:lnTo>
                          <a:pt x="5180" y="1587"/>
                        </a:lnTo>
                        <a:lnTo>
                          <a:pt x="4764" y="1837"/>
                        </a:lnTo>
                        <a:lnTo>
                          <a:pt x="3928" y="2463"/>
                        </a:lnTo>
                        <a:lnTo>
                          <a:pt x="3175" y="3175"/>
                        </a:lnTo>
                        <a:lnTo>
                          <a:pt x="2465" y="3927"/>
                        </a:lnTo>
                        <a:lnTo>
                          <a:pt x="1839" y="4762"/>
                        </a:lnTo>
                        <a:lnTo>
                          <a:pt x="1546" y="5222"/>
                        </a:lnTo>
                        <a:lnTo>
                          <a:pt x="1045" y="6142"/>
                        </a:lnTo>
                        <a:lnTo>
                          <a:pt x="835" y="6601"/>
                        </a:lnTo>
                        <a:lnTo>
                          <a:pt x="669" y="7102"/>
                        </a:lnTo>
                        <a:lnTo>
                          <a:pt x="501" y="7603"/>
                        </a:lnTo>
                        <a:lnTo>
                          <a:pt x="334" y="8104"/>
                        </a:lnTo>
                        <a:lnTo>
                          <a:pt x="209" y="8648"/>
                        </a:lnTo>
                        <a:lnTo>
                          <a:pt x="125" y="9149"/>
                        </a:lnTo>
                        <a:lnTo>
                          <a:pt x="43" y="9693"/>
                        </a:lnTo>
                        <a:lnTo>
                          <a:pt x="0" y="10236"/>
                        </a:lnTo>
                        <a:lnTo>
                          <a:pt x="0" y="11364"/>
                        </a:lnTo>
                        <a:lnTo>
                          <a:pt x="43" y="11907"/>
                        </a:lnTo>
                        <a:lnTo>
                          <a:pt x="125" y="12449"/>
                        </a:lnTo>
                        <a:lnTo>
                          <a:pt x="209" y="12993"/>
                        </a:lnTo>
                        <a:lnTo>
                          <a:pt x="334" y="13494"/>
                        </a:lnTo>
                        <a:lnTo>
                          <a:pt x="501" y="14038"/>
                        </a:lnTo>
                        <a:lnTo>
                          <a:pt x="669" y="14539"/>
                        </a:lnTo>
                        <a:lnTo>
                          <a:pt x="835" y="14999"/>
                        </a:lnTo>
                        <a:lnTo>
                          <a:pt x="1045" y="15500"/>
                        </a:lnTo>
                        <a:lnTo>
                          <a:pt x="1546" y="16419"/>
                        </a:lnTo>
                        <a:lnTo>
                          <a:pt x="1839" y="16838"/>
                        </a:lnTo>
                        <a:lnTo>
                          <a:pt x="2465" y="17673"/>
                        </a:lnTo>
                        <a:lnTo>
                          <a:pt x="3175" y="18425"/>
                        </a:lnTo>
                        <a:lnTo>
                          <a:pt x="3928" y="19135"/>
                        </a:lnTo>
                        <a:lnTo>
                          <a:pt x="4764" y="19761"/>
                        </a:lnTo>
                        <a:lnTo>
                          <a:pt x="5180" y="20054"/>
                        </a:lnTo>
                        <a:lnTo>
                          <a:pt x="6100" y="20555"/>
                        </a:lnTo>
                        <a:lnTo>
                          <a:pt x="6601" y="20765"/>
                        </a:lnTo>
                        <a:lnTo>
                          <a:pt x="7103" y="20931"/>
                        </a:lnTo>
                        <a:lnTo>
                          <a:pt x="7604" y="21099"/>
                        </a:lnTo>
                        <a:lnTo>
                          <a:pt x="8105" y="21265"/>
                        </a:lnTo>
                        <a:lnTo>
                          <a:pt x="8606" y="21391"/>
                        </a:lnTo>
                        <a:lnTo>
                          <a:pt x="9694" y="21559"/>
                        </a:lnTo>
                        <a:lnTo>
                          <a:pt x="10236" y="21600"/>
                        </a:lnTo>
                        <a:lnTo>
                          <a:pt x="11364" y="21600"/>
                        </a:lnTo>
                        <a:lnTo>
                          <a:pt x="11906" y="21559"/>
                        </a:lnTo>
                        <a:lnTo>
                          <a:pt x="12450" y="21475"/>
                        </a:lnTo>
                        <a:lnTo>
                          <a:pt x="12951" y="21391"/>
                        </a:lnTo>
                        <a:lnTo>
                          <a:pt x="13495" y="21265"/>
                        </a:lnTo>
                        <a:lnTo>
                          <a:pt x="13996" y="21099"/>
                        </a:lnTo>
                        <a:lnTo>
                          <a:pt x="14497" y="20931"/>
                        </a:lnTo>
                        <a:lnTo>
                          <a:pt x="14999" y="20765"/>
                        </a:lnTo>
                        <a:lnTo>
                          <a:pt x="15459" y="20555"/>
                        </a:lnTo>
                        <a:lnTo>
                          <a:pt x="15917" y="20305"/>
                        </a:lnTo>
                        <a:lnTo>
                          <a:pt x="16377" y="20054"/>
                        </a:lnTo>
                        <a:lnTo>
                          <a:pt x="16836" y="19761"/>
                        </a:lnTo>
                        <a:lnTo>
                          <a:pt x="17672" y="19135"/>
                        </a:lnTo>
                        <a:lnTo>
                          <a:pt x="18425" y="18425"/>
                        </a:lnTo>
                        <a:lnTo>
                          <a:pt x="19135" y="17673"/>
                        </a:lnTo>
                        <a:lnTo>
                          <a:pt x="19761" y="16838"/>
                        </a:lnTo>
                        <a:lnTo>
                          <a:pt x="20012" y="16419"/>
                        </a:lnTo>
                        <a:lnTo>
                          <a:pt x="20512" y="15500"/>
                        </a:lnTo>
                        <a:lnTo>
                          <a:pt x="20722" y="14999"/>
                        </a:lnTo>
                        <a:lnTo>
                          <a:pt x="20931" y="14539"/>
                        </a:lnTo>
                        <a:lnTo>
                          <a:pt x="21097" y="14038"/>
                        </a:lnTo>
                        <a:lnTo>
                          <a:pt x="21266" y="13494"/>
                        </a:lnTo>
                        <a:lnTo>
                          <a:pt x="21350" y="12993"/>
                        </a:lnTo>
                        <a:lnTo>
                          <a:pt x="21475" y="12449"/>
                        </a:lnTo>
                        <a:lnTo>
                          <a:pt x="21516" y="11907"/>
                        </a:lnTo>
                        <a:lnTo>
                          <a:pt x="21557" y="11364"/>
                        </a:lnTo>
                        <a:lnTo>
                          <a:pt x="21600" y="10820"/>
                        </a:lnTo>
                        <a:lnTo>
                          <a:pt x="21557" y="10236"/>
                        </a:lnTo>
                        <a:lnTo>
                          <a:pt x="21475" y="9149"/>
                        </a:lnTo>
                        <a:lnTo>
                          <a:pt x="21350" y="8648"/>
                        </a:lnTo>
                        <a:lnTo>
                          <a:pt x="21266" y="8104"/>
                        </a:lnTo>
                        <a:lnTo>
                          <a:pt x="21097" y="7603"/>
                        </a:lnTo>
                        <a:lnTo>
                          <a:pt x="20931" y="7102"/>
                        </a:lnTo>
                        <a:lnTo>
                          <a:pt x="20722" y="6601"/>
                        </a:lnTo>
                        <a:lnTo>
                          <a:pt x="20512" y="6142"/>
                        </a:lnTo>
                        <a:lnTo>
                          <a:pt x="19761" y="4762"/>
                        </a:lnTo>
                        <a:lnTo>
                          <a:pt x="19135" y="3927"/>
                        </a:lnTo>
                        <a:lnTo>
                          <a:pt x="18425" y="3175"/>
                        </a:lnTo>
                        <a:lnTo>
                          <a:pt x="17672" y="2463"/>
                        </a:lnTo>
                        <a:lnTo>
                          <a:pt x="16836" y="1837"/>
                        </a:lnTo>
                        <a:lnTo>
                          <a:pt x="15917" y="1336"/>
                        </a:lnTo>
                        <a:lnTo>
                          <a:pt x="15459" y="1086"/>
                        </a:lnTo>
                        <a:lnTo>
                          <a:pt x="14999" y="877"/>
                        </a:lnTo>
                        <a:lnTo>
                          <a:pt x="14497" y="667"/>
                        </a:lnTo>
                        <a:lnTo>
                          <a:pt x="13996" y="501"/>
                        </a:lnTo>
                        <a:lnTo>
                          <a:pt x="13495" y="376"/>
                        </a:lnTo>
                        <a:lnTo>
                          <a:pt x="12951" y="250"/>
                        </a:lnTo>
                        <a:lnTo>
                          <a:pt x="12450" y="125"/>
                        </a:lnTo>
                        <a:lnTo>
                          <a:pt x="11906" y="82"/>
                        </a:lnTo>
                        <a:lnTo>
                          <a:pt x="11364" y="41"/>
                        </a:lnTo>
                        <a:lnTo>
                          <a:pt x="10779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91" name="Shape 91"/>
                  <p:cNvSpPr/>
                  <p:nvPr/>
                </p:nvSpPr>
                <p:spPr>
                  <a:xfrm>
                    <a:off x="30720" y="30720"/>
                    <a:ext cx="203149" cy="20317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773" y="0"/>
                        </a:moveTo>
                        <a:lnTo>
                          <a:pt x="9685" y="54"/>
                        </a:lnTo>
                        <a:lnTo>
                          <a:pt x="8597" y="217"/>
                        </a:lnTo>
                        <a:lnTo>
                          <a:pt x="7563" y="489"/>
                        </a:lnTo>
                        <a:lnTo>
                          <a:pt x="6582" y="871"/>
                        </a:lnTo>
                        <a:lnTo>
                          <a:pt x="5657" y="1305"/>
                        </a:lnTo>
                        <a:lnTo>
                          <a:pt x="4788" y="1850"/>
                        </a:lnTo>
                        <a:lnTo>
                          <a:pt x="3917" y="2502"/>
                        </a:lnTo>
                        <a:lnTo>
                          <a:pt x="3155" y="3210"/>
                        </a:lnTo>
                        <a:lnTo>
                          <a:pt x="2446" y="3972"/>
                        </a:lnTo>
                        <a:lnTo>
                          <a:pt x="1850" y="4787"/>
                        </a:lnTo>
                        <a:lnTo>
                          <a:pt x="1305" y="5659"/>
                        </a:lnTo>
                        <a:lnTo>
                          <a:pt x="869" y="6637"/>
                        </a:lnTo>
                        <a:lnTo>
                          <a:pt x="489" y="7618"/>
                        </a:lnTo>
                        <a:lnTo>
                          <a:pt x="217" y="8650"/>
                        </a:lnTo>
                        <a:lnTo>
                          <a:pt x="54" y="9684"/>
                        </a:lnTo>
                        <a:lnTo>
                          <a:pt x="0" y="10826"/>
                        </a:lnTo>
                        <a:lnTo>
                          <a:pt x="54" y="11916"/>
                        </a:lnTo>
                        <a:lnTo>
                          <a:pt x="217" y="13004"/>
                        </a:lnTo>
                        <a:lnTo>
                          <a:pt x="489" y="14036"/>
                        </a:lnTo>
                        <a:lnTo>
                          <a:pt x="869" y="15017"/>
                        </a:lnTo>
                        <a:lnTo>
                          <a:pt x="1305" y="15941"/>
                        </a:lnTo>
                        <a:lnTo>
                          <a:pt x="1850" y="16813"/>
                        </a:lnTo>
                        <a:lnTo>
                          <a:pt x="2446" y="17682"/>
                        </a:lnTo>
                        <a:lnTo>
                          <a:pt x="3155" y="18443"/>
                        </a:lnTo>
                        <a:lnTo>
                          <a:pt x="3917" y="19152"/>
                        </a:lnTo>
                        <a:lnTo>
                          <a:pt x="4788" y="19750"/>
                        </a:lnTo>
                        <a:lnTo>
                          <a:pt x="5657" y="20293"/>
                        </a:lnTo>
                        <a:lnTo>
                          <a:pt x="6582" y="20729"/>
                        </a:lnTo>
                        <a:lnTo>
                          <a:pt x="7563" y="21111"/>
                        </a:lnTo>
                        <a:lnTo>
                          <a:pt x="8597" y="21381"/>
                        </a:lnTo>
                        <a:lnTo>
                          <a:pt x="9685" y="21544"/>
                        </a:lnTo>
                        <a:lnTo>
                          <a:pt x="10773" y="21600"/>
                        </a:lnTo>
                        <a:lnTo>
                          <a:pt x="11915" y="21544"/>
                        </a:lnTo>
                        <a:lnTo>
                          <a:pt x="12949" y="21381"/>
                        </a:lnTo>
                        <a:lnTo>
                          <a:pt x="13984" y="21111"/>
                        </a:lnTo>
                        <a:lnTo>
                          <a:pt x="14962" y="20729"/>
                        </a:lnTo>
                        <a:lnTo>
                          <a:pt x="15941" y="20293"/>
                        </a:lnTo>
                        <a:lnTo>
                          <a:pt x="16812" y="19750"/>
                        </a:lnTo>
                        <a:lnTo>
                          <a:pt x="17630" y="19152"/>
                        </a:lnTo>
                        <a:lnTo>
                          <a:pt x="18389" y="18443"/>
                        </a:lnTo>
                        <a:lnTo>
                          <a:pt x="19098" y="17682"/>
                        </a:lnTo>
                        <a:lnTo>
                          <a:pt x="19750" y="16813"/>
                        </a:lnTo>
                        <a:lnTo>
                          <a:pt x="20295" y="15941"/>
                        </a:lnTo>
                        <a:lnTo>
                          <a:pt x="20731" y="15017"/>
                        </a:lnTo>
                        <a:lnTo>
                          <a:pt x="21111" y="14036"/>
                        </a:lnTo>
                        <a:lnTo>
                          <a:pt x="21383" y="13004"/>
                        </a:lnTo>
                        <a:lnTo>
                          <a:pt x="21546" y="11916"/>
                        </a:lnTo>
                        <a:lnTo>
                          <a:pt x="21600" y="10826"/>
                        </a:lnTo>
                        <a:lnTo>
                          <a:pt x="21546" y="9684"/>
                        </a:lnTo>
                        <a:lnTo>
                          <a:pt x="21383" y="8650"/>
                        </a:lnTo>
                        <a:lnTo>
                          <a:pt x="21111" y="7618"/>
                        </a:lnTo>
                        <a:lnTo>
                          <a:pt x="20731" y="6637"/>
                        </a:lnTo>
                        <a:lnTo>
                          <a:pt x="20295" y="5659"/>
                        </a:lnTo>
                        <a:lnTo>
                          <a:pt x="19750" y="4787"/>
                        </a:lnTo>
                        <a:lnTo>
                          <a:pt x="19098" y="3972"/>
                        </a:lnTo>
                        <a:lnTo>
                          <a:pt x="18389" y="3210"/>
                        </a:lnTo>
                        <a:lnTo>
                          <a:pt x="17630" y="2502"/>
                        </a:lnTo>
                        <a:lnTo>
                          <a:pt x="16812" y="1850"/>
                        </a:lnTo>
                        <a:lnTo>
                          <a:pt x="15941" y="1305"/>
                        </a:lnTo>
                        <a:lnTo>
                          <a:pt x="14962" y="871"/>
                        </a:lnTo>
                        <a:lnTo>
                          <a:pt x="13984" y="489"/>
                        </a:lnTo>
                        <a:lnTo>
                          <a:pt x="12949" y="217"/>
                        </a:lnTo>
                        <a:lnTo>
                          <a:pt x="11915" y="54"/>
                        </a:lnTo>
                        <a:lnTo>
                          <a:pt x="10773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92" name="Shape 92"/>
                  <p:cNvSpPr/>
                  <p:nvPr/>
                </p:nvSpPr>
                <p:spPr>
                  <a:xfrm>
                    <a:off x="60894" y="61419"/>
                    <a:ext cx="71149" cy="711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1600"/>
                        </a:moveTo>
                        <a:lnTo>
                          <a:pt x="159" y="19271"/>
                        </a:lnTo>
                        <a:lnTo>
                          <a:pt x="472" y="17254"/>
                        </a:lnTo>
                        <a:lnTo>
                          <a:pt x="938" y="15079"/>
                        </a:lnTo>
                        <a:lnTo>
                          <a:pt x="1710" y="13209"/>
                        </a:lnTo>
                        <a:lnTo>
                          <a:pt x="2641" y="11192"/>
                        </a:lnTo>
                        <a:lnTo>
                          <a:pt x="3732" y="9482"/>
                        </a:lnTo>
                        <a:lnTo>
                          <a:pt x="4976" y="7772"/>
                        </a:lnTo>
                        <a:lnTo>
                          <a:pt x="6373" y="6215"/>
                        </a:lnTo>
                        <a:lnTo>
                          <a:pt x="7929" y="4818"/>
                        </a:lnTo>
                        <a:lnTo>
                          <a:pt x="9633" y="3573"/>
                        </a:lnTo>
                        <a:lnTo>
                          <a:pt x="11342" y="2489"/>
                        </a:lnTo>
                        <a:lnTo>
                          <a:pt x="13211" y="1557"/>
                        </a:lnTo>
                        <a:lnTo>
                          <a:pt x="15227" y="932"/>
                        </a:lnTo>
                        <a:lnTo>
                          <a:pt x="17249" y="313"/>
                        </a:lnTo>
                        <a:lnTo>
                          <a:pt x="19425" y="0"/>
                        </a:lnTo>
                        <a:lnTo>
                          <a:pt x="21600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93" name="Shape 93"/>
                  <p:cNvSpPr/>
                  <p:nvPr/>
                </p:nvSpPr>
                <p:spPr>
                  <a:xfrm>
                    <a:off x="213402" y="221093"/>
                    <a:ext cx="129479" cy="12895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3601"/>
                        </a:moveTo>
                        <a:lnTo>
                          <a:pt x="17418" y="21086"/>
                        </a:lnTo>
                        <a:lnTo>
                          <a:pt x="17930" y="21431"/>
                        </a:lnTo>
                        <a:lnTo>
                          <a:pt x="18270" y="21516"/>
                        </a:lnTo>
                        <a:lnTo>
                          <a:pt x="18613" y="21600"/>
                        </a:lnTo>
                        <a:lnTo>
                          <a:pt x="18953" y="21516"/>
                        </a:lnTo>
                        <a:lnTo>
                          <a:pt x="19209" y="21431"/>
                        </a:lnTo>
                        <a:lnTo>
                          <a:pt x="19549" y="21259"/>
                        </a:lnTo>
                        <a:lnTo>
                          <a:pt x="19809" y="21086"/>
                        </a:lnTo>
                        <a:lnTo>
                          <a:pt x="21344" y="19545"/>
                        </a:lnTo>
                        <a:lnTo>
                          <a:pt x="21516" y="19200"/>
                        </a:lnTo>
                        <a:lnTo>
                          <a:pt x="21600" y="18858"/>
                        </a:lnTo>
                        <a:lnTo>
                          <a:pt x="21600" y="18256"/>
                        </a:lnTo>
                        <a:lnTo>
                          <a:pt x="21516" y="17915"/>
                        </a:lnTo>
                        <a:lnTo>
                          <a:pt x="21344" y="17658"/>
                        </a:lnTo>
                        <a:lnTo>
                          <a:pt x="21088" y="17317"/>
                        </a:lnTo>
                        <a:lnTo>
                          <a:pt x="3758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116" name="Group 116"/>
              <p:cNvGrpSpPr/>
              <p:nvPr/>
            </p:nvGrpSpPr>
            <p:grpSpPr>
              <a:xfrm>
                <a:off x="472479" y="634031"/>
                <a:ext cx="3920182" cy="376650"/>
                <a:chOff x="21" y="21"/>
                <a:chExt cx="3920180" cy="376649"/>
              </a:xfrm>
            </p:grpSpPr>
            <p:sp>
              <p:nvSpPr>
                <p:cNvPr id="96" name="Shape 96"/>
                <p:cNvSpPr/>
                <p:nvPr/>
              </p:nvSpPr>
              <p:spPr>
                <a:xfrm>
                  <a:off x="906370" y="33809"/>
                  <a:ext cx="339794" cy="3090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1" y="0"/>
                      </a:moveTo>
                      <a:lnTo>
                        <a:pt x="10246" y="0"/>
                      </a:lnTo>
                      <a:lnTo>
                        <a:pt x="9693" y="35"/>
                      </a:lnTo>
                      <a:lnTo>
                        <a:pt x="9140" y="107"/>
                      </a:lnTo>
                      <a:lnTo>
                        <a:pt x="8621" y="178"/>
                      </a:lnTo>
                      <a:lnTo>
                        <a:pt x="8100" y="285"/>
                      </a:lnTo>
                      <a:lnTo>
                        <a:pt x="7579" y="429"/>
                      </a:lnTo>
                      <a:lnTo>
                        <a:pt x="7091" y="608"/>
                      </a:lnTo>
                      <a:lnTo>
                        <a:pt x="6604" y="786"/>
                      </a:lnTo>
                      <a:lnTo>
                        <a:pt x="6115" y="965"/>
                      </a:lnTo>
                      <a:lnTo>
                        <a:pt x="5659" y="1216"/>
                      </a:lnTo>
                      <a:lnTo>
                        <a:pt x="5204" y="1430"/>
                      </a:lnTo>
                      <a:lnTo>
                        <a:pt x="4750" y="1717"/>
                      </a:lnTo>
                      <a:lnTo>
                        <a:pt x="4326" y="2001"/>
                      </a:lnTo>
                      <a:lnTo>
                        <a:pt x="3936" y="2288"/>
                      </a:lnTo>
                      <a:lnTo>
                        <a:pt x="3545" y="2609"/>
                      </a:lnTo>
                      <a:lnTo>
                        <a:pt x="3155" y="2932"/>
                      </a:lnTo>
                      <a:lnTo>
                        <a:pt x="2797" y="3289"/>
                      </a:lnTo>
                      <a:lnTo>
                        <a:pt x="2472" y="3647"/>
                      </a:lnTo>
                      <a:lnTo>
                        <a:pt x="2147" y="4041"/>
                      </a:lnTo>
                      <a:lnTo>
                        <a:pt x="1854" y="4435"/>
                      </a:lnTo>
                      <a:lnTo>
                        <a:pt x="1561" y="4827"/>
                      </a:lnTo>
                      <a:lnTo>
                        <a:pt x="1301" y="5257"/>
                      </a:lnTo>
                      <a:lnTo>
                        <a:pt x="1073" y="5686"/>
                      </a:lnTo>
                      <a:lnTo>
                        <a:pt x="846" y="6151"/>
                      </a:lnTo>
                      <a:lnTo>
                        <a:pt x="650" y="6615"/>
                      </a:lnTo>
                      <a:lnTo>
                        <a:pt x="488" y="7081"/>
                      </a:lnTo>
                      <a:lnTo>
                        <a:pt x="325" y="7545"/>
                      </a:lnTo>
                      <a:lnTo>
                        <a:pt x="130" y="8546"/>
                      </a:lnTo>
                      <a:lnTo>
                        <a:pt x="64" y="9047"/>
                      </a:lnTo>
                      <a:lnTo>
                        <a:pt x="0" y="9547"/>
                      </a:lnTo>
                      <a:lnTo>
                        <a:pt x="0" y="10621"/>
                      </a:lnTo>
                      <a:lnTo>
                        <a:pt x="64" y="11194"/>
                      </a:lnTo>
                      <a:lnTo>
                        <a:pt x="130" y="11729"/>
                      </a:lnTo>
                      <a:lnTo>
                        <a:pt x="260" y="12230"/>
                      </a:lnTo>
                      <a:lnTo>
                        <a:pt x="390" y="12766"/>
                      </a:lnTo>
                      <a:lnTo>
                        <a:pt x="553" y="13267"/>
                      </a:lnTo>
                      <a:lnTo>
                        <a:pt x="748" y="13768"/>
                      </a:lnTo>
                      <a:lnTo>
                        <a:pt x="975" y="14268"/>
                      </a:lnTo>
                      <a:lnTo>
                        <a:pt x="1203" y="14734"/>
                      </a:lnTo>
                      <a:lnTo>
                        <a:pt x="1464" y="15163"/>
                      </a:lnTo>
                      <a:lnTo>
                        <a:pt x="1789" y="15628"/>
                      </a:lnTo>
                      <a:lnTo>
                        <a:pt x="2081" y="16057"/>
                      </a:lnTo>
                      <a:lnTo>
                        <a:pt x="2797" y="16844"/>
                      </a:lnTo>
                      <a:lnTo>
                        <a:pt x="3187" y="17237"/>
                      </a:lnTo>
                      <a:lnTo>
                        <a:pt x="3578" y="17594"/>
                      </a:lnTo>
                      <a:lnTo>
                        <a:pt x="3318" y="18132"/>
                      </a:lnTo>
                      <a:lnTo>
                        <a:pt x="3025" y="18668"/>
                      </a:lnTo>
                      <a:lnTo>
                        <a:pt x="2699" y="19240"/>
                      </a:lnTo>
                      <a:lnTo>
                        <a:pt x="2277" y="19776"/>
                      </a:lnTo>
                      <a:lnTo>
                        <a:pt x="1822" y="20312"/>
                      </a:lnTo>
                      <a:lnTo>
                        <a:pt x="1561" y="20563"/>
                      </a:lnTo>
                      <a:lnTo>
                        <a:pt x="1269" y="20778"/>
                      </a:lnTo>
                      <a:lnTo>
                        <a:pt x="975" y="20992"/>
                      </a:lnTo>
                      <a:lnTo>
                        <a:pt x="683" y="21206"/>
                      </a:lnTo>
                      <a:lnTo>
                        <a:pt x="358" y="21349"/>
                      </a:lnTo>
                      <a:lnTo>
                        <a:pt x="0" y="21528"/>
                      </a:lnTo>
                      <a:lnTo>
                        <a:pt x="162" y="21528"/>
                      </a:lnTo>
                      <a:lnTo>
                        <a:pt x="650" y="21600"/>
                      </a:lnTo>
                      <a:lnTo>
                        <a:pt x="1822" y="21600"/>
                      </a:lnTo>
                      <a:lnTo>
                        <a:pt x="2277" y="21565"/>
                      </a:lnTo>
                      <a:lnTo>
                        <a:pt x="2797" y="21458"/>
                      </a:lnTo>
                      <a:lnTo>
                        <a:pt x="3318" y="21349"/>
                      </a:lnTo>
                      <a:lnTo>
                        <a:pt x="3871" y="21171"/>
                      </a:lnTo>
                      <a:lnTo>
                        <a:pt x="4424" y="20957"/>
                      </a:lnTo>
                      <a:lnTo>
                        <a:pt x="5009" y="20671"/>
                      </a:lnTo>
                      <a:lnTo>
                        <a:pt x="5562" y="20312"/>
                      </a:lnTo>
                      <a:lnTo>
                        <a:pt x="6115" y="19919"/>
                      </a:lnTo>
                      <a:lnTo>
                        <a:pt x="6636" y="19383"/>
                      </a:lnTo>
                      <a:lnTo>
                        <a:pt x="7123" y="19562"/>
                      </a:lnTo>
                      <a:lnTo>
                        <a:pt x="7612" y="19740"/>
                      </a:lnTo>
                      <a:lnTo>
                        <a:pt x="8132" y="19848"/>
                      </a:lnTo>
                      <a:lnTo>
                        <a:pt x="9174" y="20063"/>
                      </a:lnTo>
                      <a:lnTo>
                        <a:pt x="9693" y="20133"/>
                      </a:lnTo>
                      <a:lnTo>
                        <a:pt x="10246" y="20170"/>
                      </a:lnTo>
                      <a:lnTo>
                        <a:pt x="11354" y="20170"/>
                      </a:lnTo>
                      <a:lnTo>
                        <a:pt x="11907" y="20133"/>
                      </a:lnTo>
                      <a:lnTo>
                        <a:pt x="12460" y="20063"/>
                      </a:lnTo>
                      <a:lnTo>
                        <a:pt x="12979" y="19955"/>
                      </a:lnTo>
                      <a:lnTo>
                        <a:pt x="13500" y="19848"/>
                      </a:lnTo>
                      <a:lnTo>
                        <a:pt x="14021" y="19704"/>
                      </a:lnTo>
                      <a:lnTo>
                        <a:pt x="14509" y="19562"/>
                      </a:lnTo>
                      <a:lnTo>
                        <a:pt x="14996" y="19383"/>
                      </a:lnTo>
                      <a:lnTo>
                        <a:pt x="15485" y="19168"/>
                      </a:lnTo>
                      <a:lnTo>
                        <a:pt x="15941" y="18954"/>
                      </a:lnTo>
                      <a:lnTo>
                        <a:pt x="16396" y="18703"/>
                      </a:lnTo>
                      <a:lnTo>
                        <a:pt x="16851" y="18453"/>
                      </a:lnTo>
                      <a:lnTo>
                        <a:pt x="17274" y="18167"/>
                      </a:lnTo>
                      <a:lnTo>
                        <a:pt x="17664" y="17881"/>
                      </a:lnTo>
                      <a:lnTo>
                        <a:pt x="18055" y="17559"/>
                      </a:lnTo>
                      <a:lnTo>
                        <a:pt x="18445" y="17201"/>
                      </a:lnTo>
                      <a:lnTo>
                        <a:pt x="18803" y="16879"/>
                      </a:lnTo>
                      <a:lnTo>
                        <a:pt x="19128" y="16486"/>
                      </a:lnTo>
                      <a:lnTo>
                        <a:pt x="19453" y="16129"/>
                      </a:lnTo>
                      <a:lnTo>
                        <a:pt x="19746" y="15735"/>
                      </a:lnTo>
                      <a:lnTo>
                        <a:pt x="20039" y="15305"/>
                      </a:lnTo>
                      <a:lnTo>
                        <a:pt x="20299" y="14876"/>
                      </a:lnTo>
                      <a:lnTo>
                        <a:pt x="20527" y="14447"/>
                      </a:lnTo>
                      <a:lnTo>
                        <a:pt x="20754" y="14019"/>
                      </a:lnTo>
                      <a:lnTo>
                        <a:pt x="20950" y="13553"/>
                      </a:lnTo>
                      <a:lnTo>
                        <a:pt x="21112" y="13088"/>
                      </a:lnTo>
                      <a:lnTo>
                        <a:pt x="21275" y="12588"/>
                      </a:lnTo>
                      <a:lnTo>
                        <a:pt x="21373" y="12123"/>
                      </a:lnTo>
                      <a:lnTo>
                        <a:pt x="21470" y="11622"/>
                      </a:lnTo>
                      <a:lnTo>
                        <a:pt x="21536" y="11122"/>
                      </a:lnTo>
                      <a:lnTo>
                        <a:pt x="21600" y="10586"/>
                      </a:lnTo>
                      <a:lnTo>
                        <a:pt x="21600" y="9547"/>
                      </a:lnTo>
                      <a:lnTo>
                        <a:pt x="21536" y="9047"/>
                      </a:lnTo>
                      <a:lnTo>
                        <a:pt x="21470" y="8546"/>
                      </a:lnTo>
                      <a:lnTo>
                        <a:pt x="21275" y="7545"/>
                      </a:lnTo>
                      <a:lnTo>
                        <a:pt x="21112" y="7081"/>
                      </a:lnTo>
                      <a:lnTo>
                        <a:pt x="20950" y="6615"/>
                      </a:lnTo>
                      <a:lnTo>
                        <a:pt x="20754" y="6151"/>
                      </a:lnTo>
                      <a:lnTo>
                        <a:pt x="20527" y="5686"/>
                      </a:lnTo>
                      <a:lnTo>
                        <a:pt x="20299" y="5257"/>
                      </a:lnTo>
                      <a:lnTo>
                        <a:pt x="20039" y="4827"/>
                      </a:lnTo>
                      <a:lnTo>
                        <a:pt x="19746" y="4435"/>
                      </a:lnTo>
                      <a:lnTo>
                        <a:pt x="19453" y="4041"/>
                      </a:lnTo>
                      <a:lnTo>
                        <a:pt x="19128" y="3647"/>
                      </a:lnTo>
                      <a:lnTo>
                        <a:pt x="18803" y="3289"/>
                      </a:lnTo>
                      <a:lnTo>
                        <a:pt x="18445" y="2932"/>
                      </a:lnTo>
                      <a:lnTo>
                        <a:pt x="18055" y="2609"/>
                      </a:lnTo>
                      <a:lnTo>
                        <a:pt x="17664" y="2288"/>
                      </a:lnTo>
                      <a:lnTo>
                        <a:pt x="17274" y="2001"/>
                      </a:lnTo>
                      <a:lnTo>
                        <a:pt x="16851" y="1717"/>
                      </a:lnTo>
                      <a:lnTo>
                        <a:pt x="16396" y="1430"/>
                      </a:lnTo>
                      <a:lnTo>
                        <a:pt x="15941" y="1216"/>
                      </a:lnTo>
                      <a:lnTo>
                        <a:pt x="15485" y="965"/>
                      </a:lnTo>
                      <a:lnTo>
                        <a:pt x="14996" y="786"/>
                      </a:lnTo>
                      <a:lnTo>
                        <a:pt x="14509" y="608"/>
                      </a:lnTo>
                      <a:lnTo>
                        <a:pt x="14021" y="429"/>
                      </a:lnTo>
                      <a:lnTo>
                        <a:pt x="13500" y="285"/>
                      </a:lnTo>
                      <a:lnTo>
                        <a:pt x="12979" y="178"/>
                      </a:lnTo>
                      <a:lnTo>
                        <a:pt x="12460" y="107"/>
                      </a:lnTo>
                      <a:lnTo>
                        <a:pt x="11907" y="35"/>
                      </a:lnTo>
                      <a:lnTo>
                        <a:pt x="11354" y="0"/>
                      </a:lnTo>
                      <a:lnTo>
                        <a:pt x="10801" y="0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100" name="Group 100"/>
                <p:cNvGrpSpPr/>
                <p:nvPr/>
              </p:nvGrpSpPr>
              <p:grpSpPr>
                <a:xfrm>
                  <a:off x="21" y="56324"/>
                  <a:ext cx="390979" cy="270152"/>
                  <a:chOff x="0" y="0"/>
                  <a:chExt cx="390978" cy="270151"/>
                </a:xfrm>
              </p:grpSpPr>
              <p:sp>
                <p:nvSpPr>
                  <p:cNvPr id="97" name="Shape 97"/>
                  <p:cNvSpPr/>
                  <p:nvPr/>
                </p:nvSpPr>
                <p:spPr>
                  <a:xfrm>
                    <a:off x="0" y="0"/>
                    <a:ext cx="390979" cy="245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lnTo>
                          <a:pt x="21600" y="7188"/>
                        </a:lnTo>
                        <a:lnTo>
                          <a:pt x="21543" y="5395"/>
                        </a:lnTo>
                        <a:lnTo>
                          <a:pt x="21515" y="4047"/>
                        </a:lnTo>
                        <a:lnTo>
                          <a:pt x="21346" y="1349"/>
                        </a:lnTo>
                        <a:lnTo>
                          <a:pt x="21261" y="887"/>
                        </a:lnTo>
                        <a:lnTo>
                          <a:pt x="21147" y="0"/>
                        </a:lnTo>
                        <a:lnTo>
                          <a:pt x="452" y="0"/>
                        </a:lnTo>
                        <a:lnTo>
                          <a:pt x="339" y="887"/>
                        </a:lnTo>
                        <a:lnTo>
                          <a:pt x="254" y="1349"/>
                        </a:lnTo>
                        <a:lnTo>
                          <a:pt x="85" y="4047"/>
                        </a:lnTo>
                        <a:lnTo>
                          <a:pt x="56" y="5395"/>
                        </a:lnTo>
                        <a:lnTo>
                          <a:pt x="0" y="7188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98" name="Shape 98"/>
                  <p:cNvSpPr/>
                  <p:nvPr/>
                </p:nvSpPr>
                <p:spPr>
                  <a:xfrm>
                    <a:off x="0" y="26601"/>
                    <a:ext cx="390979" cy="2287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5662" y="14303"/>
                        </a:moveTo>
                        <a:lnTo>
                          <a:pt x="21600" y="21600"/>
                        </a:lnTo>
                        <a:lnTo>
                          <a:pt x="21600" y="0"/>
                        </a:lnTo>
                        <a:lnTo>
                          <a:pt x="10969" y="13144"/>
                        </a:lnTo>
                        <a:lnTo>
                          <a:pt x="10884" y="13239"/>
                        </a:lnTo>
                        <a:lnTo>
                          <a:pt x="10715" y="13239"/>
                        </a:lnTo>
                        <a:lnTo>
                          <a:pt x="10630" y="13144"/>
                        </a:ln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5937" y="14303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99" name="Shape 99"/>
                  <p:cNvSpPr/>
                  <p:nvPr/>
                </p:nvSpPr>
                <p:spPr>
                  <a:xfrm>
                    <a:off x="6639" y="257451"/>
                    <a:ext cx="377680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18" y="21600"/>
                        </a:lnTo>
                        <a:lnTo>
                          <a:pt x="21483" y="21600"/>
                        </a:lnTo>
                        <a:lnTo>
                          <a:pt x="21600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108" name="Group 108"/>
                <p:cNvGrpSpPr/>
                <p:nvPr/>
              </p:nvGrpSpPr>
              <p:grpSpPr>
                <a:xfrm>
                  <a:off x="1761532" y="21"/>
                  <a:ext cx="359272" cy="376650"/>
                  <a:chOff x="0" y="21"/>
                  <a:chExt cx="359270" cy="376649"/>
                </a:xfrm>
              </p:grpSpPr>
              <p:sp>
                <p:nvSpPr>
                  <p:cNvPr id="101" name="Shape 101"/>
                  <p:cNvSpPr/>
                  <p:nvPr/>
                </p:nvSpPr>
                <p:spPr>
                  <a:xfrm>
                    <a:off x="-1" y="46080"/>
                    <a:ext cx="316785" cy="3167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925" y="1918"/>
                        </a:moveTo>
                        <a:lnTo>
                          <a:pt x="16262" y="1466"/>
                        </a:lnTo>
                        <a:lnTo>
                          <a:pt x="15564" y="1116"/>
                        </a:lnTo>
                        <a:lnTo>
                          <a:pt x="14830" y="768"/>
                        </a:lnTo>
                        <a:lnTo>
                          <a:pt x="14064" y="489"/>
                        </a:lnTo>
                        <a:lnTo>
                          <a:pt x="13296" y="279"/>
                        </a:lnTo>
                        <a:lnTo>
                          <a:pt x="12493" y="139"/>
                        </a:lnTo>
                        <a:lnTo>
                          <a:pt x="11655" y="34"/>
                        </a:lnTo>
                        <a:lnTo>
                          <a:pt x="10819" y="0"/>
                        </a:lnTo>
                        <a:lnTo>
                          <a:pt x="10260" y="0"/>
                        </a:lnTo>
                        <a:lnTo>
                          <a:pt x="9701" y="70"/>
                        </a:lnTo>
                        <a:lnTo>
                          <a:pt x="9178" y="139"/>
                        </a:lnTo>
                        <a:lnTo>
                          <a:pt x="8655" y="209"/>
                        </a:lnTo>
                        <a:lnTo>
                          <a:pt x="8131" y="348"/>
                        </a:lnTo>
                        <a:lnTo>
                          <a:pt x="7608" y="489"/>
                        </a:lnTo>
                        <a:lnTo>
                          <a:pt x="7119" y="663"/>
                        </a:lnTo>
                        <a:lnTo>
                          <a:pt x="6631" y="837"/>
                        </a:lnTo>
                        <a:lnTo>
                          <a:pt x="6142" y="1046"/>
                        </a:lnTo>
                        <a:lnTo>
                          <a:pt x="5688" y="1291"/>
                        </a:lnTo>
                        <a:lnTo>
                          <a:pt x="5235" y="1570"/>
                        </a:lnTo>
                        <a:lnTo>
                          <a:pt x="4781" y="1850"/>
                        </a:lnTo>
                        <a:lnTo>
                          <a:pt x="4363" y="2128"/>
                        </a:lnTo>
                        <a:lnTo>
                          <a:pt x="3944" y="2477"/>
                        </a:lnTo>
                        <a:lnTo>
                          <a:pt x="3560" y="2791"/>
                        </a:lnTo>
                        <a:lnTo>
                          <a:pt x="2827" y="3525"/>
                        </a:lnTo>
                        <a:lnTo>
                          <a:pt x="2479" y="3943"/>
                        </a:lnTo>
                        <a:lnTo>
                          <a:pt x="2163" y="4327"/>
                        </a:lnTo>
                        <a:lnTo>
                          <a:pt x="1850" y="4745"/>
                        </a:lnTo>
                        <a:lnTo>
                          <a:pt x="1570" y="5199"/>
                        </a:lnTo>
                        <a:lnTo>
                          <a:pt x="1327" y="5652"/>
                        </a:lnTo>
                        <a:lnTo>
                          <a:pt x="1082" y="6106"/>
                        </a:lnTo>
                        <a:lnTo>
                          <a:pt x="663" y="7083"/>
                        </a:lnTo>
                        <a:lnTo>
                          <a:pt x="489" y="7572"/>
                        </a:lnTo>
                        <a:lnTo>
                          <a:pt x="350" y="8095"/>
                        </a:lnTo>
                        <a:lnTo>
                          <a:pt x="245" y="8618"/>
                        </a:lnTo>
                        <a:lnTo>
                          <a:pt x="140" y="9142"/>
                        </a:lnTo>
                        <a:lnTo>
                          <a:pt x="70" y="9700"/>
                        </a:lnTo>
                        <a:lnTo>
                          <a:pt x="36" y="10224"/>
                        </a:lnTo>
                        <a:lnTo>
                          <a:pt x="0" y="10781"/>
                        </a:lnTo>
                        <a:lnTo>
                          <a:pt x="36" y="11340"/>
                        </a:lnTo>
                        <a:lnTo>
                          <a:pt x="70" y="11899"/>
                        </a:lnTo>
                        <a:lnTo>
                          <a:pt x="140" y="12422"/>
                        </a:lnTo>
                        <a:lnTo>
                          <a:pt x="245" y="12981"/>
                        </a:lnTo>
                        <a:lnTo>
                          <a:pt x="350" y="13504"/>
                        </a:lnTo>
                        <a:lnTo>
                          <a:pt x="489" y="13992"/>
                        </a:lnTo>
                        <a:lnTo>
                          <a:pt x="663" y="14515"/>
                        </a:lnTo>
                        <a:lnTo>
                          <a:pt x="873" y="15004"/>
                        </a:lnTo>
                        <a:lnTo>
                          <a:pt x="1082" y="15458"/>
                        </a:lnTo>
                        <a:lnTo>
                          <a:pt x="1327" y="15946"/>
                        </a:lnTo>
                        <a:lnTo>
                          <a:pt x="1570" y="16401"/>
                        </a:lnTo>
                        <a:lnTo>
                          <a:pt x="1850" y="16819"/>
                        </a:lnTo>
                        <a:lnTo>
                          <a:pt x="2163" y="17237"/>
                        </a:lnTo>
                        <a:lnTo>
                          <a:pt x="2479" y="17656"/>
                        </a:lnTo>
                        <a:lnTo>
                          <a:pt x="2827" y="18040"/>
                        </a:lnTo>
                        <a:lnTo>
                          <a:pt x="3176" y="18424"/>
                        </a:lnTo>
                        <a:lnTo>
                          <a:pt x="3560" y="18773"/>
                        </a:lnTo>
                        <a:lnTo>
                          <a:pt x="3944" y="19121"/>
                        </a:lnTo>
                        <a:lnTo>
                          <a:pt x="4363" y="19437"/>
                        </a:lnTo>
                        <a:lnTo>
                          <a:pt x="4781" y="19750"/>
                        </a:lnTo>
                        <a:lnTo>
                          <a:pt x="5235" y="20030"/>
                        </a:lnTo>
                        <a:lnTo>
                          <a:pt x="5688" y="20273"/>
                        </a:lnTo>
                        <a:lnTo>
                          <a:pt x="6142" y="20518"/>
                        </a:lnTo>
                        <a:lnTo>
                          <a:pt x="7119" y="20937"/>
                        </a:lnTo>
                        <a:lnTo>
                          <a:pt x="7608" y="21111"/>
                        </a:lnTo>
                        <a:lnTo>
                          <a:pt x="8131" y="21250"/>
                        </a:lnTo>
                        <a:lnTo>
                          <a:pt x="8655" y="21355"/>
                        </a:lnTo>
                        <a:lnTo>
                          <a:pt x="9178" y="21460"/>
                        </a:lnTo>
                        <a:lnTo>
                          <a:pt x="9701" y="21530"/>
                        </a:lnTo>
                        <a:lnTo>
                          <a:pt x="10260" y="21564"/>
                        </a:lnTo>
                        <a:lnTo>
                          <a:pt x="10819" y="21600"/>
                        </a:lnTo>
                        <a:lnTo>
                          <a:pt x="11376" y="21564"/>
                        </a:lnTo>
                        <a:lnTo>
                          <a:pt x="11900" y="21530"/>
                        </a:lnTo>
                        <a:lnTo>
                          <a:pt x="12458" y="21460"/>
                        </a:lnTo>
                        <a:lnTo>
                          <a:pt x="12982" y="21355"/>
                        </a:lnTo>
                        <a:lnTo>
                          <a:pt x="13505" y="21250"/>
                        </a:lnTo>
                        <a:lnTo>
                          <a:pt x="14028" y="21111"/>
                        </a:lnTo>
                        <a:lnTo>
                          <a:pt x="14517" y="20937"/>
                        </a:lnTo>
                        <a:lnTo>
                          <a:pt x="15494" y="20518"/>
                        </a:lnTo>
                        <a:lnTo>
                          <a:pt x="15948" y="20273"/>
                        </a:lnTo>
                        <a:lnTo>
                          <a:pt x="16401" y="20030"/>
                        </a:lnTo>
                        <a:lnTo>
                          <a:pt x="16855" y="19750"/>
                        </a:lnTo>
                        <a:lnTo>
                          <a:pt x="17273" y="19437"/>
                        </a:lnTo>
                        <a:lnTo>
                          <a:pt x="17691" y="19121"/>
                        </a:lnTo>
                        <a:lnTo>
                          <a:pt x="18075" y="18773"/>
                        </a:lnTo>
                        <a:lnTo>
                          <a:pt x="18459" y="18424"/>
                        </a:lnTo>
                        <a:lnTo>
                          <a:pt x="18809" y="18040"/>
                        </a:lnTo>
                        <a:lnTo>
                          <a:pt x="19157" y="17656"/>
                        </a:lnTo>
                        <a:lnTo>
                          <a:pt x="19472" y="17237"/>
                        </a:lnTo>
                        <a:lnTo>
                          <a:pt x="19750" y="16819"/>
                        </a:lnTo>
                        <a:lnTo>
                          <a:pt x="20030" y="16401"/>
                        </a:lnTo>
                        <a:lnTo>
                          <a:pt x="20309" y="15946"/>
                        </a:lnTo>
                        <a:lnTo>
                          <a:pt x="20554" y="15458"/>
                        </a:lnTo>
                        <a:lnTo>
                          <a:pt x="20763" y="15004"/>
                        </a:lnTo>
                        <a:lnTo>
                          <a:pt x="20937" y="14515"/>
                        </a:lnTo>
                        <a:lnTo>
                          <a:pt x="21111" y="13992"/>
                        </a:lnTo>
                        <a:lnTo>
                          <a:pt x="21286" y="13504"/>
                        </a:lnTo>
                        <a:lnTo>
                          <a:pt x="21391" y="12981"/>
                        </a:lnTo>
                        <a:lnTo>
                          <a:pt x="21495" y="12422"/>
                        </a:lnTo>
                        <a:lnTo>
                          <a:pt x="21566" y="11899"/>
                        </a:lnTo>
                        <a:lnTo>
                          <a:pt x="21600" y="11340"/>
                        </a:lnTo>
                        <a:lnTo>
                          <a:pt x="21600" y="10781"/>
                        </a:lnTo>
                        <a:lnTo>
                          <a:pt x="21566" y="9910"/>
                        </a:lnTo>
                        <a:lnTo>
                          <a:pt x="21461" y="9038"/>
                        </a:lnTo>
                        <a:lnTo>
                          <a:pt x="21286" y="8200"/>
                        </a:lnTo>
                        <a:lnTo>
                          <a:pt x="21043" y="7397"/>
                        </a:lnTo>
                        <a:lnTo>
                          <a:pt x="20763" y="6595"/>
                        </a:lnTo>
                        <a:lnTo>
                          <a:pt x="20414" y="5827"/>
                        </a:lnTo>
                        <a:lnTo>
                          <a:pt x="19995" y="5129"/>
                        </a:lnTo>
                        <a:lnTo>
                          <a:pt x="19507" y="4431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2" name="Shape 102"/>
                  <p:cNvSpPr/>
                  <p:nvPr/>
                </p:nvSpPr>
                <p:spPr>
                  <a:xfrm>
                    <a:off x="40953" y="87012"/>
                    <a:ext cx="234899" cy="234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670" y="4612"/>
                        </a:moveTo>
                        <a:lnTo>
                          <a:pt x="20093" y="5271"/>
                        </a:lnTo>
                        <a:lnTo>
                          <a:pt x="20470" y="5976"/>
                        </a:lnTo>
                        <a:lnTo>
                          <a:pt x="20800" y="6730"/>
                        </a:lnTo>
                        <a:lnTo>
                          <a:pt x="21082" y="7483"/>
                        </a:lnTo>
                        <a:lnTo>
                          <a:pt x="21318" y="8283"/>
                        </a:lnTo>
                        <a:lnTo>
                          <a:pt x="21459" y="9083"/>
                        </a:lnTo>
                        <a:lnTo>
                          <a:pt x="21600" y="9930"/>
                        </a:lnTo>
                        <a:lnTo>
                          <a:pt x="21600" y="10776"/>
                        </a:lnTo>
                        <a:lnTo>
                          <a:pt x="21552" y="11906"/>
                        </a:lnTo>
                        <a:lnTo>
                          <a:pt x="21411" y="12988"/>
                        </a:lnTo>
                        <a:lnTo>
                          <a:pt x="21129" y="13977"/>
                        </a:lnTo>
                        <a:lnTo>
                          <a:pt x="20752" y="15011"/>
                        </a:lnTo>
                        <a:lnTo>
                          <a:pt x="20329" y="15954"/>
                        </a:lnTo>
                        <a:lnTo>
                          <a:pt x="19764" y="16800"/>
                        </a:lnTo>
                        <a:lnTo>
                          <a:pt x="19152" y="17647"/>
                        </a:lnTo>
                        <a:lnTo>
                          <a:pt x="18447" y="18400"/>
                        </a:lnTo>
                        <a:lnTo>
                          <a:pt x="17693" y="19106"/>
                        </a:lnTo>
                        <a:lnTo>
                          <a:pt x="16847" y="19718"/>
                        </a:lnTo>
                        <a:lnTo>
                          <a:pt x="15952" y="20282"/>
                        </a:lnTo>
                        <a:lnTo>
                          <a:pt x="15011" y="20754"/>
                        </a:lnTo>
                        <a:lnTo>
                          <a:pt x="14024" y="21082"/>
                        </a:lnTo>
                        <a:lnTo>
                          <a:pt x="12988" y="21364"/>
                        </a:lnTo>
                        <a:lnTo>
                          <a:pt x="11906" y="21554"/>
                        </a:lnTo>
                        <a:lnTo>
                          <a:pt x="10824" y="21600"/>
                        </a:lnTo>
                        <a:lnTo>
                          <a:pt x="9694" y="21554"/>
                        </a:lnTo>
                        <a:lnTo>
                          <a:pt x="8658" y="21364"/>
                        </a:lnTo>
                        <a:lnTo>
                          <a:pt x="7623" y="21082"/>
                        </a:lnTo>
                        <a:lnTo>
                          <a:pt x="6635" y="20754"/>
                        </a:lnTo>
                        <a:lnTo>
                          <a:pt x="5694" y="20282"/>
                        </a:lnTo>
                        <a:lnTo>
                          <a:pt x="4800" y="19718"/>
                        </a:lnTo>
                        <a:lnTo>
                          <a:pt x="3953" y="19106"/>
                        </a:lnTo>
                        <a:lnTo>
                          <a:pt x="3200" y="18400"/>
                        </a:lnTo>
                        <a:lnTo>
                          <a:pt x="2494" y="17647"/>
                        </a:lnTo>
                        <a:lnTo>
                          <a:pt x="1882" y="16800"/>
                        </a:lnTo>
                        <a:lnTo>
                          <a:pt x="1318" y="15954"/>
                        </a:lnTo>
                        <a:lnTo>
                          <a:pt x="895" y="15011"/>
                        </a:lnTo>
                        <a:lnTo>
                          <a:pt x="518" y="13977"/>
                        </a:lnTo>
                        <a:lnTo>
                          <a:pt x="236" y="12988"/>
                        </a:lnTo>
                        <a:lnTo>
                          <a:pt x="95" y="11906"/>
                        </a:lnTo>
                        <a:lnTo>
                          <a:pt x="0" y="10776"/>
                        </a:lnTo>
                        <a:lnTo>
                          <a:pt x="95" y="9694"/>
                        </a:lnTo>
                        <a:lnTo>
                          <a:pt x="236" y="8612"/>
                        </a:lnTo>
                        <a:lnTo>
                          <a:pt x="518" y="7576"/>
                        </a:lnTo>
                        <a:lnTo>
                          <a:pt x="895" y="6589"/>
                        </a:lnTo>
                        <a:lnTo>
                          <a:pt x="1318" y="5648"/>
                        </a:lnTo>
                        <a:lnTo>
                          <a:pt x="1882" y="4753"/>
                        </a:lnTo>
                        <a:lnTo>
                          <a:pt x="2494" y="3953"/>
                        </a:lnTo>
                        <a:lnTo>
                          <a:pt x="3200" y="3153"/>
                        </a:lnTo>
                        <a:lnTo>
                          <a:pt x="3953" y="2448"/>
                        </a:lnTo>
                        <a:lnTo>
                          <a:pt x="4800" y="1836"/>
                        </a:lnTo>
                        <a:lnTo>
                          <a:pt x="5694" y="1318"/>
                        </a:lnTo>
                        <a:lnTo>
                          <a:pt x="6635" y="848"/>
                        </a:lnTo>
                        <a:lnTo>
                          <a:pt x="7623" y="471"/>
                        </a:lnTo>
                        <a:lnTo>
                          <a:pt x="8658" y="236"/>
                        </a:lnTo>
                        <a:lnTo>
                          <a:pt x="9694" y="48"/>
                        </a:lnTo>
                        <a:lnTo>
                          <a:pt x="10824" y="0"/>
                        </a:lnTo>
                        <a:lnTo>
                          <a:pt x="11670" y="48"/>
                        </a:lnTo>
                        <a:lnTo>
                          <a:pt x="12517" y="141"/>
                        </a:lnTo>
                        <a:lnTo>
                          <a:pt x="13317" y="282"/>
                        </a:lnTo>
                        <a:lnTo>
                          <a:pt x="14117" y="518"/>
                        </a:lnTo>
                        <a:lnTo>
                          <a:pt x="14870" y="800"/>
                        </a:lnTo>
                        <a:lnTo>
                          <a:pt x="15624" y="1130"/>
                        </a:lnTo>
                        <a:lnTo>
                          <a:pt x="16329" y="1507"/>
                        </a:lnTo>
                        <a:lnTo>
                          <a:pt x="16988" y="193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3" name="Shape 103"/>
                  <p:cNvSpPr/>
                  <p:nvPr/>
                </p:nvSpPr>
                <p:spPr>
                  <a:xfrm>
                    <a:off x="122838" y="168898"/>
                    <a:ext cx="71128" cy="711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447" y="8857"/>
                        </a:moveTo>
                        <a:lnTo>
                          <a:pt x="21600" y="10720"/>
                        </a:lnTo>
                        <a:lnTo>
                          <a:pt x="21600" y="11811"/>
                        </a:lnTo>
                        <a:lnTo>
                          <a:pt x="21447" y="12896"/>
                        </a:lnTo>
                        <a:lnTo>
                          <a:pt x="21134" y="13987"/>
                        </a:lnTo>
                        <a:lnTo>
                          <a:pt x="20822" y="14919"/>
                        </a:lnTo>
                        <a:lnTo>
                          <a:pt x="19890" y="16782"/>
                        </a:lnTo>
                        <a:lnTo>
                          <a:pt x="19271" y="17714"/>
                        </a:lnTo>
                        <a:lnTo>
                          <a:pt x="18492" y="18492"/>
                        </a:lnTo>
                        <a:lnTo>
                          <a:pt x="17714" y="19118"/>
                        </a:lnTo>
                        <a:lnTo>
                          <a:pt x="16935" y="19737"/>
                        </a:lnTo>
                        <a:lnTo>
                          <a:pt x="16004" y="20362"/>
                        </a:lnTo>
                        <a:lnTo>
                          <a:pt x="15072" y="20668"/>
                        </a:lnTo>
                        <a:lnTo>
                          <a:pt x="14141" y="21134"/>
                        </a:lnTo>
                        <a:lnTo>
                          <a:pt x="13049" y="21294"/>
                        </a:lnTo>
                        <a:lnTo>
                          <a:pt x="11965" y="21600"/>
                        </a:lnTo>
                        <a:lnTo>
                          <a:pt x="9789" y="21600"/>
                        </a:lnTo>
                        <a:lnTo>
                          <a:pt x="8704" y="21294"/>
                        </a:lnTo>
                        <a:lnTo>
                          <a:pt x="7613" y="21134"/>
                        </a:lnTo>
                        <a:lnTo>
                          <a:pt x="6681" y="20668"/>
                        </a:lnTo>
                        <a:lnTo>
                          <a:pt x="5749" y="20362"/>
                        </a:lnTo>
                        <a:lnTo>
                          <a:pt x="4818" y="19737"/>
                        </a:lnTo>
                        <a:lnTo>
                          <a:pt x="4039" y="19118"/>
                        </a:lnTo>
                        <a:lnTo>
                          <a:pt x="3261" y="18492"/>
                        </a:lnTo>
                        <a:lnTo>
                          <a:pt x="2482" y="17714"/>
                        </a:lnTo>
                        <a:lnTo>
                          <a:pt x="1863" y="16782"/>
                        </a:lnTo>
                        <a:lnTo>
                          <a:pt x="466" y="13987"/>
                        </a:lnTo>
                        <a:lnTo>
                          <a:pt x="306" y="12896"/>
                        </a:lnTo>
                        <a:lnTo>
                          <a:pt x="153" y="11811"/>
                        </a:lnTo>
                        <a:lnTo>
                          <a:pt x="0" y="10720"/>
                        </a:lnTo>
                        <a:lnTo>
                          <a:pt x="306" y="8551"/>
                        </a:lnTo>
                        <a:lnTo>
                          <a:pt x="466" y="7613"/>
                        </a:lnTo>
                        <a:lnTo>
                          <a:pt x="932" y="6528"/>
                        </a:lnTo>
                        <a:lnTo>
                          <a:pt x="1863" y="4665"/>
                        </a:lnTo>
                        <a:lnTo>
                          <a:pt x="2482" y="3886"/>
                        </a:lnTo>
                        <a:lnTo>
                          <a:pt x="3261" y="3108"/>
                        </a:lnTo>
                        <a:lnTo>
                          <a:pt x="4039" y="2489"/>
                        </a:lnTo>
                        <a:lnTo>
                          <a:pt x="4818" y="1863"/>
                        </a:lnTo>
                        <a:lnTo>
                          <a:pt x="5749" y="1244"/>
                        </a:lnTo>
                        <a:lnTo>
                          <a:pt x="6681" y="778"/>
                        </a:lnTo>
                        <a:lnTo>
                          <a:pt x="7613" y="466"/>
                        </a:lnTo>
                        <a:lnTo>
                          <a:pt x="8704" y="153"/>
                        </a:lnTo>
                        <a:lnTo>
                          <a:pt x="9789" y="0"/>
                        </a:lnTo>
                        <a:lnTo>
                          <a:pt x="10880" y="0"/>
                        </a:lnTo>
                        <a:lnTo>
                          <a:pt x="12743" y="153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4" name="Shape 104"/>
                  <p:cNvSpPr/>
                  <p:nvPr/>
                </p:nvSpPr>
                <p:spPr>
                  <a:xfrm>
                    <a:off x="81885" y="127966"/>
                    <a:ext cx="153014" cy="15301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110" y="1370"/>
                        </a:moveTo>
                        <a:lnTo>
                          <a:pt x="14956" y="795"/>
                        </a:lnTo>
                        <a:lnTo>
                          <a:pt x="14306" y="575"/>
                        </a:lnTo>
                        <a:lnTo>
                          <a:pt x="13654" y="359"/>
                        </a:lnTo>
                        <a:lnTo>
                          <a:pt x="12933" y="217"/>
                        </a:lnTo>
                        <a:lnTo>
                          <a:pt x="12283" y="71"/>
                        </a:lnTo>
                        <a:lnTo>
                          <a:pt x="11559" y="0"/>
                        </a:lnTo>
                        <a:lnTo>
                          <a:pt x="10839" y="0"/>
                        </a:lnTo>
                        <a:lnTo>
                          <a:pt x="9753" y="71"/>
                        </a:lnTo>
                        <a:lnTo>
                          <a:pt x="8670" y="217"/>
                        </a:lnTo>
                        <a:lnTo>
                          <a:pt x="7588" y="433"/>
                        </a:lnTo>
                        <a:lnTo>
                          <a:pt x="5707" y="1299"/>
                        </a:lnTo>
                        <a:lnTo>
                          <a:pt x="4770" y="1803"/>
                        </a:lnTo>
                        <a:lnTo>
                          <a:pt x="3975" y="2456"/>
                        </a:lnTo>
                        <a:lnTo>
                          <a:pt x="3180" y="3177"/>
                        </a:lnTo>
                        <a:lnTo>
                          <a:pt x="2456" y="3901"/>
                        </a:lnTo>
                        <a:lnTo>
                          <a:pt x="1878" y="4767"/>
                        </a:lnTo>
                        <a:lnTo>
                          <a:pt x="1302" y="5633"/>
                        </a:lnTo>
                        <a:lnTo>
                          <a:pt x="869" y="6573"/>
                        </a:lnTo>
                        <a:lnTo>
                          <a:pt x="507" y="7585"/>
                        </a:lnTo>
                        <a:lnTo>
                          <a:pt x="217" y="8596"/>
                        </a:lnTo>
                        <a:lnTo>
                          <a:pt x="74" y="9679"/>
                        </a:lnTo>
                        <a:lnTo>
                          <a:pt x="0" y="10761"/>
                        </a:lnTo>
                        <a:lnTo>
                          <a:pt x="74" y="11918"/>
                        </a:lnTo>
                        <a:lnTo>
                          <a:pt x="217" y="12930"/>
                        </a:lnTo>
                        <a:lnTo>
                          <a:pt x="507" y="14012"/>
                        </a:lnTo>
                        <a:lnTo>
                          <a:pt x="869" y="15024"/>
                        </a:lnTo>
                        <a:lnTo>
                          <a:pt x="1302" y="15964"/>
                        </a:lnTo>
                        <a:lnTo>
                          <a:pt x="1878" y="16830"/>
                        </a:lnTo>
                        <a:lnTo>
                          <a:pt x="2456" y="17625"/>
                        </a:lnTo>
                        <a:lnTo>
                          <a:pt x="3180" y="18420"/>
                        </a:lnTo>
                        <a:lnTo>
                          <a:pt x="3975" y="19144"/>
                        </a:lnTo>
                        <a:lnTo>
                          <a:pt x="4770" y="19722"/>
                        </a:lnTo>
                        <a:lnTo>
                          <a:pt x="5707" y="20298"/>
                        </a:lnTo>
                        <a:lnTo>
                          <a:pt x="6647" y="20731"/>
                        </a:lnTo>
                        <a:lnTo>
                          <a:pt x="7588" y="21093"/>
                        </a:lnTo>
                        <a:lnTo>
                          <a:pt x="8670" y="21383"/>
                        </a:lnTo>
                        <a:lnTo>
                          <a:pt x="9753" y="21526"/>
                        </a:lnTo>
                        <a:lnTo>
                          <a:pt x="10839" y="21600"/>
                        </a:lnTo>
                        <a:lnTo>
                          <a:pt x="11921" y="21526"/>
                        </a:lnTo>
                        <a:lnTo>
                          <a:pt x="13004" y="21383"/>
                        </a:lnTo>
                        <a:lnTo>
                          <a:pt x="14015" y="21093"/>
                        </a:lnTo>
                        <a:lnTo>
                          <a:pt x="15027" y="20731"/>
                        </a:lnTo>
                        <a:lnTo>
                          <a:pt x="15967" y="20298"/>
                        </a:lnTo>
                        <a:lnTo>
                          <a:pt x="16833" y="19722"/>
                        </a:lnTo>
                        <a:lnTo>
                          <a:pt x="17699" y="19144"/>
                        </a:lnTo>
                        <a:lnTo>
                          <a:pt x="18494" y="18420"/>
                        </a:lnTo>
                        <a:lnTo>
                          <a:pt x="19144" y="17625"/>
                        </a:lnTo>
                        <a:lnTo>
                          <a:pt x="19797" y="16830"/>
                        </a:lnTo>
                        <a:lnTo>
                          <a:pt x="20301" y="15964"/>
                        </a:lnTo>
                        <a:lnTo>
                          <a:pt x="20805" y="15024"/>
                        </a:lnTo>
                        <a:lnTo>
                          <a:pt x="21167" y="14012"/>
                        </a:lnTo>
                        <a:lnTo>
                          <a:pt x="21383" y="12930"/>
                        </a:lnTo>
                        <a:lnTo>
                          <a:pt x="21600" y="11918"/>
                        </a:lnTo>
                        <a:lnTo>
                          <a:pt x="21600" y="10041"/>
                        </a:lnTo>
                        <a:lnTo>
                          <a:pt x="21529" y="9391"/>
                        </a:lnTo>
                        <a:lnTo>
                          <a:pt x="21458" y="8667"/>
                        </a:lnTo>
                        <a:lnTo>
                          <a:pt x="21241" y="8018"/>
                        </a:lnTo>
                        <a:lnTo>
                          <a:pt x="21096" y="7368"/>
                        </a:lnTo>
                        <a:lnTo>
                          <a:pt x="20805" y="6718"/>
                        </a:lnTo>
                        <a:lnTo>
                          <a:pt x="20230" y="549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5" name="Shape 105"/>
                  <p:cNvSpPr/>
                  <p:nvPr/>
                </p:nvSpPr>
                <p:spPr>
                  <a:xfrm>
                    <a:off x="8720" y="317309"/>
                    <a:ext cx="62933" cy="593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537" y="0"/>
                        </a:moveTo>
                        <a:lnTo>
                          <a:pt x="2106" y="8938"/>
                        </a:lnTo>
                        <a:lnTo>
                          <a:pt x="1226" y="10055"/>
                        </a:lnTo>
                        <a:lnTo>
                          <a:pt x="526" y="11362"/>
                        </a:lnTo>
                        <a:lnTo>
                          <a:pt x="173" y="12662"/>
                        </a:lnTo>
                        <a:lnTo>
                          <a:pt x="0" y="14153"/>
                        </a:lnTo>
                        <a:lnTo>
                          <a:pt x="173" y="15644"/>
                        </a:lnTo>
                        <a:lnTo>
                          <a:pt x="526" y="16944"/>
                        </a:lnTo>
                        <a:lnTo>
                          <a:pt x="1226" y="18251"/>
                        </a:lnTo>
                        <a:lnTo>
                          <a:pt x="2106" y="19367"/>
                        </a:lnTo>
                        <a:lnTo>
                          <a:pt x="3159" y="20300"/>
                        </a:lnTo>
                        <a:lnTo>
                          <a:pt x="4385" y="21042"/>
                        </a:lnTo>
                        <a:lnTo>
                          <a:pt x="5791" y="21416"/>
                        </a:lnTo>
                        <a:lnTo>
                          <a:pt x="7025" y="21600"/>
                        </a:lnTo>
                        <a:lnTo>
                          <a:pt x="8431" y="21416"/>
                        </a:lnTo>
                        <a:lnTo>
                          <a:pt x="9657" y="21042"/>
                        </a:lnTo>
                        <a:lnTo>
                          <a:pt x="10890" y="20300"/>
                        </a:lnTo>
                        <a:lnTo>
                          <a:pt x="12116" y="19367"/>
                        </a:lnTo>
                        <a:lnTo>
                          <a:pt x="20547" y="10429"/>
                        </a:lnTo>
                        <a:lnTo>
                          <a:pt x="21600" y="9122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6" name="Shape 106"/>
                  <p:cNvSpPr/>
                  <p:nvPr/>
                </p:nvSpPr>
                <p:spPr>
                  <a:xfrm>
                    <a:off x="245656" y="317309"/>
                    <a:ext cx="62429" cy="593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9122"/>
                        </a:moveTo>
                        <a:lnTo>
                          <a:pt x="887" y="10429"/>
                        </a:lnTo>
                        <a:lnTo>
                          <a:pt x="9560" y="19367"/>
                        </a:lnTo>
                        <a:lnTo>
                          <a:pt x="10622" y="20300"/>
                        </a:lnTo>
                        <a:lnTo>
                          <a:pt x="11865" y="21042"/>
                        </a:lnTo>
                        <a:lnTo>
                          <a:pt x="13276" y="21416"/>
                        </a:lnTo>
                        <a:lnTo>
                          <a:pt x="14519" y="21600"/>
                        </a:lnTo>
                        <a:lnTo>
                          <a:pt x="15936" y="21416"/>
                        </a:lnTo>
                        <a:lnTo>
                          <a:pt x="17172" y="21042"/>
                        </a:lnTo>
                        <a:lnTo>
                          <a:pt x="18416" y="20300"/>
                        </a:lnTo>
                        <a:lnTo>
                          <a:pt x="19652" y="19367"/>
                        </a:lnTo>
                        <a:lnTo>
                          <a:pt x="20539" y="18251"/>
                        </a:lnTo>
                        <a:lnTo>
                          <a:pt x="21244" y="16944"/>
                        </a:lnTo>
                        <a:lnTo>
                          <a:pt x="21600" y="15644"/>
                        </a:lnTo>
                        <a:lnTo>
                          <a:pt x="21600" y="12662"/>
                        </a:lnTo>
                        <a:lnTo>
                          <a:pt x="21244" y="11362"/>
                        </a:lnTo>
                        <a:lnTo>
                          <a:pt x="20539" y="10055"/>
                        </a:lnTo>
                        <a:lnTo>
                          <a:pt x="19652" y="8938"/>
                        </a:lnTo>
                        <a:lnTo>
                          <a:pt x="11153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07" name="Shape 107"/>
                  <p:cNvSpPr/>
                  <p:nvPr/>
                </p:nvSpPr>
                <p:spPr>
                  <a:xfrm>
                    <a:off x="148410" y="20"/>
                    <a:ext cx="210861" cy="2144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918" y="5103"/>
                        </a:moveTo>
                        <a:lnTo>
                          <a:pt x="18664" y="4690"/>
                        </a:lnTo>
                        <a:lnTo>
                          <a:pt x="21023" y="2371"/>
                        </a:lnTo>
                        <a:lnTo>
                          <a:pt x="21126" y="2165"/>
                        </a:lnTo>
                        <a:lnTo>
                          <a:pt x="21180" y="2011"/>
                        </a:lnTo>
                        <a:lnTo>
                          <a:pt x="21180" y="1598"/>
                        </a:lnTo>
                        <a:lnTo>
                          <a:pt x="21126" y="1391"/>
                        </a:lnTo>
                        <a:lnTo>
                          <a:pt x="21023" y="1236"/>
                        </a:lnTo>
                        <a:lnTo>
                          <a:pt x="20709" y="927"/>
                        </a:lnTo>
                        <a:lnTo>
                          <a:pt x="20552" y="825"/>
                        </a:lnTo>
                        <a:lnTo>
                          <a:pt x="20341" y="773"/>
                        </a:lnTo>
                        <a:lnTo>
                          <a:pt x="19921" y="773"/>
                        </a:lnTo>
                        <a:lnTo>
                          <a:pt x="19764" y="825"/>
                        </a:lnTo>
                        <a:lnTo>
                          <a:pt x="19555" y="927"/>
                        </a:lnTo>
                        <a:lnTo>
                          <a:pt x="16933" y="3505"/>
                        </a:lnTo>
                        <a:lnTo>
                          <a:pt x="16828" y="3145"/>
                        </a:lnTo>
                        <a:lnTo>
                          <a:pt x="16357" y="669"/>
                        </a:lnTo>
                        <a:lnTo>
                          <a:pt x="16305" y="413"/>
                        </a:lnTo>
                        <a:lnTo>
                          <a:pt x="16199" y="205"/>
                        </a:lnTo>
                        <a:lnTo>
                          <a:pt x="16094" y="104"/>
                        </a:lnTo>
                        <a:lnTo>
                          <a:pt x="15937" y="0"/>
                        </a:lnTo>
                        <a:lnTo>
                          <a:pt x="15780" y="0"/>
                        </a:lnTo>
                        <a:lnTo>
                          <a:pt x="15571" y="51"/>
                        </a:lnTo>
                        <a:lnTo>
                          <a:pt x="15414" y="155"/>
                        </a:lnTo>
                        <a:lnTo>
                          <a:pt x="15203" y="309"/>
                        </a:lnTo>
                        <a:lnTo>
                          <a:pt x="11692" y="3710"/>
                        </a:lnTo>
                        <a:lnTo>
                          <a:pt x="11533" y="3918"/>
                        </a:lnTo>
                        <a:lnTo>
                          <a:pt x="11376" y="4176"/>
                        </a:lnTo>
                        <a:lnTo>
                          <a:pt x="11219" y="4485"/>
                        </a:lnTo>
                        <a:lnTo>
                          <a:pt x="11115" y="4743"/>
                        </a:lnTo>
                        <a:lnTo>
                          <a:pt x="11062" y="5052"/>
                        </a:lnTo>
                        <a:lnTo>
                          <a:pt x="11010" y="5361"/>
                        </a:lnTo>
                        <a:lnTo>
                          <a:pt x="11010" y="5929"/>
                        </a:lnTo>
                        <a:lnTo>
                          <a:pt x="11481" y="8403"/>
                        </a:lnTo>
                        <a:lnTo>
                          <a:pt x="11587" y="8763"/>
                        </a:lnTo>
                        <a:lnTo>
                          <a:pt x="316" y="19847"/>
                        </a:lnTo>
                        <a:lnTo>
                          <a:pt x="157" y="20002"/>
                        </a:lnTo>
                        <a:lnTo>
                          <a:pt x="54" y="20207"/>
                        </a:lnTo>
                        <a:lnTo>
                          <a:pt x="0" y="20413"/>
                        </a:lnTo>
                        <a:lnTo>
                          <a:pt x="0" y="20775"/>
                        </a:lnTo>
                        <a:lnTo>
                          <a:pt x="54" y="20980"/>
                        </a:lnTo>
                        <a:lnTo>
                          <a:pt x="157" y="21134"/>
                        </a:lnTo>
                        <a:lnTo>
                          <a:pt x="316" y="21289"/>
                        </a:lnTo>
                        <a:lnTo>
                          <a:pt x="474" y="21445"/>
                        </a:lnTo>
                        <a:lnTo>
                          <a:pt x="631" y="21547"/>
                        </a:lnTo>
                        <a:lnTo>
                          <a:pt x="839" y="21600"/>
                        </a:lnTo>
                        <a:lnTo>
                          <a:pt x="1259" y="21600"/>
                        </a:lnTo>
                        <a:lnTo>
                          <a:pt x="1416" y="21547"/>
                        </a:lnTo>
                        <a:lnTo>
                          <a:pt x="1625" y="21445"/>
                        </a:lnTo>
                        <a:lnTo>
                          <a:pt x="1782" y="21289"/>
                        </a:lnTo>
                        <a:lnTo>
                          <a:pt x="13317" y="10001"/>
                        </a:lnTo>
                        <a:lnTo>
                          <a:pt x="15571" y="10361"/>
                        </a:lnTo>
                        <a:lnTo>
                          <a:pt x="15834" y="10414"/>
                        </a:lnTo>
                        <a:lnTo>
                          <a:pt x="16148" y="10414"/>
                        </a:lnTo>
                        <a:lnTo>
                          <a:pt x="16410" y="10361"/>
                        </a:lnTo>
                        <a:lnTo>
                          <a:pt x="16725" y="10259"/>
                        </a:lnTo>
                        <a:lnTo>
                          <a:pt x="17039" y="10155"/>
                        </a:lnTo>
                        <a:lnTo>
                          <a:pt x="17302" y="10052"/>
                        </a:lnTo>
                        <a:lnTo>
                          <a:pt x="17562" y="9897"/>
                        </a:lnTo>
                        <a:lnTo>
                          <a:pt x="17773" y="9692"/>
                        </a:lnTo>
                        <a:lnTo>
                          <a:pt x="21443" y="6083"/>
                        </a:lnTo>
                        <a:lnTo>
                          <a:pt x="21546" y="5876"/>
                        </a:lnTo>
                        <a:lnTo>
                          <a:pt x="21600" y="5721"/>
                        </a:lnTo>
                        <a:lnTo>
                          <a:pt x="21546" y="5516"/>
                        </a:lnTo>
                        <a:lnTo>
                          <a:pt x="21495" y="5412"/>
                        </a:lnTo>
                        <a:lnTo>
                          <a:pt x="21337" y="5258"/>
                        </a:lnTo>
                        <a:lnTo>
                          <a:pt x="21126" y="5154"/>
                        </a:lnTo>
                        <a:lnTo>
                          <a:pt x="20918" y="5103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111" name="Group 111"/>
                <p:cNvGrpSpPr/>
                <p:nvPr/>
              </p:nvGrpSpPr>
              <p:grpSpPr>
                <a:xfrm>
                  <a:off x="2636174" y="26622"/>
                  <a:ext cx="434980" cy="323447"/>
                  <a:chOff x="21" y="0"/>
                  <a:chExt cx="434978" cy="323445"/>
                </a:xfrm>
              </p:grpSpPr>
              <p:sp>
                <p:nvSpPr>
                  <p:cNvPr id="109" name="Shape 109"/>
                  <p:cNvSpPr/>
                  <p:nvPr/>
                </p:nvSpPr>
                <p:spPr>
                  <a:xfrm>
                    <a:off x="21" y="-1"/>
                    <a:ext cx="293229" cy="293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620" y="8933"/>
                        </a:moveTo>
                        <a:lnTo>
                          <a:pt x="18357" y="8707"/>
                        </a:lnTo>
                        <a:lnTo>
                          <a:pt x="18244" y="8256"/>
                        </a:lnTo>
                        <a:lnTo>
                          <a:pt x="18057" y="7804"/>
                        </a:lnTo>
                        <a:lnTo>
                          <a:pt x="17868" y="7352"/>
                        </a:lnTo>
                        <a:lnTo>
                          <a:pt x="17642" y="6937"/>
                        </a:lnTo>
                        <a:lnTo>
                          <a:pt x="19037" y="5165"/>
                        </a:lnTo>
                        <a:lnTo>
                          <a:pt x="19150" y="5015"/>
                        </a:lnTo>
                        <a:lnTo>
                          <a:pt x="19226" y="4826"/>
                        </a:lnTo>
                        <a:lnTo>
                          <a:pt x="19263" y="4637"/>
                        </a:lnTo>
                        <a:lnTo>
                          <a:pt x="19263" y="4411"/>
                        </a:lnTo>
                        <a:lnTo>
                          <a:pt x="19226" y="4222"/>
                        </a:lnTo>
                        <a:lnTo>
                          <a:pt x="19187" y="4033"/>
                        </a:lnTo>
                        <a:lnTo>
                          <a:pt x="19074" y="3846"/>
                        </a:lnTo>
                        <a:lnTo>
                          <a:pt x="18961" y="3694"/>
                        </a:lnTo>
                        <a:lnTo>
                          <a:pt x="17905" y="2639"/>
                        </a:lnTo>
                        <a:lnTo>
                          <a:pt x="17755" y="2526"/>
                        </a:lnTo>
                        <a:lnTo>
                          <a:pt x="17566" y="2413"/>
                        </a:lnTo>
                        <a:lnTo>
                          <a:pt x="17378" y="2337"/>
                        </a:lnTo>
                        <a:lnTo>
                          <a:pt x="16963" y="2337"/>
                        </a:lnTo>
                        <a:lnTo>
                          <a:pt x="16774" y="2376"/>
                        </a:lnTo>
                        <a:lnTo>
                          <a:pt x="16587" y="2450"/>
                        </a:lnTo>
                        <a:lnTo>
                          <a:pt x="16435" y="2563"/>
                        </a:lnTo>
                        <a:lnTo>
                          <a:pt x="14664" y="3959"/>
                        </a:lnTo>
                        <a:lnTo>
                          <a:pt x="14249" y="3732"/>
                        </a:lnTo>
                        <a:lnTo>
                          <a:pt x="13796" y="3544"/>
                        </a:lnTo>
                        <a:lnTo>
                          <a:pt x="13344" y="3355"/>
                        </a:lnTo>
                        <a:lnTo>
                          <a:pt x="12892" y="3204"/>
                        </a:lnTo>
                        <a:lnTo>
                          <a:pt x="12627" y="981"/>
                        </a:lnTo>
                        <a:lnTo>
                          <a:pt x="12590" y="792"/>
                        </a:lnTo>
                        <a:lnTo>
                          <a:pt x="12514" y="604"/>
                        </a:lnTo>
                        <a:lnTo>
                          <a:pt x="12401" y="453"/>
                        </a:lnTo>
                        <a:lnTo>
                          <a:pt x="12288" y="302"/>
                        </a:lnTo>
                        <a:lnTo>
                          <a:pt x="12099" y="189"/>
                        </a:lnTo>
                        <a:lnTo>
                          <a:pt x="11949" y="76"/>
                        </a:lnTo>
                        <a:lnTo>
                          <a:pt x="11723" y="39"/>
                        </a:lnTo>
                        <a:lnTo>
                          <a:pt x="11534" y="0"/>
                        </a:lnTo>
                        <a:lnTo>
                          <a:pt x="10027" y="0"/>
                        </a:lnTo>
                        <a:lnTo>
                          <a:pt x="9838" y="39"/>
                        </a:lnTo>
                        <a:lnTo>
                          <a:pt x="9649" y="76"/>
                        </a:lnTo>
                        <a:lnTo>
                          <a:pt x="9462" y="189"/>
                        </a:lnTo>
                        <a:lnTo>
                          <a:pt x="9310" y="302"/>
                        </a:lnTo>
                        <a:lnTo>
                          <a:pt x="9160" y="453"/>
                        </a:lnTo>
                        <a:lnTo>
                          <a:pt x="9047" y="604"/>
                        </a:lnTo>
                        <a:lnTo>
                          <a:pt x="8971" y="792"/>
                        </a:lnTo>
                        <a:lnTo>
                          <a:pt x="8934" y="981"/>
                        </a:lnTo>
                        <a:lnTo>
                          <a:pt x="8669" y="3204"/>
                        </a:lnTo>
                        <a:lnTo>
                          <a:pt x="8217" y="3355"/>
                        </a:lnTo>
                        <a:lnTo>
                          <a:pt x="7765" y="3544"/>
                        </a:lnTo>
                        <a:lnTo>
                          <a:pt x="7351" y="3732"/>
                        </a:lnTo>
                        <a:lnTo>
                          <a:pt x="6936" y="3959"/>
                        </a:lnTo>
                        <a:lnTo>
                          <a:pt x="5164" y="2563"/>
                        </a:lnTo>
                        <a:lnTo>
                          <a:pt x="4975" y="2450"/>
                        </a:lnTo>
                        <a:lnTo>
                          <a:pt x="4787" y="2376"/>
                        </a:lnTo>
                        <a:lnTo>
                          <a:pt x="4599" y="2337"/>
                        </a:lnTo>
                        <a:lnTo>
                          <a:pt x="4221" y="2337"/>
                        </a:lnTo>
                        <a:lnTo>
                          <a:pt x="3995" y="2413"/>
                        </a:lnTo>
                        <a:lnTo>
                          <a:pt x="3845" y="2526"/>
                        </a:lnTo>
                        <a:lnTo>
                          <a:pt x="3693" y="2639"/>
                        </a:lnTo>
                        <a:lnTo>
                          <a:pt x="2638" y="3694"/>
                        </a:lnTo>
                        <a:lnTo>
                          <a:pt x="2487" y="3846"/>
                        </a:lnTo>
                        <a:lnTo>
                          <a:pt x="2412" y="4033"/>
                        </a:lnTo>
                        <a:lnTo>
                          <a:pt x="2337" y="4222"/>
                        </a:lnTo>
                        <a:lnTo>
                          <a:pt x="2299" y="4411"/>
                        </a:lnTo>
                        <a:lnTo>
                          <a:pt x="2299" y="4637"/>
                        </a:lnTo>
                        <a:lnTo>
                          <a:pt x="2337" y="4826"/>
                        </a:lnTo>
                        <a:lnTo>
                          <a:pt x="2412" y="5015"/>
                        </a:lnTo>
                        <a:lnTo>
                          <a:pt x="2525" y="5165"/>
                        </a:lnTo>
                        <a:lnTo>
                          <a:pt x="3919" y="6937"/>
                        </a:lnTo>
                        <a:lnTo>
                          <a:pt x="3693" y="7352"/>
                        </a:lnTo>
                        <a:lnTo>
                          <a:pt x="3506" y="7804"/>
                        </a:lnTo>
                        <a:lnTo>
                          <a:pt x="3354" y="8256"/>
                        </a:lnTo>
                        <a:lnTo>
                          <a:pt x="3204" y="8707"/>
                        </a:lnTo>
                        <a:lnTo>
                          <a:pt x="980" y="8933"/>
                        </a:lnTo>
                        <a:lnTo>
                          <a:pt x="602" y="9085"/>
                        </a:lnTo>
                        <a:lnTo>
                          <a:pt x="413" y="9198"/>
                        </a:lnTo>
                        <a:lnTo>
                          <a:pt x="263" y="9311"/>
                        </a:lnTo>
                        <a:lnTo>
                          <a:pt x="150" y="9500"/>
                        </a:lnTo>
                        <a:lnTo>
                          <a:pt x="74" y="9650"/>
                        </a:lnTo>
                        <a:lnTo>
                          <a:pt x="0" y="9876"/>
                        </a:lnTo>
                        <a:lnTo>
                          <a:pt x="0" y="11761"/>
                        </a:lnTo>
                        <a:lnTo>
                          <a:pt x="74" y="11950"/>
                        </a:lnTo>
                        <a:lnTo>
                          <a:pt x="150" y="12139"/>
                        </a:lnTo>
                        <a:lnTo>
                          <a:pt x="263" y="12289"/>
                        </a:lnTo>
                        <a:lnTo>
                          <a:pt x="413" y="12439"/>
                        </a:lnTo>
                        <a:lnTo>
                          <a:pt x="602" y="12554"/>
                        </a:lnTo>
                        <a:lnTo>
                          <a:pt x="791" y="12628"/>
                        </a:lnTo>
                        <a:lnTo>
                          <a:pt x="980" y="12667"/>
                        </a:lnTo>
                        <a:lnTo>
                          <a:pt x="3204" y="12930"/>
                        </a:lnTo>
                        <a:lnTo>
                          <a:pt x="3354" y="13382"/>
                        </a:lnTo>
                        <a:lnTo>
                          <a:pt x="3506" y="13796"/>
                        </a:lnTo>
                        <a:lnTo>
                          <a:pt x="3693" y="14248"/>
                        </a:lnTo>
                        <a:lnTo>
                          <a:pt x="3919" y="14663"/>
                        </a:lnTo>
                        <a:lnTo>
                          <a:pt x="2525" y="16435"/>
                        </a:lnTo>
                        <a:lnTo>
                          <a:pt x="2412" y="16624"/>
                        </a:lnTo>
                        <a:lnTo>
                          <a:pt x="2337" y="16813"/>
                        </a:lnTo>
                        <a:lnTo>
                          <a:pt x="2299" y="17000"/>
                        </a:lnTo>
                        <a:lnTo>
                          <a:pt x="2299" y="17189"/>
                        </a:lnTo>
                        <a:lnTo>
                          <a:pt x="2337" y="17378"/>
                        </a:lnTo>
                        <a:lnTo>
                          <a:pt x="2412" y="17567"/>
                        </a:lnTo>
                        <a:lnTo>
                          <a:pt x="2487" y="17755"/>
                        </a:lnTo>
                        <a:lnTo>
                          <a:pt x="3693" y="18961"/>
                        </a:lnTo>
                        <a:lnTo>
                          <a:pt x="3845" y="19111"/>
                        </a:lnTo>
                        <a:lnTo>
                          <a:pt x="3995" y="19187"/>
                        </a:lnTo>
                        <a:lnTo>
                          <a:pt x="4221" y="19263"/>
                        </a:lnTo>
                        <a:lnTo>
                          <a:pt x="4410" y="19300"/>
                        </a:lnTo>
                        <a:lnTo>
                          <a:pt x="4599" y="19300"/>
                        </a:lnTo>
                        <a:lnTo>
                          <a:pt x="4787" y="19224"/>
                        </a:lnTo>
                        <a:lnTo>
                          <a:pt x="4975" y="19150"/>
                        </a:lnTo>
                        <a:lnTo>
                          <a:pt x="5164" y="19074"/>
                        </a:lnTo>
                        <a:lnTo>
                          <a:pt x="6936" y="17680"/>
                        </a:lnTo>
                        <a:lnTo>
                          <a:pt x="7351" y="17868"/>
                        </a:lnTo>
                        <a:lnTo>
                          <a:pt x="7765" y="18094"/>
                        </a:lnTo>
                        <a:lnTo>
                          <a:pt x="8217" y="18245"/>
                        </a:lnTo>
                        <a:lnTo>
                          <a:pt x="8669" y="18396"/>
                        </a:lnTo>
                        <a:lnTo>
                          <a:pt x="8934" y="20619"/>
                        </a:lnTo>
                        <a:lnTo>
                          <a:pt x="8971" y="20808"/>
                        </a:lnTo>
                        <a:lnTo>
                          <a:pt x="9047" y="20996"/>
                        </a:lnTo>
                        <a:lnTo>
                          <a:pt x="9160" y="21185"/>
                        </a:lnTo>
                        <a:lnTo>
                          <a:pt x="9310" y="21335"/>
                        </a:lnTo>
                        <a:lnTo>
                          <a:pt x="9462" y="21448"/>
                        </a:lnTo>
                        <a:lnTo>
                          <a:pt x="9649" y="21524"/>
                        </a:lnTo>
                        <a:lnTo>
                          <a:pt x="9838" y="21600"/>
                        </a:lnTo>
                        <a:lnTo>
                          <a:pt x="11723" y="21600"/>
                        </a:lnTo>
                        <a:lnTo>
                          <a:pt x="11949" y="21524"/>
                        </a:lnTo>
                        <a:lnTo>
                          <a:pt x="12099" y="21448"/>
                        </a:lnTo>
                        <a:lnTo>
                          <a:pt x="12288" y="21335"/>
                        </a:lnTo>
                        <a:lnTo>
                          <a:pt x="12401" y="21185"/>
                        </a:lnTo>
                        <a:lnTo>
                          <a:pt x="12514" y="20996"/>
                        </a:lnTo>
                        <a:lnTo>
                          <a:pt x="12590" y="20808"/>
                        </a:lnTo>
                        <a:lnTo>
                          <a:pt x="12627" y="20619"/>
                        </a:lnTo>
                        <a:lnTo>
                          <a:pt x="12892" y="18396"/>
                        </a:lnTo>
                        <a:lnTo>
                          <a:pt x="13344" y="18245"/>
                        </a:lnTo>
                        <a:lnTo>
                          <a:pt x="13796" y="18094"/>
                        </a:lnTo>
                        <a:lnTo>
                          <a:pt x="14249" y="17868"/>
                        </a:lnTo>
                        <a:lnTo>
                          <a:pt x="14664" y="17680"/>
                        </a:lnTo>
                        <a:lnTo>
                          <a:pt x="16435" y="19074"/>
                        </a:lnTo>
                        <a:lnTo>
                          <a:pt x="16587" y="19150"/>
                        </a:lnTo>
                        <a:lnTo>
                          <a:pt x="16774" y="19224"/>
                        </a:lnTo>
                        <a:lnTo>
                          <a:pt x="16963" y="19300"/>
                        </a:lnTo>
                        <a:lnTo>
                          <a:pt x="17189" y="19300"/>
                        </a:lnTo>
                        <a:lnTo>
                          <a:pt x="17378" y="19263"/>
                        </a:lnTo>
                        <a:lnTo>
                          <a:pt x="17755" y="19111"/>
                        </a:lnTo>
                        <a:lnTo>
                          <a:pt x="18961" y="17906"/>
                        </a:lnTo>
                        <a:lnTo>
                          <a:pt x="19074" y="17755"/>
                        </a:lnTo>
                        <a:lnTo>
                          <a:pt x="19187" y="17567"/>
                        </a:lnTo>
                        <a:lnTo>
                          <a:pt x="19226" y="17378"/>
                        </a:lnTo>
                        <a:lnTo>
                          <a:pt x="19263" y="17189"/>
                        </a:lnTo>
                        <a:lnTo>
                          <a:pt x="19263" y="17000"/>
                        </a:lnTo>
                        <a:lnTo>
                          <a:pt x="19226" y="16813"/>
                        </a:lnTo>
                        <a:lnTo>
                          <a:pt x="19150" y="16624"/>
                        </a:lnTo>
                        <a:lnTo>
                          <a:pt x="19037" y="16435"/>
                        </a:lnTo>
                        <a:lnTo>
                          <a:pt x="17642" y="14663"/>
                        </a:lnTo>
                        <a:lnTo>
                          <a:pt x="17868" y="14248"/>
                        </a:lnTo>
                        <a:lnTo>
                          <a:pt x="18057" y="13796"/>
                        </a:lnTo>
                        <a:lnTo>
                          <a:pt x="18244" y="13382"/>
                        </a:lnTo>
                        <a:lnTo>
                          <a:pt x="18357" y="12930"/>
                        </a:lnTo>
                        <a:lnTo>
                          <a:pt x="20620" y="12667"/>
                        </a:lnTo>
                        <a:lnTo>
                          <a:pt x="20808" y="12628"/>
                        </a:lnTo>
                        <a:lnTo>
                          <a:pt x="20996" y="12554"/>
                        </a:lnTo>
                        <a:lnTo>
                          <a:pt x="21148" y="12439"/>
                        </a:lnTo>
                        <a:lnTo>
                          <a:pt x="21298" y="12289"/>
                        </a:lnTo>
                        <a:lnTo>
                          <a:pt x="21411" y="12139"/>
                        </a:lnTo>
                        <a:lnTo>
                          <a:pt x="21524" y="11950"/>
                        </a:lnTo>
                        <a:lnTo>
                          <a:pt x="21563" y="11761"/>
                        </a:lnTo>
                        <a:lnTo>
                          <a:pt x="21600" y="11535"/>
                        </a:lnTo>
                        <a:lnTo>
                          <a:pt x="21600" y="10065"/>
                        </a:lnTo>
                        <a:lnTo>
                          <a:pt x="21563" y="9876"/>
                        </a:lnTo>
                        <a:lnTo>
                          <a:pt x="21524" y="9650"/>
                        </a:lnTo>
                        <a:lnTo>
                          <a:pt x="21411" y="9500"/>
                        </a:lnTo>
                        <a:lnTo>
                          <a:pt x="21298" y="9311"/>
                        </a:lnTo>
                        <a:lnTo>
                          <a:pt x="21148" y="9198"/>
                        </a:lnTo>
                        <a:lnTo>
                          <a:pt x="20996" y="9085"/>
                        </a:lnTo>
                        <a:lnTo>
                          <a:pt x="20808" y="9009"/>
                        </a:lnTo>
                        <a:lnTo>
                          <a:pt x="20620" y="8933"/>
                        </a:lnTo>
                        <a:close/>
                        <a:moveTo>
                          <a:pt x="13268" y="13307"/>
                        </a:moveTo>
                        <a:lnTo>
                          <a:pt x="13005" y="13533"/>
                        </a:lnTo>
                        <a:lnTo>
                          <a:pt x="12740" y="13759"/>
                        </a:lnTo>
                        <a:lnTo>
                          <a:pt x="12440" y="13909"/>
                        </a:lnTo>
                        <a:lnTo>
                          <a:pt x="12099" y="14061"/>
                        </a:lnTo>
                        <a:lnTo>
                          <a:pt x="11799" y="14174"/>
                        </a:lnTo>
                        <a:lnTo>
                          <a:pt x="11459" y="14248"/>
                        </a:lnTo>
                        <a:lnTo>
                          <a:pt x="11120" y="14287"/>
                        </a:lnTo>
                        <a:lnTo>
                          <a:pt x="10781" y="14324"/>
                        </a:lnTo>
                        <a:lnTo>
                          <a:pt x="10442" y="14287"/>
                        </a:lnTo>
                        <a:lnTo>
                          <a:pt x="10103" y="14248"/>
                        </a:lnTo>
                        <a:lnTo>
                          <a:pt x="9801" y="14174"/>
                        </a:lnTo>
                        <a:lnTo>
                          <a:pt x="9462" y="14061"/>
                        </a:lnTo>
                        <a:lnTo>
                          <a:pt x="9160" y="13909"/>
                        </a:lnTo>
                        <a:lnTo>
                          <a:pt x="8858" y="13759"/>
                        </a:lnTo>
                        <a:lnTo>
                          <a:pt x="8556" y="13533"/>
                        </a:lnTo>
                        <a:lnTo>
                          <a:pt x="8293" y="13307"/>
                        </a:lnTo>
                        <a:lnTo>
                          <a:pt x="8066" y="13043"/>
                        </a:lnTo>
                        <a:lnTo>
                          <a:pt x="7840" y="12741"/>
                        </a:lnTo>
                        <a:lnTo>
                          <a:pt x="7690" y="12439"/>
                        </a:lnTo>
                        <a:lnTo>
                          <a:pt x="7538" y="12139"/>
                        </a:lnTo>
                        <a:lnTo>
                          <a:pt x="7425" y="11798"/>
                        </a:lnTo>
                        <a:lnTo>
                          <a:pt x="7351" y="11459"/>
                        </a:lnTo>
                        <a:lnTo>
                          <a:pt x="7275" y="11158"/>
                        </a:lnTo>
                        <a:lnTo>
                          <a:pt x="7275" y="10480"/>
                        </a:lnTo>
                        <a:lnTo>
                          <a:pt x="7351" y="10141"/>
                        </a:lnTo>
                        <a:lnTo>
                          <a:pt x="7425" y="9802"/>
                        </a:lnTo>
                        <a:lnTo>
                          <a:pt x="7538" y="9500"/>
                        </a:lnTo>
                        <a:lnTo>
                          <a:pt x="7690" y="9161"/>
                        </a:lnTo>
                        <a:lnTo>
                          <a:pt x="7840" y="8859"/>
                        </a:lnTo>
                        <a:lnTo>
                          <a:pt x="8066" y="8594"/>
                        </a:lnTo>
                        <a:lnTo>
                          <a:pt x="8293" y="8331"/>
                        </a:lnTo>
                        <a:lnTo>
                          <a:pt x="8556" y="8067"/>
                        </a:lnTo>
                        <a:lnTo>
                          <a:pt x="8858" y="7879"/>
                        </a:lnTo>
                        <a:lnTo>
                          <a:pt x="9160" y="7691"/>
                        </a:lnTo>
                        <a:lnTo>
                          <a:pt x="9462" y="7539"/>
                        </a:lnTo>
                        <a:lnTo>
                          <a:pt x="9801" y="7426"/>
                        </a:lnTo>
                        <a:lnTo>
                          <a:pt x="10103" y="7352"/>
                        </a:lnTo>
                        <a:lnTo>
                          <a:pt x="10442" y="7313"/>
                        </a:lnTo>
                        <a:lnTo>
                          <a:pt x="10781" y="7276"/>
                        </a:lnTo>
                        <a:lnTo>
                          <a:pt x="11120" y="7313"/>
                        </a:lnTo>
                        <a:lnTo>
                          <a:pt x="11459" y="7352"/>
                        </a:lnTo>
                        <a:lnTo>
                          <a:pt x="11799" y="7426"/>
                        </a:lnTo>
                        <a:lnTo>
                          <a:pt x="12099" y="7539"/>
                        </a:lnTo>
                        <a:lnTo>
                          <a:pt x="12440" y="7691"/>
                        </a:lnTo>
                        <a:lnTo>
                          <a:pt x="12740" y="7879"/>
                        </a:lnTo>
                        <a:lnTo>
                          <a:pt x="13005" y="8067"/>
                        </a:lnTo>
                        <a:lnTo>
                          <a:pt x="13268" y="8331"/>
                        </a:lnTo>
                        <a:lnTo>
                          <a:pt x="13533" y="8594"/>
                        </a:lnTo>
                        <a:lnTo>
                          <a:pt x="13722" y="8859"/>
                        </a:lnTo>
                        <a:lnTo>
                          <a:pt x="13909" y="9161"/>
                        </a:lnTo>
                        <a:lnTo>
                          <a:pt x="14061" y="9500"/>
                        </a:lnTo>
                        <a:lnTo>
                          <a:pt x="14174" y="9802"/>
                        </a:lnTo>
                        <a:lnTo>
                          <a:pt x="14249" y="10141"/>
                        </a:lnTo>
                        <a:lnTo>
                          <a:pt x="14286" y="10480"/>
                        </a:lnTo>
                        <a:lnTo>
                          <a:pt x="14286" y="11158"/>
                        </a:lnTo>
                        <a:lnTo>
                          <a:pt x="14249" y="11459"/>
                        </a:lnTo>
                        <a:lnTo>
                          <a:pt x="14174" y="11798"/>
                        </a:lnTo>
                        <a:lnTo>
                          <a:pt x="14061" y="12139"/>
                        </a:lnTo>
                        <a:lnTo>
                          <a:pt x="13909" y="12439"/>
                        </a:lnTo>
                        <a:lnTo>
                          <a:pt x="13722" y="12741"/>
                        </a:lnTo>
                        <a:lnTo>
                          <a:pt x="13533" y="13043"/>
                        </a:lnTo>
                        <a:lnTo>
                          <a:pt x="13268" y="13307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10" name="Shape 110"/>
                  <p:cNvSpPr/>
                  <p:nvPr/>
                </p:nvSpPr>
                <p:spPr>
                  <a:xfrm>
                    <a:off x="268161" y="156605"/>
                    <a:ext cx="166839" cy="1668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745" y="5830"/>
                        </a:moveTo>
                        <a:lnTo>
                          <a:pt x="16698" y="6494"/>
                        </a:lnTo>
                        <a:lnTo>
                          <a:pt x="16366" y="6028"/>
                        </a:lnTo>
                        <a:lnTo>
                          <a:pt x="15969" y="5631"/>
                        </a:lnTo>
                        <a:lnTo>
                          <a:pt x="17030" y="2650"/>
                        </a:lnTo>
                        <a:lnTo>
                          <a:pt x="17095" y="2451"/>
                        </a:lnTo>
                        <a:lnTo>
                          <a:pt x="17095" y="2252"/>
                        </a:lnTo>
                        <a:lnTo>
                          <a:pt x="17030" y="1855"/>
                        </a:lnTo>
                        <a:lnTo>
                          <a:pt x="16763" y="1523"/>
                        </a:lnTo>
                        <a:lnTo>
                          <a:pt x="16633" y="1325"/>
                        </a:lnTo>
                        <a:lnTo>
                          <a:pt x="16499" y="1260"/>
                        </a:lnTo>
                        <a:lnTo>
                          <a:pt x="15106" y="530"/>
                        </a:lnTo>
                        <a:lnTo>
                          <a:pt x="14908" y="462"/>
                        </a:lnTo>
                        <a:lnTo>
                          <a:pt x="14312" y="462"/>
                        </a:lnTo>
                        <a:lnTo>
                          <a:pt x="13915" y="661"/>
                        </a:lnTo>
                        <a:lnTo>
                          <a:pt x="13782" y="794"/>
                        </a:lnTo>
                        <a:lnTo>
                          <a:pt x="13651" y="928"/>
                        </a:lnTo>
                        <a:lnTo>
                          <a:pt x="11926" y="3577"/>
                        </a:lnTo>
                        <a:lnTo>
                          <a:pt x="11330" y="3512"/>
                        </a:lnTo>
                        <a:lnTo>
                          <a:pt x="10800" y="3512"/>
                        </a:lnTo>
                        <a:lnTo>
                          <a:pt x="9475" y="661"/>
                        </a:lnTo>
                        <a:lnTo>
                          <a:pt x="9345" y="462"/>
                        </a:lnTo>
                        <a:lnTo>
                          <a:pt x="9211" y="332"/>
                        </a:lnTo>
                        <a:lnTo>
                          <a:pt x="8879" y="133"/>
                        </a:lnTo>
                        <a:lnTo>
                          <a:pt x="8482" y="0"/>
                        </a:lnTo>
                        <a:lnTo>
                          <a:pt x="8284" y="0"/>
                        </a:lnTo>
                        <a:lnTo>
                          <a:pt x="8085" y="65"/>
                        </a:lnTo>
                        <a:lnTo>
                          <a:pt x="6627" y="530"/>
                        </a:lnTo>
                        <a:lnTo>
                          <a:pt x="6428" y="596"/>
                        </a:lnTo>
                        <a:lnTo>
                          <a:pt x="6230" y="729"/>
                        </a:lnTo>
                        <a:lnTo>
                          <a:pt x="5963" y="1061"/>
                        </a:lnTo>
                        <a:lnTo>
                          <a:pt x="5833" y="1458"/>
                        </a:lnTo>
                        <a:lnTo>
                          <a:pt x="5833" y="1855"/>
                        </a:lnTo>
                        <a:lnTo>
                          <a:pt x="6494" y="4970"/>
                        </a:lnTo>
                        <a:lnTo>
                          <a:pt x="6031" y="5299"/>
                        </a:lnTo>
                        <a:lnTo>
                          <a:pt x="5634" y="5697"/>
                        </a:lnTo>
                        <a:lnTo>
                          <a:pt x="2718" y="4570"/>
                        </a:lnTo>
                        <a:lnTo>
                          <a:pt x="2519" y="4570"/>
                        </a:lnTo>
                        <a:lnTo>
                          <a:pt x="2255" y="4505"/>
                        </a:lnTo>
                        <a:lnTo>
                          <a:pt x="1855" y="4638"/>
                        </a:lnTo>
                        <a:lnTo>
                          <a:pt x="1526" y="4837"/>
                        </a:lnTo>
                        <a:lnTo>
                          <a:pt x="1393" y="4970"/>
                        </a:lnTo>
                        <a:lnTo>
                          <a:pt x="1260" y="5169"/>
                        </a:lnTo>
                        <a:lnTo>
                          <a:pt x="598" y="6494"/>
                        </a:lnTo>
                        <a:lnTo>
                          <a:pt x="530" y="6692"/>
                        </a:lnTo>
                        <a:lnTo>
                          <a:pt x="465" y="6891"/>
                        </a:lnTo>
                        <a:lnTo>
                          <a:pt x="530" y="7353"/>
                        </a:lnTo>
                        <a:lnTo>
                          <a:pt x="664" y="7685"/>
                        </a:lnTo>
                        <a:lnTo>
                          <a:pt x="797" y="7884"/>
                        </a:lnTo>
                        <a:lnTo>
                          <a:pt x="996" y="8017"/>
                        </a:lnTo>
                        <a:lnTo>
                          <a:pt x="3645" y="9739"/>
                        </a:lnTo>
                        <a:lnTo>
                          <a:pt x="3580" y="10270"/>
                        </a:lnTo>
                        <a:lnTo>
                          <a:pt x="3512" y="10865"/>
                        </a:lnTo>
                        <a:lnTo>
                          <a:pt x="664" y="12190"/>
                        </a:lnTo>
                        <a:lnTo>
                          <a:pt x="530" y="12258"/>
                        </a:lnTo>
                        <a:lnTo>
                          <a:pt x="332" y="12389"/>
                        </a:lnTo>
                        <a:lnTo>
                          <a:pt x="133" y="12786"/>
                        </a:lnTo>
                        <a:lnTo>
                          <a:pt x="0" y="13186"/>
                        </a:lnTo>
                        <a:lnTo>
                          <a:pt x="68" y="13384"/>
                        </a:lnTo>
                        <a:lnTo>
                          <a:pt x="68" y="13583"/>
                        </a:lnTo>
                        <a:lnTo>
                          <a:pt x="598" y="15041"/>
                        </a:lnTo>
                        <a:lnTo>
                          <a:pt x="664" y="15172"/>
                        </a:lnTo>
                        <a:lnTo>
                          <a:pt x="797" y="15370"/>
                        </a:lnTo>
                        <a:lnTo>
                          <a:pt x="1061" y="15637"/>
                        </a:lnTo>
                        <a:lnTo>
                          <a:pt x="1458" y="15767"/>
                        </a:lnTo>
                        <a:lnTo>
                          <a:pt x="1855" y="15767"/>
                        </a:lnTo>
                        <a:lnTo>
                          <a:pt x="4970" y="15106"/>
                        </a:lnTo>
                        <a:lnTo>
                          <a:pt x="5302" y="15569"/>
                        </a:lnTo>
                        <a:lnTo>
                          <a:pt x="5699" y="15966"/>
                        </a:lnTo>
                        <a:lnTo>
                          <a:pt x="4638" y="18948"/>
                        </a:lnTo>
                        <a:lnTo>
                          <a:pt x="4573" y="19149"/>
                        </a:lnTo>
                        <a:lnTo>
                          <a:pt x="4573" y="19348"/>
                        </a:lnTo>
                        <a:lnTo>
                          <a:pt x="4638" y="19745"/>
                        </a:lnTo>
                        <a:lnTo>
                          <a:pt x="4837" y="20074"/>
                        </a:lnTo>
                        <a:lnTo>
                          <a:pt x="5035" y="20207"/>
                        </a:lnTo>
                        <a:lnTo>
                          <a:pt x="5169" y="20340"/>
                        </a:lnTo>
                        <a:lnTo>
                          <a:pt x="6562" y="21002"/>
                        </a:lnTo>
                        <a:lnTo>
                          <a:pt x="6760" y="21135"/>
                        </a:lnTo>
                        <a:lnTo>
                          <a:pt x="7356" y="21135"/>
                        </a:lnTo>
                        <a:lnTo>
                          <a:pt x="7753" y="20936"/>
                        </a:lnTo>
                        <a:lnTo>
                          <a:pt x="8017" y="20672"/>
                        </a:lnTo>
                        <a:lnTo>
                          <a:pt x="9742" y="18020"/>
                        </a:lnTo>
                        <a:lnTo>
                          <a:pt x="10338" y="18088"/>
                        </a:lnTo>
                        <a:lnTo>
                          <a:pt x="10868" y="18088"/>
                        </a:lnTo>
                        <a:lnTo>
                          <a:pt x="12193" y="20936"/>
                        </a:lnTo>
                        <a:lnTo>
                          <a:pt x="12326" y="21135"/>
                        </a:lnTo>
                        <a:lnTo>
                          <a:pt x="12457" y="21268"/>
                        </a:lnTo>
                        <a:lnTo>
                          <a:pt x="12789" y="21467"/>
                        </a:lnTo>
                        <a:lnTo>
                          <a:pt x="13186" y="21600"/>
                        </a:lnTo>
                        <a:lnTo>
                          <a:pt x="13384" y="21600"/>
                        </a:lnTo>
                        <a:lnTo>
                          <a:pt x="13583" y="21532"/>
                        </a:lnTo>
                        <a:lnTo>
                          <a:pt x="15041" y="21070"/>
                        </a:lnTo>
                        <a:lnTo>
                          <a:pt x="15240" y="21002"/>
                        </a:lnTo>
                        <a:lnTo>
                          <a:pt x="15373" y="20871"/>
                        </a:lnTo>
                        <a:lnTo>
                          <a:pt x="15637" y="20539"/>
                        </a:lnTo>
                        <a:lnTo>
                          <a:pt x="15835" y="20142"/>
                        </a:lnTo>
                        <a:lnTo>
                          <a:pt x="15835" y="19745"/>
                        </a:lnTo>
                        <a:lnTo>
                          <a:pt x="15174" y="16630"/>
                        </a:lnTo>
                        <a:lnTo>
                          <a:pt x="15572" y="16298"/>
                        </a:lnTo>
                        <a:lnTo>
                          <a:pt x="16034" y="15901"/>
                        </a:lnTo>
                        <a:lnTo>
                          <a:pt x="18950" y="17027"/>
                        </a:lnTo>
                        <a:lnTo>
                          <a:pt x="19149" y="17027"/>
                        </a:lnTo>
                        <a:lnTo>
                          <a:pt x="19348" y="17095"/>
                        </a:lnTo>
                        <a:lnTo>
                          <a:pt x="19745" y="16962"/>
                        </a:lnTo>
                        <a:lnTo>
                          <a:pt x="20142" y="16763"/>
                        </a:lnTo>
                        <a:lnTo>
                          <a:pt x="20275" y="16630"/>
                        </a:lnTo>
                        <a:lnTo>
                          <a:pt x="20408" y="16431"/>
                        </a:lnTo>
                        <a:lnTo>
                          <a:pt x="21070" y="15041"/>
                        </a:lnTo>
                        <a:lnTo>
                          <a:pt x="21138" y="14908"/>
                        </a:lnTo>
                        <a:lnTo>
                          <a:pt x="21203" y="14641"/>
                        </a:lnTo>
                        <a:lnTo>
                          <a:pt x="21138" y="14244"/>
                        </a:lnTo>
                        <a:lnTo>
                          <a:pt x="20939" y="13912"/>
                        </a:lnTo>
                        <a:lnTo>
                          <a:pt x="20806" y="13714"/>
                        </a:lnTo>
                        <a:lnTo>
                          <a:pt x="20672" y="13583"/>
                        </a:lnTo>
                        <a:lnTo>
                          <a:pt x="18023" y="11858"/>
                        </a:lnTo>
                        <a:lnTo>
                          <a:pt x="18088" y="11330"/>
                        </a:lnTo>
                        <a:lnTo>
                          <a:pt x="18088" y="10732"/>
                        </a:lnTo>
                        <a:lnTo>
                          <a:pt x="20939" y="9407"/>
                        </a:lnTo>
                        <a:lnTo>
                          <a:pt x="21138" y="9342"/>
                        </a:lnTo>
                        <a:lnTo>
                          <a:pt x="21336" y="9209"/>
                        </a:lnTo>
                        <a:lnTo>
                          <a:pt x="21535" y="8811"/>
                        </a:lnTo>
                        <a:lnTo>
                          <a:pt x="21600" y="8414"/>
                        </a:lnTo>
                        <a:lnTo>
                          <a:pt x="21600" y="8017"/>
                        </a:lnTo>
                        <a:lnTo>
                          <a:pt x="21070" y="6559"/>
                        </a:lnTo>
                        <a:lnTo>
                          <a:pt x="21004" y="6360"/>
                        </a:lnTo>
                        <a:lnTo>
                          <a:pt x="20871" y="6227"/>
                        </a:lnTo>
                        <a:lnTo>
                          <a:pt x="20542" y="5963"/>
                        </a:lnTo>
                        <a:lnTo>
                          <a:pt x="20210" y="5830"/>
                        </a:lnTo>
                        <a:lnTo>
                          <a:pt x="19745" y="5830"/>
                        </a:lnTo>
                        <a:close/>
                        <a:moveTo>
                          <a:pt x="14908" y="12854"/>
                        </a:moveTo>
                        <a:lnTo>
                          <a:pt x="14644" y="13251"/>
                        </a:lnTo>
                        <a:lnTo>
                          <a:pt x="14380" y="13583"/>
                        </a:lnTo>
                        <a:lnTo>
                          <a:pt x="14113" y="13980"/>
                        </a:lnTo>
                        <a:lnTo>
                          <a:pt x="13782" y="14244"/>
                        </a:lnTo>
                        <a:lnTo>
                          <a:pt x="13452" y="14511"/>
                        </a:lnTo>
                        <a:lnTo>
                          <a:pt x="13052" y="14775"/>
                        </a:lnTo>
                        <a:lnTo>
                          <a:pt x="12655" y="14973"/>
                        </a:lnTo>
                        <a:lnTo>
                          <a:pt x="11861" y="15240"/>
                        </a:lnTo>
                        <a:lnTo>
                          <a:pt x="11398" y="15305"/>
                        </a:lnTo>
                        <a:lnTo>
                          <a:pt x="10999" y="15370"/>
                        </a:lnTo>
                        <a:lnTo>
                          <a:pt x="10536" y="15305"/>
                        </a:lnTo>
                        <a:lnTo>
                          <a:pt x="10071" y="15305"/>
                        </a:lnTo>
                        <a:lnTo>
                          <a:pt x="9674" y="15172"/>
                        </a:lnTo>
                        <a:lnTo>
                          <a:pt x="9211" y="15041"/>
                        </a:lnTo>
                        <a:lnTo>
                          <a:pt x="8814" y="14840"/>
                        </a:lnTo>
                        <a:lnTo>
                          <a:pt x="8417" y="14641"/>
                        </a:lnTo>
                        <a:lnTo>
                          <a:pt x="8017" y="14377"/>
                        </a:lnTo>
                        <a:lnTo>
                          <a:pt x="7688" y="14045"/>
                        </a:lnTo>
                        <a:lnTo>
                          <a:pt x="7356" y="13782"/>
                        </a:lnTo>
                        <a:lnTo>
                          <a:pt x="7089" y="13384"/>
                        </a:lnTo>
                        <a:lnTo>
                          <a:pt x="6891" y="13052"/>
                        </a:lnTo>
                        <a:lnTo>
                          <a:pt x="6494" y="12258"/>
                        </a:lnTo>
                        <a:lnTo>
                          <a:pt x="6428" y="11793"/>
                        </a:lnTo>
                        <a:lnTo>
                          <a:pt x="6295" y="11396"/>
                        </a:lnTo>
                        <a:lnTo>
                          <a:pt x="6295" y="10533"/>
                        </a:lnTo>
                        <a:lnTo>
                          <a:pt x="6363" y="10071"/>
                        </a:lnTo>
                        <a:lnTo>
                          <a:pt x="6428" y="9606"/>
                        </a:lnTo>
                        <a:lnTo>
                          <a:pt x="6562" y="9209"/>
                        </a:lnTo>
                        <a:lnTo>
                          <a:pt x="6760" y="8746"/>
                        </a:lnTo>
                        <a:lnTo>
                          <a:pt x="7024" y="8349"/>
                        </a:lnTo>
                        <a:lnTo>
                          <a:pt x="7291" y="8017"/>
                        </a:lnTo>
                        <a:lnTo>
                          <a:pt x="7555" y="7620"/>
                        </a:lnTo>
                        <a:lnTo>
                          <a:pt x="7886" y="7353"/>
                        </a:lnTo>
                        <a:lnTo>
                          <a:pt x="8216" y="7089"/>
                        </a:lnTo>
                        <a:lnTo>
                          <a:pt x="8616" y="6823"/>
                        </a:lnTo>
                        <a:lnTo>
                          <a:pt x="9013" y="6624"/>
                        </a:lnTo>
                        <a:lnTo>
                          <a:pt x="9410" y="6494"/>
                        </a:lnTo>
                        <a:lnTo>
                          <a:pt x="9807" y="6360"/>
                        </a:lnTo>
                        <a:lnTo>
                          <a:pt x="10270" y="6295"/>
                        </a:lnTo>
                        <a:lnTo>
                          <a:pt x="10669" y="6227"/>
                        </a:lnTo>
                        <a:lnTo>
                          <a:pt x="11132" y="6295"/>
                        </a:lnTo>
                        <a:lnTo>
                          <a:pt x="11597" y="6295"/>
                        </a:lnTo>
                        <a:lnTo>
                          <a:pt x="11994" y="6426"/>
                        </a:lnTo>
                        <a:lnTo>
                          <a:pt x="12457" y="6559"/>
                        </a:lnTo>
                        <a:lnTo>
                          <a:pt x="13251" y="6956"/>
                        </a:lnTo>
                        <a:lnTo>
                          <a:pt x="13651" y="7223"/>
                        </a:lnTo>
                        <a:lnTo>
                          <a:pt x="13980" y="7552"/>
                        </a:lnTo>
                        <a:lnTo>
                          <a:pt x="14312" y="7818"/>
                        </a:lnTo>
                        <a:lnTo>
                          <a:pt x="14579" y="8216"/>
                        </a:lnTo>
                        <a:lnTo>
                          <a:pt x="14777" y="8548"/>
                        </a:lnTo>
                        <a:lnTo>
                          <a:pt x="15174" y="9342"/>
                        </a:lnTo>
                        <a:lnTo>
                          <a:pt x="15240" y="9804"/>
                        </a:lnTo>
                        <a:lnTo>
                          <a:pt x="15305" y="10204"/>
                        </a:lnTo>
                        <a:lnTo>
                          <a:pt x="15373" y="10667"/>
                        </a:lnTo>
                        <a:lnTo>
                          <a:pt x="15373" y="11064"/>
                        </a:lnTo>
                        <a:lnTo>
                          <a:pt x="15305" y="11529"/>
                        </a:lnTo>
                        <a:lnTo>
                          <a:pt x="15240" y="11992"/>
                        </a:lnTo>
                        <a:lnTo>
                          <a:pt x="15106" y="12389"/>
                        </a:lnTo>
                        <a:lnTo>
                          <a:pt x="14908" y="12854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115" name="Group 115"/>
                <p:cNvGrpSpPr/>
                <p:nvPr/>
              </p:nvGrpSpPr>
              <p:grpSpPr>
                <a:xfrm>
                  <a:off x="3586544" y="23806"/>
                  <a:ext cx="333658" cy="329078"/>
                  <a:chOff x="21" y="0"/>
                  <a:chExt cx="333656" cy="329076"/>
                </a:xfrm>
              </p:grpSpPr>
              <p:sp>
                <p:nvSpPr>
                  <p:cNvPr id="112" name="Shape 112"/>
                  <p:cNvSpPr/>
                  <p:nvPr/>
                </p:nvSpPr>
                <p:spPr>
                  <a:xfrm>
                    <a:off x="21" y="13826"/>
                    <a:ext cx="315230" cy="3152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0"/>
                        </a:moveTo>
                        <a:lnTo>
                          <a:pt x="10238" y="0"/>
                        </a:lnTo>
                        <a:lnTo>
                          <a:pt x="9713" y="71"/>
                        </a:lnTo>
                        <a:lnTo>
                          <a:pt x="9151" y="140"/>
                        </a:lnTo>
                        <a:lnTo>
                          <a:pt x="8626" y="210"/>
                        </a:lnTo>
                        <a:lnTo>
                          <a:pt x="8100" y="350"/>
                        </a:lnTo>
                        <a:lnTo>
                          <a:pt x="7573" y="491"/>
                        </a:lnTo>
                        <a:lnTo>
                          <a:pt x="7084" y="667"/>
                        </a:lnTo>
                        <a:lnTo>
                          <a:pt x="6593" y="841"/>
                        </a:lnTo>
                        <a:lnTo>
                          <a:pt x="6102" y="1052"/>
                        </a:lnTo>
                        <a:lnTo>
                          <a:pt x="5645" y="1297"/>
                        </a:lnTo>
                        <a:lnTo>
                          <a:pt x="5189" y="1578"/>
                        </a:lnTo>
                        <a:lnTo>
                          <a:pt x="4348" y="2139"/>
                        </a:lnTo>
                        <a:lnTo>
                          <a:pt x="3928" y="2455"/>
                        </a:lnTo>
                        <a:lnTo>
                          <a:pt x="3542" y="2805"/>
                        </a:lnTo>
                        <a:lnTo>
                          <a:pt x="3156" y="3156"/>
                        </a:lnTo>
                        <a:lnTo>
                          <a:pt x="2805" y="3542"/>
                        </a:lnTo>
                        <a:lnTo>
                          <a:pt x="2455" y="3928"/>
                        </a:lnTo>
                        <a:lnTo>
                          <a:pt x="2138" y="4348"/>
                        </a:lnTo>
                        <a:lnTo>
                          <a:pt x="1859" y="4768"/>
                        </a:lnTo>
                        <a:lnTo>
                          <a:pt x="1578" y="5189"/>
                        </a:lnTo>
                        <a:lnTo>
                          <a:pt x="1297" y="5645"/>
                        </a:lnTo>
                        <a:lnTo>
                          <a:pt x="1051" y="6101"/>
                        </a:lnTo>
                        <a:lnTo>
                          <a:pt x="841" y="6592"/>
                        </a:lnTo>
                        <a:lnTo>
                          <a:pt x="667" y="7083"/>
                        </a:lnTo>
                        <a:lnTo>
                          <a:pt x="491" y="7574"/>
                        </a:lnTo>
                        <a:lnTo>
                          <a:pt x="350" y="8100"/>
                        </a:lnTo>
                        <a:lnTo>
                          <a:pt x="210" y="8625"/>
                        </a:lnTo>
                        <a:lnTo>
                          <a:pt x="140" y="9152"/>
                        </a:lnTo>
                        <a:lnTo>
                          <a:pt x="71" y="9712"/>
                        </a:lnTo>
                        <a:lnTo>
                          <a:pt x="0" y="10239"/>
                        </a:lnTo>
                        <a:lnTo>
                          <a:pt x="0" y="11361"/>
                        </a:lnTo>
                        <a:lnTo>
                          <a:pt x="71" y="11886"/>
                        </a:lnTo>
                        <a:lnTo>
                          <a:pt x="140" y="12448"/>
                        </a:lnTo>
                        <a:lnTo>
                          <a:pt x="210" y="12973"/>
                        </a:lnTo>
                        <a:lnTo>
                          <a:pt x="350" y="13500"/>
                        </a:lnTo>
                        <a:lnTo>
                          <a:pt x="491" y="14026"/>
                        </a:lnTo>
                        <a:lnTo>
                          <a:pt x="667" y="14517"/>
                        </a:lnTo>
                        <a:lnTo>
                          <a:pt x="841" y="15008"/>
                        </a:lnTo>
                        <a:lnTo>
                          <a:pt x="1051" y="15499"/>
                        </a:lnTo>
                        <a:lnTo>
                          <a:pt x="1297" y="15953"/>
                        </a:lnTo>
                        <a:lnTo>
                          <a:pt x="1578" y="16410"/>
                        </a:lnTo>
                        <a:lnTo>
                          <a:pt x="1859" y="16830"/>
                        </a:lnTo>
                        <a:lnTo>
                          <a:pt x="2138" y="17252"/>
                        </a:lnTo>
                        <a:lnTo>
                          <a:pt x="2455" y="17672"/>
                        </a:lnTo>
                        <a:lnTo>
                          <a:pt x="2805" y="18058"/>
                        </a:lnTo>
                        <a:lnTo>
                          <a:pt x="3156" y="18444"/>
                        </a:lnTo>
                        <a:lnTo>
                          <a:pt x="3542" y="18794"/>
                        </a:lnTo>
                        <a:lnTo>
                          <a:pt x="3928" y="19145"/>
                        </a:lnTo>
                        <a:lnTo>
                          <a:pt x="4348" y="19461"/>
                        </a:lnTo>
                        <a:lnTo>
                          <a:pt x="5189" y="20022"/>
                        </a:lnTo>
                        <a:lnTo>
                          <a:pt x="5645" y="20301"/>
                        </a:lnTo>
                        <a:lnTo>
                          <a:pt x="6102" y="20548"/>
                        </a:lnTo>
                        <a:lnTo>
                          <a:pt x="6593" y="20758"/>
                        </a:lnTo>
                        <a:lnTo>
                          <a:pt x="7084" y="20933"/>
                        </a:lnTo>
                        <a:lnTo>
                          <a:pt x="7573" y="21109"/>
                        </a:lnTo>
                        <a:lnTo>
                          <a:pt x="8100" y="21249"/>
                        </a:lnTo>
                        <a:lnTo>
                          <a:pt x="8626" y="21388"/>
                        </a:lnTo>
                        <a:lnTo>
                          <a:pt x="9151" y="21459"/>
                        </a:lnTo>
                        <a:lnTo>
                          <a:pt x="9713" y="21529"/>
                        </a:lnTo>
                        <a:lnTo>
                          <a:pt x="10238" y="21600"/>
                        </a:lnTo>
                        <a:lnTo>
                          <a:pt x="11362" y="21600"/>
                        </a:lnTo>
                        <a:lnTo>
                          <a:pt x="11887" y="21529"/>
                        </a:lnTo>
                        <a:lnTo>
                          <a:pt x="12449" y="21459"/>
                        </a:lnTo>
                        <a:lnTo>
                          <a:pt x="12974" y="21388"/>
                        </a:lnTo>
                        <a:lnTo>
                          <a:pt x="13500" y="21249"/>
                        </a:lnTo>
                        <a:lnTo>
                          <a:pt x="14027" y="21109"/>
                        </a:lnTo>
                        <a:lnTo>
                          <a:pt x="15009" y="20758"/>
                        </a:lnTo>
                        <a:lnTo>
                          <a:pt x="15500" y="20548"/>
                        </a:lnTo>
                        <a:lnTo>
                          <a:pt x="15955" y="20301"/>
                        </a:lnTo>
                        <a:lnTo>
                          <a:pt x="16411" y="20022"/>
                        </a:lnTo>
                        <a:lnTo>
                          <a:pt x="17252" y="19461"/>
                        </a:lnTo>
                        <a:lnTo>
                          <a:pt x="17674" y="19145"/>
                        </a:lnTo>
                        <a:lnTo>
                          <a:pt x="18060" y="18794"/>
                        </a:lnTo>
                        <a:lnTo>
                          <a:pt x="18445" y="18444"/>
                        </a:lnTo>
                        <a:lnTo>
                          <a:pt x="18795" y="18058"/>
                        </a:lnTo>
                        <a:lnTo>
                          <a:pt x="19147" y="17672"/>
                        </a:lnTo>
                        <a:lnTo>
                          <a:pt x="19462" y="17252"/>
                        </a:lnTo>
                        <a:lnTo>
                          <a:pt x="19743" y="16830"/>
                        </a:lnTo>
                        <a:lnTo>
                          <a:pt x="20022" y="16410"/>
                        </a:lnTo>
                        <a:lnTo>
                          <a:pt x="20303" y="15953"/>
                        </a:lnTo>
                        <a:lnTo>
                          <a:pt x="20549" y="15499"/>
                        </a:lnTo>
                        <a:lnTo>
                          <a:pt x="20759" y="15008"/>
                        </a:lnTo>
                        <a:lnTo>
                          <a:pt x="20935" y="14517"/>
                        </a:lnTo>
                        <a:lnTo>
                          <a:pt x="21109" y="14026"/>
                        </a:lnTo>
                        <a:lnTo>
                          <a:pt x="21250" y="13500"/>
                        </a:lnTo>
                        <a:lnTo>
                          <a:pt x="21390" y="12973"/>
                        </a:lnTo>
                        <a:lnTo>
                          <a:pt x="21460" y="12448"/>
                        </a:lnTo>
                        <a:lnTo>
                          <a:pt x="21531" y="11886"/>
                        </a:lnTo>
                        <a:lnTo>
                          <a:pt x="21600" y="11361"/>
                        </a:lnTo>
                        <a:lnTo>
                          <a:pt x="21600" y="10799"/>
                        </a:lnTo>
                        <a:lnTo>
                          <a:pt x="10800" y="10799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13" name="Shape 113"/>
                  <p:cNvSpPr/>
                  <p:nvPr/>
                </p:nvSpPr>
                <p:spPr>
                  <a:xfrm>
                    <a:off x="178101" y="-1"/>
                    <a:ext cx="110548" cy="12897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601" y="88"/>
                        </a:lnTo>
                        <a:lnTo>
                          <a:pt x="3202" y="345"/>
                        </a:lnTo>
                        <a:lnTo>
                          <a:pt x="4800" y="602"/>
                        </a:lnTo>
                        <a:lnTo>
                          <a:pt x="6401" y="943"/>
                        </a:lnTo>
                        <a:lnTo>
                          <a:pt x="7899" y="1457"/>
                        </a:lnTo>
                        <a:lnTo>
                          <a:pt x="9501" y="1971"/>
                        </a:lnTo>
                        <a:lnTo>
                          <a:pt x="10901" y="2572"/>
                        </a:lnTo>
                        <a:lnTo>
                          <a:pt x="12399" y="3171"/>
                        </a:lnTo>
                        <a:lnTo>
                          <a:pt x="13701" y="3945"/>
                        </a:lnTo>
                        <a:lnTo>
                          <a:pt x="15002" y="4716"/>
                        </a:lnTo>
                        <a:lnTo>
                          <a:pt x="16201" y="5486"/>
                        </a:lnTo>
                        <a:lnTo>
                          <a:pt x="17400" y="6345"/>
                        </a:lnTo>
                        <a:lnTo>
                          <a:pt x="18599" y="7284"/>
                        </a:lnTo>
                        <a:lnTo>
                          <a:pt x="19601" y="8316"/>
                        </a:lnTo>
                        <a:lnTo>
                          <a:pt x="20598" y="9343"/>
                        </a:lnTo>
                        <a:lnTo>
                          <a:pt x="21600" y="10459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14" name="Shape 114"/>
                  <p:cNvSpPr/>
                  <p:nvPr/>
                </p:nvSpPr>
                <p:spPr>
                  <a:xfrm>
                    <a:off x="176063" y="71652"/>
                    <a:ext cx="157615" cy="813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516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531" y="18615"/>
                        </a:lnTo>
                        <a:lnTo>
                          <a:pt x="21390" y="15759"/>
                        </a:lnTo>
                        <a:lnTo>
                          <a:pt x="21110" y="12909"/>
                        </a:lnTo>
                        <a:lnTo>
                          <a:pt x="20759" y="10192"/>
                        </a:lnTo>
                        <a:lnTo>
                          <a:pt x="20339" y="7475"/>
                        </a:lnTo>
                        <a:lnTo>
                          <a:pt x="19846" y="4892"/>
                        </a:lnTo>
                        <a:lnTo>
                          <a:pt x="19216" y="2443"/>
                        </a:lnTo>
                        <a:lnTo>
                          <a:pt x="18516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154" name="Group 154"/>
              <p:cNvGrpSpPr/>
              <p:nvPr/>
            </p:nvGrpSpPr>
            <p:grpSpPr>
              <a:xfrm>
                <a:off x="872027" y="1290007"/>
                <a:ext cx="3894610" cy="342357"/>
                <a:chOff x="0" y="21"/>
                <a:chExt cx="3894608" cy="342355"/>
              </a:xfrm>
            </p:grpSpPr>
            <p:grpSp>
              <p:nvGrpSpPr>
                <p:cNvPr id="119" name="Group 119"/>
                <p:cNvGrpSpPr/>
                <p:nvPr/>
              </p:nvGrpSpPr>
              <p:grpSpPr>
                <a:xfrm>
                  <a:off x="1847001" y="8468"/>
                  <a:ext cx="345950" cy="325462"/>
                  <a:chOff x="0" y="21"/>
                  <a:chExt cx="345948" cy="325461"/>
                </a:xfrm>
              </p:grpSpPr>
              <p:sp>
                <p:nvSpPr>
                  <p:cNvPr id="117" name="Shape 117"/>
                  <p:cNvSpPr/>
                  <p:nvPr/>
                </p:nvSpPr>
                <p:spPr>
                  <a:xfrm>
                    <a:off x="0" y="123343"/>
                    <a:ext cx="82390" cy="1847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  <a:moveTo>
                          <a:pt x="13282" y="5923"/>
                        </a:moveTo>
                        <a:lnTo>
                          <a:pt x="12477" y="5864"/>
                        </a:lnTo>
                        <a:lnTo>
                          <a:pt x="11805" y="5805"/>
                        </a:lnTo>
                        <a:lnTo>
                          <a:pt x="11139" y="5626"/>
                        </a:lnTo>
                        <a:lnTo>
                          <a:pt x="10599" y="5444"/>
                        </a:lnTo>
                        <a:lnTo>
                          <a:pt x="10065" y="5147"/>
                        </a:lnTo>
                        <a:lnTo>
                          <a:pt x="9662" y="4847"/>
                        </a:lnTo>
                        <a:lnTo>
                          <a:pt x="9525" y="4547"/>
                        </a:lnTo>
                        <a:lnTo>
                          <a:pt x="9393" y="4189"/>
                        </a:lnTo>
                        <a:lnTo>
                          <a:pt x="9525" y="3830"/>
                        </a:lnTo>
                        <a:lnTo>
                          <a:pt x="9662" y="3530"/>
                        </a:lnTo>
                        <a:lnTo>
                          <a:pt x="10065" y="3231"/>
                        </a:lnTo>
                        <a:lnTo>
                          <a:pt x="11139" y="2752"/>
                        </a:lnTo>
                        <a:lnTo>
                          <a:pt x="11805" y="2634"/>
                        </a:lnTo>
                        <a:lnTo>
                          <a:pt x="12477" y="2513"/>
                        </a:lnTo>
                        <a:lnTo>
                          <a:pt x="13282" y="2454"/>
                        </a:lnTo>
                        <a:lnTo>
                          <a:pt x="14086" y="2513"/>
                        </a:lnTo>
                        <a:lnTo>
                          <a:pt x="14758" y="2634"/>
                        </a:lnTo>
                        <a:lnTo>
                          <a:pt x="15430" y="2752"/>
                        </a:lnTo>
                        <a:lnTo>
                          <a:pt x="15964" y="2992"/>
                        </a:lnTo>
                        <a:lnTo>
                          <a:pt x="16504" y="3231"/>
                        </a:lnTo>
                        <a:lnTo>
                          <a:pt x="16907" y="3530"/>
                        </a:lnTo>
                        <a:lnTo>
                          <a:pt x="17039" y="3830"/>
                        </a:lnTo>
                        <a:lnTo>
                          <a:pt x="17176" y="4189"/>
                        </a:lnTo>
                        <a:lnTo>
                          <a:pt x="17039" y="4547"/>
                        </a:lnTo>
                        <a:lnTo>
                          <a:pt x="16907" y="4847"/>
                        </a:lnTo>
                        <a:lnTo>
                          <a:pt x="16504" y="5147"/>
                        </a:lnTo>
                        <a:lnTo>
                          <a:pt x="15964" y="5444"/>
                        </a:lnTo>
                        <a:lnTo>
                          <a:pt x="15430" y="5626"/>
                        </a:lnTo>
                        <a:lnTo>
                          <a:pt x="14758" y="5805"/>
                        </a:lnTo>
                        <a:lnTo>
                          <a:pt x="14086" y="5864"/>
                        </a:lnTo>
                        <a:lnTo>
                          <a:pt x="13282" y="5923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18" name="Shape 118"/>
                  <p:cNvSpPr/>
                  <p:nvPr/>
                </p:nvSpPr>
                <p:spPr>
                  <a:xfrm>
                    <a:off x="88546" y="21"/>
                    <a:ext cx="257403" cy="3254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8680"/>
                        </a:moveTo>
                        <a:lnTo>
                          <a:pt x="2663" y="18680"/>
                        </a:lnTo>
                        <a:lnTo>
                          <a:pt x="3521" y="19019"/>
                        </a:lnTo>
                        <a:lnTo>
                          <a:pt x="4724" y="19427"/>
                        </a:lnTo>
                        <a:lnTo>
                          <a:pt x="6268" y="19903"/>
                        </a:lnTo>
                        <a:lnTo>
                          <a:pt x="7988" y="20412"/>
                        </a:lnTo>
                        <a:lnTo>
                          <a:pt x="9834" y="20854"/>
                        </a:lnTo>
                        <a:lnTo>
                          <a:pt x="10779" y="21058"/>
                        </a:lnTo>
                        <a:lnTo>
                          <a:pt x="11724" y="21226"/>
                        </a:lnTo>
                        <a:lnTo>
                          <a:pt x="12625" y="21396"/>
                        </a:lnTo>
                        <a:lnTo>
                          <a:pt x="13526" y="21498"/>
                        </a:lnTo>
                        <a:lnTo>
                          <a:pt x="14342" y="21567"/>
                        </a:lnTo>
                        <a:lnTo>
                          <a:pt x="15159" y="21600"/>
                        </a:lnTo>
                        <a:lnTo>
                          <a:pt x="16532" y="21600"/>
                        </a:lnTo>
                        <a:lnTo>
                          <a:pt x="17262" y="21567"/>
                        </a:lnTo>
                        <a:lnTo>
                          <a:pt x="17950" y="21498"/>
                        </a:lnTo>
                        <a:lnTo>
                          <a:pt x="18551" y="21363"/>
                        </a:lnTo>
                        <a:lnTo>
                          <a:pt x="18851" y="21295"/>
                        </a:lnTo>
                        <a:lnTo>
                          <a:pt x="19066" y="21226"/>
                        </a:lnTo>
                        <a:lnTo>
                          <a:pt x="19281" y="21124"/>
                        </a:lnTo>
                        <a:lnTo>
                          <a:pt x="19452" y="20989"/>
                        </a:lnTo>
                        <a:lnTo>
                          <a:pt x="19539" y="20854"/>
                        </a:lnTo>
                        <a:lnTo>
                          <a:pt x="19625" y="20684"/>
                        </a:lnTo>
                        <a:lnTo>
                          <a:pt x="19754" y="19698"/>
                        </a:lnTo>
                        <a:lnTo>
                          <a:pt x="19712" y="19461"/>
                        </a:lnTo>
                        <a:lnTo>
                          <a:pt x="19625" y="19257"/>
                        </a:lnTo>
                        <a:lnTo>
                          <a:pt x="19452" y="19054"/>
                        </a:lnTo>
                        <a:lnTo>
                          <a:pt x="19195" y="18883"/>
                        </a:lnTo>
                        <a:lnTo>
                          <a:pt x="19410" y="18850"/>
                        </a:lnTo>
                        <a:lnTo>
                          <a:pt x="19840" y="18713"/>
                        </a:lnTo>
                        <a:lnTo>
                          <a:pt x="20011" y="18578"/>
                        </a:lnTo>
                        <a:lnTo>
                          <a:pt x="20140" y="18441"/>
                        </a:lnTo>
                        <a:lnTo>
                          <a:pt x="20269" y="18273"/>
                        </a:lnTo>
                        <a:lnTo>
                          <a:pt x="20355" y="18068"/>
                        </a:lnTo>
                        <a:lnTo>
                          <a:pt x="20397" y="17899"/>
                        </a:lnTo>
                        <a:lnTo>
                          <a:pt x="20526" y="16676"/>
                        </a:lnTo>
                        <a:lnTo>
                          <a:pt x="20526" y="16370"/>
                        </a:lnTo>
                        <a:lnTo>
                          <a:pt x="20484" y="16200"/>
                        </a:lnTo>
                        <a:lnTo>
                          <a:pt x="20397" y="16065"/>
                        </a:lnTo>
                        <a:lnTo>
                          <a:pt x="20182" y="15827"/>
                        </a:lnTo>
                        <a:lnTo>
                          <a:pt x="19925" y="15623"/>
                        </a:lnTo>
                        <a:lnTo>
                          <a:pt x="20140" y="15590"/>
                        </a:lnTo>
                        <a:lnTo>
                          <a:pt x="20313" y="15521"/>
                        </a:lnTo>
                        <a:lnTo>
                          <a:pt x="20484" y="15419"/>
                        </a:lnTo>
                        <a:lnTo>
                          <a:pt x="20655" y="15283"/>
                        </a:lnTo>
                        <a:lnTo>
                          <a:pt x="20784" y="15147"/>
                        </a:lnTo>
                        <a:lnTo>
                          <a:pt x="20870" y="15012"/>
                        </a:lnTo>
                        <a:lnTo>
                          <a:pt x="20956" y="14842"/>
                        </a:lnTo>
                        <a:lnTo>
                          <a:pt x="20999" y="14638"/>
                        </a:lnTo>
                        <a:lnTo>
                          <a:pt x="21127" y="13449"/>
                        </a:lnTo>
                        <a:lnTo>
                          <a:pt x="21127" y="13110"/>
                        </a:lnTo>
                        <a:lnTo>
                          <a:pt x="21085" y="12940"/>
                        </a:lnTo>
                        <a:lnTo>
                          <a:pt x="20999" y="12803"/>
                        </a:lnTo>
                        <a:lnTo>
                          <a:pt x="20912" y="12668"/>
                        </a:lnTo>
                        <a:lnTo>
                          <a:pt x="20655" y="12464"/>
                        </a:lnTo>
                        <a:lnTo>
                          <a:pt x="20484" y="12363"/>
                        </a:lnTo>
                        <a:lnTo>
                          <a:pt x="20655" y="12328"/>
                        </a:lnTo>
                        <a:lnTo>
                          <a:pt x="20828" y="12226"/>
                        </a:lnTo>
                        <a:lnTo>
                          <a:pt x="20999" y="12124"/>
                        </a:lnTo>
                        <a:lnTo>
                          <a:pt x="21127" y="12022"/>
                        </a:lnTo>
                        <a:lnTo>
                          <a:pt x="21256" y="11887"/>
                        </a:lnTo>
                        <a:lnTo>
                          <a:pt x="21343" y="11750"/>
                        </a:lnTo>
                        <a:lnTo>
                          <a:pt x="21385" y="11582"/>
                        </a:lnTo>
                        <a:lnTo>
                          <a:pt x="21429" y="11412"/>
                        </a:lnTo>
                        <a:lnTo>
                          <a:pt x="21600" y="10188"/>
                        </a:lnTo>
                        <a:lnTo>
                          <a:pt x="21558" y="10018"/>
                        </a:lnTo>
                        <a:lnTo>
                          <a:pt x="21514" y="9850"/>
                        </a:lnTo>
                        <a:lnTo>
                          <a:pt x="21429" y="9713"/>
                        </a:lnTo>
                        <a:lnTo>
                          <a:pt x="21343" y="9578"/>
                        </a:lnTo>
                        <a:lnTo>
                          <a:pt x="21214" y="9441"/>
                        </a:lnTo>
                        <a:lnTo>
                          <a:pt x="21043" y="9339"/>
                        </a:lnTo>
                        <a:lnTo>
                          <a:pt x="20655" y="9136"/>
                        </a:lnTo>
                        <a:lnTo>
                          <a:pt x="20226" y="8965"/>
                        </a:lnTo>
                        <a:lnTo>
                          <a:pt x="19712" y="8830"/>
                        </a:lnTo>
                        <a:lnTo>
                          <a:pt x="19153" y="8728"/>
                        </a:lnTo>
                        <a:lnTo>
                          <a:pt x="18594" y="8660"/>
                        </a:lnTo>
                        <a:lnTo>
                          <a:pt x="17391" y="8525"/>
                        </a:lnTo>
                        <a:lnTo>
                          <a:pt x="15545" y="8388"/>
                        </a:lnTo>
                        <a:lnTo>
                          <a:pt x="13355" y="8286"/>
                        </a:lnTo>
                        <a:lnTo>
                          <a:pt x="11123" y="8185"/>
                        </a:lnTo>
                        <a:lnTo>
                          <a:pt x="11422" y="7777"/>
                        </a:lnTo>
                        <a:lnTo>
                          <a:pt x="11680" y="7302"/>
                        </a:lnTo>
                        <a:lnTo>
                          <a:pt x="11937" y="6793"/>
                        </a:lnTo>
                        <a:lnTo>
                          <a:pt x="12110" y="6249"/>
                        </a:lnTo>
                        <a:lnTo>
                          <a:pt x="12281" y="5705"/>
                        </a:lnTo>
                        <a:lnTo>
                          <a:pt x="12454" y="5128"/>
                        </a:lnTo>
                        <a:lnTo>
                          <a:pt x="12625" y="4008"/>
                        </a:lnTo>
                        <a:lnTo>
                          <a:pt x="12754" y="2988"/>
                        </a:lnTo>
                        <a:lnTo>
                          <a:pt x="12840" y="2139"/>
                        </a:lnTo>
                        <a:lnTo>
                          <a:pt x="12840" y="1120"/>
                        </a:lnTo>
                        <a:lnTo>
                          <a:pt x="12711" y="848"/>
                        </a:lnTo>
                        <a:lnTo>
                          <a:pt x="12583" y="644"/>
                        </a:lnTo>
                        <a:lnTo>
                          <a:pt x="12368" y="441"/>
                        </a:lnTo>
                        <a:lnTo>
                          <a:pt x="12110" y="237"/>
                        </a:lnTo>
                        <a:lnTo>
                          <a:pt x="11809" y="135"/>
                        </a:lnTo>
                        <a:lnTo>
                          <a:pt x="11465" y="33"/>
                        </a:lnTo>
                        <a:lnTo>
                          <a:pt x="11123" y="0"/>
                        </a:lnTo>
                        <a:lnTo>
                          <a:pt x="10477" y="33"/>
                        </a:lnTo>
                        <a:lnTo>
                          <a:pt x="10049" y="102"/>
                        </a:lnTo>
                        <a:lnTo>
                          <a:pt x="9705" y="204"/>
                        </a:lnTo>
                        <a:lnTo>
                          <a:pt x="9448" y="305"/>
                        </a:lnTo>
                        <a:lnTo>
                          <a:pt x="8760" y="2037"/>
                        </a:lnTo>
                        <a:lnTo>
                          <a:pt x="8416" y="2818"/>
                        </a:lnTo>
                        <a:lnTo>
                          <a:pt x="8072" y="3532"/>
                        </a:lnTo>
                        <a:lnTo>
                          <a:pt x="7730" y="4177"/>
                        </a:lnTo>
                        <a:lnTo>
                          <a:pt x="7386" y="4721"/>
                        </a:lnTo>
                        <a:lnTo>
                          <a:pt x="7085" y="5128"/>
                        </a:lnTo>
                        <a:lnTo>
                          <a:pt x="6827" y="5468"/>
                        </a:lnTo>
                        <a:lnTo>
                          <a:pt x="5840" y="6249"/>
                        </a:lnTo>
                        <a:lnTo>
                          <a:pt x="4422" y="7302"/>
                        </a:lnTo>
                        <a:lnTo>
                          <a:pt x="2534" y="8660"/>
                        </a:lnTo>
                        <a:lnTo>
                          <a:pt x="0" y="866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127" name="Group 127"/>
                <p:cNvGrpSpPr/>
                <p:nvPr/>
              </p:nvGrpSpPr>
              <p:grpSpPr>
                <a:xfrm>
                  <a:off x="917375" y="14351"/>
                  <a:ext cx="353116" cy="313695"/>
                  <a:chOff x="21" y="21"/>
                  <a:chExt cx="353114" cy="313694"/>
                </a:xfrm>
              </p:grpSpPr>
              <p:sp>
                <p:nvSpPr>
                  <p:cNvPr id="120" name="Shape 120"/>
                  <p:cNvSpPr/>
                  <p:nvPr/>
                </p:nvSpPr>
                <p:spPr>
                  <a:xfrm>
                    <a:off x="21" y="20991"/>
                    <a:ext cx="353115" cy="2241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974" y="0"/>
                        </a:moveTo>
                        <a:lnTo>
                          <a:pt x="500" y="0"/>
                        </a:lnTo>
                        <a:lnTo>
                          <a:pt x="375" y="51"/>
                        </a:lnTo>
                        <a:lnTo>
                          <a:pt x="251" y="148"/>
                        </a:lnTo>
                        <a:lnTo>
                          <a:pt x="157" y="296"/>
                        </a:lnTo>
                        <a:lnTo>
                          <a:pt x="31" y="591"/>
                        </a:lnTo>
                        <a:lnTo>
                          <a:pt x="0" y="790"/>
                        </a:lnTo>
                        <a:lnTo>
                          <a:pt x="0" y="20810"/>
                        </a:lnTo>
                        <a:lnTo>
                          <a:pt x="31" y="21007"/>
                        </a:lnTo>
                        <a:lnTo>
                          <a:pt x="94" y="21155"/>
                        </a:lnTo>
                        <a:lnTo>
                          <a:pt x="157" y="21304"/>
                        </a:lnTo>
                        <a:lnTo>
                          <a:pt x="251" y="21402"/>
                        </a:lnTo>
                        <a:lnTo>
                          <a:pt x="375" y="21501"/>
                        </a:lnTo>
                        <a:lnTo>
                          <a:pt x="500" y="21549"/>
                        </a:lnTo>
                        <a:lnTo>
                          <a:pt x="626" y="21600"/>
                        </a:lnTo>
                        <a:lnTo>
                          <a:pt x="20974" y="21600"/>
                        </a:lnTo>
                        <a:lnTo>
                          <a:pt x="21099" y="21549"/>
                        </a:lnTo>
                        <a:lnTo>
                          <a:pt x="21223" y="21501"/>
                        </a:lnTo>
                        <a:lnTo>
                          <a:pt x="21349" y="21402"/>
                        </a:lnTo>
                        <a:lnTo>
                          <a:pt x="21443" y="21304"/>
                        </a:lnTo>
                        <a:lnTo>
                          <a:pt x="21506" y="21155"/>
                        </a:lnTo>
                        <a:lnTo>
                          <a:pt x="21568" y="21007"/>
                        </a:lnTo>
                        <a:lnTo>
                          <a:pt x="21600" y="20810"/>
                        </a:lnTo>
                        <a:lnTo>
                          <a:pt x="21600" y="790"/>
                        </a:lnTo>
                        <a:lnTo>
                          <a:pt x="21568" y="591"/>
                        </a:lnTo>
                        <a:lnTo>
                          <a:pt x="21506" y="443"/>
                        </a:lnTo>
                        <a:lnTo>
                          <a:pt x="21443" y="296"/>
                        </a:lnTo>
                        <a:lnTo>
                          <a:pt x="21349" y="148"/>
                        </a:lnTo>
                        <a:lnTo>
                          <a:pt x="21223" y="51"/>
                        </a:lnTo>
                        <a:lnTo>
                          <a:pt x="21099" y="0"/>
                        </a:lnTo>
                        <a:lnTo>
                          <a:pt x="20974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21" name="Shape 121"/>
                  <p:cNvSpPr/>
                  <p:nvPr/>
                </p:nvSpPr>
                <p:spPr>
                  <a:xfrm>
                    <a:off x="166334" y="21"/>
                    <a:ext cx="20468" cy="2097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lnTo>
                          <a:pt x="21600" y="8419"/>
                        </a:lnTo>
                        <a:lnTo>
                          <a:pt x="20536" y="6320"/>
                        </a:lnTo>
                        <a:lnTo>
                          <a:pt x="19981" y="4740"/>
                        </a:lnTo>
                        <a:lnTo>
                          <a:pt x="16743" y="1580"/>
                        </a:lnTo>
                        <a:lnTo>
                          <a:pt x="15124" y="1039"/>
                        </a:lnTo>
                        <a:lnTo>
                          <a:pt x="12973" y="0"/>
                        </a:lnTo>
                        <a:lnTo>
                          <a:pt x="8649" y="0"/>
                        </a:lnTo>
                        <a:lnTo>
                          <a:pt x="6476" y="1039"/>
                        </a:lnTo>
                        <a:lnTo>
                          <a:pt x="4857" y="1580"/>
                        </a:lnTo>
                        <a:lnTo>
                          <a:pt x="1619" y="4740"/>
                        </a:lnTo>
                        <a:lnTo>
                          <a:pt x="1087" y="6320"/>
                        </a:lnTo>
                        <a:lnTo>
                          <a:pt x="0" y="8419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22" name="Shape 122"/>
                  <p:cNvSpPr/>
                  <p:nvPr/>
                </p:nvSpPr>
                <p:spPr>
                  <a:xfrm>
                    <a:off x="55283" y="245152"/>
                    <a:ext cx="51188" cy="685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882" y="0"/>
                        </a:moveTo>
                        <a:lnTo>
                          <a:pt x="434" y="16927"/>
                        </a:lnTo>
                        <a:lnTo>
                          <a:pt x="213" y="17410"/>
                        </a:lnTo>
                        <a:lnTo>
                          <a:pt x="0" y="18052"/>
                        </a:lnTo>
                        <a:lnTo>
                          <a:pt x="0" y="18701"/>
                        </a:lnTo>
                        <a:lnTo>
                          <a:pt x="213" y="19343"/>
                        </a:lnTo>
                        <a:lnTo>
                          <a:pt x="647" y="19826"/>
                        </a:lnTo>
                        <a:lnTo>
                          <a:pt x="1082" y="20475"/>
                        </a:lnTo>
                        <a:lnTo>
                          <a:pt x="1729" y="20792"/>
                        </a:lnTo>
                        <a:lnTo>
                          <a:pt x="2376" y="21276"/>
                        </a:lnTo>
                        <a:lnTo>
                          <a:pt x="3458" y="21441"/>
                        </a:lnTo>
                        <a:lnTo>
                          <a:pt x="4318" y="21600"/>
                        </a:lnTo>
                        <a:lnTo>
                          <a:pt x="5613" y="21441"/>
                        </a:lnTo>
                        <a:lnTo>
                          <a:pt x="6695" y="21117"/>
                        </a:lnTo>
                        <a:lnTo>
                          <a:pt x="7564" y="20475"/>
                        </a:lnTo>
                        <a:lnTo>
                          <a:pt x="8211" y="19826"/>
                        </a:lnTo>
                        <a:lnTo>
                          <a:pt x="21600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23" name="Shape 123"/>
                  <p:cNvSpPr/>
                  <p:nvPr/>
                </p:nvSpPr>
                <p:spPr>
                  <a:xfrm>
                    <a:off x="246686" y="245152"/>
                    <a:ext cx="51167" cy="685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3395" y="19826"/>
                        </a:lnTo>
                        <a:lnTo>
                          <a:pt x="14042" y="20475"/>
                        </a:lnTo>
                        <a:lnTo>
                          <a:pt x="14903" y="21117"/>
                        </a:lnTo>
                        <a:lnTo>
                          <a:pt x="15985" y="21441"/>
                        </a:lnTo>
                        <a:lnTo>
                          <a:pt x="17280" y="21600"/>
                        </a:lnTo>
                        <a:lnTo>
                          <a:pt x="18149" y="21441"/>
                        </a:lnTo>
                        <a:lnTo>
                          <a:pt x="19223" y="21276"/>
                        </a:lnTo>
                        <a:lnTo>
                          <a:pt x="19870" y="20792"/>
                        </a:lnTo>
                        <a:lnTo>
                          <a:pt x="20527" y="20475"/>
                        </a:lnTo>
                        <a:lnTo>
                          <a:pt x="20952" y="19826"/>
                        </a:lnTo>
                        <a:lnTo>
                          <a:pt x="21387" y="19343"/>
                        </a:lnTo>
                        <a:lnTo>
                          <a:pt x="21600" y="18701"/>
                        </a:lnTo>
                        <a:lnTo>
                          <a:pt x="21600" y="18052"/>
                        </a:lnTo>
                        <a:lnTo>
                          <a:pt x="21387" y="17410"/>
                        </a:lnTo>
                        <a:lnTo>
                          <a:pt x="21174" y="16927"/>
                        </a:lnTo>
                        <a:lnTo>
                          <a:pt x="9722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24" name="Shape 124"/>
                  <p:cNvSpPr/>
                  <p:nvPr/>
                </p:nvSpPr>
                <p:spPr>
                  <a:xfrm>
                    <a:off x="20487" y="41457"/>
                    <a:ext cx="312162" cy="183209"/>
                  </a:xfrm>
                  <a:prstGeom prst="rect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25" name="Shape 125"/>
                  <p:cNvSpPr/>
                  <p:nvPr/>
                </p:nvSpPr>
                <p:spPr>
                  <a:xfrm>
                    <a:off x="73711" y="86508"/>
                    <a:ext cx="193442" cy="972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0"/>
                        </a:moveTo>
                        <a:lnTo>
                          <a:pt x="12229" y="18645"/>
                        </a:lnTo>
                        <a:lnTo>
                          <a:pt x="12058" y="18874"/>
                        </a:lnTo>
                        <a:lnTo>
                          <a:pt x="11886" y="19098"/>
                        </a:lnTo>
                        <a:lnTo>
                          <a:pt x="11656" y="19215"/>
                        </a:lnTo>
                        <a:lnTo>
                          <a:pt x="11429" y="19327"/>
                        </a:lnTo>
                        <a:lnTo>
                          <a:pt x="11199" y="19215"/>
                        </a:lnTo>
                        <a:lnTo>
                          <a:pt x="10971" y="19098"/>
                        </a:lnTo>
                        <a:lnTo>
                          <a:pt x="10800" y="18874"/>
                        </a:lnTo>
                        <a:lnTo>
                          <a:pt x="10629" y="18645"/>
                        </a:lnTo>
                        <a:lnTo>
                          <a:pt x="6056" y="9547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26" name="Shape 126"/>
                  <p:cNvSpPr/>
                  <p:nvPr/>
                </p:nvSpPr>
                <p:spPr>
                  <a:xfrm>
                    <a:off x="214432" y="82410"/>
                    <a:ext cx="57848" cy="578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8540" y="0"/>
                        </a:lnTo>
                        <a:lnTo>
                          <a:pt x="19301" y="188"/>
                        </a:lnTo>
                        <a:lnTo>
                          <a:pt x="19874" y="573"/>
                        </a:lnTo>
                        <a:lnTo>
                          <a:pt x="20447" y="1146"/>
                        </a:lnTo>
                        <a:lnTo>
                          <a:pt x="21027" y="1719"/>
                        </a:lnTo>
                        <a:lnTo>
                          <a:pt x="21404" y="2292"/>
                        </a:lnTo>
                        <a:lnTo>
                          <a:pt x="21600" y="3053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128" name="Shape 128"/>
                <p:cNvSpPr/>
                <p:nvPr/>
              </p:nvSpPr>
              <p:spPr>
                <a:xfrm>
                  <a:off x="0" y="788"/>
                  <a:ext cx="340843" cy="3408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0" y="10249"/>
                      </a:lnTo>
                      <a:lnTo>
                        <a:pt x="130" y="9146"/>
                      </a:lnTo>
                      <a:lnTo>
                        <a:pt x="228" y="8627"/>
                      </a:lnTo>
                      <a:lnTo>
                        <a:pt x="325" y="8109"/>
                      </a:lnTo>
                      <a:lnTo>
                        <a:pt x="487" y="7589"/>
                      </a:lnTo>
                      <a:lnTo>
                        <a:pt x="648" y="7103"/>
                      </a:lnTo>
                      <a:lnTo>
                        <a:pt x="844" y="6584"/>
                      </a:lnTo>
                      <a:lnTo>
                        <a:pt x="1071" y="6130"/>
                      </a:lnTo>
                      <a:lnTo>
                        <a:pt x="1298" y="5644"/>
                      </a:lnTo>
                      <a:lnTo>
                        <a:pt x="1557" y="5190"/>
                      </a:lnTo>
                      <a:lnTo>
                        <a:pt x="1850" y="4767"/>
                      </a:lnTo>
                      <a:lnTo>
                        <a:pt x="2141" y="4345"/>
                      </a:lnTo>
                      <a:lnTo>
                        <a:pt x="2465" y="3924"/>
                      </a:lnTo>
                      <a:lnTo>
                        <a:pt x="2822" y="3536"/>
                      </a:lnTo>
                      <a:lnTo>
                        <a:pt x="3535" y="2822"/>
                      </a:lnTo>
                      <a:lnTo>
                        <a:pt x="3924" y="2465"/>
                      </a:lnTo>
                      <a:lnTo>
                        <a:pt x="4346" y="2140"/>
                      </a:lnTo>
                      <a:lnTo>
                        <a:pt x="4768" y="1848"/>
                      </a:lnTo>
                      <a:lnTo>
                        <a:pt x="5189" y="1557"/>
                      </a:lnTo>
                      <a:lnTo>
                        <a:pt x="5643" y="1297"/>
                      </a:lnTo>
                      <a:lnTo>
                        <a:pt x="6129" y="1071"/>
                      </a:lnTo>
                      <a:lnTo>
                        <a:pt x="6583" y="843"/>
                      </a:lnTo>
                      <a:lnTo>
                        <a:pt x="7103" y="649"/>
                      </a:lnTo>
                      <a:lnTo>
                        <a:pt x="7589" y="486"/>
                      </a:lnTo>
                      <a:lnTo>
                        <a:pt x="8108" y="324"/>
                      </a:lnTo>
                      <a:lnTo>
                        <a:pt x="8627" y="226"/>
                      </a:lnTo>
                      <a:lnTo>
                        <a:pt x="9145" y="129"/>
                      </a:lnTo>
                      <a:lnTo>
                        <a:pt x="9697" y="65"/>
                      </a:lnTo>
                      <a:lnTo>
                        <a:pt x="10248" y="0"/>
                      </a:lnTo>
                      <a:lnTo>
                        <a:pt x="11352" y="0"/>
                      </a:lnTo>
                      <a:lnTo>
                        <a:pt x="11903" y="65"/>
                      </a:lnTo>
                      <a:lnTo>
                        <a:pt x="12455" y="129"/>
                      </a:lnTo>
                      <a:lnTo>
                        <a:pt x="12973" y="226"/>
                      </a:lnTo>
                      <a:lnTo>
                        <a:pt x="13492" y="324"/>
                      </a:lnTo>
                      <a:lnTo>
                        <a:pt x="14011" y="486"/>
                      </a:lnTo>
                      <a:lnTo>
                        <a:pt x="14529" y="649"/>
                      </a:lnTo>
                      <a:lnTo>
                        <a:pt x="15017" y="843"/>
                      </a:lnTo>
                      <a:lnTo>
                        <a:pt x="15471" y="1071"/>
                      </a:lnTo>
                      <a:lnTo>
                        <a:pt x="15957" y="1297"/>
                      </a:lnTo>
                      <a:lnTo>
                        <a:pt x="16411" y="1557"/>
                      </a:lnTo>
                      <a:lnTo>
                        <a:pt x="16833" y="1848"/>
                      </a:lnTo>
                      <a:lnTo>
                        <a:pt x="17254" y="2140"/>
                      </a:lnTo>
                      <a:lnTo>
                        <a:pt x="17676" y="2465"/>
                      </a:lnTo>
                      <a:lnTo>
                        <a:pt x="18065" y="2822"/>
                      </a:lnTo>
                      <a:lnTo>
                        <a:pt x="18421" y="3179"/>
                      </a:lnTo>
                      <a:lnTo>
                        <a:pt x="18810" y="3536"/>
                      </a:lnTo>
                      <a:lnTo>
                        <a:pt x="19135" y="3924"/>
                      </a:lnTo>
                      <a:lnTo>
                        <a:pt x="19459" y="4345"/>
                      </a:lnTo>
                      <a:lnTo>
                        <a:pt x="19750" y="4767"/>
                      </a:lnTo>
                      <a:lnTo>
                        <a:pt x="20043" y="5190"/>
                      </a:lnTo>
                      <a:lnTo>
                        <a:pt x="20303" y="5644"/>
                      </a:lnTo>
                      <a:lnTo>
                        <a:pt x="20529" y="6130"/>
                      </a:lnTo>
                      <a:lnTo>
                        <a:pt x="20756" y="6584"/>
                      </a:lnTo>
                      <a:lnTo>
                        <a:pt x="20952" y="7103"/>
                      </a:lnTo>
                      <a:lnTo>
                        <a:pt x="21113" y="7589"/>
                      </a:lnTo>
                      <a:lnTo>
                        <a:pt x="21275" y="8109"/>
                      </a:lnTo>
                      <a:lnTo>
                        <a:pt x="21372" y="8627"/>
                      </a:lnTo>
                      <a:lnTo>
                        <a:pt x="21470" y="9146"/>
                      </a:lnTo>
                      <a:lnTo>
                        <a:pt x="21600" y="10249"/>
                      </a:lnTo>
                      <a:lnTo>
                        <a:pt x="21600" y="11351"/>
                      </a:lnTo>
                      <a:lnTo>
                        <a:pt x="21470" y="12454"/>
                      </a:lnTo>
                      <a:lnTo>
                        <a:pt x="21275" y="13493"/>
                      </a:lnTo>
                      <a:lnTo>
                        <a:pt x="21113" y="14011"/>
                      </a:lnTo>
                      <a:lnTo>
                        <a:pt x="20952" y="14498"/>
                      </a:lnTo>
                      <a:lnTo>
                        <a:pt x="20756" y="15016"/>
                      </a:lnTo>
                      <a:lnTo>
                        <a:pt x="20529" y="15470"/>
                      </a:lnTo>
                      <a:lnTo>
                        <a:pt x="20303" y="15958"/>
                      </a:lnTo>
                      <a:lnTo>
                        <a:pt x="20043" y="16410"/>
                      </a:lnTo>
                      <a:lnTo>
                        <a:pt x="19750" y="16833"/>
                      </a:lnTo>
                      <a:lnTo>
                        <a:pt x="19459" y="17255"/>
                      </a:lnTo>
                      <a:lnTo>
                        <a:pt x="19135" y="17676"/>
                      </a:lnTo>
                      <a:lnTo>
                        <a:pt x="18810" y="18066"/>
                      </a:lnTo>
                      <a:lnTo>
                        <a:pt x="18421" y="18423"/>
                      </a:lnTo>
                      <a:lnTo>
                        <a:pt x="18065" y="18778"/>
                      </a:lnTo>
                      <a:lnTo>
                        <a:pt x="17676" y="19135"/>
                      </a:lnTo>
                      <a:lnTo>
                        <a:pt x="17254" y="19460"/>
                      </a:lnTo>
                      <a:lnTo>
                        <a:pt x="16833" y="19752"/>
                      </a:lnTo>
                      <a:lnTo>
                        <a:pt x="16411" y="20043"/>
                      </a:lnTo>
                      <a:lnTo>
                        <a:pt x="15957" y="20303"/>
                      </a:lnTo>
                      <a:lnTo>
                        <a:pt x="15471" y="20531"/>
                      </a:lnTo>
                      <a:lnTo>
                        <a:pt x="15017" y="20757"/>
                      </a:lnTo>
                      <a:lnTo>
                        <a:pt x="14529" y="20951"/>
                      </a:lnTo>
                      <a:lnTo>
                        <a:pt x="14011" y="21114"/>
                      </a:lnTo>
                      <a:lnTo>
                        <a:pt x="13492" y="21276"/>
                      </a:lnTo>
                      <a:lnTo>
                        <a:pt x="12973" y="21374"/>
                      </a:lnTo>
                      <a:lnTo>
                        <a:pt x="12455" y="21471"/>
                      </a:lnTo>
                      <a:lnTo>
                        <a:pt x="11903" y="21536"/>
                      </a:lnTo>
                      <a:lnTo>
                        <a:pt x="11352" y="21600"/>
                      </a:lnTo>
                      <a:lnTo>
                        <a:pt x="10248" y="21600"/>
                      </a:lnTo>
                      <a:lnTo>
                        <a:pt x="9697" y="21536"/>
                      </a:lnTo>
                      <a:lnTo>
                        <a:pt x="9145" y="21471"/>
                      </a:lnTo>
                      <a:lnTo>
                        <a:pt x="8627" y="21374"/>
                      </a:lnTo>
                      <a:lnTo>
                        <a:pt x="8108" y="21276"/>
                      </a:lnTo>
                      <a:lnTo>
                        <a:pt x="7589" y="21114"/>
                      </a:lnTo>
                      <a:lnTo>
                        <a:pt x="7103" y="20951"/>
                      </a:lnTo>
                      <a:lnTo>
                        <a:pt x="6583" y="20757"/>
                      </a:lnTo>
                      <a:lnTo>
                        <a:pt x="6129" y="20531"/>
                      </a:lnTo>
                      <a:lnTo>
                        <a:pt x="5643" y="20303"/>
                      </a:lnTo>
                      <a:lnTo>
                        <a:pt x="5189" y="20043"/>
                      </a:lnTo>
                      <a:lnTo>
                        <a:pt x="4768" y="19752"/>
                      </a:lnTo>
                      <a:lnTo>
                        <a:pt x="4346" y="19460"/>
                      </a:lnTo>
                      <a:lnTo>
                        <a:pt x="3924" y="19135"/>
                      </a:lnTo>
                      <a:lnTo>
                        <a:pt x="3535" y="18778"/>
                      </a:lnTo>
                      <a:lnTo>
                        <a:pt x="3179" y="18423"/>
                      </a:lnTo>
                      <a:lnTo>
                        <a:pt x="2822" y="18066"/>
                      </a:lnTo>
                      <a:lnTo>
                        <a:pt x="2465" y="17676"/>
                      </a:lnTo>
                      <a:lnTo>
                        <a:pt x="2141" y="17255"/>
                      </a:lnTo>
                      <a:lnTo>
                        <a:pt x="1850" y="16833"/>
                      </a:lnTo>
                      <a:lnTo>
                        <a:pt x="1557" y="16410"/>
                      </a:lnTo>
                      <a:lnTo>
                        <a:pt x="1298" y="15958"/>
                      </a:lnTo>
                      <a:lnTo>
                        <a:pt x="1071" y="15470"/>
                      </a:lnTo>
                      <a:lnTo>
                        <a:pt x="844" y="15016"/>
                      </a:lnTo>
                      <a:lnTo>
                        <a:pt x="648" y="14498"/>
                      </a:lnTo>
                      <a:lnTo>
                        <a:pt x="487" y="14011"/>
                      </a:lnTo>
                      <a:lnTo>
                        <a:pt x="325" y="13493"/>
                      </a:lnTo>
                      <a:lnTo>
                        <a:pt x="130" y="12454"/>
                      </a:lnTo>
                      <a:lnTo>
                        <a:pt x="0" y="11351"/>
                      </a:lnTo>
                      <a:lnTo>
                        <a:pt x="0" y="10800"/>
                      </a:lnTo>
                      <a:close/>
                      <a:moveTo>
                        <a:pt x="9633" y="14887"/>
                      </a:moveTo>
                      <a:lnTo>
                        <a:pt x="9697" y="14887"/>
                      </a:lnTo>
                      <a:lnTo>
                        <a:pt x="9924" y="14854"/>
                      </a:lnTo>
                      <a:lnTo>
                        <a:pt x="10151" y="14756"/>
                      </a:lnTo>
                      <a:lnTo>
                        <a:pt x="10379" y="14627"/>
                      </a:lnTo>
                      <a:lnTo>
                        <a:pt x="10541" y="14465"/>
                      </a:lnTo>
                      <a:lnTo>
                        <a:pt x="15989" y="8984"/>
                      </a:lnTo>
                      <a:lnTo>
                        <a:pt x="16119" y="8821"/>
                      </a:lnTo>
                      <a:lnTo>
                        <a:pt x="16183" y="8660"/>
                      </a:lnTo>
                      <a:lnTo>
                        <a:pt x="16248" y="8466"/>
                      </a:lnTo>
                      <a:lnTo>
                        <a:pt x="16248" y="8270"/>
                      </a:lnTo>
                      <a:lnTo>
                        <a:pt x="16216" y="8011"/>
                      </a:lnTo>
                      <a:lnTo>
                        <a:pt x="16151" y="7752"/>
                      </a:lnTo>
                      <a:lnTo>
                        <a:pt x="16022" y="7557"/>
                      </a:lnTo>
                      <a:lnTo>
                        <a:pt x="15827" y="7362"/>
                      </a:lnTo>
                      <a:lnTo>
                        <a:pt x="15665" y="7232"/>
                      </a:lnTo>
                      <a:lnTo>
                        <a:pt x="15471" y="7167"/>
                      </a:lnTo>
                      <a:lnTo>
                        <a:pt x="15276" y="7103"/>
                      </a:lnTo>
                      <a:lnTo>
                        <a:pt x="15080" y="7103"/>
                      </a:lnTo>
                      <a:lnTo>
                        <a:pt x="14822" y="7135"/>
                      </a:lnTo>
                      <a:lnTo>
                        <a:pt x="14594" y="7200"/>
                      </a:lnTo>
                      <a:lnTo>
                        <a:pt x="14368" y="7330"/>
                      </a:lnTo>
                      <a:lnTo>
                        <a:pt x="14172" y="7524"/>
                      </a:lnTo>
                      <a:lnTo>
                        <a:pt x="9536" y="11968"/>
                      </a:lnTo>
                      <a:lnTo>
                        <a:pt x="7719" y="10183"/>
                      </a:lnTo>
                      <a:lnTo>
                        <a:pt x="7557" y="10022"/>
                      </a:lnTo>
                      <a:lnTo>
                        <a:pt x="7330" y="9925"/>
                      </a:lnTo>
                      <a:lnTo>
                        <a:pt x="7135" y="9860"/>
                      </a:lnTo>
                      <a:lnTo>
                        <a:pt x="6908" y="9827"/>
                      </a:lnTo>
                      <a:lnTo>
                        <a:pt x="6681" y="9860"/>
                      </a:lnTo>
                      <a:lnTo>
                        <a:pt x="6454" y="9925"/>
                      </a:lnTo>
                      <a:lnTo>
                        <a:pt x="6260" y="10022"/>
                      </a:lnTo>
                      <a:lnTo>
                        <a:pt x="6065" y="10183"/>
                      </a:lnTo>
                      <a:lnTo>
                        <a:pt x="5935" y="10346"/>
                      </a:lnTo>
                      <a:lnTo>
                        <a:pt x="5806" y="10540"/>
                      </a:lnTo>
                      <a:lnTo>
                        <a:pt x="5741" y="10768"/>
                      </a:lnTo>
                      <a:lnTo>
                        <a:pt x="5741" y="11222"/>
                      </a:lnTo>
                      <a:lnTo>
                        <a:pt x="5806" y="11449"/>
                      </a:lnTo>
                      <a:lnTo>
                        <a:pt x="5935" y="11643"/>
                      </a:lnTo>
                      <a:lnTo>
                        <a:pt x="6065" y="11837"/>
                      </a:lnTo>
                      <a:lnTo>
                        <a:pt x="8790" y="14562"/>
                      </a:lnTo>
                      <a:lnTo>
                        <a:pt x="8984" y="14693"/>
                      </a:lnTo>
                      <a:lnTo>
                        <a:pt x="9179" y="14822"/>
                      </a:lnTo>
                      <a:lnTo>
                        <a:pt x="9405" y="14887"/>
                      </a:lnTo>
                      <a:lnTo>
                        <a:pt x="9633" y="14887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9FC5E8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144" name="Group 144"/>
                <p:cNvGrpSpPr/>
                <p:nvPr/>
              </p:nvGrpSpPr>
              <p:grpSpPr>
                <a:xfrm>
                  <a:off x="3561981" y="4885"/>
                  <a:ext cx="332628" cy="332627"/>
                  <a:chOff x="21" y="21"/>
                  <a:chExt cx="332626" cy="332626"/>
                </a:xfrm>
              </p:grpSpPr>
              <p:sp>
                <p:nvSpPr>
                  <p:cNvPr id="129" name="Shape 129"/>
                  <p:cNvSpPr/>
                  <p:nvPr/>
                </p:nvSpPr>
                <p:spPr>
                  <a:xfrm>
                    <a:off x="21" y="21"/>
                    <a:ext cx="332627" cy="3326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0"/>
                        </a:moveTo>
                        <a:lnTo>
                          <a:pt x="10235" y="33"/>
                        </a:lnTo>
                        <a:lnTo>
                          <a:pt x="9703" y="65"/>
                        </a:lnTo>
                        <a:lnTo>
                          <a:pt x="9172" y="132"/>
                        </a:lnTo>
                        <a:lnTo>
                          <a:pt x="8108" y="332"/>
                        </a:lnTo>
                        <a:lnTo>
                          <a:pt x="7576" y="498"/>
                        </a:lnTo>
                        <a:lnTo>
                          <a:pt x="7078" y="665"/>
                        </a:lnTo>
                        <a:lnTo>
                          <a:pt x="6612" y="864"/>
                        </a:lnTo>
                        <a:lnTo>
                          <a:pt x="6114" y="1063"/>
                        </a:lnTo>
                        <a:lnTo>
                          <a:pt x="5649" y="1295"/>
                        </a:lnTo>
                        <a:lnTo>
                          <a:pt x="5216" y="1561"/>
                        </a:lnTo>
                        <a:lnTo>
                          <a:pt x="4751" y="1860"/>
                        </a:lnTo>
                        <a:lnTo>
                          <a:pt x="4353" y="2160"/>
                        </a:lnTo>
                        <a:lnTo>
                          <a:pt x="3920" y="2459"/>
                        </a:lnTo>
                        <a:lnTo>
                          <a:pt x="3556" y="2825"/>
                        </a:lnTo>
                        <a:lnTo>
                          <a:pt x="3156" y="3156"/>
                        </a:lnTo>
                        <a:lnTo>
                          <a:pt x="2825" y="3556"/>
                        </a:lnTo>
                        <a:lnTo>
                          <a:pt x="2459" y="3920"/>
                        </a:lnTo>
                        <a:lnTo>
                          <a:pt x="2160" y="4353"/>
                        </a:lnTo>
                        <a:lnTo>
                          <a:pt x="1860" y="4751"/>
                        </a:lnTo>
                        <a:lnTo>
                          <a:pt x="1561" y="5216"/>
                        </a:lnTo>
                        <a:lnTo>
                          <a:pt x="1295" y="5649"/>
                        </a:lnTo>
                        <a:lnTo>
                          <a:pt x="1063" y="6114"/>
                        </a:lnTo>
                        <a:lnTo>
                          <a:pt x="864" y="6612"/>
                        </a:lnTo>
                        <a:lnTo>
                          <a:pt x="665" y="7078"/>
                        </a:lnTo>
                        <a:lnTo>
                          <a:pt x="498" y="7576"/>
                        </a:lnTo>
                        <a:lnTo>
                          <a:pt x="332" y="8108"/>
                        </a:lnTo>
                        <a:lnTo>
                          <a:pt x="232" y="8640"/>
                        </a:lnTo>
                        <a:lnTo>
                          <a:pt x="132" y="9171"/>
                        </a:lnTo>
                        <a:lnTo>
                          <a:pt x="65" y="9703"/>
                        </a:lnTo>
                        <a:lnTo>
                          <a:pt x="33" y="10235"/>
                        </a:lnTo>
                        <a:lnTo>
                          <a:pt x="0" y="10800"/>
                        </a:lnTo>
                        <a:lnTo>
                          <a:pt x="33" y="11365"/>
                        </a:lnTo>
                        <a:lnTo>
                          <a:pt x="65" y="11897"/>
                        </a:lnTo>
                        <a:lnTo>
                          <a:pt x="132" y="12428"/>
                        </a:lnTo>
                        <a:lnTo>
                          <a:pt x="332" y="13492"/>
                        </a:lnTo>
                        <a:lnTo>
                          <a:pt x="498" y="14023"/>
                        </a:lnTo>
                        <a:lnTo>
                          <a:pt x="665" y="14522"/>
                        </a:lnTo>
                        <a:lnTo>
                          <a:pt x="864" y="14988"/>
                        </a:lnTo>
                        <a:lnTo>
                          <a:pt x="1063" y="15486"/>
                        </a:lnTo>
                        <a:lnTo>
                          <a:pt x="1295" y="15951"/>
                        </a:lnTo>
                        <a:lnTo>
                          <a:pt x="1561" y="16384"/>
                        </a:lnTo>
                        <a:lnTo>
                          <a:pt x="1860" y="16847"/>
                        </a:lnTo>
                        <a:lnTo>
                          <a:pt x="2160" y="17247"/>
                        </a:lnTo>
                        <a:lnTo>
                          <a:pt x="2459" y="17678"/>
                        </a:lnTo>
                        <a:lnTo>
                          <a:pt x="2825" y="18044"/>
                        </a:lnTo>
                        <a:lnTo>
                          <a:pt x="3156" y="18444"/>
                        </a:lnTo>
                        <a:lnTo>
                          <a:pt x="3556" y="18775"/>
                        </a:lnTo>
                        <a:lnTo>
                          <a:pt x="3920" y="19141"/>
                        </a:lnTo>
                        <a:lnTo>
                          <a:pt x="4353" y="19440"/>
                        </a:lnTo>
                        <a:lnTo>
                          <a:pt x="4751" y="19739"/>
                        </a:lnTo>
                        <a:lnTo>
                          <a:pt x="5216" y="20039"/>
                        </a:lnTo>
                        <a:lnTo>
                          <a:pt x="5649" y="20304"/>
                        </a:lnTo>
                        <a:lnTo>
                          <a:pt x="6114" y="20537"/>
                        </a:lnTo>
                        <a:lnTo>
                          <a:pt x="6612" y="20736"/>
                        </a:lnTo>
                        <a:lnTo>
                          <a:pt x="7078" y="20935"/>
                        </a:lnTo>
                        <a:lnTo>
                          <a:pt x="7576" y="21102"/>
                        </a:lnTo>
                        <a:lnTo>
                          <a:pt x="8108" y="21268"/>
                        </a:lnTo>
                        <a:lnTo>
                          <a:pt x="9172" y="21468"/>
                        </a:lnTo>
                        <a:lnTo>
                          <a:pt x="9703" y="21535"/>
                        </a:lnTo>
                        <a:lnTo>
                          <a:pt x="10235" y="21567"/>
                        </a:lnTo>
                        <a:lnTo>
                          <a:pt x="10800" y="21600"/>
                        </a:lnTo>
                        <a:lnTo>
                          <a:pt x="11365" y="21567"/>
                        </a:lnTo>
                        <a:lnTo>
                          <a:pt x="11897" y="21535"/>
                        </a:lnTo>
                        <a:lnTo>
                          <a:pt x="12428" y="21468"/>
                        </a:lnTo>
                        <a:lnTo>
                          <a:pt x="13492" y="21268"/>
                        </a:lnTo>
                        <a:lnTo>
                          <a:pt x="14023" y="21102"/>
                        </a:lnTo>
                        <a:lnTo>
                          <a:pt x="14522" y="20935"/>
                        </a:lnTo>
                        <a:lnTo>
                          <a:pt x="14988" y="20736"/>
                        </a:lnTo>
                        <a:lnTo>
                          <a:pt x="15486" y="20537"/>
                        </a:lnTo>
                        <a:lnTo>
                          <a:pt x="15951" y="20304"/>
                        </a:lnTo>
                        <a:lnTo>
                          <a:pt x="16384" y="20039"/>
                        </a:lnTo>
                        <a:lnTo>
                          <a:pt x="16849" y="19739"/>
                        </a:lnTo>
                        <a:lnTo>
                          <a:pt x="17247" y="19440"/>
                        </a:lnTo>
                        <a:lnTo>
                          <a:pt x="17678" y="19141"/>
                        </a:lnTo>
                        <a:lnTo>
                          <a:pt x="18044" y="18775"/>
                        </a:lnTo>
                        <a:lnTo>
                          <a:pt x="18444" y="18444"/>
                        </a:lnTo>
                        <a:lnTo>
                          <a:pt x="18775" y="18044"/>
                        </a:lnTo>
                        <a:lnTo>
                          <a:pt x="19141" y="17678"/>
                        </a:lnTo>
                        <a:lnTo>
                          <a:pt x="19440" y="17247"/>
                        </a:lnTo>
                        <a:lnTo>
                          <a:pt x="19739" y="16847"/>
                        </a:lnTo>
                        <a:lnTo>
                          <a:pt x="20039" y="16384"/>
                        </a:lnTo>
                        <a:lnTo>
                          <a:pt x="20304" y="15951"/>
                        </a:lnTo>
                        <a:lnTo>
                          <a:pt x="20537" y="15486"/>
                        </a:lnTo>
                        <a:lnTo>
                          <a:pt x="20736" y="14988"/>
                        </a:lnTo>
                        <a:lnTo>
                          <a:pt x="20935" y="14522"/>
                        </a:lnTo>
                        <a:lnTo>
                          <a:pt x="21102" y="14023"/>
                        </a:lnTo>
                        <a:lnTo>
                          <a:pt x="21268" y="13492"/>
                        </a:lnTo>
                        <a:lnTo>
                          <a:pt x="21468" y="12428"/>
                        </a:lnTo>
                        <a:lnTo>
                          <a:pt x="21535" y="11897"/>
                        </a:lnTo>
                        <a:lnTo>
                          <a:pt x="21567" y="11365"/>
                        </a:lnTo>
                        <a:lnTo>
                          <a:pt x="21600" y="10800"/>
                        </a:lnTo>
                        <a:lnTo>
                          <a:pt x="21567" y="10235"/>
                        </a:lnTo>
                        <a:lnTo>
                          <a:pt x="21535" y="9703"/>
                        </a:lnTo>
                        <a:lnTo>
                          <a:pt x="21468" y="9171"/>
                        </a:lnTo>
                        <a:lnTo>
                          <a:pt x="21368" y="8640"/>
                        </a:lnTo>
                        <a:lnTo>
                          <a:pt x="21268" y="8108"/>
                        </a:lnTo>
                        <a:lnTo>
                          <a:pt x="21102" y="7576"/>
                        </a:lnTo>
                        <a:lnTo>
                          <a:pt x="20935" y="7078"/>
                        </a:lnTo>
                        <a:lnTo>
                          <a:pt x="20736" y="6612"/>
                        </a:lnTo>
                        <a:lnTo>
                          <a:pt x="20537" y="6114"/>
                        </a:lnTo>
                        <a:lnTo>
                          <a:pt x="20304" y="5649"/>
                        </a:lnTo>
                        <a:lnTo>
                          <a:pt x="20039" y="5216"/>
                        </a:lnTo>
                        <a:lnTo>
                          <a:pt x="19739" y="4751"/>
                        </a:lnTo>
                        <a:lnTo>
                          <a:pt x="19440" y="4353"/>
                        </a:lnTo>
                        <a:lnTo>
                          <a:pt x="19141" y="3920"/>
                        </a:lnTo>
                        <a:lnTo>
                          <a:pt x="18775" y="3556"/>
                        </a:lnTo>
                        <a:lnTo>
                          <a:pt x="18444" y="3156"/>
                        </a:lnTo>
                        <a:lnTo>
                          <a:pt x="18044" y="2825"/>
                        </a:lnTo>
                        <a:lnTo>
                          <a:pt x="17678" y="2459"/>
                        </a:lnTo>
                        <a:lnTo>
                          <a:pt x="17247" y="2160"/>
                        </a:lnTo>
                        <a:lnTo>
                          <a:pt x="16849" y="1860"/>
                        </a:lnTo>
                        <a:lnTo>
                          <a:pt x="16384" y="1561"/>
                        </a:lnTo>
                        <a:lnTo>
                          <a:pt x="15951" y="1295"/>
                        </a:lnTo>
                        <a:lnTo>
                          <a:pt x="15486" y="1063"/>
                        </a:lnTo>
                        <a:lnTo>
                          <a:pt x="14988" y="864"/>
                        </a:lnTo>
                        <a:lnTo>
                          <a:pt x="14522" y="665"/>
                        </a:lnTo>
                        <a:lnTo>
                          <a:pt x="14023" y="498"/>
                        </a:lnTo>
                        <a:lnTo>
                          <a:pt x="13492" y="332"/>
                        </a:lnTo>
                        <a:lnTo>
                          <a:pt x="12428" y="132"/>
                        </a:lnTo>
                        <a:lnTo>
                          <a:pt x="11897" y="65"/>
                        </a:lnTo>
                        <a:lnTo>
                          <a:pt x="11365" y="33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0" name="Shape 130"/>
                  <p:cNvSpPr/>
                  <p:nvPr/>
                </p:nvSpPr>
                <p:spPr>
                  <a:xfrm>
                    <a:off x="20487" y="20487"/>
                    <a:ext cx="291695" cy="2916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21600"/>
                        </a:moveTo>
                        <a:lnTo>
                          <a:pt x="10232" y="21600"/>
                        </a:lnTo>
                        <a:lnTo>
                          <a:pt x="9701" y="21524"/>
                        </a:lnTo>
                        <a:lnTo>
                          <a:pt x="9171" y="21486"/>
                        </a:lnTo>
                        <a:lnTo>
                          <a:pt x="8110" y="21259"/>
                        </a:lnTo>
                        <a:lnTo>
                          <a:pt x="7579" y="21107"/>
                        </a:lnTo>
                        <a:lnTo>
                          <a:pt x="7086" y="20956"/>
                        </a:lnTo>
                        <a:lnTo>
                          <a:pt x="6594" y="20729"/>
                        </a:lnTo>
                        <a:lnTo>
                          <a:pt x="6138" y="20539"/>
                        </a:lnTo>
                        <a:lnTo>
                          <a:pt x="5647" y="20274"/>
                        </a:lnTo>
                        <a:lnTo>
                          <a:pt x="5191" y="20046"/>
                        </a:lnTo>
                        <a:lnTo>
                          <a:pt x="4774" y="19744"/>
                        </a:lnTo>
                        <a:lnTo>
                          <a:pt x="4358" y="19440"/>
                        </a:lnTo>
                        <a:lnTo>
                          <a:pt x="3941" y="19137"/>
                        </a:lnTo>
                        <a:lnTo>
                          <a:pt x="3562" y="18796"/>
                        </a:lnTo>
                        <a:lnTo>
                          <a:pt x="3184" y="18416"/>
                        </a:lnTo>
                        <a:lnTo>
                          <a:pt x="2804" y="18038"/>
                        </a:lnTo>
                        <a:lnTo>
                          <a:pt x="2463" y="17659"/>
                        </a:lnTo>
                        <a:lnTo>
                          <a:pt x="1553" y="16408"/>
                        </a:lnTo>
                        <a:lnTo>
                          <a:pt x="1326" y="15953"/>
                        </a:lnTo>
                        <a:lnTo>
                          <a:pt x="1061" y="15462"/>
                        </a:lnTo>
                        <a:lnTo>
                          <a:pt x="871" y="15006"/>
                        </a:lnTo>
                        <a:lnTo>
                          <a:pt x="644" y="14514"/>
                        </a:lnTo>
                        <a:lnTo>
                          <a:pt x="492" y="14021"/>
                        </a:lnTo>
                        <a:lnTo>
                          <a:pt x="341" y="13490"/>
                        </a:lnTo>
                        <a:lnTo>
                          <a:pt x="114" y="12429"/>
                        </a:lnTo>
                        <a:lnTo>
                          <a:pt x="75" y="11899"/>
                        </a:lnTo>
                        <a:lnTo>
                          <a:pt x="0" y="11368"/>
                        </a:lnTo>
                        <a:lnTo>
                          <a:pt x="0" y="10232"/>
                        </a:lnTo>
                        <a:lnTo>
                          <a:pt x="75" y="9701"/>
                        </a:lnTo>
                        <a:lnTo>
                          <a:pt x="114" y="9171"/>
                        </a:lnTo>
                        <a:lnTo>
                          <a:pt x="341" y="8110"/>
                        </a:lnTo>
                        <a:lnTo>
                          <a:pt x="492" y="7579"/>
                        </a:lnTo>
                        <a:lnTo>
                          <a:pt x="644" y="7086"/>
                        </a:lnTo>
                        <a:lnTo>
                          <a:pt x="871" y="6593"/>
                        </a:lnTo>
                        <a:lnTo>
                          <a:pt x="1061" y="6138"/>
                        </a:lnTo>
                        <a:lnTo>
                          <a:pt x="1326" y="5647"/>
                        </a:lnTo>
                        <a:lnTo>
                          <a:pt x="1553" y="5191"/>
                        </a:lnTo>
                        <a:lnTo>
                          <a:pt x="1856" y="4774"/>
                        </a:lnTo>
                        <a:lnTo>
                          <a:pt x="2160" y="4358"/>
                        </a:lnTo>
                        <a:lnTo>
                          <a:pt x="2463" y="3941"/>
                        </a:lnTo>
                        <a:lnTo>
                          <a:pt x="2804" y="3562"/>
                        </a:lnTo>
                        <a:lnTo>
                          <a:pt x="3184" y="3184"/>
                        </a:lnTo>
                        <a:lnTo>
                          <a:pt x="3562" y="2804"/>
                        </a:lnTo>
                        <a:lnTo>
                          <a:pt x="3941" y="2463"/>
                        </a:lnTo>
                        <a:lnTo>
                          <a:pt x="4358" y="2160"/>
                        </a:lnTo>
                        <a:lnTo>
                          <a:pt x="4774" y="1856"/>
                        </a:lnTo>
                        <a:lnTo>
                          <a:pt x="5191" y="1553"/>
                        </a:lnTo>
                        <a:lnTo>
                          <a:pt x="5647" y="1326"/>
                        </a:lnTo>
                        <a:lnTo>
                          <a:pt x="6138" y="1061"/>
                        </a:lnTo>
                        <a:lnTo>
                          <a:pt x="6594" y="871"/>
                        </a:lnTo>
                        <a:lnTo>
                          <a:pt x="7086" y="644"/>
                        </a:lnTo>
                        <a:lnTo>
                          <a:pt x="7579" y="492"/>
                        </a:lnTo>
                        <a:lnTo>
                          <a:pt x="8110" y="341"/>
                        </a:lnTo>
                        <a:lnTo>
                          <a:pt x="9171" y="114"/>
                        </a:lnTo>
                        <a:lnTo>
                          <a:pt x="9701" y="75"/>
                        </a:lnTo>
                        <a:lnTo>
                          <a:pt x="10232" y="0"/>
                        </a:lnTo>
                        <a:lnTo>
                          <a:pt x="11368" y="0"/>
                        </a:lnTo>
                        <a:lnTo>
                          <a:pt x="11899" y="75"/>
                        </a:lnTo>
                        <a:lnTo>
                          <a:pt x="12429" y="114"/>
                        </a:lnTo>
                        <a:lnTo>
                          <a:pt x="13490" y="341"/>
                        </a:lnTo>
                        <a:lnTo>
                          <a:pt x="14021" y="492"/>
                        </a:lnTo>
                        <a:lnTo>
                          <a:pt x="14514" y="644"/>
                        </a:lnTo>
                        <a:lnTo>
                          <a:pt x="15006" y="871"/>
                        </a:lnTo>
                        <a:lnTo>
                          <a:pt x="15462" y="1061"/>
                        </a:lnTo>
                        <a:lnTo>
                          <a:pt x="15953" y="1326"/>
                        </a:lnTo>
                        <a:lnTo>
                          <a:pt x="16408" y="1553"/>
                        </a:lnTo>
                        <a:lnTo>
                          <a:pt x="17659" y="2463"/>
                        </a:lnTo>
                        <a:lnTo>
                          <a:pt x="18038" y="2804"/>
                        </a:lnTo>
                        <a:lnTo>
                          <a:pt x="18416" y="3184"/>
                        </a:lnTo>
                        <a:lnTo>
                          <a:pt x="18796" y="3562"/>
                        </a:lnTo>
                        <a:lnTo>
                          <a:pt x="19137" y="3941"/>
                        </a:lnTo>
                        <a:lnTo>
                          <a:pt x="19440" y="4358"/>
                        </a:lnTo>
                        <a:lnTo>
                          <a:pt x="19744" y="4774"/>
                        </a:lnTo>
                        <a:lnTo>
                          <a:pt x="20047" y="5191"/>
                        </a:lnTo>
                        <a:lnTo>
                          <a:pt x="20274" y="5647"/>
                        </a:lnTo>
                        <a:lnTo>
                          <a:pt x="20539" y="6138"/>
                        </a:lnTo>
                        <a:lnTo>
                          <a:pt x="20729" y="6593"/>
                        </a:lnTo>
                        <a:lnTo>
                          <a:pt x="20956" y="7086"/>
                        </a:lnTo>
                        <a:lnTo>
                          <a:pt x="21107" y="7579"/>
                        </a:lnTo>
                        <a:lnTo>
                          <a:pt x="21259" y="8110"/>
                        </a:lnTo>
                        <a:lnTo>
                          <a:pt x="21486" y="9171"/>
                        </a:lnTo>
                        <a:lnTo>
                          <a:pt x="21524" y="9701"/>
                        </a:lnTo>
                        <a:lnTo>
                          <a:pt x="21600" y="10232"/>
                        </a:lnTo>
                        <a:lnTo>
                          <a:pt x="21600" y="11368"/>
                        </a:lnTo>
                        <a:lnTo>
                          <a:pt x="21524" y="11899"/>
                        </a:lnTo>
                        <a:lnTo>
                          <a:pt x="21486" y="12429"/>
                        </a:lnTo>
                        <a:lnTo>
                          <a:pt x="21259" y="13490"/>
                        </a:lnTo>
                        <a:lnTo>
                          <a:pt x="21107" y="14021"/>
                        </a:lnTo>
                        <a:lnTo>
                          <a:pt x="20956" y="14514"/>
                        </a:lnTo>
                        <a:lnTo>
                          <a:pt x="20729" y="15006"/>
                        </a:lnTo>
                        <a:lnTo>
                          <a:pt x="20539" y="15462"/>
                        </a:lnTo>
                        <a:lnTo>
                          <a:pt x="20274" y="15953"/>
                        </a:lnTo>
                        <a:lnTo>
                          <a:pt x="20047" y="16408"/>
                        </a:lnTo>
                        <a:lnTo>
                          <a:pt x="19137" y="17659"/>
                        </a:lnTo>
                        <a:lnTo>
                          <a:pt x="18796" y="18038"/>
                        </a:lnTo>
                        <a:lnTo>
                          <a:pt x="18416" y="18416"/>
                        </a:lnTo>
                        <a:lnTo>
                          <a:pt x="18038" y="18796"/>
                        </a:lnTo>
                        <a:lnTo>
                          <a:pt x="17659" y="19137"/>
                        </a:lnTo>
                        <a:lnTo>
                          <a:pt x="16825" y="19744"/>
                        </a:lnTo>
                        <a:lnTo>
                          <a:pt x="16408" y="20046"/>
                        </a:lnTo>
                        <a:lnTo>
                          <a:pt x="15953" y="20274"/>
                        </a:lnTo>
                        <a:lnTo>
                          <a:pt x="15462" y="20539"/>
                        </a:lnTo>
                        <a:lnTo>
                          <a:pt x="15006" y="20729"/>
                        </a:lnTo>
                        <a:lnTo>
                          <a:pt x="14514" y="20956"/>
                        </a:lnTo>
                        <a:lnTo>
                          <a:pt x="14021" y="21107"/>
                        </a:lnTo>
                        <a:lnTo>
                          <a:pt x="13490" y="21259"/>
                        </a:lnTo>
                        <a:lnTo>
                          <a:pt x="12429" y="21486"/>
                        </a:lnTo>
                        <a:lnTo>
                          <a:pt x="11899" y="21524"/>
                        </a:lnTo>
                        <a:lnTo>
                          <a:pt x="11368" y="21600"/>
                        </a:lnTo>
                        <a:lnTo>
                          <a:pt x="10800" y="2160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1" name="Shape 131"/>
                  <p:cNvSpPr/>
                  <p:nvPr/>
                </p:nvSpPr>
                <p:spPr>
                  <a:xfrm>
                    <a:off x="167868" y="74215"/>
                    <a:ext cx="46060" cy="1422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14607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2" name="Shape 132"/>
                  <p:cNvSpPr/>
                  <p:nvPr/>
                </p:nvSpPr>
                <p:spPr>
                  <a:xfrm flipV="1">
                    <a:off x="166334" y="20487"/>
                    <a:ext cx="1" cy="24564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3" name="Shape 133"/>
                  <p:cNvSpPr/>
                  <p:nvPr/>
                </p:nvSpPr>
                <p:spPr>
                  <a:xfrm>
                    <a:off x="93673" y="39923"/>
                    <a:ext cx="11768" cy="20993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4" name="Shape 134"/>
                  <p:cNvSpPr/>
                  <p:nvPr/>
                </p:nvSpPr>
                <p:spPr>
                  <a:xfrm>
                    <a:off x="39923" y="93652"/>
                    <a:ext cx="20993" cy="11789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5" name="Shape 135"/>
                  <p:cNvSpPr/>
                  <p:nvPr/>
                </p:nvSpPr>
                <p:spPr>
                  <a:xfrm>
                    <a:off x="20487" y="166334"/>
                    <a:ext cx="24564" cy="1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6" name="Shape 136"/>
                  <p:cNvSpPr/>
                  <p:nvPr/>
                </p:nvSpPr>
                <p:spPr>
                  <a:xfrm flipV="1">
                    <a:off x="39923" y="227228"/>
                    <a:ext cx="20993" cy="11768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7" name="Shape 137"/>
                  <p:cNvSpPr/>
                  <p:nvPr/>
                </p:nvSpPr>
                <p:spPr>
                  <a:xfrm flipV="1">
                    <a:off x="93673" y="271753"/>
                    <a:ext cx="11768" cy="20993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8" name="Shape 138"/>
                  <p:cNvSpPr/>
                  <p:nvPr/>
                </p:nvSpPr>
                <p:spPr>
                  <a:xfrm>
                    <a:off x="166334" y="287618"/>
                    <a:ext cx="1" cy="24564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39" name="Shape 139"/>
                  <p:cNvSpPr/>
                  <p:nvPr/>
                </p:nvSpPr>
                <p:spPr>
                  <a:xfrm flipH="1" flipV="1">
                    <a:off x="227228" y="271753"/>
                    <a:ext cx="11768" cy="20993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0" name="Shape 140"/>
                  <p:cNvSpPr/>
                  <p:nvPr/>
                </p:nvSpPr>
                <p:spPr>
                  <a:xfrm flipH="1" flipV="1">
                    <a:off x="271753" y="227228"/>
                    <a:ext cx="20993" cy="11768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1" name="Shape 141"/>
                  <p:cNvSpPr/>
                  <p:nvPr/>
                </p:nvSpPr>
                <p:spPr>
                  <a:xfrm flipH="1">
                    <a:off x="287618" y="166334"/>
                    <a:ext cx="24564" cy="1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2" name="Shape 142"/>
                  <p:cNvSpPr/>
                  <p:nvPr/>
                </p:nvSpPr>
                <p:spPr>
                  <a:xfrm flipV="1">
                    <a:off x="271753" y="93652"/>
                    <a:ext cx="20993" cy="11789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3" name="Shape 143"/>
                  <p:cNvSpPr/>
                  <p:nvPr/>
                </p:nvSpPr>
                <p:spPr>
                  <a:xfrm flipH="1">
                    <a:off x="227228" y="39923"/>
                    <a:ext cx="11768" cy="20993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153" name="Group 153"/>
                <p:cNvGrpSpPr/>
                <p:nvPr/>
              </p:nvGrpSpPr>
              <p:grpSpPr>
                <a:xfrm>
                  <a:off x="2769483" y="21"/>
                  <a:ext cx="215967" cy="342356"/>
                  <a:chOff x="0" y="21"/>
                  <a:chExt cx="215965" cy="342355"/>
                </a:xfrm>
              </p:grpSpPr>
              <p:sp>
                <p:nvSpPr>
                  <p:cNvPr id="145" name="Shape 145"/>
                  <p:cNvSpPr/>
                  <p:nvPr/>
                </p:nvSpPr>
                <p:spPr>
                  <a:xfrm>
                    <a:off x="64991" y="298376"/>
                    <a:ext cx="85984" cy="18934"/>
                  </a:xfrm>
                  <a:prstGeom prst="rect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6" name="Shape 146"/>
                  <p:cNvSpPr/>
                  <p:nvPr/>
                </p:nvSpPr>
                <p:spPr>
                  <a:xfrm>
                    <a:off x="64991" y="278919"/>
                    <a:ext cx="85984" cy="18933"/>
                  </a:xfrm>
                  <a:prstGeom prst="rect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7" name="Shape 147"/>
                  <p:cNvSpPr/>
                  <p:nvPr/>
                </p:nvSpPr>
                <p:spPr>
                  <a:xfrm>
                    <a:off x="64991" y="317309"/>
                    <a:ext cx="85984" cy="2506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3078"/>
                        </a:lnTo>
                        <a:lnTo>
                          <a:pt x="127" y="5739"/>
                        </a:lnTo>
                        <a:lnTo>
                          <a:pt x="517" y="8383"/>
                        </a:lnTo>
                        <a:lnTo>
                          <a:pt x="1029" y="10574"/>
                        </a:lnTo>
                        <a:lnTo>
                          <a:pt x="1800" y="11913"/>
                        </a:lnTo>
                        <a:lnTo>
                          <a:pt x="9897" y="21165"/>
                        </a:lnTo>
                        <a:lnTo>
                          <a:pt x="10800" y="21600"/>
                        </a:lnTo>
                        <a:lnTo>
                          <a:pt x="11697" y="21165"/>
                        </a:lnTo>
                        <a:lnTo>
                          <a:pt x="19800" y="11913"/>
                        </a:lnTo>
                        <a:lnTo>
                          <a:pt x="20571" y="10574"/>
                        </a:lnTo>
                        <a:lnTo>
                          <a:pt x="21083" y="8383"/>
                        </a:lnTo>
                        <a:lnTo>
                          <a:pt x="21468" y="5739"/>
                        </a:lnTo>
                        <a:lnTo>
                          <a:pt x="21600" y="3078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8" name="Shape 148"/>
                  <p:cNvSpPr/>
                  <p:nvPr/>
                </p:nvSpPr>
                <p:spPr>
                  <a:xfrm>
                    <a:off x="55788" y="118237"/>
                    <a:ext cx="29670" cy="1402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lnTo>
                          <a:pt x="8934" y="922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49" name="Shape 149"/>
                  <p:cNvSpPr/>
                  <p:nvPr/>
                </p:nvSpPr>
                <p:spPr>
                  <a:xfrm>
                    <a:off x="-1" y="21"/>
                    <a:ext cx="215967" cy="2584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5100" y="21600"/>
                        </a:moveTo>
                        <a:lnTo>
                          <a:pt x="15356" y="20659"/>
                        </a:lnTo>
                        <a:lnTo>
                          <a:pt x="15713" y="19761"/>
                        </a:lnTo>
                        <a:lnTo>
                          <a:pt x="16123" y="18906"/>
                        </a:lnTo>
                        <a:lnTo>
                          <a:pt x="16584" y="18135"/>
                        </a:lnTo>
                        <a:lnTo>
                          <a:pt x="17096" y="17408"/>
                        </a:lnTo>
                        <a:lnTo>
                          <a:pt x="17607" y="16681"/>
                        </a:lnTo>
                        <a:lnTo>
                          <a:pt x="18733" y="15313"/>
                        </a:lnTo>
                        <a:lnTo>
                          <a:pt x="19297" y="14628"/>
                        </a:lnTo>
                        <a:lnTo>
                          <a:pt x="19807" y="13945"/>
                        </a:lnTo>
                        <a:lnTo>
                          <a:pt x="20270" y="13260"/>
                        </a:lnTo>
                        <a:lnTo>
                          <a:pt x="20730" y="12490"/>
                        </a:lnTo>
                        <a:lnTo>
                          <a:pt x="21087" y="11719"/>
                        </a:lnTo>
                        <a:lnTo>
                          <a:pt x="21344" y="10864"/>
                        </a:lnTo>
                        <a:lnTo>
                          <a:pt x="21497" y="9967"/>
                        </a:lnTo>
                        <a:lnTo>
                          <a:pt x="21547" y="9496"/>
                        </a:lnTo>
                        <a:lnTo>
                          <a:pt x="21600" y="9025"/>
                        </a:lnTo>
                        <a:lnTo>
                          <a:pt x="21497" y="8084"/>
                        </a:lnTo>
                        <a:lnTo>
                          <a:pt x="21344" y="7187"/>
                        </a:lnTo>
                        <a:lnTo>
                          <a:pt x="21087" y="6329"/>
                        </a:lnTo>
                        <a:lnTo>
                          <a:pt x="20730" y="5518"/>
                        </a:lnTo>
                        <a:lnTo>
                          <a:pt x="20270" y="4705"/>
                        </a:lnTo>
                        <a:lnTo>
                          <a:pt x="19757" y="3978"/>
                        </a:lnTo>
                        <a:lnTo>
                          <a:pt x="19091" y="3293"/>
                        </a:lnTo>
                        <a:lnTo>
                          <a:pt x="18427" y="2652"/>
                        </a:lnTo>
                        <a:lnTo>
                          <a:pt x="17657" y="2053"/>
                        </a:lnTo>
                        <a:lnTo>
                          <a:pt x="16840" y="1540"/>
                        </a:lnTo>
                        <a:lnTo>
                          <a:pt x="15917" y="1112"/>
                        </a:lnTo>
                        <a:lnTo>
                          <a:pt x="14997" y="727"/>
                        </a:lnTo>
                        <a:lnTo>
                          <a:pt x="14024" y="427"/>
                        </a:lnTo>
                        <a:lnTo>
                          <a:pt x="12950" y="170"/>
                        </a:lnTo>
                        <a:lnTo>
                          <a:pt x="11926" y="42"/>
                        </a:lnTo>
                        <a:lnTo>
                          <a:pt x="10800" y="0"/>
                        </a:lnTo>
                        <a:lnTo>
                          <a:pt x="9674" y="42"/>
                        </a:lnTo>
                        <a:lnTo>
                          <a:pt x="8650" y="170"/>
                        </a:lnTo>
                        <a:lnTo>
                          <a:pt x="7576" y="427"/>
                        </a:lnTo>
                        <a:lnTo>
                          <a:pt x="6603" y="727"/>
                        </a:lnTo>
                        <a:lnTo>
                          <a:pt x="5681" y="1112"/>
                        </a:lnTo>
                        <a:lnTo>
                          <a:pt x="4760" y="1540"/>
                        </a:lnTo>
                        <a:lnTo>
                          <a:pt x="3940" y="2053"/>
                        </a:lnTo>
                        <a:lnTo>
                          <a:pt x="3173" y="2652"/>
                        </a:lnTo>
                        <a:lnTo>
                          <a:pt x="2507" y="3293"/>
                        </a:lnTo>
                        <a:lnTo>
                          <a:pt x="1843" y="3978"/>
                        </a:lnTo>
                        <a:lnTo>
                          <a:pt x="1330" y="4705"/>
                        </a:lnTo>
                        <a:lnTo>
                          <a:pt x="870" y="5518"/>
                        </a:lnTo>
                        <a:lnTo>
                          <a:pt x="513" y="6329"/>
                        </a:lnTo>
                        <a:lnTo>
                          <a:pt x="256" y="7187"/>
                        </a:lnTo>
                        <a:lnTo>
                          <a:pt x="103" y="8084"/>
                        </a:lnTo>
                        <a:lnTo>
                          <a:pt x="0" y="9025"/>
                        </a:lnTo>
                        <a:lnTo>
                          <a:pt x="50" y="9496"/>
                        </a:lnTo>
                        <a:lnTo>
                          <a:pt x="103" y="9967"/>
                        </a:lnTo>
                        <a:lnTo>
                          <a:pt x="256" y="10864"/>
                        </a:lnTo>
                        <a:lnTo>
                          <a:pt x="513" y="11719"/>
                        </a:lnTo>
                        <a:lnTo>
                          <a:pt x="870" y="12490"/>
                        </a:lnTo>
                        <a:lnTo>
                          <a:pt x="1330" y="13260"/>
                        </a:lnTo>
                        <a:lnTo>
                          <a:pt x="1791" y="13945"/>
                        </a:lnTo>
                        <a:lnTo>
                          <a:pt x="2303" y="14628"/>
                        </a:lnTo>
                        <a:lnTo>
                          <a:pt x="2867" y="15313"/>
                        </a:lnTo>
                        <a:lnTo>
                          <a:pt x="3993" y="16681"/>
                        </a:lnTo>
                        <a:lnTo>
                          <a:pt x="4504" y="17408"/>
                        </a:lnTo>
                        <a:lnTo>
                          <a:pt x="5016" y="18135"/>
                        </a:lnTo>
                        <a:lnTo>
                          <a:pt x="5477" y="18906"/>
                        </a:lnTo>
                        <a:lnTo>
                          <a:pt x="5887" y="19761"/>
                        </a:lnTo>
                        <a:lnTo>
                          <a:pt x="6244" y="20659"/>
                        </a:lnTo>
                        <a:lnTo>
                          <a:pt x="650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0" name="Shape 150"/>
                  <p:cNvSpPr/>
                  <p:nvPr/>
                </p:nvSpPr>
                <p:spPr>
                  <a:xfrm>
                    <a:off x="130508" y="118237"/>
                    <a:ext cx="29670" cy="1402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0"/>
                        </a:moveTo>
                        <a:lnTo>
                          <a:pt x="12666" y="9222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1" name="Shape 151"/>
                  <p:cNvSpPr/>
                  <p:nvPr/>
                </p:nvSpPr>
                <p:spPr>
                  <a:xfrm>
                    <a:off x="70118" y="113110"/>
                    <a:ext cx="75730" cy="163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022"/>
                        </a:moveTo>
                        <a:lnTo>
                          <a:pt x="4962" y="21600"/>
                        </a:lnTo>
                        <a:lnTo>
                          <a:pt x="9925" y="2022"/>
                        </a:lnTo>
                        <a:lnTo>
                          <a:pt x="10362" y="692"/>
                        </a:lnTo>
                        <a:lnTo>
                          <a:pt x="10800" y="0"/>
                        </a:lnTo>
                        <a:lnTo>
                          <a:pt x="11238" y="692"/>
                        </a:lnTo>
                        <a:lnTo>
                          <a:pt x="11675" y="2022"/>
                        </a:lnTo>
                        <a:lnTo>
                          <a:pt x="16638" y="21600"/>
                        </a:lnTo>
                        <a:lnTo>
                          <a:pt x="21600" y="2022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52" name="Shape 152"/>
                  <p:cNvSpPr/>
                  <p:nvPr/>
                </p:nvSpPr>
                <p:spPr>
                  <a:xfrm>
                    <a:off x="64991" y="260512"/>
                    <a:ext cx="85984" cy="1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9FC5E8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163" name="Group 163"/>
            <p:cNvGrpSpPr/>
            <p:nvPr/>
          </p:nvGrpSpPr>
          <p:grpSpPr>
            <a:xfrm>
              <a:off x="8366739" y="6420"/>
              <a:ext cx="342882" cy="418107"/>
              <a:chOff x="0" y="21"/>
              <a:chExt cx="342880" cy="418105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0" y="20487"/>
                <a:ext cx="325483" cy="397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0349"/>
                    </a:moveTo>
                    <a:lnTo>
                      <a:pt x="21567" y="20543"/>
                    </a:lnTo>
                    <a:lnTo>
                      <a:pt x="21498" y="20738"/>
                    </a:lnTo>
                    <a:lnTo>
                      <a:pt x="21362" y="20961"/>
                    </a:lnTo>
                    <a:lnTo>
                      <a:pt x="21193" y="21155"/>
                    </a:lnTo>
                    <a:lnTo>
                      <a:pt x="20989" y="21321"/>
                    </a:lnTo>
                    <a:lnTo>
                      <a:pt x="20751" y="21461"/>
                    </a:lnTo>
                    <a:lnTo>
                      <a:pt x="20547" y="21573"/>
                    </a:lnTo>
                    <a:lnTo>
                      <a:pt x="20309" y="21600"/>
                    </a:lnTo>
                    <a:lnTo>
                      <a:pt x="1427" y="21600"/>
                    </a:lnTo>
                    <a:lnTo>
                      <a:pt x="1189" y="21573"/>
                    </a:lnTo>
                    <a:lnTo>
                      <a:pt x="951" y="21461"/>
                    </a:lnTo>
                    <a:lnTo>
                      <a:pt x="714" y="21321"/>
                    </a:lnTo>
                    <a:lnTo>
                      <a:pt x="476" y="21155"/>
                    </a:lnTo>
                    <a:lnTo>
                      <a:pt x="305" y="20961"/>
                    </a:lnTo>
                    <a:lnTo>
                      <a:pt x="137" y="20738"/>
                    </a:lnTo>
                    <a:lnTo>
                      <a:pt x="35" y="20543"/>
                    </a:lnTo>
                    <a:lnTo>
                      <a:pt x="0" y="20349"/>
                    </a:lnTo>
                    <a:lnTo>
                      <a:pt x="0" y="1001"/>
                    </a:lnTo>
                    <a:lnTo>
                      <a:pt x="35" y="806"/>
                    </a:lnTo>
                    <a:lnTo>
                      <a:pt x="137" y="639"/>
                    </a:lnTo>
                    <a:lnTo>
                      <a:pt x="272" y="473"/>
                    </a:lnTo>
                    <a:lnTo>
                      <a:pt x="476" y="306"/>
                    </a:lnTo>
                    <a:lnTo>
                      <a:pt x="679" y="195"/>
                    </a:lnTo>
                    <a:lnTo>
                      <a:pt x="918" y="83"/>
                    </a:lnTo>
                    <a:lnTo>
                      <a:pt x="1155" y="27"/>
                    </a:lnTo>
                    <a:lnTo>
                      <a:pt x="1358" y="0"/>
                    </a:lnTo>
                  </a:path>
                </a:pathLst>
              </a:custGeom>
              <a:noFill/>
              <a:ln w="12175" cap="rnd">
                <a:solidFill>
                  <a:srgbClr val="9FC5E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25593" y="21"/>
                <a:ext cx="317288" cy="3889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922"/>
                    </a:moveTo>
                    <a:lnTo>
                      <a:pt x="21600" y="20690"/>
                    </a:lnTo>
                    <a:lnTo>
                      <a:pt x="21566" y="20860"/>
                    </a:lnTo>
                    <a:lnTo>
                      <a:pt x="21496" y="21032"/>
                    </a:lnTo>
                    <a:lnTo>
                      <a:pt x="21425" y="21173"/>
                    </a:lnTo>
                    <a:lnTo>
                      <a:pt x="21287" y="21315"/>
                    </a:lnTo>
                    <a:lnTo>
                      <a:pt x="21112" y="21430"/>
                    </a:lnTo>
                    <a:lnTo>
                      <a:pt x="20903" y="21515"/>
                    </a:lnTo>
                    <a:lnTo>
                      <a:pt x="20695" y="21571"/>
                    </a:lnTo>
                    <a:lnTo>
                      <a:pt x="20486" y="21600"/>
                    </a:lnTo>
                    <a:lnTo>
                      <a:pt x="1114" y="21600"/>
                    </a:lnTo>
                    <a:lnTo>
                      <a:pt x="905" y="21571"/>
                    </a:lnTo>
                    <a:lnTo>
                      <a:pt x="697" y="21515"/>
                    </a:lnTo>
                    <a:lnTo>
                      <a:pt x="488" y="21430"/>
                    </a:lnTo>
                    <a:lnTo>
                      <a:pt x="313" y="21315"/>
                    </a:lnTo>
                    <a:lnTo>
                      <a:pt x="175" y="21173"/>
                    </a:lnTo>
                    <a:lnTo>
                      <a:pt x="104" y="21032"/>
                    </a:lnTo>
                    <a:lnTo>
                      <a:pt x="34" y="20860"/>
                    </a:lnTo>
                    <a:lnTo>
                      <a:pt x="0" y="20690"/>
                    </a:lnTo>
                    <a:lnTo>
                      <a:pt x="0" y="909"/>
                    </a:lnTo>
                    <a:lnTo>
                      <a:pt x="34" y="711"/>
                    </a:lnTo>
                    <a:lnTo>
                      <a:pt x="104" y="540"/>
                    </a:lnTo>
                    <a:lnTo>
                      <a:pt x="175" y="398"/>
                    </a:lnTo>
                    <a:lnTo>
                      <a:pt x="313" y="256"/>
                    </a:lnTo>
                    <a:lnTo>
                      <a:pt x="488" y="142"/>
                    </a:lnTo>
                    <a:lnTo>
                      <a:pt x="697" y="57"/>
                    </a:lnTo>
                    <a:lnTo>
                      <a:pt x="905" y="0"/>
                    </a:lnTo>
                    <a:lnTo>
                      <a:pt x="16792" y="0"/>
                    </a:lnTo>
                  </a:path>
                </a:pathLst>
              </a:custGeom>
              <a:noFill/>
              <a:ln w="12175" cap="rnd">
                <a:solidFill>
                  <a:srgbClr val="9FC5E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77788" y="274821"/>
                <a:ext cx="112585" cy="1"/>
              </a:xfrm>
              <a:prstGeom prst="line">
                <a:avLst/>
              </a:prstGeom>
              <a:noFill/>
              <a:ln w="12175" cap="rnd">
                <a:solidFill>
                  <a:srgbClr val="9FC5E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Shape 159"/>
              <p:cNvSpPr/>
              <p:nvPr/>
            </p:nvSpPr>
            <p:spPr>
              <a:xfrm flipH="1" flipV="1">
                <a:off x="77788" y="228783"/>
                <a:ext cx="214937" cy="1"/>
              </a:xfrm>
              <a:prstGeom prst="line">
                <a:avLst/>
              </a:prstGeom>
              <a:noFill/>
              <a:ln w="12175" cap="rnd">
                <a:solidFill>
                  <a:srgbClr val="9FC5E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Shape 160"/>
              <p:cNvSpPr/>
              <p:nvPr/>
            </p:nvSpPr>
            <p:spPr>
              <a:xfrm flipH="1" flipV="1">
                <a:off x="77788" y="182199"/>
                <a:ext cx="214937" cy="1"/>
              </a:xfrm>
              <a:prstGeom prst="line">
                <a:avLst/>
              </a:prstGeom>
              <a:noFill/>
              <a:ln w="12175" cap="rnd">
                <a:solidFill>
                  <a:srgbClr val="9FC5E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 flipV="1">
                <a:off x="77788" y="135635"/>
                <a:ext cx="214937" cy="1"/>
              </a:xfrm>
              <a:prstGeom prst="line">
                <a:avLst/>
              </a:prstGeom>
              <a:noFill/>
              <a:ln w="12175" cap="rnd">
                <a:solidFill>
                  <a:srgbClr val="9FC5E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272258" y="21"/>
                <a:ext cx="70623" cy="70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587"/>
                    </a:moveTo>
                    <a:lnTo>
                      <a:pt x="0" y="0"/>
                    </a:lnTo>
                    <a:lnTo>
                      <a:pt x="21600" y="21600"/>
                    </a:lnTo>
                    <a:lnTo>
                      <a:pt x="5006" y="21600"/>
                    </a:lnTo>
                    <a:lnTo>
                      <a:pt x="3914" y="21439"/>
                    </a:lnTo>
                    <a:lnTo>
                      <a:pt x="2976" y="21131"/>
                    </a:lnTo>
                    <a:lnTo>
                      <a:pt x="2191" y="20662"/>
                    </a:lnTo>
                    <a:lnTo>
                      <a:pt x="1407" y="20032"/>
                    </a:lnTo>
                    <a:lnTo>
                      <a:pt x="784" y="19409"/>
                    </a:lnTo>
                    <a:lnTo>
                      <a:pt x="315" y="18470"/>
                    </a:lnTo>
                    <a:lnTo>
                      <a:pt x="0" y="17532"/>
                    </a:lnTo>
                    <a:lnTo>
                      <a:pt x="0" y="16587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9FC5E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64" name="Shape 164"/>
            <p:cNvSpPr/>
            <p:nvPr/>
          </p:nvSpPr>
          <p:spPr>
            <a:xfrm>
              <a:off x="9267205" y="40964"/>
              <a:ext cx="351077" cy="349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5" y="11497"/>
                  </a:moveTo>
                  <a:lnTo>
                    <a:pt x="10863" y="1362"/>
                  </a:lnTo>
                  <a:lnTo>
                    <a:pt x="10989" y="1235"/>
                  </a:lnTo>
                  <a:lnTo>
                    <a:pt x="11114" y="1077"/>
                  </a:lnTo>
                  <a:lnTo>
                    <a:pt x="11461" y="854"/>
                  </a:lnTo>
                  <a:lnTo>
                    <a:pt x="11839" y="633"/>
                  </a:lnTo>
                  <a:lnTo>
                    <a:pt x="12217" y="411"/>
                  </a:lnTo>
                  <a:lnTo>
                    <a:pt x="12720" y="221"/>
                  </a:lnTo>
                  <a:lnTo>
                    <a:pt x="13161" y="95"/>
                  </a:lnTo>
                  <a:lnTo>
                    <a:pt x="13570" y="31"/>
                  </a:lnTo>
                  <a:lnTo>
                    <a:pt x="13980" y="0"/>
                  </a:lnTo>
                  <a:lnTo>
                    <a:pt x="19993" y="0"/>
                  </a:lnTo>
                  <a:lnTo>
                    <a:pt x="20151" y="62"/>
                  </a:lnTo>
                  <a:lnTo>
                    <a:pt x="20497" y="157"/>
                  </a:lnTo>
                  <a:lnTo>
                    <a:pt x="20813" y="349"/>
                  </a:lnTo>
                  <a:lnTo>
                    <a:pt x="21065" y="538"/>
                  </a:lnTo>
                  <a:lnTo>
                    <a:pt x="21190" y="697"/>
                  </a:lnTo>
                  <a:lnTo>
                    <a:pt x="21316" y="854"/>
                  </a:lnTo>
                  <a:lnTo>
                    <a:pt x="21410" y="1013"/>
                  </a:lnTo>
                  <a:lnTo>
                    <a:pt x="21473" y="1172"/>
                  </a:lnTo>
                  <a:lnTo>
                    <a:pt x="21537" y="1362"/>
                  </a:lnTo>
                  <a:lnTo>
                    <a:pt x="21568" y="1520"/>
                  </a:lnTo>
                  <a:lnTo>
                    <a:pt x="21600" y="1931"/>
                  </a:lnTo>
                  <a:lnTo>
                    <a:pt x="21600" y="7791"/>
                  </a:lnTo>
                  <a:lnTo>
                    <a:pt x="21568" y="8203"/>
                  </a:lnTo>
                  <a:lnTo>
                    <a:pt x="21506" y="8614"/>
                  </a:lnTo>
                  <a:lnTo>
                    <a:pt x="21379" y="9026"/>
                  </a:lnTo>
                  <a:lnTo>
                    <a:pt x="21190" y="9437"/>
                  </a:lnTo>
                  <a:lnTo>
                    <a:pt x="21127" y="9691"/>
                  </a:lnTo>
                  <a:lnTo>
                    <a:pt x="21065" y="9913"/>
                  </a:lnTo>
                  <a:lnTo>
                    <a:pt x="20938" y="10103"/>
                  </a:lnTo>
                  <a:lnTo>
                    <a:pt x="20844" y="10293"/>
                  </a:lnTo>
                  <a:lnTo>
                    <a:pt x="20592" y="10610"/>
                  </a:lnTo>
                  <a:lnTo>
                    <a:pt x="20372" y="10926"/>
                  </a:lnTo>
                  <a:lnTo>
                    <a:pt x="10201" y="21062"/>
                  </a:lnTo>
                  <a:lnTo>
                    <a:pt x="9949" y="21315"/>
                  </a:lnTo>
                  <a:lnTo>
                    <a:pt x="9792" y="21410"/>
                  </a:lnTo>
                  <a:lnTo>
                    <a:pt x="9635" y="21473"/>
                  </a:lnTo>
                  <a:lnTo>
                    <a:pt x="9289" y="21567"/>
                  </a:lnTo>
                  <a:lnTo>
                    <a:pt x="8973" y="21600"/>
                  </a:lnTo>
                  <a:lnTo>
                    <a:pt x="8596" y="21567"/>
                  </a:lnTo>
                  <a:lnTo>
                    <a:pt x="8407" y="21536"/>
                  </a:lnTo>
                  <a:lnTo>
                    <a:pt x="8249" y="21473"/>
                  </a:lnTo>
                  <a:lnTo>
                    <a:pt x="8061" y="21410"/>
                  </a:lnTo>
                  <a:lnTo>
                    <a:pt x="7903" y="21315"/>
                  </a:lnTo>
                  <a:lnTo>
                    <a:pt x="7745" y="21188"/>
                  </a:lnTo>
                  <a:lnTo>
                    <a:pt x="7620" y="21062"/>
                  </a:lnTo>
                  <a:lnTo>
                    <a:pt x="535" y="14094"/>
                  </a:lnTo>
                  <a:lnTo>
                    <a:pt x="346" y="13777"/>
                  </a:lnTo>
                  <a:lnTo>
                    <a:pt x="158" y="13461"/>
                  </a:lnTo>
                  <a:lnTo>
                    <a:pt x="31" y="13143"/>
                  </a:lnTo>
                  <a:lnTo>
                    <a:pt x="0" y="13017"/>
                  </a:lnTo>
                  <a:lnTo>
                    <a:pt x="0" y="12636"/>
                  </a:lnTo>
                  <a:lnTo>
                    <a:pt x="31" y="12479"/>
                  </a:lnTo>
                  <a:lnTo>
                    <a:pt x="158" y="12130"/>
                  </a:lnTo>
                  <a:lnTo>
                    <a:pt x="346" y="11782"/>
                  </a:lnTo>
                  <a:lnTo>
                    <a:pt x="535" y="11497"/>
                  </a:lnTo>
                  <a:close/>
                  <a:moveTo>
                    <a:pt x="16184" y="5447"/>
                  </a:moveTo>
                  <a:lnTo>
                    <a:pt x="16404" y="5637"/>
                  </a:lnTo>
                  <a:lnTo>
                    <a:pt x="16624" y="5763"/>
                  </a:lnTo>
                  <a:lnTo>
                    <a:pt x="16845" y="5827"/>
                  </a:lnTo>
                  <a:lnTo>
                    <a:pt x="17380" y="5827"/>
                  </a:lnTo>
                  <a:lnTo>
                    <a:pt x="17601" y="5763"/>
                  </a:lnTo>
                  <a:lnTo>
                    <a:pt x="17790" y="5637"/>
                  </a:lnTo>
                  <a:lnTo>
                    <a:pt x="17947" y="5447"/>
                  </a:lnTo>
                  <a:lnTo>
                    <a:pt x="18137" y="5258"/>
                  </a:lnTo>
                  <a:lnTo>
                    <a:pt x="18231" y="5035"/>
                  </a:lnTo>
                  <a:lnTo>
                    <a:pt x="18293" y="4845"/>
                  </a:lnTo>
                  <a:lnTo>
                    <a:pt x="18325" y="4624"/>
                  </a:lnTo>
                  <a:lnTo>
                    <a:pt x="18293" y="4371"/>
                  </a:lnTo>
                  <a:lnTo>
                    <a:pt x="18231" y="4117"/>
                  </a:lnTo>
                  <a:lnTo>
                    <a:pt x="18137" y="3895"/>
                  </a:lnTo>
                  <a:lnTo>
                    <a:pt x="17947" y="3705"/>
                  </a:lnTo>
                  <a:lnTo>
                    <a:pt x="17790" y="3546"/>
                  </a:lnTo>
                  <a:lnTo>
                    <a:pt x="17601" y="3451"/>
                  </a:lnTo>
                  <a:lnTo>
                    <a:pt x="17380" y="3356"/>
                  </a:lnTo>
                  <a:lnTo>
                    <a:pt x="17128" y="3325"/>
                  </a:lnTo>
                  <a:lnTo>
                    <a:pt x="16845" y="3356"/>
                  </a:lnTo>
                  <a:lnTo>
                    <a:pt x="16624" y="3451"/>
                  </a:lnTo>
                  <a:lnTo>
                    <a:pt x="16404" y="3546"/>
                  </a:lnTo>
                  <a:lnTo>
                    <a:pt x="16184" y="3705"/>
                  </a:lnTo>
                  <a:lnTo>
                    <a:pt x="16089" y="3895"/>
                  </a:lnTo>
                  <a:lnTo>
                    <a:pt x="15994" y="4117"/>
                  </a:lnTo>
                  <a:lnTo>
                    <a:pt x="15932" y="4371"/>
                  </a:lnTo>
                  <a:lnTo>
                    <a:pt x="15932" y="4845"/>
                  </a:lnTo>
                  <a:lnTo>
                    <a:pt x="15994" y="5035"/>
                  </a:lnTo>
                  <a:lnTo>
                    <a:pt x="16089" y="5258"/>
                  </a:lnTo>
                  <a:lnTo>
                    <a:pt x="16184" y="5447"/>
                  </a:lnTo>
                  <a:close/>
                </a:path>
              </a:pathLst>
            </a:custGeom>
            <a:noFill/>
            <a:ln w="12175" cap="rnd">
              <a:solidFill>
                <a:srgbClr val="9FC5E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grpSp>
          <p:nvGrpSpPr>
            <p:cNvPr id="168" name="Group 168"/>
            <p:cNvGrpSpPr/>
            <p:nvPr/>
          </p:nvGrpSpPr>
          <p:grpSpPr>
            <a:xfrm>
              <a:off x="8839219" y="690334"/>
              <a:ext cx="390980" cy="270152"/>
              <a:chOff x="0" y="0"/>
              <a:chExt cx="390978" cy="270151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0" y="0"/>
                <a:ext cx="390979" cy="245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7188"/>
                    </a:lnTo>
                    <a:lnTo>
                      <a:pt x="21543" y="5395"/>
                    </a:lnTo>
                    <a:lnTo>
                      <a:pt x="21515" y="4047"/>
                    </a:lnTo>
                    <a:lnTo>
                      <a:pt x="21346" y="1349"/>
                    </a:lnTo>
                    <a:lnTo>
                      <a:pt x="21261" y="887"/>
                    </a:lnTo>
                    <a:lnTo>
                      <a:pt x="21147" y="0"/>
                    </a:lnTo>
                    <a:lnTo>
                      <a:pt x="452" y="0"/>
                    </a:lnTo>
                    <a:lnTo>
                      <a:pt x="339" y="887"/>
                    </a:lnTo>
                    <a:lnTo>
                      <a:pt x="254" y="1349"/>
                    </a:lnTo>
                    <a:lnTo>
                      <a:pt x="85" y="4047"/>
                    </a:lnTo>
                    <a:lnTo>
                      <a:pt x="56" y="5395"/>
                    </a:lnTo>
                    <a:lnTo>
                      <a:pt x="0" y="7188"/>
                    </a:lnTo>
                    <a:lnTo>
                      <a:pt x="0" y="21600"/>
                    </a:lnTo>
                  </a:path>
                </a:pathLst>
              </a:custGeom>
              <a:noFill/>
              <a:ln w="12175" cap="rnd">
                <a:solidFill>
                  <a:srgbClr val="9FC5E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0" y="26601"/>
                <a:ext cx="390979" cy="228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662" y="14303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10969" y="13144"/>
                    </a:lnTo>
                    <a:lnTo>
                      <a:pt x="10884" y="13239"/>
                    </a:lnTo>
                    <a:lnTo>
                      <a:pt x="10715" y="13239"/>
                    </a:lnTo>
                    <a:lnTo>
                      <a:pt x="10630" y="13144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5937" y="14303"/>
                    </a:lnTo>
                  </a:path>
                </a:pathLst>
              </a:custGeom>
              <a:noFill/>
              <a:ln w="12175" cap="rnd">
                <a:solidFill>
                  <a:srgbClr val="9FC5E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6639" y="257451"/>
                <a:ext cx="377680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18" y="21600"/>
                    </a:lnTo>
                    <a:lnTo>
                      <a:pt x="21483" y="21600"/>
                    </a:lnTo>
                    <a:lnTo>
                      <a:pt x="21600" y="0"/>
                    </a:lnTo>
                  </a:path>
                </a:pathLst>
              </a:custGeom>
              <a:noFill/>
              <a:ln w="12175" cap="rnd">
                <a:solidFill>
                  <a:srgbClr val="9FC5E8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9238767" y="1290774"/>
              <a:ext cx="340844" cy="340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0" y="10249"/>
                  </a:lnTo>
                  <a:lnTo>
                    <a:pt x="130" y="9146"/>
                  </a:lnTo>
                  <a:lnTo>
                    <a:pt x="228" y="8627"/>
                  </a:lnTo>
                  <a:lnTo>
                    <a:pt x="325" y="8109"/>
                  </a:lnTo>
                  <a:lnTo>
                    <a:pt x="487" y="7589"/>
                  </a:lnTo>
                  <a:lnTo>
                    <a:pt x="648" y="7103"/>
                  </a:lnTo>
                  <a:lnTo>
                    <a:pt x="844" y="6584"/>
                  </a:lnTo>
                  <a:lnTo>
                    <a:pt x="1071" y="6130"/>
                  </a:lnTo>
                  <a:lnTo>
                    <a:pt x="1298" y="5644"/>
                  </a:lnTo>
                  <a:lnTo>
                    <a:pt x="1557" y="5190"/>
                  </a:lnTo>
                  <a:lnTo>
                    <a:pt x="1850" y="4767"/>
                  </a:lnTo>
                  <a:lnTo>
                    <a:pt x="2141" y="4345"/>
                  </a:lnTo>
                  <a:lnTo>
                    <a:pt x="2465" y="3924"/>
                  </a:lnTo>
                  <a:lnTo>
                    <a:pt x="2822" y="3536"/>
                  </a:lnTo>
                  <a:lnTo>
                    <a:pt x="3535" y="2822"/>
                  </a:lnTo>
                  <a:lnTo>
                    <a:pt x="3924" y="2465"/>
                  </a:lnTo>
                  <a:lnTo>
                    <a:pt x="4346" y="2140"/>
                  </a:lnTo>
                  <a:lnTo>
                    <a:pt x="4768" y="1848"/>
                  </a:lnTo>
                  <a:lnTo>
                    <a:pt x="5189" y="1557"/>
                  </a:lnTo>
                  <a:lnTo>
                    <a:pt x="5643" y="1297"/>
                  </a:lnTo>
                  <a:lnTo>
                    <a:pt x="6129" y="1071"/>
                  </a:lnTo>
                  <a:lnTo>
                    <a:pt x="6583" y="843"/>
                  </a:lnTo>
                  <a:lnTo>
                    <a:pt x="7103" y="649"/>
                  </a:lnTo>
                  <a:lnTo>
                    <a:pt x="7589" y="486"/>
                  </a:lnTo>
                  <a:lnTo>
                    <a:pt x="8108" y="324"/>
                  </a:lnTo>
                  <a:lnTo>
                    <a:pt x="8627" y="226"/>
                  </a:lnTo>
                  <a:lnTo>
                    <a:pt x="9145" y="129"/>
                  </a:lnTo>
                  <a:lnTo>
                    <a:pt x="9697" y="65"/>
                  </a:lnTo>
                  <a:lnTo>
                    <a:pt x="10248" y="0"/>
                  </a:lnTo>
                  <a:lnTo>
                    <a:pt x="11352" y="0"/>
                  </a:lnTo>
                  <a:lnTo>
                    <a:pt x="11903" y="65"/>
                  </a:lnTo>
                  <a:lnTo>
                    <a:pt x="12455" y="129"/>
                  </a:lnTo>
                  <a:lnTo>
                    <a:pt x="12973" y="226"/>
                  </a:lnTo>
                  <a:lnTo>
                    <a:pt x="13492" y="324"/>
                  </a:lnTo>
                  <a:lnTo>
                    <a:pt x="14011" y="486"/>
                  </a:lnTo>
                  <a:lnTo>
                    <a:pt x="14529" y="649"/>
                  </a:lnTo>
                  <a:lnTo>
                    <a:pt x="15017" y="843"/>
                  </a:lnTo>
                  <a:lnTo>
                    <a:pt x="15471" y="1071"/>
                  </a:lnTo>
                  <a:lnTo>
                    <a:pt x="15957" y="1297"/>
                  </a:lnTo>
                  <a:lnTo>
                    <a:pt x="16411" y="1557"/>
                  </a:lnTo>
                  <a:lnTo>
                    <a:pt x="16833" y="1848"/>
                  </a:lnTo>
                  <a:lnTo>
                    <a:pt x="17254" y="2140"/>
                  </a:lnTo>
                  <a:lnTo>
                    <a:pt x="17676" y="2465"/>
                  </a:lnTo>
                  <a:lnTo>
                    <a:pt x="18065" y="2822"/>
                  </a:lnTo>
                  <a:lnTo>
                    <a:pt x="18421" y="3179"/>
                  </a:lnTo>
                  <a:lnTo>
                    <a:pt x="18810" y="3536"/>
                  </a:lnTo>
                  <a:lnTo>
                    <a:pt x="19135" y="3924"/>
                  </a:lnTo>
                  <a:lnTo>
                    <a:pt x="19459" y="4345"/>
                  </a:lnTo>
                  <a:lnTo>
                    <a:pt x="19750" y="4767"/>
                  </a:lnTo>
                  <a:lnTo>
                    <a:pt x="20043" y="5190"/>
                  </a:lnTo>
                  <a:lnTo>
                    <a:pt x="20303" y="5644"/>
                  </a:lnTo>
                  <a:lnTo>
                    <a:pt x="20529" y="6130"/>
                  </a:lnTo>
                  <a:lnTo>
                    <a:pt x="20756" y="6584"/>
                  </a:lnTo>
                  <a:lnTo>
                    <a:pt x="20952" y="7103"/>
                  </a:lnTo>
                  <a:lnTo>
                    <a:pt x="21113" y="7589"/>
                  </a:lnTo>
                  <a:lnTo>
                    <a:pt x="21275" y="8109"/>
                  </a:lnTo>
                  <a:lnTo>
                    <a:pt x="21372" y="8627"/>
                  </a:lnTo>
                  <a:lnTo>
                    <a:pt x="21470" y="9146"/>
                  </a:lnTo>
                  <a:lnTo>
                    <a:pt x="21600" y="10249"/>
                  </a:lnTo>
                  <a:lnTo>
                    <a:pt x="21600" y="11351"/>
                  </a:lnTo>
                  <a:lnTo>
                    <a:pt x="21470" y="12454"/>
                  </a:lnTo>
                  <a:lnTo>
                    <a:pt x="21275" y="13493"/>
                  </a:lnTo>
                  <a:lnTo>
                    <a:pt x="21113" y="14011"/>
                  </a:lnTo>
                  <a:lnTo>
                    <a:pt x="20952" y="14498"/>
                  </a:lnTo>
                  <a:lnTo>
                    <a:pt x="20756" y="15016"/>
                  </a:lnTo>
                  <a:lnTo>
                    <a:pt x="20529" y="15470"/>
                  </a:lnTo>
                  <a:lnTo>
                    <a:pt x="20303" y="15958"/>
                  </a:lnTo>
                  <a:lnTo>
                    <a:pt x="20043" y="16410"/>
                  </a:lnTo>
                  <a:lnTo>
                    <a:pt x="19750" y="16833"/>
                  </a:lnTo>
                  <a:lnTo>
                    <a:pt x="19459" y="17255"/>
                  </a:lnTo>
                  <a:lnTo>
                    <a:pt x="19135" y="17676"/>
                  </a:lnTo>
                  <a:lnTo>
                    <a:pt x="18810" y="18066"/>
                  </a:lnTo>
                  <a:lnTo>
                    <a:pt x="18421" y="18423"/>
                  </a:lnTo>
                  <a:lnTo>
                    <a:pt x="18065" y="18778"/>
                  </a:lnTo>
                  <a:lnTo>
                    <a:pt x="17676" y="19135"/>
                  </a:lnTo>
                  <a:lnTo>
                    <a:pt x="17254" y="19460"/>
                  </a:lnTo>
                  <a:lnTo>
                    <a:pt x="16833" y="19752"/>
                  </a:lnTo>
                  <a:lnTo>
                    <a:pt x="16411" y="20043"/>
                  </a:lnTo>
                  <a:lnTo>
                    <a:pt x="15957" y="20303"/>
                  </a:lnTo>
                  <a:lnTo>
                    <a:pt x="15471" y="20531"/>
                  </a:lnTo>
                  <a:lnTo>
                    <a:pt x="15017" y="20757"/>
                  </a:lnTo>
                  <a:lnTo>
                    <a:pt x="14529" y="20951"/>
                  </a:lnTo>
                  <a:lnTo>
                    <a:pt x="14011" y="21114"/>
                  </a:lnTo>
                  <a:lnTo>
                    <a:pt x="13492" y="21276"/>
                  </a:lnTo>
                  <a:lnTo>
                    <a:pt x="12973" y="21374"/>
                  </a:lnTo>
                  <a:lnTo>
                    <a:pt x="12455" y="21471"/>
                  </a:lnTo>
                  <a:lnTo>
                    <a:pt x="11903" y="21536"/>
                  </a:lnTo>
                  <a:lnTo>
                    <a:pt x="11352" y="21600"/>
                  </a:lnTo>
                  <a:lnTo>
                    <a:pt x="10248" y="21600"/>
                  </a:lnTo>
                  <a:lnTo>
                    <a:pt x="9697" y="21536"/>
                  </a:lnTo>
                  <a:lnTo>
                    <a:pt x="9145" y="21471"/>
                  </a:lnTo>
                  <a:lnTo>
                    <a:pt x="8627" y="21374"/>
                  </a:lnTo>
                  <a:lnTo>
                    <a:pt x="8108" y="21276"/>
                  </a:lnTo>
                  <a:lnTo>
                    <a:pt x="7589" y="21114"/>
                  </a:lnTo>
                  <a:lnTo>
                    <a:pt x="7103" y="20951"/>
                  </a:lnTo>
                  <a:lnTo>
                    <a:pt x="6583" y="20757"/>
                  </a:lnTo>
                  <a:lnTo>
                    <a:pt x="6129" y="20531"/>
                  </a:lnTo>
                  <a:lnTo>
                    <a:pt x="5643" y="20303"/>
                  </a:lnTo>
                  <a:lnTo>
                    <a:pt x="5189" y="20043"/>
                  </a:lnTo>
                  <a:lnTo>
                    <a:pt x="4768" y="19752"/>
                  </a:lnTo>
                  <a:lnTo>
                    <a:pt x="4346" y="19460"/>
                  </a:lnTo>
                  <a:lnTo>
                    <a:pt x="3924" y="19135"/>
                  </a:lnTo>
                  <a:lnTo>
                    <a:pt x="3535" y="18778"/>
                  </a:lnTo>
                  <a:lnTo>
                    <a:pt x="3179" y="18423"/>
                  </a:lnTo>
                  <a:lnTo>
                    <a:pt x="2822" y="18066"/>
                  </a:lnTo>
                  <a:lnTo>
                    <a:pt x="2465" y="17676"/>
                  </a:lnTo>
                  <a:lnTo>
                    <a:pt x="2141" y="17255"/>
                  </a:lnTo>
                  <a:lnTo>
                    <a:pt x="1850" y="16833"/>
                  </a:lnTo>
                  <a:lnTo>
                    <a:pt x="1557" y="16410"/>
                  </a:lnTo>
                  <a:lnTo>
                    <a:pt x="1298" y="15958"/>
                  </a:lnTo>
                  <a:lnTo>
                    <a:pt x="1071" y="15470"/>
                  </a:lnTo>
                  <a:lnTo>
                    <a:pt x="844" y="15016"/>
                  </a:lnTo>
                  <a:lnTo>
                    <a:pt x="648" y="14498"/>
                  </a:lnTo>
                  <a:lnTo>
                    <a:pt x="487" y="14011"/>
                  </a:lnTo>
                  <a:lnTo>
                    <a:pt x="325" y="13493"/>
                  </a:lnTo>
                  <a:lnTo>
                    <a:pt x="130" y="12454"/>
                  </a:lnTo>
                  <a:lnTo>
                    <a:pt x="0" y="11351"/>
                  </a:lnTo>
                  <a:lnTo>
                    <a:pt x="0" y="10800"/>
                  </a:lnTo>
                  <a:close/>
                  <a:moveTo>
                    <a:pt x="9633" y="14887"/>
                  </a:moveTo>
                  <a:lnTo>
                    <a:pt x="9697" y="14887"/>
                  </a:lnTo>
                  <a:lnTo>
                    <a:pt x="9924" y="14854"/>
                  </a:lnTo>
                  <a:lnTo>
                    <a:pt x="10151" y="14756"/>
                  </a:lnTo>
                  <a:lnTo>
                    <a:pt x="10379" y="14627"/>
                  </a:lnTo>
                  <a:lnTo>
                    <a:pt x="10541" y="14465"/>
                  </a:lnTo>
                  <a:lnTo>
                    <a:pt x="15989" y="8984"/>
                  </a:lnTo>
                  <a:lnTo>
                    <a:pt x="16119" y="8821"/>
                  </a:lnTo>
                  <a:lnTo>
                    <a:pt x="16183" y="8660"/>
                  </a:lnTo>
                  <a:lnTo>
                    <a:pt x="16248" y="8466"/>
                  </a:lnTo>
                  <a:lnTo>
                    <a:pt x="16248" y="8270"/>
                  </a:lnTo>
                  <a:lnTo>
                    <a:pt x="16216" y="8011"/>
                  </a:lnTo>
                  <a:lnTo>
                    <a:pt x="16151" y="7752"/>
                  </a:lnTo>
                  <a:lnTo>
                    <a:pt x="16022" y="7557"/>
                  </a:lnTo>
                  <a:lnTo>
                    <a:pt x="15827" y="7362"/>
                  </a:lnTo>
                  <a:lnTo>
                    <a:pt x="15665" y="7232"/>
                  </a:lnTo>
                  <a:lnTo>
                    <a:pt x="15471" y="7167"/>
                  </a:lnTo>
                  <a:lnTo>
                    <a:pt x="15276" y="7103"/>
                  </a:lnTo>
                  <a:lnTo>
                    <a:pt x="15080" y="7103"/>
                  </a:lnTo>
                  <a:lnTo>
                    <a:pt x="14822" y="7135"/>
                  </a:lnTo>
                  <a:lnTo>
                    <a:pt x="14594" y="7200"/>
                  </a:lnTo>
                  <a:lnTo>
                    <a:pt x="14368" y="7330"/>
                  </a:lnTo>
                  <a:lnTo>
                    <a:pt x="14172" y="7524"/>
                  </a:lnTo>
                  <a:lnTo>
                    <a:pt x="9536" y="11968"/>
                  </a:lnTo>
                  <a:lnTo>
                    <a:pt x="7719" y="10183"/>
                  </a:lnTo>
                  <a:lnTo>
                    <a:pt x="7557" y="10022"/>
                  </a:lnTo>
                  <a:lnTo>
                    <a:pt x="7330" y="9925"/>
                  </a:lnTo>
                  <a:lnTo>
                    <a:pt x="7135" y="9860"/>
                  </a:lnTo>
                  <a:lnTo>
                    <a:pt x="6908" y="9827"/>
                  </a:lnTo>
                  <a:lnTo>
                    <a:pt x="6681" y="9860"/>
                  </a:lnTo>
                  <a:lnTo>
                    <a:pt x="6454" y="9925"/>
                  </a:lnTo>
                  <a:lnTo>
                    <a:pt x="6260" y="10022"/>
                  </a:lnTo>
                  <a:lnTo>
                    <a:pt x="6065" y="10183"/>
                  </a:lnTo>
                  <a:lnTo>
                    <a:pt x="5935" y="10346"/>
                  </a:lnTo>
                  <a:lnTo>
                    <a:pt x="5806" y="10540"/>
                  </a:lnTo>
                  <a:lnTo>
                    <a:pt x="5741" y="10768"/>
                  </a:lnTo>
                  <a:lnTo>
                    <a:pt x="5741" y="11222"/>
                  </a:lnTo>
                  <a:lnTo>
                    <a:pt x="5806" y="11449"/>
                  </a:lnTo>
                  <a:lnTo>
                    <a:pt x="5935" y="11643"/>
                  </a:lnTo>
                  <a:lnTo>
                    <a:pt x="6065" y="11837"/>
                  </a:lnTo>
                  <a:lnTo>
                    <a:pt x="8790" y="14562"/>
                  </a:lnTo>
                  <a:lnTo>
                    <a:pt x="8984" y="14693"/>
                  </a:lnTo>
                  <a:lnTo>
                    <a:pt x="9179" y="14822"/>
                  </a:lnTo>
                  <a:lnTo>
                    <a:pt x="9405" y="14887"/>
                  </a:lnTo>
                  <a:lnTo>
                    <a:pt x="9633" y="14887"/>
                  </a:lnTo>
                  <a:close/>
                </a:path>
              </a:pathLst>
            </a:custGeom>
            <a:noFill/>
            <a:ln w="12175" cap="rnd">
              <a:solidFill>
                <a:srgbClr val="9FC5E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2133600" cy="16433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5394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roup 655"/>
          <p:cNvGrpSpPr/>
          <p:nvPr/>
        </p:nvGrpSpPr>
        <p:grpSpPr>
          <a:xfrm>
            <a:off x="-190633" y="-200516"/>
            <a:ext cx="9618261" cy="5518542"/>
            <a:chOff x="21" y="20"/>
            <a:chExt cx="9618260" cy="5518541"/>
          </a:xfrm>
        </p:grpSpPr>
        <p:grpSp>
          <p:nvGrpSpPr>
            <p:cNvPr id="336" name="Group 336"/>
            <p:cNvGrpSpPr/>
            <p:nvPr/>
          </p:nvGrpSpPr>
          <p:grpSpPr>
            <a:xfrm>
              <a:off x="21" y="20"/>
              <a:ext cx="9618261" cy="1632344"/>
              <a:chOff x="20" y="21"/>
              <a:chExt cx="9618260" cy="1632342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428005" y="40964"/>
                <a:ext cx="351077" cy="349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5" y="11497"/>
                    </a:moveTo>
                    <a:lnTo>
                      <a:pt x="10863" y="1362"/>
                    </a:lnTo>
                    <a:lnTo>
                      <a:pt x="10989" y="1235"/>
                    </a:lnTo>
                    <a:lnTo>
                      <a:pt x="11114" y="1077"/>
                    </a:lnTo>
                    <a:lnTo>
                      <a:pt x="11461" y="854"/>
                    </a:lnTo>
                    <a:lnTo>
                      <a:pt x="11839" y="633"/>
                    </a:lnTo>
                    <a:lnTo>
                      <a:pt x="12217" y="411"/>
                    </a:lnTo>
                    <a:lnTo>
                      <a:pt x="12720" y="221"/>
                    </a:lnTo>
                    <a:lnTo>
                      <a:pt x="13161" y="95"/>
                    </a:lnTo>
                    <a:lnTo>
                      <a:pt x="13570" y="31"/>
                    </a:lnTo>
                    <a:lnTo>
                      <a:pt x="13980" y="0"/>
                    </a:lnTo>
                    <a:lnTo>
                      <a:pt x="19993" y="0"/>
                    </a:lnTo>
                    <a:lnTo>
                      <a:pt x="20151" y="62"/>
                    </a:lnTo>
                    <a:lnTo>
                      <a:pt x="20497" y="157"/>
                    </a:lnTo>
                    <a:lnTo>
                      <a:pt x="20813" y="349"/>
                    </a:lnTo>
                    <a:lnTo>
                      <a:pt x="21065" y="538"/>
                    </a:lnTo>
                    <a:lnTo>
                      <a:pt x="21190" y="697"/>
                    </a:lnTo>
                    <a:lnTo>
                      <a:pt x="21316" y="854"/>
                    </a:lnTo>
                    <a:lnTo>
                      <a:pt x="21410" y="1013"/>
                    </a:lnTo>
                    <a:lnTo>
                      <a:pt x="21473" y="1172"/>
                    </a:lnTo>
                    <a:lnTo>
                      <a:pt x="21537" y="1362"/>
                    </a:lnTo>
                    <a:lnTo>
                      <a:pt x="21568" y="1520"/>
                    </a:lnTo>
                    <a:lnTo>
                      <a:pt x="21600" y="1931"/>
                    </a:lnTo>
                    <a:lnTo>
                      <a:pt x="21600" y="7791"/>
                    </a:lnTo>
                    <a:lnTo>
                      <a:pt x="21568" y="8203"/>
                    </a:lnTo>
                    <a:lnTo>
                      <a:pt x="21506" y="8614"/>
                    </a:lnTo>
                    <a:lnTo>
                      <a:pt x="21379" y="9026"/>
                    </a:lnTo>
                    <a:lnTo>
                      <a:pt x="21190" y="9437"/>
                    </a:lnTo>
                    <a:lnTo>
                      <a:pt x="21127" y="9691"/>
                    </a:lnTo>
                    <a:lnTo>
                      <a:pt x="21065" y="9913"/>
                    </a:lnTo>
                    <a:lnTo>
                      <a:pt x="20938" y="10103"/>
                    </a:lnTo>
                    <a:lnTo>
                      <a:pt x="20844" y="10293"/>
                    </a:lnTo>
                    <a:lnTo>
                      <a:pt x="20592" y="10610"/>
                    </a:lnTo>
                    <a:lnTo>
                      <a:pt x="20372" y="10926"/>
                    </a:lnTo>
                    <a:lnTo>
                      <a:pt x="10201" y="21062"/>
                    </a:lnTo>
                    <a:lnTo>
                      <a:pt x="9949" y="21315"/>
                    </a:lnTo>
                    <a:lnTo>
                      <a:pt x="9792" y="21410"/>
                    </a:lnTo>
                    <a:lnTo>
                      <a:pt x="9635" y="21473"/>
                    </a:lnTo>
                    <a:lnTo>
                      <a:pt x="9289" y="21567"/>
                    </a:lnTo>
                    <a:lnTo>
                      <a:pt x="8973" y="21600"/>
                    </a:lnTo>
                    <a:lnTo>
                      <a:pt x="8596" y="21567"/>
                    </a:lnTo>
                    <a:lnTo>
                      <a:pt x="8407" y="21536"/>
                    </a:lnTo>
                    <a:lnTo>
                      <a:pt x="8249" y="21473"/>
                    </a:lnTo>
                    <a:lnTo>
                      <a:pt x="8061" y="21410"/>
                    </a:lnTo>
                    <a:lnTo>
                      <a:pt x="7903" y="21315"/>
                    </a:lnTo>
                    <a:lnTo>
                      <a:pt x="7745" y="21188"/>
                    </a:lnTo>
                    <a:lnTo>
                      <a:pt x="7620" y="21062"/>
                    </a:lnTo>
                    <a:lnTo>
                      <a:pt x="535" y="14094"/>
                    </a:lnTo>
                    <a:lnTo>
                      <a:pt x="346" y="13777"/>
                    </a:lnTo>
                    <a:lnTo>
                      <a:pt x="158" y="13461"/>
                    </a:lnTo>
                    <a:lnTo>
                      <a:pt x="31" y="13143"/>
                    </a:lnTo>
                    <a:lnTo>
                      <a:pt x="0" y="13017"/>
                    </a:lnTo>
                    <a:lnTo>
                      <a:pt x="0" y="12636"/>
                    </a:lnTo>
                    <a:lnTo>
                      <a:pt x="31" y="12479"/>
                    </a:lnTo>
                    <a:lnTo>
                      <a:pt x="158" y="12130"/>
                    </a:lnTo>
                    <a:lnTo>
                      <a:pt x="346" y="11782"/>
                    </a:lnTo>
                    <a:lnTo>
                      <a:pt x="535" y="11497"/>
                    </a:lnTo>
                    <a:close/>
                    <a:moveTo>
                      <a:pt x="16184" y="5447"/>
                    </a:moveTo>
                    <a:lnTo>
                      <a:pt x="16404" y="5637"/>
                    </a:lnTo>
                    <a:lnTo>
                      <a:pt x="16624" y="5763"/>
                    </a:lnTo>
                    <a:lnTo>
                      <a:pt x="16845" y="5827"/>
                    </a:lnTo>
                    <a:lnTo>
                      <a:pt x="17380" y="5827"/>
                    </a:lnTo>
                    <a:lnTo>
                      <a:pt x="17601" y="5763"/>
                    </a:lnTo>
                    <a:lnTo>
                      <a:pt x="17790" y="5637"/>
                    </a:lnTo>
                    <a:lnTo>
                      <a:pt x="17947" y="5447"/>
                    </a:lnTo>
                    <a:lnTo>
                      <a:pt x="18137" y="5258"/>
                    </a:lnTo>
                    <a:lnTo>
                      <a:pt x="18231" y="5035"/>
                    </a:lnTo>
                    <a:lnTo>
                      <a:pt x="18293" y="4845"/>
                    </a:lnTo>
                    <a:lnTo>
                      <a:pt x="18325" y="4624"/>
                    </a:lnTo>
                    <a:lnTo>
                      <a:pt x="18293" y="4371"/>
                    </a:lnTo>
                    <a:lnTo>
                      <a:pt x="18231" y="4117"/>
                    </a:lnTo>
                    <a:lnTo>
                      <a:pt x="18137" y="3895"/>
                    </a:lnTo>
                    <a:lnTo>
                      <a:pt x="17947" y="3705"/>
                    </a:lnTo>
                    <a:lnTo>
                      <a:pt x="17790" y="3546"/>
                    </a:lnTo>
                    <a:lnTo>
                      <a:pt x="17601" y="3451"/>
                    </a:lnTo>
                    <a:lnTo>
                      <a:pt x="17380" y="3356"/>
                    </a:lnTo>
                    <a:lnTo>
                      <a:pt x="17128" y="3325"/>
                    </a:lnTo>
                    <a:lnTo>
                      <a:pt x="16845" y="3356"/>
                    </a:lnTo>
                    <a:lnTo>
                      <a:pt x="16624" y="3451"/>
                    </a:lnTo>
                    <a:lnTo>
                      <a:pt x="16404" y="3546"/>
                    </a:lnTo>
                    <a:lnTo>
                      <a:pt x="16184" y="3705"/>
                    </a:lnTo>
                    <a:lnTo>
                      <a:pt x="16089" y="3895"/>
                    </a:lnTo>
                    <a:lnTo>
                      <a:pt x="15994" y="4117"/>
                    </a:lnTo>
                    <a:lnTo>
                      <a:pt x="15932" y="4371"/>
                    </a:lnTo>
                    <a:lnTo>
                      <a:pt x="15932" y="4845"/>
                    </a:lnTo>
                    <a:lnTo>
                      <a:pt x="15994" y="5035"/>
                    </a:lnTo>
                    <a:lnTo>
                      <a:pt x="16089" y="5258"/>
                    </a:lnTo>
                    <a:lnTo>
                      <a:pt x="16184" y="5447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CFE2F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1336686" y="47100"/>
                <a:ext cx="336726" cy="336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8" y="5416"/>
                    </a:moveTo>
                    <a:lnTo>
                      <a:pt x="19139" y="5187"/>
                    </a:lnTo>
                    <a:lnTo>
                      <a:pt x="19402" y="5056"/>
                    </a:lnTo>
                    <a:lnTo>
                      <a:pt x="19697" y="4956"/>
                    </a:lnTo>
                    <a:lnTo>
                      <a:pt x="19960" y="4892"/>
                    </a:lnTo>
                    <a:lnTo>
                      <a:pt x="20255" y="4825"/>
                    </a:lnTo>
                    <a:lnTo>
                      <a:pt x="20550" y="4695"/>
                    </a:lnTo>
                    <a:lnTo>
                      <a:pt x="20813" y="4530"/>
                    </a:lnTo>
                    <a:lnTo>
                      <a:pt x="21108" y="4300"/>
                    </a:lnTo>
                    <a:lnTo>
                      <a:pt x="21339" y="4038"/>
                    </a:lnTo>
                    <a:lnTo>
                      <a:pt x="21469" y="3742"/>
                    </a:lnTo>
                    <a:lnTo>
                      <a:pt x="21568" y="3414"/>
                    </a:lnTo>
                    <a:lnTo>
                      <a:pt x="21600" y="3053"/>
                    </a:lnTo>
                    <a:lnTo>
                      <a:pt x="21568" y="2758"/>
                    </a:lnTo>
                    <a:lnTo>
                      <a:pt x="21535" y="2461"/>
                    </a:lnTo>
                    <a:lnTo>
                      <a:pt x="21437" y="2200"/>
                    </a:lnTo>
                    <a:lnTo>
                      <a:pt x="21305" y="1903"/>
                    </a:lnTo>
                    <a:lnTo>
                      <a:pt x="21174" y="1674"/>
                    </a:lnTo>
                    <a:lnTo>
                      <a:pt x="21010" y="1411"/>
                    </a:lnTo>
                    <a:lnTo>
                      <a:pt x="20845" y="1182"/>
                    </a:lnTo>
                    <a:lnTo>
                      <a:pt x="20648" y="952"/>
                    </a:lnTo>
                    <a:lnTo>
                      <a:pt x="20419" y="755"/>
                    </a:lnTo>
                    <a:lnTo>
                      <a:pt x="20189" y="590"/>
                    </a:lnTo>
                    <a:lnTo>
                      <a:pt x="19926" y="426"/>
                    </a:lnTo>
                    <a:lnTo>
                      <a:pt x="19664" y="263"/>
                    </a:lnTo>
                    <a:lnTo>
                      <a:pt x="19402" y="164"/>
                    </a:lnTo>
                    <a:lnTo>
                      <a:pt x="19105" y="66"/>
                    </a:lnTo>
                    <a:lnTo>
                      <a:pt x="18844" y="32"/>
                    </a:lnTo>
                    <a:lnTo>
                      <a:pt x="18547" y="0"/>
                    </a:lnTo>
                    <a:lnTo>
                      <a:pt x="18187" y="32"/>
                    </a:lnTo>
                    <a:lnTo>
                      <a:pt x="17858" y="131"/>
                    </a:lnTo>
                    <a:lnTo>
                      <a:pt x="17563" y="263"/>
                    </a:lnTo>
                    <a:lnTo>
                      <a:pt x="17300" y="492"/>
                    </a:lnTo>
                    <a:lnTo>
                      <a:pt x="17070" y="755"/>
                    </a:lnTo>
                    <a:lnTo>
                      <a:pt x="16907" y="1050"/>
                    </a:lnTo>
                    <a:lnTo>
                      <a:pt x="16808" y="1313"/>
                    </a:lnTo>
                    <a:lnTo>
                      <a:pt x="16742" y="1608"/>
                    </a:lnTo>
                    <a:lnTo>
                      <a:pt x="16644" y="1903"/>
                    </a:lnTo>
                    <a:lnTo>
                      <a:pt x="16545" y="2166"/>
                    </a:lnTo>
                    <a:lnTo>
                      <a:pt x="16413" y="2461"/>
                    </a:lnTo>
                    <a:lnTo>
                      <a:pt x="16184" y="2692"/>
                    </a:lnTo>
                    <a:lnTo>
                      <a:pt x="15823" y="3053"/>
                    </a:lnTo>
                    <a:lnTo>
                      <a:pt x="15494" y="3282"/>
                    </a:lnTo>
                    <a:lnTo>
                      <a:pt x="15199" y="3414"/>
                    </a:lnTo>
                    <a:lnTo>
                      <a:pt x="14936" y="3479"/>
                    </a:lnTo>
                    <a:lnTo>
                      <a:pt x="14675" y="3479"/>
                    </a:lnTo>
                    <a:lnTo>
                      <a:pt x="14444" y="3414"/>
                    </a:lnTo>
                    <a:lnTo>
                      <a:pt x="14215" y="3250"/>
                    </a:lnTo>
                    <a:lnTo>
                      <a:pt x="13984" y="3085"/>
                    </a:lnTo>
                    <a:lnTo>
                      <a:pt x="13755" y="2822"/>
                    </a:lnTo>
                    <a:lnTo>
                      <a:pt x="13525" y="2561"/>
                    </a:lnTo>
                    <a:lnTo>
                      <a:pt x="13033" y="1903"/>
                    </a:lnTo>
                    <a:lnTo>
                      <a:pt x="12441" y="1182"/>
                    </a:lnTo>
                    <a:lnTo>
                      <a:pt x="12114" y="787"/>
                    </a:lnTo>
                    <a:lnTo>
                      <a:pt x="11752" y="394"/>
                    </a:lnTo>
                    <a:lnTo>
                      <a:pt x="11555" y="229"/>
                    </a:lnTo>
                    <a:lnTo>
                      <a:pt x="11293" y="98"/>
                    </a:lnTo>
                    <a:lnTo>
                      <a:pt x="11064" y="32"/>
                    </a:lnTo>
                    <a:lnTo>
                      <a:pt x="10801" y="0"/>
                    </a:lnTo>
                    <a:lnTo>
                      <a:pt x="10669" y="32"/>
                    </a:lnTo>
                    <a:lnTo>
                      <a:pt x="10472" y="131"/>
                    </a:lnTo>
                    <a:lnTo>
                      <a:pt x="9848" y="492"/>
                    </a:lnTo>
                    <a:lnTo>
                      <a:pt x="9486" y="722"/>
                    </a:lnTo>
                    <a:lnTo>
                      <a:pt x="9093" y="1018"/>
                    </a:lnTo>
                    <a:lnTo>
                      <a:pt x="8667" y="1313"/>
                    </a:lnTo>
                    <a:lnTo>
                      <a:pt x="8272" y="1674"/>
                    </a:lnTo>
                    <a:lnTo>
                      <a:pt x="7911" y="2035"/>
                    </a:lnTo>
                    <a:lnTo>
                      <a:pt x="7583" y="2429"/>
                    </a:lnTo>
                    <a:lnTo>
                      <a:pt x="7320" y="2822"/>
                    </a:lnTo>
                    <a:lnTo>
                      <a:pt x="7222" y="3021"/>
                    </a:lnTo>
                    <a:lnTo>
                      <a:pt x="7156" y="3250"/>
                    </a:lnTo>
                    <a:lnTo>
                      <a:pt x="7091" y="3447"/>
                    </a:lnTo>
                    <a:lnTo>
                      <a:pt x="7058" y="3643"/>
                    </a:lnTo>
                    <a:lnTo>
                      <a:pt x="7058" y="3840"/>
                    </a:lnTo>
                    <a:lnTo>
                      <a:pt x="7091" y="4071"/>
                    </a:lnTo>
                    <a:lnTo>
                      <a:pt x="7156" y="4267"/>
                    </a:lnTo>
                    <a:lnTo>
                      <a:pt x="7254" y="4464"/>
                    </a:lnTo>
                    <a:lnTo>
                      <a:pt x="7386" y="4661"/>
                    </a:lnTo>
                    <a:lnTo>
                      <a:pt x="7551" y="4858"/>
                    </a:lnTo>
                    <a:lnTo>
                      <a:pt x="7812" y="5056"/>
                    </a:lnTo>
                    <a:lnTo>
                      <a:pt x="8338" y="5317"/>
                    </a:lnTo>
                    <a:lnTo>
                      <a:pt x="8928" y="5450"/>
                    </a:lnTo>
                    <a:lnTo>
                      <a:pt x="9225" y="5580"/>
                    </a:lnTo>
                    <a:lnTo>
                      <a:pt x="9486" y="5712"/>
                    </a:lnTo>
                    <a:lnTo>
                      <a:pt x="9749" y="5942"/>
                    </a:lnTo>
                    <a:lnTo>
                      <a:pt x="9980" y="6204"/>
                    </a:lnTo>
                    <a:lnTo>
                      <a:pt x="10111" y="6500"/>
                    </a:lnTo>
                    <a:lnTo>
                      <a:pt x="10209" y="6828"/>
                    </a:lnTo>
                    <a:lnTo>
                      <a:pt x="10243" y="7222"/>
                    </a:lnTo>
                    <a:lnTo>
                      <a:pt x="10209" y="7485"/>
                    </a:lnTo>
                    <a:lnTo>
                      <a:pt x="10177" y="7780"/>
                    </a:lnTo>
                    <a:lnTo>
                      <a:pt x="9980" y="8306"/>
                    </a:lnTo>
                    <a:lnTo>
                      <a:pt x="9848" y="8567"/>
                    </a:lnTo>
                    <a:lnTo>
                      <a:pt x="9685" y="8830"/>
                    </a:lnTo>
                    <a:lnTo>
                      <a:pt x="9486" y="9061"/>
                    </a:lnTo>
                    <a:lnTo>
                      <a:pt x="9290" y="9290"/>
                    </a:lnTo>
                    <a:lnTo>
                      <a:pt x="9061" y="9486"/>
                    </a:lnTo>
                    <a:lnTo>
                      <a:pt x="8830" y="9685"/>
                    </a:lnTo>
                    <a:lnTo>
                      <a:pt x="8601" y="9815"/>
                    </a:lnTo>
                    <a:lnTo>
                      <a:pt x="8338" y="9980"/>
                    </a:lnTo>
                    <a:lnTo>
                      <a:pt x="8075" y="10078"/>
                    </a:lnTo>
                    <a:lnTo>
                      <a:pt x="7780" y="10177"/>
                    </a:lnTo>
                    <a:lnTo>
                      <a:pt x="7485" y="10209"/>
                    </a:lnTo>
                    <a:lnTo>
                      <a:pt x="7222" y="10243"/>
                    </a:lnTo>
                    <a:lnTo>
                      <a:pt x="6861" y="10209"/>
                    </a:lnTo>
                    <a:lnTo>
                      <a:pt x="6533" y="10111"/>
                    </a:lnTo>
                    <a:lnTo>
                      <a:pt x="6204" y="9980"/>
                    </a:lnTo>
                    <a:lnTo>
                      <a:pt x="5942" y="9749"/>
                    </a:lnTo>
                    <a:lnTo>
                      <a:pt x="5712" y="9486"/>
                    </a:lnTo>
                    <a:lnTo>
                      <a:pt x="5548" y="9191"/>
                    </a:lnTo>
                    <a:lnTo>
                      <a:pt x="5351" y="8601"/>
                    </a:lnTo>
                    <a:lnTo>
                      <a:pt x="5285" y="8338"/>
                    </a:lnTo>
                    <a:lnTo>
                      <a:pt x="5187" y="8075"/>
                    </a:lnTo>
                    <a:lnTo>
                      <a:pt x="5056" y="7812"/>
                    </a:lnTo>
                    <a:lnTo>
                      <a:pt x="4858" y="7550"/>
                    </a:lnTo>
                    <a:lnTo>
                      <a:pt x="4661" y="7386"/>
                    </a:lnTo>
                    <a:lnTo>
                      <a:pt x="4464" y="7254"/>
                    </a:lnTo>
                    <a:lnTo>
                      <a:pt x="4267" y="7156"/>
                    </a:lnTo>
                    <a:lnTo>
                      <a:pt x="4071" y="7091"/>
                    </a:lnTo>
                    <a:lnTo>
                      <a:pt x="3840" y="7058"/>
                    </a:lnTo>
                    <a:lnTo>
                      <a:pt x="3643" y="7058"/>
                    </a:lnTo>
                    <a:lnTo>
                      <a:pt x="3447" y="7091"/>
                    </a:lnTo>
                    <a:lnTo>
                      <a:pt x="3250" y="7156"/>
                    </a:lnTo>
                    <a:lnTo>
                      <a:pt x="3021" y="7222"/>
                    </a:lnTo>
                    <a:lnTo>
                      <a:pt x="2822" y="7320"/>
                    </a:lnTo>
                    <a:lnTo>
                      <a:pt x="2429" y="7583"/>
                    </a:lnTo>
                    <a:lnTo>
                      <a:pt x="2035" y="7911"/>
                    </a:lnTo>
                    <a:lnTo>
                      <a:pt x="1674" y="8272"/>
                    </a:lnTo>
                    <a:lnTo>
                      <a:pt x="1313" y="8667"/>
                    </a:lnTo>
                    <a:lnTo>
                      <a:pt x="1018" y="9093"/>
                    </a:lnTo>
                    <a:lnTo>
                      <a:pt x="722" y="9486"/>
                    </a:lnTo>
                    <a:lnTo>
                      <a:pt x="492" y="9848"/>
                    </a:lnTo>
                    <a:lnTo>
                      <a:pt x="131" y="10472"/>
                    </a:lnTo>
                    <a:lnTo>
                      <a:pt x="32" y="10669"/>
                    </a:lnTo>
                    <a:lnTo>
                      <a:pt x="0" y="10801"/>
                    </a:lnTo>
                    <a:lnTo>
                      <a:pt x="32" y="11062"/>
                    </a:lnTo>
                    <a:lnTo>
                      <a:pt x="98" y="11293"/>
                    </a:lnTo>
                    <a:lnTo>
                      <a:pt x="229" y="11555"/>
                    </a:lnTo>
                    <a:lnTo>
                      <a:pt x="394" y="11752"/>
                    </a:lnTo>
                    <a:lnTo>
                      <a:pt x="787" y="12114"/>
                    </a:lnTo>
                    <a:lnTo>
                      <a:pt x="1182" y="12441"/>
                    </a:lnTo>
                    <a:lnTo>
                      <a:pt x="1903" y="13033"/>
                    </a:lnTo>
                    <a:lnTo>
                      <a:pt x="2561" y="13525"/>
                    </a:lnTo>
                    <a:lnTo>
                      <a:pt x="2822" y="13755"/>
                    </a:lnTo>
                    <a:lnTo>
                      <a:pt x="3085" y="13984"/>
                    </a:lnTo>
                    <a:lnTo>
                      <a:pt x="3250" y="14215"/>
                    </a:lnTo>
                    <a:lnTo>
                      <a:pt x="3414" y="14444"/>
                    </a:lnTo>
                    <a:lnTo>
                      <a:pt x="3480" y="14675"/>
                    </a:lnTo>
                    <a:lnTo>
                      <a:pt x="3480" y="14936"/>
                    </a:lnTo>
                    <a:lnTo>
                      <a:pt x="3414" y="15199"/>
                    </a:lnTo>
                    <a:lnTo>
                      <a:pt x="3282" y="15494"/>
                    </a:lnTo>
                    <a:lnTo>
                      <a:pt x="3053" y="15823"/>
                    </a:lnTo>
                    <a:lnTo>
                      <a:pt x="2463" y="16413"/>
                    </a:lnTo>
                    <a:lnTo>
                      <a:pt x="2200" y="16545"/>
                    </a:lnTo>
                    <a:lnTo>
                      <a:pt x="1903" y="16644"/>
                    </a:lnTo>
                    <a:lnTo>
                      <a:pt x="1642" y="16710"/>
                    </a:lnTo>
                    <a:lnTo>
                      <a:pt x="1345" y="16775"/>
                    </a:lnTo>
                    <a:lnTo>
                      <a:pt x="1050" y="16907"/>
                    </a:lnTo>
                    <a:lnTo>
                      <a:pt x="787" y="17070"/>
                    </a:lnTo>
                    <a:lnTo>
                      <a:pt x="492" y="17300"/>
                    </a:lnTo>
                    <a:lnTo>
                      <a:pt x="263" y="17563"/>
                    </a:lnTo>
                    <a:lnTo>
                      <a:pt x="131" y="17858"/>
                    </a:lnTo>
                    <a:lnTo>
                      <a:pt x="32" y="18186"/>
                    </a:lnTo>
                    <a:lnTo>
                      <a:pt x="0" y="18547"/>
                    </a:lnTo>
                    <a:lnTo>
                      <a:pt x="32" y="18844"/>
                    </a:lnTo>
                    <a:lnTo>
                      <a:pt x="66" y="19139"/>
                    </a:lnTo>
                    <a:lnTo>
                      <a:pt x="164" y="19402"/>
                    </a:lnTo>
                    <a:lnTo>
                      <a:pt x="295" y="19697"/>
                    </a:lnTo>
                    <a:lnTo>
                      <a:pt x="427" y="19926"/>
                    </a:lnTo>
                    <a:lnTo>
                      <a:pt x="590" y="20189"/>
                    </a:lnTo>
                    <a:lnTo>
                      <a:pt x="755" y="20419"/>
                    </a:lnTo>
                    <a:lnTo>
                      <a:pt x="952" y="20648"/>
                    </a:lnTo>
                    <a:lnTo>
                      <a:pt x="1182" y="20845"/>
                    </a:lnTo>
                    <a:lnTo>
                      <a:pt x="1411" y="21010"/>
                    </a:lnTo>
                    <a:lnTo>
                      <a:pt x="1937" y="21339"/>
                    </a:lnTo>
                    <a:lnTo>
                      <a:pt x="2200" y="21437"/>
                    </a:lnTo>
                    <a:lnTo>
                      <a:pt x="2495" y="21535"/>
                    </a:lnTo>
                    <a:lnTo>
                      <a:pt x="2758" y="21568"/>
                    </a:lnTo>
                    <a:lnTo>
                      <a:pt x="3053" y="21600"/>
                    </a:lnTo>
                    <a:lnTo>
                      <a:pt x="3414" y="21568"/>
                    </a:lnTo>
                    <a:lnTo>
                      <a:pt x="3742" y="21469"/>
                    </a:lnTo>
                    <a:lnTo>
                      <a:pt x="4038" y="21339"/>
                    </a:lnTo>
                    <a:lnTo>
                      <a:pt x="4300" y="21108"/>
                    </a:lnTo>
                    <a:lnTo>
                      <a:pt x="4530" y="20845"/>
                    </a:lnTo>
                    <a:lnTo>
                      <a:pt x="4695" y="20550"/>
                    </a:lnTo>
                    <a:lnTo>
                      <a:pt x="4793" y="20287"/>
                    </a:lnTo>
                    <a:lnTo>
                      <a:pt x="4858" y="19992"/>
                    </a:lnTo>
                    <a:lnTo>
                      <a:pt x="4958" y="19697"/>
                    </a:lnTo>
                    <a:lnTo>
                      <a:pt x="5056" y="19434"/>
                    </a:lnTo>
                    <a:lnTo>
                      <a:pt x="5187" y="19139"/>
                    </a:lnTo>
                    <a:lnTo>
                      <a:pt x="5416" y="18908"/>
                    </a:lnTo>
                    <a:lnTo>
                      <a:pt x="5777" y="18581"/>
                    </a:lnTo>
                    <a:lnTo>
                      <a:pt x="6106" y="18318"/>
                    </a:lnTo>
                    <a:lnTo>
                      <a:pt x="6401" y="18186"/>
                    </a:lnTo>
                    <a:lnTo>
                      <a:pt x="6664" y="18121"/>
                    </a:lnTo>
                    <a:lnTo>
                      <a:pt x="6927" y="18121"/>
                    </a:lnTo>
                    <a:lnTo>
                      <a:pt x="7156" y="18186"/>
                    </a:lnTo>
                    <a:lnTo>
                      <a:pt x="7386" y="18350"/>
                    </a:lnTo>
                    <a:lnTo>
                      <a:pt x="7616" y="18515"/>
                    </a:lnTo>
                    <a:lnTo>
                      <a:pt x="7846" y="18778"/>
                    </a:lnTo>
                    <a:lnTo>
                      <a:pt x="8075" y="19040"/>
                    </a:lnTo>
                    <a:lnTo>
                      <a:pt x="8569" y="19697"/>
                    </a:lnTo>
                    <a:lnTo>
                      <a:pt x="9159" y="20419"/>
                    </a:lnTo>
                    <a:lnTo>
                      <a:pt x="9486" y="20813"/>
                    </a:lnTo>
                    <a:lnTo>
                      <a:pt x="9848" y="21206"/>
                    </a:lnTo>
                    <a:lnTo>
                      <a:pt x="10046" y="21371"/>
                    </a:lnTo>
                    <a:lnTo>
                      <a:pt x="10307" y="21502"/>
                    </a:lnTo>
                    <a:lnTo>
                      <a:pt x="10538" y="21568"/>
                    </a:lnTo>
                    <a:lnTo>
                      <a:pt x="10801" y="21600"/>
                    </a:lnTo>
                    <a:lnTo>
                      <a:pt x="10931" y="21568"/>
                    </a:lnTo>
                    <a:lnTo>
                      <a:pt x="11128" y="21469"/>
                    </a:lnTo>
                    <a:lnTo>
                      <a:pt x="11752" y="21108"/>
                    </a:lnTo>
                    <a:lnTo>
                      <a:pt x="12114" y="20879"/>
                    </a:lnTo>
                    <a:lnTo>
                      <a:pt x="12507" y="20582"/>
                    </a:lnTo>
                    <a:lnTo>
                      <a:pt x="12934" y="20287"/>
                    </a:lnTo>
                    <a:lnTo>
                      <a:pt x="13328" y="19926"/>
                    </a:lnTo>
                    <a:lnTo>
                      <a:pt x="13689" y="19565"/>
                    </a:lnTo>
                    <a:lnTo>
                      <a:pt x="14017" y="19171"/>
                    </a:lnTo>
                    <a:lnTo>
                      <a:pt x="14280" y="18778"/>
                    </a:lnTo>
                    <a:lnTo>
                      <a:pt x="14378" y="18581"/>
                    </a:lnTo>
                    <a:lnTo>
                      <a:pt x="14444" y="18350"/>
                    </a:lnTo>
                    <a:lnTo>
                      <a:pt x="14510" y="18153"/>
                    </a:lnTo>
                    <a:lnTo>
                      <a:pt x="14542" y="17957"/>
                    </a:lnTo>
                    <a:lnTo>
                      <a:pt x="14542" y="17760"/>
                    </a:lnTo>
                    <a:lnTo>
                      <a:pt x="14510" y="17529"/>
                    </a:lnTo>
                    <a:lnTo>
                      <a:pt x="14444" y="17333"/>
                    </a:lnTo>
                    <a:lnTo>
                      <a:pt x="14346" y="17136"/>
                    </a:lnTo>
                    <a:lnTo>
                      <a:pt x="14215" y="16939"/>
                    </a:lnTo>
                    <a:lnTo>
                      <a:pt x="14050" y="16742"/>
                    </a:lnTo>
                    <a:lnTo>
                      <a:pt x="13788" y="16545"/>
                    </a:lnTo>
                    <a:lnTo>
                      <a:pt x="13525" y="16413"/>
                    </a:lnTo>
                    <a:lnTo>
                      <a:pt x="13262" y="16315"/>
                    </a:lnTo>
                    <a:lnTo>
                      <a:pt x="12967" y="16217"/>
                    </a:lnTo>
                    <a:lnTo>
                      <a:pt x="12672" y="16150"/>
                    </a:lnTo>
                    <a:lnTo>
                      <a:pt x="12376" y="16020"/>
                    </a:lnTo>
                    <a:lnTo>
                      <a:pt x="12114" y="15889"/>
                    </a:lnTo>
                    <a:lnTo>
                      <a:pt x="11851" y="15658"/>
                    </a:lnTo>
                    <a:lnTo>
                      <a:pt x="11622" y="15396"/>
                    </a:lnTo>
                    <a:lnTo>
                      <a:pt x="11489" y="15100"/>
                    </a:lnTo>
                    <a:lnTo>
                      <a:pt x="11391" y="14773"/>
                    </a:lnTo>
                    <a:lnTo>
                      <a:pt x="11359" y="14378"/>
                    </a:lnTo>
                    <a:lnTo>
                      <a:pt x="11391" y="14115"/>
                    </a:lnTo>
                    <a:lnTo>
                      <a:pt x="11423" y="13820"/>
                    </a:lnTo>
                    <a:lnTo>
                      <a:pt x="11522" y="13557"/>
                    </a:lnTo>
                    <a:lnTo>
                      <a:pt x="11622" y="13296"/>
                    </a:lnTo>
                    <a:lnTo>
                      <a:pt x="11752" y="13033"/>
                    </a:lnTo>
                    <a:lnTo>
                      <a:pt x="11917" y="12770"/>
                    </a:lnTo>
                    <a:lnTo>
                      <a:pt x="12114" y="12539"/>
                    </a:lnTo>
                    <a:lnTo>
                      <a:pt x="12310" y="12310"/>
                    </a:lnTo>
                    <a:lnTo>
                      <a:pt x="12539" y="12114"/>
                    </a:lnTo>
                    <a:lnTo>
                      <a:pt x="12770" y="11949"/>
                    </a:lnTo>
                    <a:lnTo>
                      <a:pt x="12999" y="11785"/>
                    </a:lnTo>
                    <a:lnTo>
                      <a:pt x="13262" y="11620"/>
                    </a:lnTo>
                    <a:lnTo>
                      <a:pt x="13525" y="11522"/>
                    </a:lnTo>
                    <a:lnTo>
                      <a:pt x="13820" y="11423"/>
                    </a:lnTo>
                    <a:lnTo>
                      <a:pt x="14116" y="11391"/>
                    </a:lnTo>
                    <a:lnTo>
                      <a:pt x="14378" y="11359"/>
                    </a:lnTo>
                    <a:lnTo>
                      <a:pt x="14739" y="11391"/>
                    </a:lnTo>
                    <a:lnTo>
                      <a:pt x="15068" y="11489"/>
                    </a:lnTo>
                    <a:lnTo>
                      <a:pt x="15396" y="11620"/>
                    </a:lnTo>
                    <a:lnTo>
                      <a:pt x="15658" y="11851"/>
                    </a:lnTo>
                    <a:lnTo>
                      <a:pt x="15889" y="12114"/>
                    </a:lnTo>
                    <a:lnTo>
                      <a:pt x="16052" y="12409"/>
                    </a:lnTo>
                    <a:lnTo>
                      <a:pt x="16152" y="12704"/>
                    </a:lnTo>
                    <a:lnTo>
                      <a:pt x="16250" y="12999"/>
                    </a:lnTo>
                    <a:lnTo>
                      <a:pt x="16315" y="13262"/>
                    </a:lnTo>
                    <a:lnTo>
                      <a:pt x="16413" y="13525"/>
                    </a:lnTo>
                    <a:lnTo>
                      <a:pt x="16545" y="13788"/>
                    </a:lnTo>
                    <a:lnTo>
                      <a:pt x="16742" y="14050"/>
                    </a:lnTo>
                    <a:lnTo>
                      <a:pt x="16939" y="14215"/>
                    </a:lnTo>
                    <a:lnTo>
                      <a:pt x="17136" y="14346"/>
                    </a:lnTo>
                    <a:lnTo>
                      <a:pt x="17333" y="14444"/>
                    </a:lnTo>
                    <a:lnTo>
                      <a:pt x="17529" y="14510"/>
                    </a:lnTo>
                    <a:lnTo>
                      <a:pt x="17760" y="14542"/>
                    </a:lnTo>
                    <a:lnTo>
                      <a:pt x="17957" y="14542"/>
                    </a:lnTo>
                    <a:lnTo>
                      <a:pt x="18153" y="14510"/>
                    </a:lnTo>
                    <a:lnTo>
                      <a:pt x="18350" y="14444"/>
                    </a:lnTo>
                    <a:lnTo>
                      <a:pt x="18581" y="14378"/>
                    </a:lnTo>
                    <a:lnTo>
                      <a:pt x="18778" y="14280"/>
                    </a:lnTo>
                    <a:lnTo>
                      <a:pt x="19171" y="14017"/>
                    </a:lnTo>
                    <a:lnTo>
                      <a:pt x="19565" y="13689"/>
                    </a:lnTo>
                    <a:lnTo>
                      <a:pt x="19926" y="13328"/>
                    </a:lnTo>
                    <a:lnTo>
                      <a:pt x="20287" y="12934"/>
                    </a:lnTo>
                    <a:lnTo>
                      <a:pt x="20582" y="12507"/>
                    </a:lnTo>
                    <a:lnTo>
                      <a:pt x="20879" y="12114"/>
                    </a:lnTo>
                    <a:lnTo>
                      <a:pt x="21108" y="11752"/>
                    </a:lnTo>
                    <a:lnTo>
                      <a:pt x="21469" y="11128"/>
                    </a:lnTo>
                    <a:lnTo>
                      <a:pt x="21568" y="10931"/>
                    </a:lnTo>
                    <a:lnTo>
                      <a:pt x="21600" y="10801"/>
                    </a:lnTo>
                    <a:lnTo>
                      <a:pt x="21568" y="10538"/>
                    </a:lnTo>
                    <a:lnTo>
                      <a:pt x="21502" y="10307"/>
                    </a:lnTo>
                    <a:lnTo>
                      <a:pt x="21371" y="10045"/>
                    </a:lnTo>
                    <a:lnTo>
                      <a:pt x="21206" y="9848"/>
                    </a:lnTo>
                    <a:lnTo>
                      <a:pt x="20813" y="9486"/>
                    </a:lnTo>
                    <a:lnTo>
                      <a:pt x="20419" y="9159"/>
                    </a:lnTo>
                    <a:lnTo>
                      <a:pt x="19697" y="8567"/>
                    </a:lnTo>
                    <a:lnTo>
                      <a:pt x="19040" y="8075"/>
                    </a:lnTo>
                    <a:lnTo>
                      <a:pt x="18778" y="7846"/>
                    </a:lnTo>
                    <a:lnTo>
                      <a:pt x="18515" y="7616"/>
                    </a:lnTo>
                    <a:lnTo>
                      <a:pt x="18350" y="7386"/>
                    </a:lnTo>
                    <a:lnTo>
                      <a:pt x="18187" y="7156"/>
                    </a:lnTo>
                    <a:lnTo>
                      <a:pt x="18121" y="6927"/>
                    </a:lnTo>
                    <a:lnTo>
                      <a:pt x="18121" y="6664"/>
                    </a:lnTo>
                    <a:lnTo>
                      <a:pt x="18187" y="6401"/>
                    </a:lnTo>
                    <a:lnTo>
                      <a:pt x="18318" y="6106"/>
                    </a:lnTo>
                    <a:lnTo>
                      <a:pt x="18547" y="5777"/>
                    </a:lnTo>
                    <a:lnTo>
                      <a:pt x="18908" y="5416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CFE2F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3131503" y="21"/>
                <a:ext cx="248704" cy="430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46" y="0"/>
                    </a:moveTo>
                    <a:lnTo>
                      <a:pt x="2356" y="0"/>
                    </a:lnTo>
                    <a:lnTo>
                      <a:pt x="1867" y="25"/>
                    </a:lnTo>
                    <a:lnTo>
                      <a:pt x="1422" y="102"/>
                    </a:lnTo>
                    <a:lnTo>
                      <a:pt x="1022" y="231"/>
                    </a:lnTo>
                    <a:lnTo>
                      <a:pt x="666" y="384"/>
                    </a:lnTo>
                    <a:lnTo>
                      <a:pt x="400" y="590"/>
                    </a:lnTo>
                    <a:lnTo>
                      <a:pt x="177" y="821"/>
                    </a:lnTo>
                    <a:lnTo>
                      <a:pt x="44" y="1078"/>
                    </a:lnTo>
                    <a:lnTo>
                      <a:pt x="0" y="1360"/>
                    </a:lnTo>
                    <a:lnTo>
                      <a:pt x="0" y="20240"/>
                    </a:lnTo>
                    <a:lnTo>
                      <a:pt x="44" y="20522"/>
                    </a:lnTo>
                    <a:lnTo>
                      <a:pt x="177" y="20778"/>
                    </a:lnTo>
                    <a:lnTo>
                      <a:pt x="400" y="21010"/>
                    </a:lnTo>
                    <a:lnTo>
                      <a:pt x="666" y="21214"/>
                    </a:lnTo>
                    <a:lnTo>
                      <a:pt x="1022" y="21369"/>
                    </a:lnTo>
                    <a:lnTo>
                      <a:pt x="1422" y="21497"/>
                    </a:lnTo>
                    <a:lnTo>
                      <a:pt x="1867" y="21574"/>
                    </a:lnTo>
                    <a:lnTo>
                      <a:pt x="2356" y="21600"/>
                    </a:lnTo>
                    <a:lnTo>
                      <a:pt x="19246" y="21600"/>
                    </a:lnTo>
                    <a:lnTo>
                      <a:pt x="19733" y="21574"/>
                    </a:lnTo>
                    <a:lnTo>
                      <a:pt x="20178" y="21497"/>
                    </a:lnTo>
                    <a:lnTo>
                      <a:pt x="20578" y="21369"/>
                    </a:lnTo>
                    <a:lnTo>
                      <a:pt x="20934" y="21214"/>
                    </a:lnTo>
                    <a:lnTo>
                      <a:pt x="21200" y="21010"/>
                    </a:lnTo>
                    <a:lnTo>
                      <a:pt x="21423" y="20778"/>
                    </a:lnTo>
                    <a:lnTo>
                      <a:pt x="21556" y="20522"/>
                    </a:lnTo>
                    <a:lnTo>
                      <a:pt x="21600" y="20240"/>
                    </a:lnTo>
                    <a:lnTo>
                      <a:pt x="21600" y="1360"/>
                    </a:lnTo>
                    <a:lnTo>
                      <a:pt x="21556" y="1078"/>
                    </a:lnTo>
                    <a:lnTo>
                      <a:pt x="21423" y="821"/>
                    </a:lnTo>
                    <a:lnTo>
                      <a:pt x="21200" y="590"/>
                    </a:lnTo>
                    <a:lnTo>
                      <a:pt x="20934" y="384"/>
                    </a:lnTo>
                    <a:lnTo>
                      <a:pt x="20578" y="231"/>
                    </a:lnTo>
                    <a:lnTo>
                      <a:pt x="20178" y="102"/>
                    </a:lnTo>
                    <a:lnTo>
                      <a:pt x="19733" y="25"/>
                    </a:lnTo>
                    <a:lnTo>
                      <a:pt x="19246" y="0"/>
                    </a:lnTo>
                    <a:close/>
                    <a:moveTo>
                      <a:pt x="10134" y="1026"/>
                    </a:moveTo>
                    <a:lnTo>
                      <a:pt x="11466" y="1026"/>
                    </a:lnTo>
                    <a:lnTo>
                      <a:pt x="11689" y="1051"/>
                    </a:lnTo>
                    <a:lnTo>
                      <a:pt x="11822" y="1129"/>
                    </a:lnTo>
                    <a:lnTo>
                      <a:pt x="11955" y="1206"/>
                    </a:lnTo>
                    <a:lnTo>
                      <a:pt x="12001" y="1333"/>
                    </a:lnTo>
                    <a:lnTo>
                      <a:pt x="11955" y="1437"/>
                    </a:lnTo>
                    <a:lnTo>
                      <a:pt x="11822" y="1539"/>
                    </a:lnTo>
                    <a:lnTo>
                      <a:pt x="11689" y="1590"/>
                    </a:lnTo>
                    <a:lnTo>
                      <a:pt x="11466" y="1616"/>
                    </a:lnTo>
                    <a:lnTo>
                      <a:pt x="10134" y="1616"/>
                    </a:lnTo>
                    <a:lnTo>
                      <a:pt x="9911" y="1590"/>
                    </a:lnTo>
                    <a:lnTo>
                      <a:pt x="9778" y="1539"/>
                    </a:lnTo>
                    <a:lnTo>
                      <a:pt x="9645" y="1437"/>
                    </a:lnTo>
                    <a:lnTo>
                      <a:pt x="9601" y="1333"/>
                    </a:lnTo>
                    <a:lnTo>
                      <a:pt x="9645" y="1206"/>
                    </a:lnTo>
                    <a:lnTo>
                      <a:pt x="9778" y="1129"/>
                    </a:lnTo>
                    <a:lnTo>
                      <a:pt x="9911" y="1051"/>
                    </a:lnTo>
                    <a:lnTo>
                      <a:pt x="10134" y="1026"/>
                    </a:lnTo>
                    <a:close/>
                    <a:moveTo>
                      <a:pt x="10800" y="20471"/>
                    </a:moveTo>
                    <a:lnTo>
                      <a:pt x="10490" y="20446"/>
                    </a:lnTo>
                    <a:lnTo>
                      <a:pt x="10178" y="20394"/>
                    </a:lnTo>
                    <a:lnTo>
                      <a:pt x="9911" y="20317"/>
                    </a:lnTo>
                    <a:lnTo>
                      <a:pt x="9689" y="20215"/>
                    </a:lnTo>
                    <a:lnTo>
                      <a:pt x="9512" y="20086"/>
                    </a:lnTo>
                    <a:lnTo>
                      <a:pt x="9378" y="19933"/>
                    </a:lnTo>
                    <a:lnTo>
                      <a:pt x="9289" y="19753"/>
                    </a:lnTo>
                    <a:lnTo>
                      <a:pt x="9245" y="19573"/>
                    </a:lnTo>
                    <a:lnTo>
                      <a:pt x="9289" y="19393"/>
                    </a:lnTo>
                    <a:lnTo>
                      <a:pt x="9378" y="19214"/>
                    </a:lnTo>
                    <a:lnTo>
                      <a:pt x="9512" y="19060"/>
                    </a:lnTo>
                    <a:lnTo>
                      <a:pt x="9689" y="18932"/>
                    </a:lnTo>
                    <a:lnTo>
                      <a:pt x="9911" y="18829"/>
                    </a:lnTo>
                    <a:lnTo>
                      <a:pt x="10178" y="18752"/>
                    </a:lnTo>
                    <a:lnTo>
                      <a:pt x="10490" y="18701"/>
                    </a:lnTo>
                    <a:lnTo>
                      <a:pt x="10800" y="18675"/>
                    </a:lnTo>
                    <a:lnTo>
                      <a:pt x="11112" y="18701"/>
                    </a:lnTo>
                    <a:lnTo>
                      <a:pt x="11422" y="18752"/>
                    </a:lnTo>
                    <a:lnTo>
                      <a:pt x="11689" y="18829"/>
                    </a:lnTo>
                    <a:lnTo>
                      <a:pt x="11911" y="18932"/>
                    </a:lnTo>
                    <a:lnTo>
                      <a:pt x="12088" y="19060"/>
                    </a:lnTo>
                    <a:lnTo>
                      <a:pt x="12223" y="19214"/>
                    </a:lnTo>
                    <a:lnTo>
                      <a:pt x="12311" y="19393"/>
                    </a:lnTo>
                    <a:lnTo>
                      <a:pt x="12357" y="19573"/>
                    </a:lnTo>
                    <a:lnTo>
                      <a:pt x="12311" y="19753"/>
                    </a:lnTo>
                    <a:lnTo>
                      <a:pt x="12223" y="19933"/>
                    </a:lnTo>
                    <a:lnTo>
                      <a:pt x="12088" y="20086"/>
                    </a:lnTo>
                    <a:lnTo>
                      <a:pt x="11911" y="20215"/>
                    </a:lnTo>
                    <a:lnTo>
                      <a:pt x="11689" y="20317"/>
                    </a:lnTo>
                    <a:lnTo>
                      <a:pt x="11422" y="20394"/>
                    </a:lnTo>
                    <a:lnTo>
                      <a:pt x="11112" y="20446"/>
                    </a:lnTo>
                    <a:lnTo>
                      <a:pt x="10800" y="20471"/>
                    </a:lnTo>
                    <a:close/>
                    <a:moveTo>
                      <a:pt x="19246" y="17547"/>
                    </a:moveTo>
                    <a:lnTo>
                      <a:pt x="2356" y="17547"/>
                    </a:lnTo>
                    <a:lnTo>
                      <a:pt x="2356" y="2693"/>
                    </a:lnTo>
                    <a:lnTo>
                      <a:pt x="19246" y="2693"/>
                    </a:lnTo>
                    <a:lnTo>
                      <a:pt x="19246" y="17547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CFE2F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185" name="Group 185"/>
              <p:cNvGrpSpPr/>
              <p:nvPr/>
            </p:nvGrpSpPr>
            <p:grpSpPr>
              <a:xfrm>
                <a:off x="2231016" y="40449"/>
                <a:ext cx="342882" cy="350027"/>
                <a:chOff x="0" y="21"/>
                <a:chExt cx="342880" cy="350025"/>
              </a:xfrm>
            </p:grpSpPr>
            <p:sp>
              <p:nvSpPr>
                <p:cNvPr id="181" name="Shape 181"/>
                <p:cNvSpPr/>
                <p:nvPr/>
              </p:nvSpPr>
              <p:spPr>
                <a:xfrm>
                  <a:off x="0" y="20"/>
                  <a:ext cx="264589" cy="26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79" y="0"/>
                      </a:moveTo>
                      <a:lnTo>
                        <a:pt x="10236" y="41"/>
                      </a:lnTo>
                      <a:lnTo>
                        <a:pt x="9694" y="82"/>
                      </a:lnTo>
                      <a:lnTo>
                        <a:pt x="9150" y="125"/>
                      </a:lnTo>
                      <a:lnTo>
                        <a:pt x="8606" y="250"/>
                      </a:lnTo>
                      <a:lnTo>
                        <a:pt x="7604" y="501"/>
                      </a:lnTo>
                      <a:lnTo>
                        <a:pt x="7103" y="667"/>
                      </a:lnTo>
                      <a:lnTo>
                        <a:pt x="6601" y="877"/>
                      </a:lnTo>
                      <a:lnTo>
                        <a:pt x="6100" y="1086"/>
                      </a:lnTo>
                      <a:lnTo>
                        <a:pt x="5180" y="1587"/>
                      </a:lnTo>
                      <a:lnTo>
                        <a:pt x="4764" y="1837"/>
                      </a:lnTo>
                      <a:lnTo>
                        <a:pt x="3928" y="2463"/>
                      </a:lnTo>
                      <a:lnTo>
                        <a:pt x="3175" y="3175"/>
                      </a:lnTo>
                      <a:lnTo>
                        <a:pt x="2465" y="3927"/>
                      </a:lnTo>
                      <a:lnTo>
                        <a:pt x="1839" y="4762"/>
                      </a:lnTo>
                      <a:lnTo>
                        <a:pt x="1546" y="5222"/>
                      </a:lnTo>
                      <a:lnTo>
                        <a:pt x="1045" y="6142"/>
                      </a:lnTo>
                      <a:lnTo>
                        <a:pt x="835" y="6601"/>
                      </a:lnTo>
                      <a:lnTo>
                        <a:pt x="669" y="7102"/>
                      </a:lnTo>
                      <a:lnTo>
                        <a:pt x="501" y="7603"/>
                      </a:lnTo>
                      <a:lnTo>
                        <a:pt x="334" y="8104"/>
                      </a:lnTo>
                      <a:lnTo>
                        <a:pt x="209" y="8648"/>
                      </a:lnTo>
                      <a:lnTo>
                        <a:pt x="125" y="9149"/>
                      </a:lnTo>
                      <a:lnTo>
                        <a:pt x="43" y="9693"/>
                      </a:lnTo>
                      <a:lnTo>
                        <a:pt x="0" y="10236"/>
                      </a:lnTo>
                      <a:lnTo>
                        <a:pt x="0" y="11364"/>
                      </a:lnTo>
                      <a:lnTo>
                        <a:pt x="43" y="11907"/>
                      </a:lnTo>
                      <a:lnTo>
                        <a:pt x="125" y="12449"/>
                      </a:lnTo>
                      <a:lnTo>
                        <a:pt x="209" y="12993"/>
                      </a:lnTo>
                      <a:lnTo>
                        <a:pt x="334" y="13494"/>
                      </a:lnTo>
                      <a:lnTo>
                        <a:pt x="501" y="14038"/>
                      </a:lnTo>
                      <a:lnTo>
                        <a:pt x="669" y="14539"/>
                      </a:lnTo>
                      <a:lnTo>
                        <a:pt x="835" y="14999"/>
                      </a:lnTo>
                      <a:lnTo>
                        <a:pt x="1045" y="15500"/>
                      </a:lnTo>
                      <a:lnTo>
                        <a:pt x="1546" y="16419"/>
                      </a:lnTo>
                      <a:lnTo>
                        <a:pt x="1839" y="16838"/>
                      </a:lnTo>
                      <a:lnTo>
                        <a:pt x="2465" y="17673"/>
                      </a:lnTo>
                      <a:lnTo>
                        <a:pt x="3175" y="18425"/>
                      </a:lnTo>
                      <a:lnTo>
                        <a:pt x="3928" y="19135"/>
                      </a:lnTo>
                      <a:lnTo>
                        <a:pt x="4764" y="19761"/>
                      </a:lnTo>
                      <a:lnTo>
                        <a:pt x="5180" y="20054"/>
                      </a:lnTo>
                      <a:lnTo>
                        <a:pt x="6100" y="20555"/>
                      </a:lnTo>
                      <a:lnTo>
                        <a:pt x="6601" y="20765"/>
                      </a:lnTo>
                      <a:lnTo>
                        <a:pt x="7103" y="20931"/>
                      </a:lnTo>
                      <a:lnTo>
                        <a:pt x="7604" y="21099"/>
                      </a:lnTo>
                      <a:lnTo>
                        <a:pt x="8105" y="21265"/>
                      </a:lnTo>
                      <a:lnTo>
                        <a:pt x="8606" y="21391"/>
                      </a:lnTo>
                      <a:lnTo>
                        <a:pt x="9694" y="21559"/>
                      </a:lnTo>
                      <a:lnTo>
                        <a:pt x="10236" y="21600"/>
                      </a:lnTo>
                      <a:lnTo>
                        <a:pt x="11364" y="21600"/>
                      </a:lnTo>
                      <a:lnTo>
                        <a:pt x="11906" y="21559"/>
                      </a:lnTo>
                      <a:lnTo>
                        <a:pt x="12450" y="21475"/>
                      </a:lnTo>
                      <a:lnTo>
                        <a:pt x="12951" y="21391"/>
                      </a:lnTo>
                      <a:lnTo>
                        <a:pt x="13495" y="21265"/>
                      </a:lnTo>
                      <a:lnTo>
                        <a:pt x="13996" y="21099"/>
                      </a:lnTo>
                      <a:lnTo>
                        <a:pt x="14497" y="20931"/>
                      </a:lnTo>
                      <a:lnTo>
                        <a:pt x="14999" y="20765"/>
                      </a:lnTo>
                      <a:lnTo>
                        <a:pt x="15459" y="20555"/>
                      </a:lnTo>
                      <a:lnTo>
                        <a:pt x="15917" y="20305"/>
                      </a:lnTo>
                      <a:lnTo>
                        <a:pt x="16377" y="20054"/>
                      </a:lnTo>
                      <a:lnTo>
                        <a:pt x="16836" y="19761"/>
                      </a:lnTo>
                      <a:lnTo>
                        <a:pt x="17672" y="19135"/>
                      </a:lnTo>
                      <a:lnTo>
                        <a:pt x="18425" y="18425"/>
                      </a:lnTo>
                      <a:lnTo>
                        <a:pt x="19135" y="17673"/>
                      </a:lnTo>
                      <a:lnTo>
                        <a:pt x="19761" y="16838"/>
                      </a:lnTo>
                      <a:lnTo>
                        <a:pt x="20012" y="16419"/>
                      </a:lnTo>
                      <a:lnTo>
                        <a:pt x="20512" y="15500"/>
                      </a:lnTo>
                      <a:lnTo>
                        <a:pt x="20722" y="14999"/>
                      </a:lnTo>
                      <a:lnTo>
                        <a:pt x="20931" y="14539"/>
                      </a:lnTo>
                      <a:lnTo>
                        <a:pt x="21097" y="14038"/>
                      </a:lnTo>
                      <a:lnTo>
                        <a:pt x="21266" y="13494"/>
                      </a:lnTo>
                      <a:lnTo>
                        <a:pt x="21350" y="12993"/>
                      </a:lnTo>
                      <a:lnTo>
                        <a:pt x="21475" y="12449"/>
                      </a:lnTo>
                      <a:lnTo>
                        <a:pt x="21516" y="11907"/>
                      </a:lnTo>
                      <a:lnTo>
                        <a:pt x="21557" y="11364"/>
                      </a:lnTo>
                      <a:lnTo>
                        <a:pt x="21600" y="10820"/>
                      </a:lnTo>
                      <a:lnTo>
                        <a:pt x="21557" y="10236"/>
                      </a:lnTo>
                      <a:lnTo>
                        <a:pt x="21475" y="9149"/>
                      </a:lnTo>
                      <a:lnTo>
                        <a:pt x="21350" y="8648"/>
                      </a:lnTo>
                      <a:lnTo>
                        <a:pt x="21266" y="8104"/>
                      </a:lnTo>
                      <a:lnTo>
                        <a:pt x="21097" y="7603"/>
                      </a:lnTo>
                      <a:lnTo>
                        <a:pt x="20931" y="7102"/>
                      </a:lnTo>
                      <a:lnTo>
                        <a:pt x="20722" y="6601"/>
                      </a:lnTo>
                      <a:lnTo>
                        <a:pt x="20512" y="6142"/>
                      </a:lnTo>
                      <a:lnTo>
                        <a:pt x="19761" y="4762"/>
                      </a:lnTo>
                      <a:lnTo>
                        <a:pt x="19135" y="3927"/>
                      </a:lnTo>
                      <a:lnTo>
                        <a:pt x="18425" y="3175"/>
                      </a:lnTo>
                      <a:lnTo>
                        <a:pt x="17672" y="2463"/>
                      </a:lnTo>
                      <a:lnTo>
                        <a:pt x="16836" y="1837"/>
                      </a:lnTo>
                      <a:lnTo>
                        <a:pt x="15917" y="1336"/>
                      </a:lnTo>
                      <a:lnTo>
                        <a:pt x="15459" y="1086"/>
                      </a:lnTo>
                      <a:lnTo>
                        <a:pt x="14999" y="877"/>
                      </a:lnTo>
                      <a:lnTo>
                        <a:pt x="14497" y="667"/>
                      </a:lnTo>
                      <a:lnTo>
                        <a:pt x="13996" y="501"/>
                      </a:lnTo>
                      <a:lnTo>
                        <a:pt x="13495" y="376"/>
                      </a:lnTo>
                      <a:lnTo>
                        <a:pt x="12951" y="250"/>
                      </a:lnTo>
                      <a:lnTo>
                        <a:pt x="12450" y="125"/>
                      </a:lnTo>
                      <a:lnTo>
                        <a:pt x="11906" y="82"/>
                      </a:lnTo>
                      <a:lnTo>
                        <a:pt x="11364" y="41"/>
                      </a:lnTo>
                      <a:lnTo>
                        <a:pt x="10779" y="0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30720" y="30720"/>
                  <a:ext cx="203149" cy="2031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73" y="0"/>
                      </a:moveTo>
                      <a:lnTo>
                        <a:pt x="9685" y="54"/>
                      </a:lnTo>
                      <a:lnTo>
                        <a:pt x="8597" y="217"/>
                      </a:lnTo>
                      <a:lnTo>
                        <a:pt x="7563" y="489"/>
                      </a:lnTo>
                      <a:lnTo>
                        <a:pt x="6582" y="871"/>
                      </a:lnTo>
                      <a:lnTo>
                        <a:pt x="5657" y="1305"/>
                      </a:lnTo>
                      <a:lnTo>
                        <a:pt x="4788" y="1850"/>
                      </a:lnTo>
                      <a:lnTo>
                        <a:pt x="3917" y="2502"/>
                      </a:lnTo>
                      <a:lnTo>
                        <a:pt x="3155" y="3210"/>
                      </a:lnTo>
                      <a:lnTo>
                        <a:pt x="2446" y="3972"/>
                      </a:lnTo>
                      <a:lnTo>
                        <a:pt x="1850" y="4787"/>
                      </a:lnTo>
                      <a:lnTo>
                        <a:pt x="1305" y="5659"/>
                      </a:lnTo>
                      <a:lnTo>
                        <a:pt x="869" y="6637"/>
                      </a:lnTo>
                      <a:lnTo>
                        <a:pt x="489" y="7618"/>
                      </a:lnTo>
                      <a:lnTo>
                        <a:pt x="217" y="8650"/>
                      </a:lnTo>
                      <a:lnTo>
                        <a:pt x="54" y="9684"/>
                      </a:lnTo>
                      <a:lnTo>
                        <a:pt x="0" y="10826"/>
                      </a:lnTo>
                      <a:lnTo>
                        <a:pt x="54" y="11916"/>
                      </a:lnTo>
                      <a:lnTo>
                        <a:pt x="217" y="13004"/>
                      </a:lnTo>
                      <a:lnTo>
                        <a:pt x="489" y="14036"/>
                      </a:lnTo>
                      <a:lnTo>
                        <a:pt x="869" y="15017"/>
                      </a:lnTo>
                      <a:lnTo>
                        <a:pt x="1305" y="15941"/>
                      </a:lnTo>
                      <a:lnTo>
                        <a:pt x="1850" y="16813"/>
                      </a:lnTo>
                      <a:lnTo>
                        <a:pt x="2446" y="17682"/>
                      </a:lnTo>
                      <a:lnTo>
                        <a:pt x="3155" y="18443"/>
                      </a:lnTo>
                      <a:lnTo>
                        <a:pt x="3917" y="19152"/>
                      </a:lnTo>
                      <a:lnTo>
                        <a:pt x="4788" y="19750"/>
                      </a:lnTo>
                      <a:lnTo>
                        <a:pt x="5657" y="20293"/>
                      </a:lnTo>
                      <a:lnTo>
                        <a:pt x="6582" y="20729"/>
                      </a:lnTo>
                      <a:lnTo>
                        <a:pt x="7563" y="21111"/>
                      </a:lnTo>
                      <a:lnTo>
                        <a:pt x="8597" y="21381"/>
                      </a:lnTo>
                      <a:lnTo>
                        <a:pt x="9685" y="21544"/>
                      </a:lnTo>
                      <a:lnTo>
                        <a:pt x="10773" y="21600"/>
                      </a:lnTo>
                      <a:lnTo>
                        <a:pt x="11915" y="21544"/>
                      </a:lnTo>
                      <a:lnTo>
                        <a:pt x="12949" y="21381"/>
                      </a:lnTo>
                      <a:lnTo>
                        <a:pt x="13984" y="21111"/>
                      </a:lnTo>
                      <a:lnTo>
                        <a:pt x="14962" y="20729"/>
                      </a:lnTo>
                      <a:lnTo>
                        <a:pt x="15941" y="20293"/>
                      </a:lnTo>
                      <a:lnTo>
                        <a:pt x="16812" y="19750"/>
                      </a:lnTo>
                      <a:lnTo>
                        <a:pt x="17630" y="19152"/>
                      </a:lnTo>
                      <a:lnTo>
                        <a:pt x="18389" y="18443"/>
                      </a:lnTo>
                      <a:lnTo>
                        <a:pt x="19098" y="17682"/>
                      </a:lnTo>
                      <a:lnTo>
                        <a:pt x="19750" y="16813"/>
                      </a:lnTo>
                      <a:lnTo>
                        <a:pt x="20295" y="15941"/>
                      </a:lnTo>
                      <a:lnTo>
                        <a:pt x="20731" y="15017"/>
                      </a:lnTo>
                      <a:lnTo>
                        <a:pt x="21111" y="14036"/>
                      </a:lnTo>
                      <a:lnTo>
                        <a:pt x="21383" y="13004"/>
                      </a:lnTo>
                      <a:lnTo>
                        <a:pt x="21546" y="11916"/>
                      </a:lnTo>
                      <a:lnTo>
                        <a:pt x="21600" y="10826"/>
                      </a:lnTo>
                      <a:lnTo>
                        <a:pt x="21546" y="9684"/>
                      </a:lnTo>
                      <a:lnTo>
                        <a:pt x="21383" y="8650"/>
                      </a:lnTo>
                      <a:lnTo>
                        <a:pt x="21111" y="7618"/>
                      </a:lnTo>
                      <a:lnTo>
                        <a:pt x="20731" y="6637"/>
                      </a:lnTo>
                      <a:lnTo>
                        <a:pt x="20295" y="5659"/>
                      </a:lnTo>
                      <a:lnTo>
                        <a:pt x="19750" y="4787"/>
                      </a:lnTo>
                      <a:lnTo>
                        <a:pt x="19098" y="3972"/>
                      </a:lnTo>
                      <a:lnTo>
                        <a:pt x="18389" y="3210"/>
                      </a:lnTo>
                      <a:lnTo>
                        <a:pt x="17630" y="2502"/>
                      </a:lnTo>
                      <a:lnTo>
                        <a:pt x="16812" y="1850"/>
                      </a:lnTo>
                      <a:lnTo>
                        <a:pt x="15941" y="1305"/>
                      </a:lnTo>
                      <a:lnTo>
                        <a:pt x="14962" y="871"/>
                      </a:lnTo>
                      <a:lnTo>
                        <a:pt x="13984" y="489"/>
                      </a:lnTo>
                      <a:lnTo>
                        <a:pt x="12949" y="217"/>
                      </a:lnTo>
                      <a:lnTo>
                        <a:pt x="11915" y="54"/>
                      </a:lnTo>
                      <a:lnTo>
                        <a:pt x="10773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60894" y="61419"/>
                  <a:ext cx="71149" cy="711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159" y="19271"/>
                      </a:lnTo>
                      <a:lnTo>
                        <a:pt x="472" y="17254"/>
                      </a:lnTo>
                      <a:lnTo>
                        <a:pt x="938" y="15079"/>
                      </a:lnTo>
                      <a:lnTo>
                        <a:pt x="1710" y="13209"/>
                      </a:lnTo>
                      <a:lnTo>
                        <a:pt x="2641" y="11192"/>
                      </a:lnTo>
                      <a:lnTo>
                        <a:pt x="3732" y="9482"/>
                      </a:lnTo>
                      <a:lnTo>
                        <a:pt x="4976" y="7772"/>
                      </a:lnTo>
                      <a:lnTo>
                        <a:pt x="6373" y="6215"/>
                      </a:lnTo>
                      <a:lnTo>
                        <a:pt x="7929" y="4818"/>
                      </a:lnTo>
                      <a:lnTo>
                        <a:pt x="9633" y="3573"/>
                      </a:lnTo>
                      <a:lnTo>
                        <a:pt x="11342" y="2489"/>
                      </a:lnTo>
                      <a:lnTo>
                        <a:pt x="13211" y="1557"/>
                      </a:lnTo>
                      <a:lnTo>
                        <a:pt x="15227" y="932"/>
                      </a:lnTo>
                      <a:lnTo>
                        <a:pt x="17249" y="313"/>
                      </a:lnTo>
                      <a:lnTo>
                        <a:pt x="19425" y="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213402" y="221093"/>
                  <a:ext cx="129479" cy="1289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3601"/>
                      </a:moveTo>
                      <a:lnTo>
                        <a:pt x="17418" y="21086"/>
                      </a:lnTo>
                      <a:lnTo>
                        <a:pt x="17930" y="21431"/>
                      </a:lnTo>
                      <a:lnTo>
                        <a:pt x="18270" y="21516"/>
                      </a:lnTo>
                      <a:lnTo>
                        <a:pt x="18613" y="21600"/>
                      </a:lnTo>
                      <a:lnTo>
                        <a:pt x="18953" y="21516"/>
                      </a:lnTo>
                      <a:lnTo>
                        <a:pt x="19209" y="21431"/>
                      </a:lnTo>
                      <a:lnTo>
                        <a:pt x="19549" y="21259"/>
                      </a:lnTo>
                      <a:lnTo>
                        <a:pt x="19809" y="21086"/>
                      </a:lnTo>
                      <a:lnTo>
                        <a:pt x="21344" y="19545"/>
                      </a:lnTo>
                      <a:lnTo>
                        <a:pt x="21516" y="19200"/>
                      </a:lnTo>
                      <a:lnTo>
                        <a:pt x="21600" y="18858"/>
                      </a:lnTo>
                      <a:lnTo>
                        <a:pt x="21600" y="18256"/>
                      </a:lnTo>
                      <a:lnTo>
                        <a:pt x="21516" y="17915"/>
                      </a:lnTo>
                      <a:lnTo>
                        <a:pt x="21344" y="17658"/>
                      </a:lnTo>
                      <a:lnTo>
                        <a:pt x="21088" y="17317"/>
                      </a:lnTo>
                      <a:lnTo>
                        <a:pt x="3758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06" name="Group 206"/>
              <p:cNvGrpSpPr/>
              <p:nvPr/>
            </p:nvGrpSpPr>
            <p:grpSpPr>
              <a:xfrm>
                <a:off x="20" y="634031"/>
                <a:ext cx="3920182" cy="376650"/>
                <a:chOff x="21" y="21"/>
                <a:chExt cx="3920180" cy="376649"/>
              </a:xfrm>
            </p:grpSpPr>
            <p:sp>
              <p:nvSpPr>
                <p:cNvPr id="186" name="Shape 186"/>
                <p:cNvSpPr/>
                <p:nvPr/>
              </p:nvSpPr>
              <p:spPr>
                <a:xfrm>
                  <a:off x="906370" y="33809"/>
                  <a:ext cx="339794" cy="3090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1" y="0"/>
                      </a:moveTo>
                      <a:lnTo>
                        <a:pt x="10246" y="0"/>
                      </a:lnTo>
                      <a:lnTo>
                        <a:pt x="9693" y="35"/>
                      </a:lnTo>
                      <a:lnTo>
                        <a:pt x="9140" y="107"/>
                      </a:lnTo>
                      <a:lnTo>
                        <a:pt x="8621" y="178"/>
                      </a:lnTo>
                      <a:lnTo>
                        <a:pt x="8100" y="285"/>
                      </a:lnTo>
                      <a:lnTo>
                        <a:pt x="7579" y="429"/>
                      </a:lnTo>
                      <a:lnTo>
                        <a:pt x="7091" y="608"/>
                      </a:lnTo>
                      <a:lnTo>
                        <a:pt x="6604" y="786"/>
                      </a:lnTo>
                      <a:lnTo>
                        <a:pt x="6115" y="965"/>
                      </a:lnTo>
                      <a:lnTo>
                        <a:pt x="5659" y="1216"/>
                      </a:lnTo>
                      <a:lnTo>
                        <a:pt x="5204" y="1430"/>
                      </a:lnTo>
                      <a:lnTo>
                        <a:pt x="4750" y="1717"/>
                      </a:lnTo>
                      <a:lnTo>
                        <a:pt x="4326" y="2001"/>
                      </a:lnTo>
                      <a:lnTo>
                        <a:pt x="3936" y="2288"/>
                      </a:lnTo>
                      <a:lnTo>
                        <a:pt x="3545" y="2609"/>
                      </a:lnTo>
                      <a:lnTo>
                        <a:pt x="3155" y="2932"/>
                      </a:lnTo>
                      <a:lnTo>
                        <a:pt x="2797" y="3289"/>
                      </a:lnTo>
                      <a:lnTo>
                        <a:pt x="2472" y="3647"/>
                      </a:lnTo>
                      <a:lnTo>
                        <a:pt x="2147" y="4041"/>
                      </a:lnTo>
                      <a:lnTo>
                        <a:pt x="1854" y="4435"/>
                      </a:lnTo>
                      <a:lnTo>
                        <a:pt x="1561" y="4827"/>
                      </a:lnTo>
                      <a:lnTo>
                        <a:pt x="1301" y="5257"/>
                      </a:lnTo>
                      <a:lnTo>
                        <a:pt x="1073" y="5686"/>
                      </a:lnTo>
                      <a:lnTo>
                        <a:pt x="846" y="6151"/>
                      </a:lnTo>
                      <a:lnTo>
                        <a:pt x="650" y="6615"/>
                      </a:lnTo>
                      <a:lnTo>
                        <a:pt x="488" y="7081"/>
                      </a:lnTo>
                      <a:lnTo>
                        <a:pt x="325" y="7545"/>
                      </a:lnTo>
                      <a:lnTo>
                        <a:pt x="130" y="8546"/>
                      </a:lnTo>
                      <a:lnTo>
                        <a:pt x="64" y="9047"/>
                      </a:lnTo>
                      <a:lnTo>
                        <a:pt x="0" y="9547"/>
                      </a:lnTo>
                      <a:lnTo>
                        <a:pt x="0" y="10621"/>
                      </a:lnTo>
                      <a:lnTo>
                        <a:pt x="64" y="11194"/>
                      </a:lnTo>
                      <a:lnTo>
                        <a:pt x="130" y="11729"/>
                      </a:lnTo>
                      <a:lnTo>
                        <a:pt x="260" y="12230"/>
                      </a:lnTo>
                      <a:lnTo>
                        <a:pt x="390" y="12766"/>
                      </a:lnTo>
                      <a:lnTo>
                        <a:pt x="553" y="13267"/>
                      </a:lnTo>
                      <a:lnTo>
                        <a:pt x="748" y="13768"/>
                      </a:lnTo>
                      <a:lnTo>
                        <a:pt x="975" y="14268"/>
                      </a:lnTo>
                      <a:lnTo>
                        <a:pt x="1203" y="14734"/>
                      </a:lnTo>
                      <a:lnTo>
                        <a:pt x="1464" y="15163"/>
                      </a:lnTo>
                      <a:lnTo>
                        <a:pt x="1789" y="15628"/>
                      </a:lnTo>
                      <a:lnTo>
                        <a:pt x="2081" y="16057"/>
                      </a:lnTo>
                      <a:lnTo>
                        <a:pt x="2797" y="16844"/>
                      </a:lnTo>
                      <a:lnTo>
                        <a:pt x="3187" y="17237"/>
                      </a:lnTo>
                      <a:lnTo>
                        <a:pt x="3578" y="17594"/>
                      </a:lnTo>
                      <a:lnTo>
                        <a:pt x="3318" y="18132"/>
                      </a:lnTo>
                      <a:lnTo>
                        <a:pt x="3025" y="18668"/>
                      </a:lnTo>
                      <a:lnTo>
                        <a:pt x="2699" y="19240"/>
                      </a:lnTo>
                      <a:lnTo>
                        <a:pt x="2277" y="19776"/>
                      </a:lnTo>
                      <a:lnTo>
                        <a:pt x="1822" y="20312"/>
                      </a:lnTo>
                      <a:lnTo>
                        <a:pt x="1561" y="20563"/>
                      </a:lnTo>
                      <a:lnTo>
                        <a:pt x="1269" y="20778"/>
                      </a:lnTo>
                      <a:lnTo>
                        <a:pt x="975" y="20992"/>
                      </a:lnTo>
                      <a:lnTo>
                        <a:pt x="683" y="21206"/>
                      </a:lnTo>
                      <a:lnTo>
                        <a:pt x="358" y="21349"/>
                      </a:lnTo>
                      <a:lnTo>
                        <a:pt x="0" y="21528"/>
                      </a:lnTo>
                      <a:lnTo>
                        <a:pt x="162" y="21528"/>
                      </a:lnTo>
                      <a:lnTo>
                        <a:pt x="650" y="21600"/>
                      </a:lnTo>
                      <a:lnTo>
                        <a:pt x="1822" y="21600"/>
                      </a:lnTo>
                      <a:lnTo>
                        <a:pt x="2277" y="21565"/>
                      </a:lnTo>
                      <a:lnTo>
                        <a:pt x="2797" y="21458"/>
                      </a:lnTo>
                      <a:lnTo>
                        <a:pt x="3318" y="21349"/>
                      </a:lnTo>
                      <a:lnTo>
                        <a:pt x="3871" y="21171"/>
                      </a:lnTo>
                      <a:lnTo>
                        <a:pt x="4424" y="20957"/>
                      </a:lnTo>
                      <a:lnTo>
                        <a:pt x="5009" y="20671"/>
                      </a:lnTo>
                      <a:lnTo>
                        <a:pt x="5562" y="20312"/>
                      </a:lnTo>
                      <a:lnTo>
                        <a:pt x="6115" y="19919"/>
                      </a:lnTo>
                      <a:lnTo>
                        <a:pt x="6636" y="19383"/>
                      </a:lnTo>
                      <a:lnTo>
                        <a:pt x="7123" y="19562"/>
                      </a:lnTo>
                      <a:lnTo>
                        <a:pt x="7612" y="19740"/>
                      </a:lnTo>
                      <a:lnTo>
                        <a:pt x="8132" y="19848"/>
                      </a:lnTo>
                      <a:lnTo>
                        <a:pt x="9174" y="20063"/>
                      </a:lnTo>
                      <a:lnTo>
                        <a:pt x="9693" y="20133"/>
                      </a:lnTo>
                      <a:lnTo>
                        <a:pt x="10246" y="20170"/>
                      </a:lnTo>
                      <a:lnTo>
                        <a:pt x="11354" y="20170"/>
                      </a:lnTo>
                      <a:lnTo>
                        <a:pt x="11907" y="20133"/>
                      </a:lnTo>
                      <a:lnTo>
                        <a:pt x="12460" y="20063"/>
                      </a:lnTo>
                      <a:lnTo>
                        <a:pt x="12979" y="19955"/>
                      </a:lnTo>
                      <a:lnTo>
                        <a:pt x="13500" y="19848"/>
                      </a:lnTo>
                      <a:lnTo>
                        <a:pt x="14021" y="19704"/>
                      </a:lnTo>
                      <a:lnTo>
                        <a:pt x="14509" y="19562"/>
                      </a:lnTo>
                      <a:lnTo>
                        <a:pt x="14996" y="19383"/>
                      </a:lnTo>
                      <a:lnTo>
                        <a:pt x="15485" y="19168"/>
                      </a:lnTo>
                      <a:lnTo>
                        <a:pt x="15941" y="18954"/>
                      </a:lnTo>
                      <a:lnTo>
                        <a:pt x="16396" y="18703"/>
                      </a:lnTo>
                      <a:lnTo>
                        <a:pt x="16851" y="18453"/>
                      </a:lnTo>
                      <a:lnTo>
                        <a:pt x="17274" y="18167"/>
                      </a:lnTo>
                      <a:lnTo>
                        <a:pt x="17664" y="17881"/>
                      </a:lnTo>
                      <a:lnTo>
                        <a:pt x="18055" y="17559"/>
                      </a:lnTo>
                      <a:lnTo>
                        <a:pt x="18445" y="17201"/>
                      </a:lnTo>
                      <a:lnTo>
                        <a:pt x="18803" y="16879"/>
                      </a:lnTo>
                      <a:lnTo>
                        <a:pt x="19128" y="16486"/>
                      </a:lnTo>
                      <a:lnTo>
                        <a:pt x="19453" y="16129"/>
                      </a:lnTo>
                      <a:lnTo>
                        <a:pt x="19746" y="15735"/>
                      </a:lnTo>
                      <a:lnTo>
                        <a:pt x="20039" y="15305"/>
                      </a:lnTo>
                      <a:lnTo>
                        <a:pt x="20299" y="14876"/>
                      </a:lnTo>
                      <a:lnTo>
                        <a:pt x="20527" y="14447"/>
                      </a:lnTo>
                      <a:lnTo>
                        <a:pt x="20754" y="14019"/>
                      </a:lnTo>
                      <a:lnTo>
                        <a:pt x="20950" y="13553"/>
                      </a:lnTo>
                      <a:lnTo>
                        <a:pt x="21112" y="13088"/>
                      </a:lnTo>
                      <a:lnTo>
                        <a:pt x="21275" y="12588"/>
                      </a:lnTo>
                      <a:lnTo>
                        <a:pt x="21373" y="12123"/>
                      </a:lnTo>
                      <a:lnTo>
                        <a:pt x="21470" y="11622"/>
                      </a:lnTo>
                      <a:lnTo>
                        <a:pt x="21536" y="11122"/>
                      </a:lnTo>
                      <a:lnTo>
                        <a:pt x="21600" y="10586"/>
                      </a:lnTo>
                      <a:lnTo>
                        <a:pt x="21600" y="9547"/>
                      </a:lnTo>
                      <a:lnTo>
                        <a:pt x="21536" y="9047"/>
                      </a:lnTo>
                      <a:lnTo>
                        <a:pt x="21470" y="8546"/>
                      </a:lnTo>
                      <a:lnTo>
                        <a:pt x="21275" y="7545"/>
                      </a:lnTo>
                      <a:lnTo>
                        <a:pt x="21112" y="7081"/>
                      </a:lnTo>
                      <a:lnTo>
                        <a:pt x="20950" y="6615"/>
                      </a:lnTo>
                      <a:lnTo>
                        <a:pt x="20754" y="6151"/>
                      </a:lnTo>
                      <a:lnTo>
                        <a:pt x="20527" y="5686"/>
                      </a:lnTo>
                      <a:lnTo>
                        <a:pt x="20299" y="5257"/>
                      </a:lnTo>
                      <a:lnTo>
                        <a:pt x="20039" y="4827"/>
                      </a:lnTo>
                      <a:lnTo>
                        <a:pt x="19746" y="4435"/>
                      </a:lnTo>
                      <a:lnTo>
                        <a:pt x="19453" y="4041"/>
                      </a:lnTo>
                      <a:lnTo>
                        <a:pt x="19128" y="3647"/>
                      </a:lnTo>
                      <a:lnTo>
                        <a:pt x="18803" y="3289"/>
                      </a:lnTo>
                      <a:lnTo>
                        <a:pt x="18445" y="2932"/>
                      </a:lnTo>
                      <a:lnTo>
                        <a:pt x="18055" y="2609"/>
                      </a:lnTo>
                      <a:lnTo>
                        <a:pt x="17664" y="2288"/>
                      </a:lnTo>
                      <a:lnTo>
                        <a:pt x="17274" y="2001"/>
                      </a:lnTo>
                      <a:lnTo>
                        <a:pt x="16851" y="1717"/>
                      </a:lnTo>
                      <a:lnTo>
                        <a:pt x="16396" y="1430"/>
                      </a:lnTo>
                      <a:lnTo>
                        <a:pt x="15941" y="1216"/>
                      </a:lnTo>
                      <a:lnTo>
                        <a:pt x="15485" y="965"/>
                      </a:lnTo>
                      <a:lnTo>
                        <a:pt x="14996" y="786"/>
                      </a:lnTo>
                      <a:lnTo>
                        <a:pt x="14509" y="608"/>
                      </a:lnTo>
                      <a:lnTo>
                        <a:pt x="14021" y="429"/>
                      </a:lnTo>
                      <a:lnTo>
                        <a:pt x="13500" y="285"/>
                      </a:lnTo>
                      <a:lnTo>
                        <a:pt x="12979" y="178"/>
                      </a:lnTo>
                      <a:lnTo>
                        <a:pt x="12460" y="107"/>
                      </a:lnTo>
                      <a:lnTo>
                        <a:pt x="11907" y="35"/>
                      </a:lnTo>
                      <a:lnTo>
                        <a:pt x="11354" y="0"/>
                      </a:lnTo>
                      <a:lnTo>
                        <a:pt x="10801" y="0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190" name="Group 190"/>
                <p:cNvGrpSpPr/>
                <p:nvPr/>
              </p:nvGrpSpPr>
              <p:grpSpPr>
                <a:xfrm>
                  <a:off x="21" y="56324"/>
                  <a:ext cx="390979" cy="270152"/>
                  <a:chOff x="0" y="0"/>
                  <a:chExt cx="390978" cy="270151"/>
                </a:xfrm>
              </p:grpSpPr>
              <p:sp>
                <p:nvSpPr>
                  <p:cNvPr id="187" name="Shape 187"/>
                  <p:cNvSpPr/>
                  <p:nvPr/>
                </p:nvSpPr>
                <p:spPr>
                  <a:xfrm>
                    <a:off x="0" y="0"/>
                    <a:ext cx="390979" cy="245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lnTo>
                          <a:pt x="21600" y="7188"/>
                        </a:lnTo>
                        <a:lnTo>
                          <a:pt x="21543" y="5395"/>
                        </a:lnTo>
                        <a:lnTo>
                          <a:pt x="21515" y="4047"/>
                        </a:lnTo>
                        <a:lnTo>
                          <a:pt x="21346" y="1349"/>
                        </a:lnTo>
                        <a:lnTo>
                          <a:pt x="21261" y="887"/>
                        </a:lnTo>
                        <a:lnTo>
                          <a:pt x="21147" y="0"/>
                        </a:lnTo>
                        <a:lnTo>
                          <a:pt x="452" y="0"/>
                        </a:lnTo>
                        <a:lnTo>
                          <a:pt x="339" y="887"/>
                        </a:lnTo>
                        <a:lnTo>
                          <a:pt x="254" y="1349"/>
                        </a:lnTo>
                        <a:lnTo>
                          <a:pt x="85" y="4047"/>
                        </a:lnTo>
                        <a:lnTo>
                          <a:pt x="56" y="5395"/>
                        </a:lnTo>
                        <a:lnTo>
                          <a:pt x="0" y="7188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88" name="Shape 188"/>
                  <p:cNvSpPr/>
                  <p:nvPr/>
                </p:nvSpPr>
                <p:spPr>
                  <a:xfrm>
                    <a:off x="0" y="26601"/>
                    <a:ext cx="390979" cy="2287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5662" y="14303"/>
                        </a:moveTo>
                        <a:lnTo>
                          <a:pt x="21600" y="21600"/>
                        </a:lnTo>
                        <a:lnTo>
                          <a:pt x="21600" y="0"/>
                        </a:lnTo>
                        <a:lnTo>
                          <a:pt x="10969" y="13144"/>
                        </a:lnTo>
                        <a:lnTo>
                          <a:pt x="10884" y="13239"/>
                        </a:lnTo>
                        <a:lnTo>
                          <a:pt x="10715" y="13239"/>
                        </a:lnTo>
                        <a:lnTo>
                          <a:pt x="10630" y="13144"/>
                        </a:ln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5937" y="14303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89" name="Shape 189"/>
                  <p:cNvSpPr/>
                  <p:nvPr/>
                </p:nvSpPr>
                <p:spPr>
                  <a:xfrm>
                    <a:off x="6639" y="257451"/>
                    <a:ext cx="377680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18" y="21600"/>
                        </a:lnTo>
                        <a:lnTo>
                          <a:pt x="21483" y="21600"/>
                        </a:lnTo>
                        <a:lnTo>
                          <a:pt x="21600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198" name="Group 198"/>
                <p:cNvGrpSpPr/>
                <p:nvPr/>
              </p:nvGrpSpPr>
              <p:grpSpPr>
                <a:xfrm>
                  <a:off x="1761532" y="21"/>
                  <a:ext cx="359272" cy="376650"/>
                  <a:chOff x="0" y="21"/>
                  <a:chExt cx="359270" cy="376649"/>
                </a:xfrm>
              </p:grpSpPr>
              <p:sp>
                <p:nvSpPr>
                  <p:cNvPr id="191" name="Shape 191"/>
                  <p:cNvSpPr/>
                  <p:nvPr/>
                </p:nvSpPr>
                <p:spPr>
                  <a:xfrm>
                    <a:off x="-1" y="46080"/>
                    <a:ext cx="316785" cy="3167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925" y="1918"/>
                        </a:moveTo>
                        <a:lnTo>
                          <a:pt x="16262" y="1466"/>
                        </a:lnTo>
                        <a:lnTo>
                          <a:pt x="15564" y="1116"/>
                        </a:lnTo>
                        <a:lnTo>
                          <a:pt x="14830" y="768"/>
                        </a:lnTo>
                        <a:lnTo>
                          <a:pt x="14064" y="489"/>
                        </a:lnTo>
                        <a:lnTo>
                          <a:pt x="13296" y="279"/>
                        </a:lnTo>
                        <a:lnTo>
                          <a:pt x="12493" y="139"/>
                        </a:lnTo>
                        <a:lnTo>
                          <a:pt x="11655" y="34"/>
                        </a:lnTo>
                        <a:lnTo>
                          <a:pt x="10819" y="0"/>
                        </a:lnTo>
                        <a:lnTo>
                          <a:pt x="10260" y="0"/>
                        </a:lnTo>
                        <a:lnTo>
                          <a:pt x="9701" y="70"/>
                        </a:lnTo>
                        <a:lnTo>
                          <a:pt x="9178" y="139"/>
                        </a:lnTo>
                        <a:lnTo>
                          <a:pt x="8655" y="209"/>
                        </a:lnTo>
                        <a:lnTo>
                          <a:pt x="8131" y="348"/>
                        </a:lnTo>
                        <a:lnTo>
                          <a:pt x="7608" y="489"/>
                        </a:lnTo>
                        <a:lnTo>
                          <a:pt x="7119" y="663"/>
                        </a:lnTo>
                        <a:lnTo>
                          <a:pt x="6631" y="837"/>
                        </a:lnTo>
                        <a:lnTo>
                          <a:pt x="6142" y="1046"/>
                        </a:lnTo>
                        <a:lnTo>
                          <a:pt x="5688" y="1291"/>
                        </a:lnTo>
                        <a:lnTo>
                          <a:pt x="5235" y="1570"/>
                        </a:lnTo>
                        <a:lnTo>
                          <a:pt x="4781" y="1850"/>
                        </a:lnTo>
                        <a:lnTo>
                          <a:pt x="4363" y="2128"/>
                        </a:lnTo>
                        <a:lnTo>
                          <a:pt x="3944" y="2477"/>
                        </a:lnTo>
                        <a:lnTo>
                          <a:pt x="3560" y="2791"/>
                        </a:lnTo>
                        <a:lnTo>
                          <a:pt x="2827" y="3525"/>
                        </a:lnTo>
                        <a:lnTo>
                          <a:pt x="2479" y="3943"/>
                        </a:lnTo>
                        <a:lnTo>
                          <a:pt x="2163" y="4327"/>
                        </a:lnTo>
                        <a:lnTo>
                          <a:pt x="1850" y="4745"/>
                        </a:lnTo>
                        <a:lnTo>
                          <a:pt x="1570" y="5199"/>
                        </a:lnTo>
                        <a:lnTo>
                          <a:pt x="1327" y="5652"/>
                        </a:lnTo>
                        <a:lnTo>
                          <a:pt x="1082" y="6106"/>
                        </a:lnTo>
                        <a:lnTo>
                          <a:pt x="663" y="7083"/>
                        </a:lnTo>
                        <a:lnTo>
                          <a:pt x="489" y="7572"/>
                        </a:lnTo>
                        <a:lnTo>
                          <a:pt x="350" y="8095"/>
                        </a:lnTo>
                        <a:lnTo>
                          <a:pt x="245" y="8618"/>
                        </a:lnTo>
                        <a:lnTo>
                          <a:pt x="140" y="9142"/>
                        </a:lnTo>
                        <a:lnTo>
                          <a:pt x="70" y="9700"/>
                        </a:lnTo>
                        <a:lnTo>
                          <a:pt x="36" y="10224"/>
                        </a:lnTo>
                        <a:lnTo>
                          <a:pt x="0" y="10781"/>
                        </a:lnTo>
                        <a:lnTo>
                          <a:pt x="36" y="11340"/>
                        </a:lnTo>
                        <a:lnTo>
                          <a:pt x="70" y="11899"/>
                        </a:lnTo>
                        <a:lnTo>
                          <a:pt x="140" y="12422"/>
                        </a:lnTo>
                        <a:lnTo>
                          <a:pt x="245" y="12981"/>
                        </a:lnTo>
                        <a:lnTo>
                          <a:pt x="350" y="13504"/>
                        </a:lnTo>
                        <a:lnTo>
                          <a:pt x="489" y="13992"/>
                        </a:lnTo>
                        <a:lnTo>
                          <a:pt x="663" y="14515"/>
                        </a:lnTo>
                        <a:lnTo>
                          <a:pt x="873" y="15004"/>
                        </a:lnTo>
                        <a:lnTo>
                          <a:pt x="1082" y="15458"/>
                        </a:lnTo>
                        <a:lnTo>
                          <a:pt x="1327" y="15946"/>
                        </a:lnTo>
                        <a:lnTo>
                          <a:pt x="1570" y="16401"/>
                        </a:lnTo>
                        <a:lnTo>
                          <a:pt x="1850" y="16819"/>
                        </a:lnTo>
                        <a:lnTo>
                          <a:pt x="2163" y="17237"/>
                        </a:lnTo>
                        <a:lnTo>
                          <a:pt x="2479" y="17656"/>
                        </a:lnTo>
                        <a:lnTo>
                          <a:pt x="2827" y="18040"/>
                        </a:lnTo>
                        <a:lnTo>
                          <a:pt x="3176" y="18424"/>
                        </a:lnTo>
                        <a:lnTo>
                          <a:pt x="3560" y="18773"/>
                        </a:lnTo>
                        <a:lnTo>
                          <a:pt x="3944" y="19121"/>
                        </a:lnTo>
                        <a:lnTo>
                          <a:pt x="4363" y="19437"/>
                        </a:lnTo>
                        <a:lnTo>
                          <a:pt x="4781" y="19750"/>
                        </a:lnTo>
                        <a:lnTo>
                          <a:pt x="5235" y="20030"/>
                        </a:lnTo>
                        <a:lnTo>
                          <a:pt x="5688" y="20273"/>
                        </a:lnTo>
                        <a:lnTo>
                          <a:pt x="6142" y="20518"/>
                        </a:lnTo>
                        <a:lnTo>
                          <a:pt x="7119" y="20937"/>
                        </a:lnTo>
                        <a:lnTo>
                          <a:pt x="7608" y="21111"/>
                        </a:lnTo>
                        <a:lnTo>
                          <a:pt x="8131" y="21250"/>
                        </a:lnTo>
                        <a:lnTo>
                          <a:pt x="8655" y="21355"/>
                        </a:lnTo>
                        <a:lnTo>
                          <a:pt x="9178" y="21460"/>
                        </a:lnTo>
                        <a:lnTo>
                          <a:pt x="9701" y="21530"/>
                        </a:lnTo>
                        <a:lnTo>
                          <a:pt x="10260" y="21564"/>
                        </a:lnTo>
                        <a:lnTo>
                          <a:pt x="10819" y="21600"/>
                        </a:lnTo>
                        <a:lnTo>
                          <a:pt x="11376" y="21564"/>
                        </a:lnTo>
                        <a:lnTo>
                          <a:pt x="11900" y="21530"/>
                        </a:lnTo>
                        <a:lnTo>
                          <a:pt x="12458" y="21460"/>
                        </a:lnTo>
                        <a:lnTo>
                          <a:pt x="12982" y="21355"/>
                        </a:lnTo>
                        <a:lnTo>
                          <a:pt x="13505" y="21250"/>
                        </a:lnTo>
                        <a:lnTo>
                          <a:pt x="14028" y="21111"/>
                        </a:lnTo>
                        <a:lnTo>
                          <a:pt x="14517" y="20937"/>
                        </a:lnTo>
                        <a:lnTo>
                          <a:pt x="15494" y="20518"/>
                        </a:lnTo>
                        <a:lnTo>
                          <a:pt x="15948" y="20273"/>
                        </a:lnTo>
                        <a:lnTo>
                          <a:pt x="16401" y="20030"/>
                        </a:lnTo>
                        <a:lnTo>
                          <a:pt x="16855" y="19750"/>
                        </a:lnTo>
                        <a:lnTo>
                          <a:pt x="17273" y="19437"/>
                        </a:lnTo>
                        <a:lnTo>
                          <a:pt x="17691" y="19121"/>
                        </a:lnTo>
                        <a:lnTo>
                          <a:pt x="18075" y="18773"/>
                        </a:lnTo>
                        <a:lnTo>
                          <a:pt x="18459" y="18424"/>
                        </a:lnTo>
                        <a:lnTo>
                          <a:pt x="18809" y="18040"/>
                        </a:lnTo>
                        <a:lnTo>
                          <a:pt x="19157" y="17656"/>
                        </a:lnTo>
                        <a:lnTo>
                          <a:pt x="19472" y="17237"/>
                        </a:lnTo>
                        <a:lnTo>
                          <a:pt x="19750" y="16819"/>
                        </a:lnTo>
                        <a:lnTo>
                          <a:pt x="20030" y="16401"/>
                        </a:lnTo>
                        <a:lnTo>
                          <a:pt x="20309" y="15946"/>
                        </a:lnTo>
                        <a:lnTo>
                          <a:pt x="20554" y="15458"/>
                        </a:lnTo>
                        <a:lnTo>
                          <a:pt x="20763" y="15004"/>
                        </a:lnTo>
                        <a:lnTo>
                          <a:pt x="20937" y="14515"/>
                        </a:lnTo>
                        <a:lnTo>
                          <a:pt x="21111" y="13992"/>
                        </a:lnTo>
                        <a:lnTo>
                          <a:pt x="21286" y="13504"/>
                        </a:lnTo>
                        <a:lnTo>
                          <a:pt x="21391" y="12981"/>
                        </a:lnTo>
                        <a:lnTo>
                          <a:pt x="21495" y="12422"/>
                        </a:lnTo>
                        <a:lnTo>
                          <a:pt x="21566" y="11899"/>
                        </a:lnTo>
                        <a:lnTo>
                          <a:pt x="21600" y="11340"/>
                        </a:lnTo>
                        <a:lnTo>
                          <a:pt x="21600" y="10781"/>
                        </a:lnTo>
                        <a:lnTo>
                          <a:pt x="21566" y="9910"/>
                        </a:lnTo>
                        <a:lnTo>
                          <a:pt x="21461" y="9038"/>
                        </a:lnTo>
                        <a:lnTo>
                          <a:pt x="21286" y="8200"/>
                        </a:lnTo>
                        <a:lnTo>
                          <a:pt x="21043" y="7397"/>
                        </a:lnTo>
                        <a:lnTo>
                          <a:pt x="20763" y="6595"/>
                        </a:lnTo>
                        <a:lnTo>
                          <a:pt x="20414" y="5827"/>
                        </a:lnTo>
                        <a:lnTo>
                          <a:pt x="19995" y="5129"/>
                        </a:lnTo>
                        <a:lnTo>
                          <a:pt x="19507" y="4431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2" name="Shape 192"/>
                  <p:cNvSpPr/>
                  <p:nvPr/>
                </p:nvSpPr>
                <p:spPr>
                  <a:xfrm>
                    <a:off x="40953" y="87012"/>
                    <a:ext cx="234899" cy="234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670" y="4612"/>
                        </a:moveTo>
                        <a:lnTo>
                          <a:pt x="20093" y="5271"/>
                        </a:lnTo>
                        <a:lnTo>
                          <a:pt x="20470" y="5976"/>
                        </a:lnTo>
                        <a:lnTo>
                          <a:pt x="20800" y="6730"/>
                        </a:lnTo>
                        <a:lnTo>
                          <a:pt x="21082" y="7483"/>
                        </a:lnTo>
                        <a:lnTo>
                          <a:pt x="21318" y="8283"/>
                        </a:lnTo>
                        <a:lnTo>
                          <a:pt x="21459" y="9083"/>
                        </a:lnTo>
                        <a:lnTo>
                          <a:pt x="21600" y="9930"/>
                        </a:lnTo>
                        <a:lnTo>
                          <a:pt x="21600" y="10776"/>
                        </a:lnTo>
                        <a:lnTo>
                          <a:pt x="21552" y="11906"/>
                        </a:lnTo>
                        <a:lnTo>
                          <a:pt x="21411" y="12988"/>
                        </a:lnTo>
                        <a:lnTo>
                          <a:pt x="21129" y="13977"/>
                        </a:lnTo>
                        <a:lnTo>
                          <a:pt x="20752" y="15011"/>
                        </a:lnTo>
                        <a:lnTo>
                          <a:pt x="20329" y="15954"/>
                        </a:lnTo>
                        <a:lnTo>
                          <a:pt x="19764" y="16800"/>
                        </a:lnTo>
                        <a:lnTo>
                          <a:pt x="19152" y="17647"/>
                        </a:lnTo>
                        <a:lnTo>
                          <a:pt x="18447" y="18400"/>
                        </a:lnTo>
                        <a:lnTo>
                          <a:pt x="17693" y="19106"/>
                        </a:lnTo>
                        <a:lnTo>
                          <a:pt x="16847" y="19718"/>
                        </a:lnTo>
                        <a:lnTo>
                          <a:pt x="15952" y="20282"/>
                        </a:lnTo>
                        <a:lnTo>
                          <a:pt x="15011" y="20754"/>
                        </a:lnTo>
                        <a:lnTo>
                          <a:pt x="14024" y="21082"/>
                        </a:lnTo>
                        <a:lnTo>
                          <a:pt x="12988" y="21364"/>
                        </a:lnTo>
                        <a:lnTo>
                          <a:pt x="11906" y="21554"/>
                        </a:lnTo>
                        <a:lnTo>
                          <a:pt x="10824" y="21600"/>
                        </a:lnTo>
                        <a:lnTo>
                          <a:pt x="9694" y="21554"/>
                        </a:lnTo>
                        <a:lnTo>
                          <a:pt x="8658" y="21364"/>
                        </a:lnTo>
                        <a:lnTo>
                          <a:pt x="7623" y="21082"/>
                        </a:lnTo>
                        <a:lnTo>
                          <a:pt x="6635" y="20754"/>
                        </a:lnTo>
                        <a:lnTo>
                          <a:pt x="5694" y="20282"/>
                        </a:lnTo>
                        <a:lnTo>
                          <a:pt x="4800" y="19718"/>
                        </a:lnTo>
                        <a:lnTo>
                          <a:pt x="3953" y="19106"/>
                        </a:lnTo>
                        <a:lnTo>
                          <a:pt x="3200" y="18400"/>
                        </a:lnTo>
                        <a:lnTo>
                          <a:pt x="2494" y="17647"/>
                        </a:lnTo>
                        <a:lnTo>
                          <a:pt x="1882" y="16800"/>
                        </a:lnTo>
                        <a:lnTo>
                          <a:pt x="1318" y="15954"/>
                        </a:lnTo>
                        <a:lnTo>
                          <a:pt x="895" y="15011"/>
                        </a:lnTo>
                        <a:lnTo>
                          <a:pt x="518" y="13977"/>
                        </a:lnTo>
                        <a:lnTo>
                          <a:pt x="236" y="12988"/>
                        </a:lnTo>
                        <a:lnTo>
                          <a:pt x="95" y="11906"/>
                        </a:lnTo>
                        <a:lnTo>
                          <a:pt x="0" y="10776"/>
                        </a:lnTo>
                        <a:lnTo>
                          <a:pt x="95" y="9694"/>
                        </a:lnTo>
                        <a:lnTo>
                          <a:pt x="236" y="8612"/>
                        </a:lnTo>
                        <a:lnTo>
                          <a:pt x="518" y="7576"/>
                        </a:lnTo>
                        <a:lnTo>
                          <a:pt x="895" y="6589"/>
                        </a:lnTo>
                        <a:lnTo>
                          <a:pt x="1318" y="5648"/>
                        </a:lnTo>
                        <a:lnTo>
                          <a:pt x="1882" y="4753"/>
                        </a:lnTo>
                        <a:lnTo>
                          <a:pt x="2494" y="3953"/>
                        </a:lnTo>
                        <a:lnTo>
                          <a:pt x="3200" y="3153"/>
                        </a:lnTo>
                        <a:lnTo>
                          <a:pt x="3953" y="2448"/>
                        </a:lnTo>
                        <a:lnTo>
                          <a:pt x="4800" y="1836"/>
                        </a:lnTo>
                        <a:lnTo>
                          <a:pt x="5694" y="1318"/>
                        </a:lnTo>
                        <a:lnTo>
                          <a:pt x="6635" y="848"/>
                        </a:lnTo>
                        <a:lnTo>
                          <a:pt x="7623" y="471"/>
                        </a:lnTo>
                        <a:lnTo>
                          <a:pt x="8658" y="236"/>
                        </a:lnTo>
                        <a:lnTo>
                          <a:pt x="9694" y="48"/>
                        </a:lnTo>
                        <a:lnTo>
                          <a:pt x="10824" y="0"/>
                        </a:lnTo>
                        <a:lnTo>
                          <a:pt x="11670" y="48"/>
                        </a:lnTo>
                        <a:lnTo>
                          <a:pt x="12517" y="141"/>
                        </a:lnTo>
                        <a:lnTo>
                          <a:pt x="13317" y="282"/>
                        </a:lnTo>
                        <a:lnTo>
                          <a:pt x="14117" y="518"/>
                        </a:lnTo>
                        <a:lnTo>
                          <a:pt x="14870" y="800"/>
                        </a:lnTo>
                        <a:lnTo>
                          <a:pt x="15624" y="1130"/>
                        </a:lnTo>
                        <a:lnTo>
                          <a:pt x="16329" y="1507"/>
                        </a:lnTo>
                        <a:lnTo>
                          <a:pt x="16988" y="193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3" name="Shape 193"/>
                  <p:cNvSpPr/>
                  <p:nvPr/>
                </p:nvSpPr>
                <p:spPr>
                  <a:xfrm>
                    <a:off x="122838" y="168898"/>
                    <a:ext cx="71128" cy="711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447" y="8857"/>
                        </a:moveTo>
                        <a:lnTo>
                          <a:pt x="21600" y="10720"/>
                        </a:lnTo>
                        <a:lnTo>
                          <a:pt x="21600" y="11811"/>
                        </a:lnTo>
                        <a:lnTo>
                          <a:pt x="21447" y="12896"/>
                        </a:lnTo>
                        <a:lnTo>
                          <a:pt x="21134" y="13987"/>
                        </a:lnTo>
                        <a:lnTo>
                          <a:pt x="20822" y="14919"/>
                        </a:lnTo>
                        <a:lnTo>
                          <a:pt x="19890" y="16782"/>
                        </a:lnTo>
                        <a:lnTo>
                          <a:pt x="19271" y="17714"/>
                        </a:lnTo>
                        <a:lnTo>
                          <a:pt x="18492" y="18492"/>
                        </a:lnTo>
                        <a:lnTo>
                          <a:pt x="17714" y="19118"/>
                        </a:lnTo>
                        <a:lnTo>
                          <a:pt x="16935" y="19737"/>
                        </a:lnTo>
                        <a:lnTo>
                          <a:pt x="16004" y="20362"/>
                        </a:lnTo>
                        <a:lnTo>
                          <a:pt x="15072" y="20668"/>
                        </a:lnTo>
                        <a:lnTo>
                          <a:pt x="14141" y="21134"/>
                        </a:lnTo>
                        <a:lnTo>
                          <a:pt x="13049" y="21294"/>
                        </a:lnTo>
                        <a:lnTo>
                          <a:pt x="11965" y="21600"/>
                        </a:lnTo>
                        <a:lnTo>
                          <a:pt x="9789" y="21600"/>
                        </a:lnTo>
                        <a:lnTo>
                          <a:pt x="8704" y="21294"/>
                        </a:lnTo>
                        <a:lnTo>
                          <a:pt x="7613" y="21134"/>
                        </a:lnTo>
                        <a:lnTo>
                          <a:pt x="6681" y="20668"/>
                        </a:lnTo>
                        <a:lnTo>
                          <a:pt x="5749" y="20362"/>
                        </a:lnTo>
                        <a:lnTo>
                          <a:pt x="4818" y="19737"/>
                        </a:lnTo>
                        <a:lnTo>
                          <a:pt x="4039" y="19118"/>
                        </a:lnTo>
                        <a:lnTo>
                          <a:pt x="3261" y="18492"/>
                        </a:lnTo>
                        <a:lnTo>
                          <a:pt x="2482" y="17714"/>
                        </a:lnTo>
                        <a:lnTo>
                          <a:pt x="1863" y="16782"/>
                        </a:lnTo>
                        <a:lnTo>
                          <a:pt x="466" y="13987"/>
                        </a:lnTo>
                        <a:lnTo>
                          <a:pt x="306" y="12896"/>
                        </a:lnTo>
                        <a:lnTo>
                          <a:pt x="153" y="11811"/>
                        </a:lnTo>
                        <a:lnTo>
                          <a:pt x="0" y="10720"/>
                        </a:lnTo>
                        <a:lnTo>
                          <a:pt x="306" y="8551"/>
                        </a:lnTo>
                        <a:lnTo>
                          <a:pt x="466" y="7613"/>
                        </a:lnTo>
                        <a:lnTo>
                          <a:pt x="932" y="6528"/>
                        </a:lnTo>
                        <a:lnTo>
                          <a:pt x="1863" y="4665"/>
                        </a:lnTo>
                        <a:lnTo>
                          <a:pt x="2482" y="3886"/>
                        </a:lnTo>
                        <a:lnTo>
                          <a:pt x="3261" y="3108"/>
                        </a:lnTo>
                        <a:lnTo>
                          <a:pt x="4039" y="2489"/>
                        </a:lnTo>
                        <a:lnTo>
                          <a:pt x="4818" y="1863"/>
                        </a:lnTo>
                        <a:lnTo>
                          <a:pt x="5749" y="1244"/>
                        </a:lnTo>
                        <a:lnTo>
                          <a:pt x="6681" y="778"/>
                        </a:lnTo>
                        <a:lnTo>
                          <a:pt x="7613" y="466"/>
                        </a:lnTo>
                        <a:lnTo>
                          <a:pt x="8704" y="153"/>
                        </a:lnTo>
                        <a:lnTo>
                          <a:pt x="9789" y="0"/>
                        </a:lnTo>
                        <a:lnTo>
                          <a:pt x="10880" y="0"/>
                        </a:lnTo>
                        <a:lnTo>
                          <a:pt x="12743" y="153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4" name="Shape 194"/>
                  <p:cNvSpPr/>
                  <p:nvPr/>
                </p:nvSpPr>
                <p:spPr>
                  <a:xfrm>
                    <a:off x="81885" y="127966"/>
                    <a:ext cx="153014" cy="15301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110" y="1370"/>
                        </a:moveTo>
                        <a:lnTo>
                          <a:pt x="14956" y="795"/>
                        </a:lnTo>
                        <a:lnTo>
                          <a:pt x="14306" y="575"/>
                        </a:lnTo>
                        <a:lnTo>
                          <a:pt x="13654" y="359"/>
                        </a:lnTo>
                        <a:lnTo>
                          <a:pt x="12933" y="217"/>
                        </a:lnTo>
                        <a:lnTo>
                          <a:pt x="12283" y="71"/>
                        </a:lnTo>
                        <a:lnTo>
                          <a:pt x="11559" y="0"/>
                        </a:lnTo>
                        <a:lnTo>
                          <a:pt x="10839" y="0"/>
                        </a:lnTo>
                        <a:lnTo>
                          <a:pt x="9753" y="71"/>
                        </a:lnTo>
                        <a:lnTo>
                          <a:pt x="8670" y="217"/>
                        </a:lnTo>
                        <a:lnTo>
                          <a:pt x="7588" y="433"/>
                        </a:lnTo>
                        <a:lnTo>
                          <a:pt x="5707" y="1299"/>
                        </a:lnTo>
                        <a:lnTo>
                          <a:pt x="4770" y="1803"/>
                        </a:lnTo>
                        <a:lnTo>
                          <a:pt x="3975" y="2456"/>
                        </a:lnTo>
                        <a:lnTo>
                          <a:pt x="3180" y="3177"/>
                        </a:lnTo>
                        <a:lnTo>
                          <a:pt x="2456" y="3901"/>
                        </a:lnTo>
                        <a:lnTo>
                          <a:pt x="1878" y="4767"/>
                        </a:lnTo>
                        <a:lnTo>
                          <a:pt x="1302" y="5633"/>
                        </a:lnTo>
                        <a:lnTo>
                          <a:pt x="869" y="6573"/>
                        </a:lnTo>
                        <a:lnTo>
                          <a:pt x="507" y="7585"/>
                        </a:lnTo>
                        <a:lnTo>
                          <a:pt x="217" y="8596"/>
                        </a:lnTo>
                        <a:lnTo>
                          <a:pt x="74" y="9679"/>
                        </a:lnTo>
                        <a:lnTo>
                          <a:pt x="0" y="10761"/>
                        </a:lnTo>
                        <a:lnTo>
                          <a:pt x="74" y="11918"/>
                        </a:lnTo>
                        <a:lnTo>
                          <a:pt x="217" y="12930"/>
                        </a:lnTo>
                        <a:lnTo>
                          <a:pt x="507" y="14012"/>
                        </a:lnTo>
                        <a:lnTo>
                          <a:pt x="869" y="15024"/>
                        </a:lnTo>
                        <a:lnTo>
                          <a:pt x="1302" y="15964"/>
                        </a:lnTo>
                        <a:lnTo>
                          <a:pt x="1878" y="16830"/>
                        </a:lnTo>
                        <a:lnTo>
                          <a:pt x="2456" y="17625"/>
                        </a:lnTo>
                        <a:lnTo>
                          <a:pt x="3180" y="18420"/>
                        </a:lnTo>
                        <a:lnTo>
                          <a:pt x="3975" y="19144"/>
                        </a:lnTo>
                        <a:lnTo>
                          <a:pt x="4770" y="19722"/>
                        </a:lnTo>
                        <a:lnTo>
                          <a:pt x="5707" y="20298"/>
                        </a:lnTo>
                        <a:lnTo>
                          <a:pt x="6647" y="20731"/>
                        </a:lnTo>
                        <a:lnTo>
                          <a:pt x="7588" y="21093"/>
                        </a:lnTo>
                        <a:lnTo>
                          <a:pt x="8670" y="21383"/>
                        </a:lnTo>
                        <a:lnTo>
                          <a:pt x="9753" y="21526"/>
                        </a:lnTo>
                        <a:lnTo>
                          <a:pt x="10839" y="21600"/>
                        </a:lnTo>
                        <a:lnTo>
                          <a:pt x="11921" y="21526"/>
                        </a:lnTo>
                        <a:lnTo>
                          <a:pt x="13004" y="21383"/>
                        </a:lnTo>
                        <a:lnTo>
                          <a:pt x="14015" y="21093"/>
                        </a:lnTo>
                        <a:lnTo>
                          <a:pt x="15027" y="20731"/>
                        </a:lnTo>
                        <a:lnTo>
                          <a:pt x="15967" y="20298"/>
                        </a:lnTo>
                        <a:lnTo>
                          <a:pt x="16833" y="19722"/>
                        </a:lnTo>
                        <a:lnTo>
                          <a:pt x="17699" y="19144"/>
                        </a:lnTo>
                        <a:lnTo>
                          <a:pt x="18494" y="18420"/>
                        </a:lnTo>
                        <a:lnTo>
                          <a:pt x="19144" y="17625"/>
                        </a:lnTo>
                        <a:lnTo>
                          <a:pt x="19797" y="16830"/>
                        </a:lnTo>
                        <a:lnTo>
                          <a:pt x="20301" y="15964"/>
                        </a:lnTo>
                        <a:lnTo>
                          <a:pt x="20805" y="15024"/>
                        </a:lnTo>
                        <a:lnTo>
                          <a:pt x="21167" y="14012"/>
                        </a:lnTo>
                        <a:lnTo>
                          <a:pt x="21383" y="12930"/>
                        </a:lnTo>
                        <a:lnTo>
                          <a:pt x="21600" y="11918"/>
                        </a:lnTo>
                        <a:lnTo>
                          <a:pt x="21600" y="10041"/>
                        </a:lnTo>
                        <a:lnTo>
                          <a:pt x="21529" y="9391"/>
                        </a:lnTo>
                        <a:lnTo>
                          <a:pt x="21458" y="8667"/>
                        </a:lnTo>
                        <a:lnTo>
                          <a:pt x="21241" y="8018"/>
                        </a:lnTo>
                        <a:lnTo>
                          <a:pt x="21096" y="7368"/>
                        </a:lnTo>
                        <a:lnTo>
                          <a:pt x="20805" y="6718"/>
                        </a:lnTo>
                        <a:lnTo>
                          <a:pt x="20230" y="549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5" name="Shape 195"/>
                  <p:cNvSpPr/>
                  <p:nvPr/>
                </p:nvSpPr>
                <p:spPr>
                  <a:xfrm>
                    <a:off x="8720" y="317309"/>
                    <a:ext cx="62933" cy="593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537" y="0"/>
                        </a:moveTo>
                        <a:lnTo>
                          <a:pt x="2106" y="8938"/>
                        </a:lnTo>
                        <a:lnTo>
                          <a:pt x="1226" y="10055"/>
                        </a:lnTo>
                        <a:lnTo>
                          <a:pt x="526" y="11362"/>
                        </a:lnTo>
                        <a:lnTo>
                          <a:pt x="173" y="12662"/>
                        </a:lnTo>
                        <a:lnTo>
                          <a:pt x="0" y="14153"/>
                        </a:lnTo>
                        <a:lnTo>
                          <a:pt x="173" y="15644"/>
                        </a:lnTo>
                        <a:lnTo>
                          <a:pt x="526" y="16944"/>
                        </a:lnTo>
                        <a:lnTo>
                          <a:pt x="1226" y="18251"/>
                        </a:lnTo>
                        <a:lnTo>
                          <a:pt x="2106" y="19367"/>
                        </a:lnTo>
                        <a:lnTo>
                          <a:pt x="3159" y="20300"/>
                        </a:lnTo>
                        <a:lnTo>
                          <a:pt x="4385" y="21042"/>
                        </a:lnTo>
                        <a:lnTo>
                          <a:pt x="5791" y="21416"/>
                        </a:lnTo>
                        <a:lnTo>
                          <a:pt x="7025" y="21600"/>
                        </a:lnTo>
                        <a:lnTo>
                          <a:pt x="8431" y="21416"/>
                        </a:lnTo>
                        <a:lnTo>
                          <a:pt x="9657" y="21042"/>
                        </a:lnTo>
                        <a:lnTo>
                          <a:pt x="10890" y="20300"/>
                        </a:lnTo>
                        <a:lnTo>
                          <a:pt x="12116" y="19367"/>
                        </a:lnTo>
                        <a:lnTo>
                          <a:pt x="20547" y="10429"/>
                        </a:lnTo>
                        <a:lnTo>
                          <a:pt x="21600" y="9122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6" name="Shape 196"/>
                  <p:cNvSpPr/>
                  <p:nvPr/>
                </p:nvSpPr>
                <p:spPr>
                  <a:xfrm>
                    <a:off x="245656" y="317309"/>
                    <a:ext cx="62429" cy="593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9122"/>
                        </a:moveTo>
                        <a:lnTo>
                          <a:pt x="887" y="10429"/>
                        </a:lnTo>
                        <a:lnTo>
                          <a:pt x="9560" y="19367"/>
                        </a:lnTo>
                        <a:lnTo>
                          <a:pt x="10622" y="20300"/>
                        </a:lnTo>
                        <a:lnTo>
                          <a:pt x="11865" y="21042"/>
                        </a:lnTo>
                        <a:lnTo>
                          <a:pt x="13276" y="21416"/>
                        </a:lnTo>
                        <a:lnTo>
                          <a:pt x="14519" y="21600"/>
                        </a:lnTo>
                        <a:lnTo>
                          <a:pt x="15936" y="21416"/>
                        </a:lnTo>
                        <a:lnTo>
                          <a:pt x="17172" y="21042"/>
                        </a:lnTo>
                        <a:lnTo>
                          <a:pt x="18416" y="20300"/>
                        </a:lnTo>
                        <a:lnTo>
                          <a:pt x="19652" y="19367"/>
                        </a:lnTo>
                        <a:lnTo>
                          <a:pt x="20539" y="18251"/>
                        </a:lnTo>
                        <a:lnTo>
                          <a:pt x="21244" y="16944"/>
                        </a:lnTo>
                        <a:lnTo>
                          <a:pt x="21600" y="15644"/>
                        </a:lnTo>
                        <a:lnTo>
                          <a:pt x="21600" y="12662"/>
                        </a:lnTo>
                        <a:lnTo>
                          <a:pt x="21244" y="11362"/>
                        </a:lnTo>
                        <a:lnTo>
                          <a:pt x="20539" y="10055"/>
                        </a:lnTo>
                        <a:lnTo>
                          <a:pt x="19652" y="8938"/>
                        </a:lnTo>
                        <a:lnTo>
                          <a:pt x="11153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7" name="Shape 197"/>
                  <p:cNvSpPr/>
                  <p:nvPr/>
                </p:nvSpPr>
                <p:spPr>
                  <a:xfrm>
                    <a:off x="148410" y="20"/>
                    <a:ext cx="210861" cy="2144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918" y="5103"/>
                        </a:moveTo>
                        <a:lnTo>
                          <a:pt x="18664" y="4690"/>
                        </a:lnTo>
                        <a:lnTo>
                          <a:pt x="21023" y="2371"/>
                        </a:lnTo>
                        <a:lnTo>
                          <a:pt x="21126" y="2165"/>
                        </a:lnTo>
                        <a:lnTo>
                          <a:pt x="21180" y="2011"/>
                        </a:lnTo>
                        <a:lnTo>
                          <a:pt x="21180" y="1598"/>
                        </a:lnTo>
                        <a:lnTo>
                          <a:pt x="21126" y="1391"/>
                        </a:lnTo>
                        <a:lnTo>
                          <a:pt x="21023" y="1236"/>
                        </a:lnTo>
                        <a:lnTo>
                          <a:pt x="20709" y="927"/>
                        </a:lnTo>
                        <a:lnTo>
                          <a:pt x="20552" y="825"/>
                        </a:lnTo>
                        <a:lnTo>
                          <a:pt x="20341" y="773"/>
                        </a:lnTo>
                        <a:lnTo>
                          <a:pt x="19921" y="773"/>
                        </a:lnTo>
                        <a:lnTo>
                          <a:pt x="19764" y="825"/>
                        </a:lnTo>
                        <a:lnTo>
                          <a:pt x="19555" y="927"/>
                        </a:lnTo>
                        <a:lnTo>
                          <a:pt x="16933" y="3505"/>
                        </a:lnTo>
                        <a:lnTo>
                          <a:pt x="16828" y="3145"/>
                        </a:lnTo>
                        <a:lnTo>
                          <a:pt x="16357" y="669"/>
                        </a:lnTo>
                        <a:lnTo>
                          <a:pt x="16305" y="413"/>
                        </a:lnTo>
                        <a:lnTo>
                          <a:pt x="16199" y="205"/>
                        </a:lnTo>
                        <a:lnTo>
                          <a:pt x="16094" y="104"/>
                        </a:lnTo>
                        <a:lnTo>
                          <a:pt x="15937" y="0"/>
                        </a:lnTo>
                        <a:lnTo>
                          <a:pt x="15780" y="0"/>
                        </a:lnTo>
                        <a:lnTo>
                          <a:pt x="15571" y="51"/>
                        </a:lnTo>
                        <a:lnTo>
                          <a:pt x="15414" y="155"/>
                        </a:lnTo>
                        <a:lnTo>
                          <a:pt x="15203" y="309"/>
                        </a:lnTo>
                        <a:lnTo>
                          <a:pt x="11692" y="3710"/>
                        </a:lnTo>
                        <a:lnTo>
                          <a:pt x="11533" y="3918"/>
                        </a:lnTo>
                        <a:lnTo>
                          <a:pt x="11376" y="4176"/>
                        </a:lnTo>
                        <a:lnTo>
                          <a:pt x="11219" y="4485"/>
                        </a:lnTo>
                        <a:lnTo>
                          <a:pt x="11115" y="4743"/>
                        </a:lnTo>
                        <a:lnTo>
                          <a:pt x="11062" y="5052"/>
                        </a:lnTo>
                        <a:lnTo>
                          <a:pt x="11010" y="5361"/>
                        </a:lnTo>
                        <a:lnTo>
                          <a:pt x="11010" y="5929"/>
                        </a:lnTo>
                        <a:lnTo>
                          <a:pt x="11481" y="8403"/>
                        </a:lnTo>
                        <a:lnTo>
                          <a:pt x="11587" y="8763"/>
                        </a:lnTo>
                        <a:lnTo>
                          <a:pt x="316" y="19847"/>
                        </a:lnTo>
                        <a:lnTo>
                          <a:pt x="157" y="20002"/>
                        </a:lnTo>
                        <a:lnTo>
                          <a:pt x="54" y="20207"/>
                        </a:lnTo>
                        <a:lnTo>
                          <a:pt x="0" y="20413"/>
                        </a:lnTo>
                        <a:lnTo>
                          <a:pt x="0" y="20775"/>
                        </a:lnTo>
                        <a:lnTo>
                          <a:pt x="54" y="20980"/>
                        </a:lnTo>
                        <a:lnTo>
                          <a:pt x="157" y="21134"/>
                        </a:lnTo>
                        <a:lnTo>
                          <a:pt x="316" y="21289"/>
                        </a:lnTo>
                        <a:lnTo>
                          <a:pt x="474" y="21445"/>
                        </a:lnTo>
                        <a:lnTo>
                          <a:pt x="631" y="21547"/>
                        </a:lnTo>
                        <a:lnTo>
                          <a:pt x="839" y="21600"/>
                        </a:lnTo>
                        <a:lnTo>
                          <a:pt x="1259" y="21600"/>
                        </a:lnTo>
                        <a:lnTo>
                          <a:pt x="1416" y="21547"/>
                        </a:lnTo>
                        <a:lnTo>
                          <a:pt x="1625" y="21445"/>
                        </a:lnTo>
                        <a:lnTo>
                          <a:pt x="1782" y="21289"/>
                        </a:lnTo>
                        <a:lnTo>
                          <a:pt x="13317" y="10001"/>
                        </a:lnTo>
                        <a:lnTo>
                          <a:pt x="15571" y="10361"/>
                        </a:lnTo>
                        <a:lnTo>
                          <a:pt x="15834" y="10414"/>
                        </a:lnTo>
                        <a:lnTo>
                          <a:pt x="16148" y="10414"/>
                        </a:lnTo>
                        <a:lnTo>
                          <a:pt x="16410" y="10361"/>
                        </a:lnTo>
                        <a:lnTo>
                          <a:pt x="16725" y="10259"/>
                        </a:lnTo>
                        <a:lnTo>
                          <a:pt x="17039" y="10155"/>
                        </a:lnTo>
                        <a:lnTo>
                          <a:pt x="17302" y="10052"/>
                        </a:lnTo>
                        <a:lnTo>
                          <a:pt x="17562" y="9897"/>
                        </a:lnTo>
                        <a:lnTo>
                          <a:pt x="17773" y="9692"/>
                        </a:lnTo>
                        <a:lnTo>
                          <a:pt x="21443" y="6083"/>
                        </a:lnTo>
                        <a:lnTo>
                          <a:pt x="21546" y="5876"/>
                        </a:lnTo>
                        <a:lnTo>
                          <a:pt x="21600" y="5721"/>
                        </a:lnTo>
                        <a:lnTo>
                          <a:pt x="21546" y="5516"/>
                        </a:lnTo>
                        <a:lnTo>
                          <a:pt x="21495" y="5412"/>
                        </a:lnTo>
                        <a:lnTo>
                          <a:pt x="21337" y="5258"/>
                        </a:lnTo>
                        <a:lnTo>
                          <a:pt x="21126" y="5154"/>
                        </a:lnTo>
                        <a:lnTo>
                          <a:pt x="20918" y="5103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201" name="Group 201"/>
                <p:cNvGrpSpPr/>
                <p:nvPr/>
              </p:nvGrpSpPr>
              <p:grpSpPr>
                <a:xfrm>
                  <a:off x="2636174" y="26622"/>
                  <a:ext cx="434980" cy="323447"/>
                  <a:chOff x="21" y="0"/>
                  <a:chExt cx="434978" cy="323445"/>
                </a:xfrm>
              </p:grpSpPr>
              <p:sp>
                <p:nvSpPr>
                  <p:cNvPr id="199" name="Shape 199"/>
                  <p:cNvSpPr/>
                  <p:nvPr/>
                </p:nvSpPr>
                <p:spPr>
                  <a:xfrm>
                    <a:off x="21" y="-1"/>
                    <a:ext cx="293229" cy="293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620" y="8933"/>
                        </a:moveTo>
                        <a:lnTo>
                          <a:pt x="18357" y="8707"/>
                        </a:lnTo>
                        <a:lnTo>
                          <a:pt x="18244" y="8256"/>
                        </a:lnTo>
                        <a:lnTo>
                          <a:pt x="18057" y="7804"/>
                        </a:lnTo>
                        <a:lnTo>
                          <a:pt x="17868" y="7352"/>
                        </a:lnTo>
                        <a:lnTo>
                          <a:pt x="17642" y="6937"/>
                        </a:lnTo>
                        <a:lnTo>
                          <a:pt x="19037" y="5165"/>
                        </a:lnTo>
                        <a:lnTo>
                          <a:pt x="19150" y="5015"/>
                        </a:lnTo>
                        <a:lnTo>
                          <a:pt x="19226" y="4826"/>
                        </a:lnTo>
                        <a:lnTo>
                          <a:pt x="19263" y="4637"/>
                        </a:lnTo>
                        <a:lnTo>
                          <a:pt x="19263" y="4411"/>
                        </a:lnTo>
                        <a:lnTo>
                          <a:pt x="19226" y="4222"/>
                        </a:lnTo>
                        <a:lnTo>
                          <a:pt x="19187" y="4033"/>
                        </a:lnTo>
                        <a:lnTo>
                          <a:pt x="19074" y="3846"/>
                        </a:lnTo>
                        <a:lnTo>
                          <a:pt x="18961" y="3694"/>
                        </a:lnTo>
                        <a:lnTo>
                          <a:pt x="17905" y="2639"/>
                        </a:lnTo>
                        <a:lnTo>
                          <a:pt x="17755" y="2526"/>
                        </a:lnTo>
                        <a:lnTo>
                          <a:pt x="17566" y="2413"/>
                        </a:lnTo>
                        <a:lnTo>
                          <a:pt x="17378" y="2337"/>
                        </a:lnTo>
                        <a:lnTo>
                          <a:pt x="16963" y="2337"/>
                        </a:lnTo>
                        <a:lnTo>
                          <a:pt x="16774" y="2376"/>
                        </a:lnTo>
                        <a:lnTo>
                          <a:pt x="16587" y="2450"/>
                        </a:lnTo>
                        <a:lnTo>
                          <a:pt x="16435" y="2563"/>
                        </a:lnTo>
                        <a:lnTo>
                          <a:pt x="14664" y="3959"/>
                        </a:lnTo>
                        <a:lnTo>
                          <a:pt x="14249" y="3732"/>
                        </a:lnTo>
                        <a:lnTo>
                          <a:pt x="13796" y="3544"/>
                        </a:lnTo>
                        <a:lnTo>
                          <a:pt x="13344" y="3355"/>
                        </a:lnTo>
                        <a:lnTo>
                          <a:pt x="12892" y="3204"/>
                        </a:lnTo>
                        <a:lnTo>
                          <a:pt x="12627" y="981"/>
                        </a:lnTo>
                        <a:lnTo>
                          <a:pt x="12590" y="792"/>
                        </a:lnTo>
                        <a:lnTo>
                          <a:pt x="12514" y="604"/>
                        </a:lnTo>
                        <a:lnTo>
                          <a:pt x="12401" y="453"/>
                        </a:lnTo>
                        <a:lnTo>
                          <a:pt x="12288" y="302"/>
                        </a:lnTo>
                        <a:lnTo>
                          <a:pt x="12099" y="189"/>
                        </a:lnTo>
                        <a:lnTo>
                          <a:pt x="11949" y="76"/>
                        </a:lnTo>
                        <a:lnTo>
                          <a:pt x="11723" y="39"/>
                        </a:lnTo>
                        <a:lnTo>
                          <a:pt x="11534" y="0"/>
                        </a:lnTo>
                        <a:lnTo>
                          <a:pt x="10027" y="0"/>
                        </a:lnTo>
                        <a:lnTo>
                          <a:pt x="9838" y="39"/>
                        </a:lnTo>
                        <a:lnTo>
                          <a:pt x="9649" y="76"/>
                        </a:lnTo>
                        <a:lnTo>
                          <a:pt x="9462" y="189"/>
                        </a:lnTo>
                        <a:lnTo>
                          <a:pt x="9310" y="302"/>
                        </a:lnTo>
                        <a:lnTo>
                          <a:pt x="9160" y="453"/>
                        </a:lnTo>
                        <a:lnTo>
                          <a:pt x="9047" y="604"/>
                        </a:lnTo>
                        <a:lnTo>
                          <a:pt x="8971" y="792"/>
                        </a:lnTo>
                        <a:lnTo>
                          <a:pt x="8934" y="981"/>
                        </a:lnTo>
                        <a:lnTo>
                          <a:pt x="8669" y="3204"/>
                        </a:lnTo>
                        <a:lnTo>
                          <a:pt x="8217" y="3355"/>
                        </a:lnTo>
                        <a:lnTo>
                          <a:pt x="7765" y="3544"/>
                        </a:lnTo>
                        <a:lnTo>
                          <a:pt x="7351" y="3732"/>
                        </a:lnTo>
                        <a:lnTo>
                          <a:pt x="6936" y="3959"/>
                        </a:lnTo>
                        <a:lnTo>
                          <a:pt x="5164" y="2563"/>
                        </a:lnTo>
                        <a:lnTo>
                          <a:pt x="4975" y="2450"/>
                        </a:lnTo>
                        <a:lnTo>
                          <a:pt x="4787" y="2376"/>
                        </a:lnTo>
                        <a:lnTo>
                          <a:pt x="4599" y="2337"/>
                        </a:lnTo>
                        <a:lnTo>
                          <a:pt x="4221" y="2337"/>
                        </a:lnTo>
                        <a:lnTo>
                          <a:pt x="3995" y="2413"/>
                        </a:lnTo>
                        <a:lnTo>
                          <a:pt x="3845" y="2526"/>
                        </a:lnTo>
                        <a:lnTo>
                          <a:pt x="3693" y="2639"/>
                        </a:lnTo>
                        <a:lnTo>
                          <a:pt x="2638" y="3694"/>
                        </a:lnTo>
                        <a:lnTo>
                          <a:pt x="2487" y="3846"/>
                        </a:lnTo>
                        <a:lnTo>
                          <a:pt x="2412" y="4033"/>
                        </a:lnTo>
                        <a:lnTo>
                          <a:pt x="2337" y="4222"/>
                        </a:lnTo>
                        <a:lnTo>
                          <a:pt x="2299" y="4411"/>
                        </a:lnTo>
                        <a:lnTo>
                          <a:pt x="2299" y="4637"/>
                        </a:lnTo>
                        <a:lnTo>
                          <a:pt x="2337" y="4826"/>
                        </a:lnTo>
                        <a:lnTo>
                          <a:pt x="2412" y="5015"/>
                        </a:lnTo>
                        <a:lnTo>
                          <a:pt x="2525" y="5165"/>
                        </a:lnTo>
                        <a:lnTo>
                          <a:pt x="3919" y="6937"/>
                        </a:lnTo>
                        <a:lnTo>
                          <a:pt x="3693" y="7352"/>
                        </a:lnTo>
                        <a:lnTo>
                          <a:pt x="3506" y="7804"/>
                        </a:lnTo>
                        <a:lnTo>
                          <a:pt x="3354" y="8256"/>
                        </a:lnTo>
                        <a:lnTo>
                          <a:pt x="3204" y="8707"/>
                        </a:lnTo>
                        <a:lnTo>
                          <a:pt x="980" y="8933"/>
                        </a:lnTo>
                        <a:lnTo>
                          <a:pt x="602" y="9085"/>
                        </a:lnTo>
                        <a:lnTo>
                          <a:pt x="413" y="9198"/>
                        </a:lnTo>
                        <a:lnTo>
                          <a:pt x="263" y="9311"/>
                        </a:lnTo>
                        <a:lnTo>
                          <a:pt x="150" y="9500"/>
                        </a:lnTo>
                        <a:lnTo>
                          <a:pt x="74" y="9650"/>
                        </a:lnTo>
                        <a:lnTo>
                          <a:pt x="0" y="9876"/>
                        </a:lnTo>
                        <a:lnTo>
                          <a:pt x="0" y="11761"/>
                        </a:lnTo>
                        <a:lnTo>
                          <a:pt x="74" y="11950"/>
                        </a:lnTo>
                        <a:lnTo>
                          <a:pt x="150" y="12139"/>
                        </a:lnTo>
                        <a:lnTo>
                          <a:pt x="263" y="12289"/>
                        </a:lnTo>
                        <a:lnTo>
                          <a:pt x="413" y="12439"/>
                        </a:lnTo>
                        <a:lnTo>
                          <a:pt x="602" y="12554"/>
                        </a:lnTo>
                        <a:lnTo>
                          <a:pt x="791" y="12628"/>
                        </a:lnTo>
                        <a:lnTo>
                          <a:pt x="980" y="12667"/>
                        </a:lnTo>
                        <a:lnTo>
                          <a:pt x="3204" y="12930"/>
                        </a:lnTo>
                        <a:lnTo>
                          <a:pt x="3354" y="13382"/>
                        </a:lnTo>
                        <a:lnTo>
                          <a:pt x="3506" y="13796"/>
                        </a:lnTo>
                        <a:lnTo>
                          <a:pt x="3693" y="14248"/>
                        </a:lnTo>
                        <a:lnTo>
                          <a:pt x="3919" y="14663"/>
                        </a:lnTo>
                        <a:lnTo>
                          <a:pt x="2525" y="16435"/>
                        </a:lnTo>
                        <a:lnTo>
                          <a:pt x="2412" y="16624"/>
                        </a:lnTo>
                        <a:lnTo>
                          <a:pt x="2337" y="16813"/>
                        </a:lnTo>
                        <a:lnTo>
                          <a:pt x="2299" y="17000"/>
                        </a:lnTo>
                        <a:lnTo>
                          <a:pt x="2299" y="17189"/>
                        </a:lnTo>
                        <a:lnTo>
                          <a:pt x="2337" y="17378"/>
                        </a:lnTo>
                        <a:lnTo>
                          <a:pt x="2412" y="17567"/>
                        </a:lnTo>
                        <a:lnTo>
                          <a:pt x="2487" y="17755"/>
                        </a:lnTo>
                        <a:lnTo>
                          <a:pt x="3693" y="18961"/>
                        </a:lnTo>
                        <a:lnTo>
                          <a:pt x="3845" y="19111"/>
                        </a:lnTo>
                        <a:lnTo>
                          <a:pt x="3995" y="19187"/>
                        </a:lnTo>
                        <a:lnTo>
                          <a:pt x="4221" y="19263"/>
                        </a:lnTo>
                        <a:lnTo>
                          <a:pt x="4410" y="19300"/>
                        </a:lnTo>
                        <a:lnTo>
                          <a:pt x="4599" y="19300"/>
                        </a:lnTo>
                        <a:lnTo>
                          <a:pt x="4787" y="19224"/>
                        </a:lnTo>
                        <a:lnTo>
                          <a:pt x="4975" y="19150"/>
                        </a:lnTo>
                        <a:lnTo>
                          <a:pt x="5164" y="19074"/>
                        </a:lnTo>
                        <a:lnTo>
                          <a:pt x="6936" y="17680"/>
                        </a:lnTo>
                        <a:lnTo>
                          <a:pt x="7351" y="17868"/>
                        </a:lnTo>
                        <a:lnTo>
                          <a:pt x="7765" y="18094"/>
                        </a:lnTo>
                        <a:lnTo>
                          <a:pt x="8217" y="18245"/>
                        </a:lnTo>
                        <a:lnTo>
                          <a:pt x="8669" y="18396"/>
                        </a:lnTo>
                        <a:lnTo>
                          <a:pt x="8934" y="20619"/>
                        </a:lnTo>
                        <a:lnTo>
                          <a:pt x="8971" y="20808"/>
                        </a:lnTo>
                        <a:lnTo>
                          <a:pt x="9047" y="20996"/>
                        </a:lnTo>
                        <a:lnTo>
                          <a:pt x="9160" y="21185"/>
                        </a:lnTo>
                        <a:lnTo>
                          <a:pt x="9310" y="21335"/>
                        </a:lnTo>
                        <a:lnTo>
                          <a:pt x="9462" y="21448"/>
                        </a:lnTo>
                        <a:lnTo>
                          <a:pt x="9649" y="21524"/>
                        </a:lnTo>
                        <a:lnTo>
                          <a:pt x="9838" y="21600"/>
                        </a:lnTo>
                        <a:lnTo>
                          <a:pt x="11723" y="21600"/>
                        </a:lnTo>
                        <a:lnTo>
                          <a:pt x="11949" y="21524"/>
                        </a:lnTo>
                        <a:lnTo>
                          <a:pt x="12099" y="21448"/>
                        </a:lnTo>
                        <a:lnTo>
                          <a:pt x="12288" y="21335"/>
                        </a:lnTo>
                        <a:lnTo>
                          <a:pt x="12401" y="21185"/>
                        </a:lnTo>
                        <a:lnTo>
                          <a:pt x="12514" y="20996"/>
                        </a:lnTo>
                        <a:lnTo>
                          <a:pt x="12590" y="20808"/>
                        </a:lnTo>
                        <a:lnTo>
                          <a:pt x="12627" y="20619"/>
                        </a:lnTo>
                        <a:lnTo>
                          <a:pt x="12892" y="18396"/>
                        </a:lnTo>
                        <a:lnTo>
                          <a:pt x="13344" y="18245"/>
                        </a:lnTo>
                        <a:lnTo>
                          <a:pt x="13796" y="18094"/>
                        </a:lnTo>
                        <a:lnTo>
                          <a:pt x="14249" y="17868"/>
                        </a:lnTo>
                        <a:lnTo>
                          <a:pt x="14664" y="17680"/>
                        </a:lnTo>
                        <a:lnTo>
                          <a:pt x="16435" y="19074"/>
                        </a:lnTo>
                        <a:lnTo>
                          <a:pt x="16587" y="19150"/>
                        </a:lnTo>
                        <a:lnTo>
                          <a:pt x="16774" y="19224"/>
                        </a:lnTo>
                        <a:lnTo>
                          <a:pt x="16963" y="19300"/>
                        </a:lnTo>
                        <a:lnTo>
                          <a:pt x="17189" y="19300"/>
                        </a:lnTo>
                        <a:lnTo>
                          <a:pt x="17378" y="19263"/>
                        </a:lnTo>
                        <a:lnTo>
                          <a:pt x="17755" y="19111"/>
                        </a:lnTo>
                        <a:lnTo>
                          <a:pt x="18961" y="17906"/>
                        </a:lnTo>
                        <a:lnTo>
                          <a:pt x="19074" y="17755"/>
                        </a:lnTo>
                        <a:lnTo>
                          <a:pt x="19187" y="17567"/>
                        </a:lnTo>
                        <a:lnTo>
                          <a:pt x="19226" y="17378"/>
                        </a:lnTo>
                        <a:lnTo>
                          <a:pt x="19263" y="17189"/>
                        </a:lnTo>
                        <a:lnTo>
                          <a:pt x="19263" y="17000"/>
                        </a:lnTo>
                        <a:lnTo>
                          <a:pt x="19226" y="16813"/>
                        </a:lnTo>
                        <a:lnTo>
                          <a:pt x="19150" y="16624"/>
                        </a:lnTo>
                        <a:lnTo>
                          <a:pt x="19037" y="16435"/>
                        </a:lnTo>
                        <a:lnTo>
                          <a:pt x="17642" y="14663"/>
                        </a:lnTo>
                        <a:lnTo>
                          <a:pt x="17868" y="14248"/>
                        </a:lnTo>
                        <a:lnTo>
                          <a:pt x="18057" y="13796"/>
                        </a:lnTo>
                        <a:lnTo>
                          <a:pt x="18244" y="13382"/>
                        </a:lnTo>
                        <a:lnTo>
                          <a:pt x="18357" y="12930"/>
                        </a:lnTo>
                        <a:lnTo>
                          <a:pt x="20620" y="12667"/>
                        </a:lnTo>
                        <a:lnTo>
                          <a:pt x="20808" y="12628"/>
                        </a:lnTo>
                        <a:lnTo>
                          <a:pt x="20996" y="12554"/>
                        </a:lnTo>
                        <a:lnTo>
                          <a:pt x="21148" y="12439"/>
                        </a:lnTo>
                        <a:lnTo>
                          <a:pt x="21298" y="12289"/>
                        </a:lnTo>
                        <a:lnTo>
                          <a:pt x="21411" y="12139"/>
                        </a:lnTo>
                        <a:lnTo>
                          <a:pt x="21524" y="11950"/>
                        </a:lnTo>
                        <a:lnTo>
                          <a:pt x="21563" y="11761"/>
                        </a:lnTo>
                        <a:lnTo>
                          <a:pt x="21600" y="11535"/>
                        </a:lnTo>
                        <a:lnTo>
                          <a:pt x="21600" y="10065"/>
                        </a:lnTo>
                        <a:lnTo>
                          <a:pt x="21563" y="9876"/>
                        </a:lnTo>
                        <a:lnTo>
                          <a:pt x="21524" y="9650"/>
                        </a:lnTo>
                        <a:lnTo>
                          <a:pt x="21411" y="9500"/>
                        </a:lnTo>
                        <a:lnTo>
                          <a:pt x="21298" y="9311"/>
                        </a:lnTo>
                        <a:lnTo>
                          <a:pt x="21148" y="9198"/>
                        </a:lnTo>
                        <a:lnTo>
                          <a:pt x="20996" y="9085"/>
                        </a:lnTo>
                        <a:lnTo>
                          <a:pt x="20808" y="9009"/>
                        </a:lnTo>
                        <a:lnTo>
                          <a:pt x="20620" y="8933"/>
                        </a:lnTo>
                        <a:close/>
                        <a:moveTo>
                          <a:pt x="13268" y="13307"/>
                        </a:moveTo>
                        <a:lnTo>
                          <a:pt x="13005" y="13533"/>
                        </a:lnTo>
                        <a:lnTo>
                          <a:pt x="12740" y="13759"/>
                        </a:lnTo>
                        <a:lnTo>
                          <a:pt x="12440" y="13909"/>
                        </a:lnTo>
                        <a:lnTo>
                          <a:pt x="12099" y="14061"/>
                        </a:lnTo>
                        <a:lnTo>
                          <a:pt x="11799" y="14174"/>
                        </a:lnTo>
                        <a:lnTo>
                          <a:pt x="11459" y="14248"/>
                        </a:lnTo>
                        <a:lnTo>
                          <a:pt x="11120" y="14287"/>
                        </a:lnTo>
                        <a:lnTo>
                          <a:pt x="10781" y="14324"/>
                        </a:lnTo>
                        <a:lnTo>
                          <a:pt x="10442" y="14287"/>
                        </a:lnTo>
                        <a:lnTo>
                          <a:pt x="10103" y="14248"/>
                        </a:lnTo>
                        <a:lnTo>
                          <a:pt x="9801" y="14174"/>
                        </a:lnTo>
                        <a:lnTo>
                          <a:pt x="9462" y="14061"/>
                        </a:lnTo>
                        <a:lnTo>
                          <a:pt x="9160" y="13909"/>
                        </a:lnTo>
                        <a:lnTo>
                          <a:pt x="8858" y="13759"/>
                        </a:lnTo>
                        <a:lnTo>
                          <a:pt x="8556" y="13533"/>
                        </a:lnTo>
                        <a:lnTo>
                          <a:pt x="8293" y="13307"/>
                        </a:lnTo>
                        <a:lnTo>
                          <a:pt x="8066" y="13043"/>
                        </a:lnTo>
                        <a:lnTo>
                          <a:pt x="7840" y="12741"/>
                        </a:lnTo>
                        <a:lnTo>
                          <a:pt x="7690" y="12439"/>
                        </a:lnTo>
                        <a:lnTo>
                          <a:pt x="7538" y="12139"/>
                        </a:lnTo>
                        <a:lnTo>
                          <a:pt x="7425" y="11798"/>
                        </a:lnTo>
                        <a:lnTo>
                          <a:pt x="7351" y="11459"/>
                        </a:lnTo>
                        <a:lnTo>
                          <a:pt x="7275" y="11158"/>
                        </a:lnTo>
                        <a:lnTo>
                          <a:pt x="7275" y="10480"/>
                        </a:lnTo>
                        <a:lnTo>
                          <a:pt x="7351" y="10141"/>
                        </a:lnTo>
                        <a:lnTo>
                          <a:pt x="7425" y="9802"/>
                        </a:lnTo>
                        <a:lnTo>
                          <a:pt x="7538" y="9500"/>
                        </a:lnTo>
                        <a:lnTo>
                          <a:pt x="7690" y="9161"/>
                        </a:lnTo>
                        <a:lnTo>
                          <a:pt x="7840" y="8859"/>
                        </a:lnTo>
                        <a:lnTo>
                          <a:pt x="8066" y="8594"/>
                        </a:lnTo>
                        <a:lnTo>
                          <a:pt x="8293" y="8331"/>
                        </a:lnTo>
                        <a:lnTo>
                          <a:pt x="8556" y="8067"/>
                        </a:lnTo>
                        <a:lnTo>
                          <a:pt x="8858" y="7879"/>
                        </a:lnTo>
                        <a:lnTo>
                          <a:pt x="9160" y="7691"/>
                        </a:lnTo>
                        <a:lnTo>
                          <a:pt x="9462" y="7539"/>
                        </a:lnTo>
                        <a:lnTo>
                          <a:pt x="9801" y="7426"/>
                        </a:lnTo>
                        <a:lnTo>
                          <a:pt x="10103" y="7352"/>
                        </a:lnTo>
                        <a:lnTo>
                          <a:pt x="10442" y="7313"/>
                        </a:lnTo>
                        <a:lnTo>
                          <a:pt x="10781" y="7276"/>
                        </a:lnTo>
                        <a:lnTo>
                          <a:pt x="11120" y="7313"/>
                        </a:lnTo>
                        <a:lnTo>
                          <a:pt x="11459" y="7352"/>
                        </a:lnTo>
                        <a:lnTo>
                          <a:pt x="11799" y="7426"/>
                        </a:lnTo>
                        <a:lnTo>
                          <a:pt x="12099" y="7539"/>
                        </a:lnTo>
                        <a:lnTo>
                          <a:pt x="12440" y="7691"/>
                        </a:lnTo>
                        <a:lnTo>
                          <a:pt x="12740" y="7879"/>
                        </a:lnTo>
                        <a:lnTo>
                          <a:pt x="13005" y="8067"/>
                        </a:lnTo>
                        <a:lnTo>
                          <a:pt x="13268" y="8331"/>
                        </a:lnTo>
                        <a:lnTo>
                          <a:pt x="13533" y="8594"/>
                        </a:lnTo>
                        <a:lnTo>
                          <a:pt x="13722" y="8859"/>
                        </a:lnTo>
                        <a:lnTo>
                          <a:pt x="13909" y="9161"/>
                        </a:lnTo>
                        <a:lnTo>
                          <a:pt x="14061" y="9500"/>
                        </a:lnTo>
                        <a:lnTo>
                          <a:pt x="14174" y="9802"/>
                        </a:lnTo>
                        <a:lnTo>
                          <a:pt x="14249" y="10141"/>
                        </a:lnTo>
                        <a:lnTo>
                          <a:pt x="14286" y="10480"/>
                        </a:lnTo>
                        <a:lnTo>
                          <a:pt x="14286" y="11158"/>
                        </a:lnTo>
                        <a:lnTo>
                          <a:pt x="14249" y="11459"/>
                        </a:lnTo>
                        <a:lnTo>
                          <a:pt x="14174" y="11798"/>
                        </a:lnTo>
                        <a:lnTo>
                          <a:pt x="14061" y="12139"/>
                        </a:lnTo>
                        <a:lnTo>
                          <a:pt x="13909" y="12439"/>
                        </a:lnTo>
                        <a:lnTo>
                          <a:pt x="13722" y="12741"/>
                        </a:lnTo>
                        <a:lnTo>
                          <a:pt x="13533" y="13043"/>
                        </a:lnTo>
                        <a:lnTo>
                          <a:pt x="13268" y="13307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00" name="Shape 200"/>
                  <p:cNvSpPr/>
                  <p:nvPr/>
                </p:nvSpPr>
                <p:spPr>
                  <a:xfrm>
                    <a:off x="268161" y="156605"/>
                    <a:ext cx="166839" cy="1668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745" y="5830"/>
                        </a:moveTo>
                        <a:lnTo>
                          <a:pt x="16698" y="6494"/>
                        </a:lnTo>
                        <a:lnTo>
                          <a:pt x="16366" y="6028"/>
                        </a:lnTo>
                        <a:lnTo>
                          <a:pt x="15969" y="5631"/>
                        </a:lnTo>
                        <a:lnTo>
                          <a:pt x="17030" y="2650"/>
                        </a:lnTo>
                        <a:lnTo>
                          <a:pt x="17095" y="2451"/>
                        </a:lnTo>
                        <a:lnTo>
                          <a:pt x="17095" y="2252"/>
                        </a:lnTo>
                        <a:lnTo>
                          <a:pt x="17030" y="1855"/>
                        </a:lnTo>
                        <a:lnTo>
                          <a:pt x="16763" y="1523"/>
                        </a:lnTo>
                        <a:lnTo>
                          <a:pt x="16633" y="1325"/>
                        </a:lnTo>
                        <a:lnTo>
                          <a:pt x="16499" y="1260"/>
                        </a:lnTo>
                        <a:lnTo>
                          <a:pt x="15106" y="530"/>
                        </a:lnTo>
                        <a:lnTo>
                          <a:pt x="14908" y="462"/>
                        </a:lnTo>
                        <a:lnTo>
                          <a:pt x="14312" y="462"/>
                        </a:lnTo>
                        <a:lnTo>
                          <a:pt x="13915" y="661"/>
                        </a:lnTo>
                        <a:lnTo>
                          <a:pt x="13782" y="794"/>
                        </a:lnTo>
                        <a:lnTo>
                          <a:pt x="13651" y="928"/>
                        </a:lnTo>
                        <a:lnTo>
                          <a:pt x="11926" y="3577"/>
                        </a:lnTo>
                        <a:lnTo>
                          <a:pt x="11330" y="3512"/>
                        </a:lnTo>
                        <a:lnTo>
                          <a:pt x="10800" y="3512"/>
                        </a:lnTo>
                        <a:lnTo>
                          <a:pt x="9475" y="661"/>
                        </a:lnTo>
                        <a:lnTo>
                          <a:pt x="9345" y="462"/>
                        </a:lnTo>
                        <a:lnTo>
                          <a:pt x="9211" y="332"/>
                        </a:lnTo>
                        <a:lnTo>
                          <a:pt x="8879" y="133"/>
                        </a:lnTo>
                        <a:lnTo>
                          <a:pt x="8482" y="0"/>
                        </a:lnTo>
                        <a:lnTo>
                          <a:pt x="8284" y="0"/>
                        </a:lnTo>
                        <a:lnTo>
                          <a:pt x="8085" y="65"/>
                        </a:lnTo>
                        <a:lnTo>
                          <a:pt x="6627" y="530"/>
                        </a:lnTo>
                        <a:lnTo>
                          <a:pt x="6428" y="596"/>
                        </a:lnTo>
                        <a:lnTo>
                          <a:pt x="6230" y="729"/>
                        </a:lnTo>
                        <a:lnTo>
                          <a:pt x="5963" y="1061"/>
                        </a:lnTo>
                        <a:lnTo>
                          <a:pt x="5833" y="1458"/>
                        </a:lnTo>
                        <a:lnTo>
                          <a:pt x="5833" y="1855"/>
                        </a:lnTo>
                        <a:lnTo>
                          <a:pt x="6494" y="4970"/>
                        </a:lnTo>
                        <a:lnTo>
                          <a:pt x="6031" y="5299"/>
                        </a:lnTo>
                        <a:lnTo>
                          <a:pt x="5634" y="5697"/>
                        </a:lnTo>
                        <a:lnTo>
                          <a:pt x="2718" y="4570"/>
                        </a:lnTo>
                        <a:lnTo>
                          <a:pt x="2519" y="4570"/>
                        </a:lnTo>
                        <a:lnTo>
                          <a:pt x="2255" y="4505"/>
                        </a:lnTo>
                        <a:lnTo>
                          <a:pt x="1855" y="4638"/>
                        </a:lnTo>
                        <a:lnTo>
                          <a:pt x="1526" y="4837"/>
                        </a:lnTo>
                        <a:lnTo>
                          <a:pt x="1393" y="4970"/>
                        </a:lnTo>
                        <a:lnTo>
                          <a:pt x="1260" y="5169"/>
                        </a:lnTo>
                        <a:lnTo>
                          <a:pt x="598" y="6494"/>
                        </a:lnTo>
                        <a:lnTo>
                          <a:pt x="530" y="6692"/>
                        </a:lnTo>
                        <a:lnTo>
                          <a:pt x="465" y="6891"/>
                        </a:lnTo>
                        <a:lnTo>
                          <a:pt x="530" y="7353"/>
                        </a:lnTo>
                        <a:lnTo>
                          <a:pt x="664" y="7685"/>
                        </a:lnTo>
                        <a:lnTo>
                          <a:pt x="797" y="7884"/>
                        </a:lnTo>
                        <a:lnTo>
                          <a:pt x="996" y="8017"/>
                        </a:lnTo>
                        <a:lnTo>
                          <a:pt x="3645" y="9739"/>
                        </a:lnTo>
                        <a:lnTo>
                          <a:pt x="3580" y="10270"/>
                        </a:lnTo>
                        <a:lnTo>
                          <a:pt x="3512" y="10865"/>
                        </a:lnTo>
                        <a:lnTo>
                          <a:pt x="664" y="12190"/>
                        </a:lnTo>
                        <a:lnTo>
                          <a:pt x="530" y="12258"/>
                        </a:lnTo>
                        <a:lnTo>
                          <a:pt x="332" y="12389"/>
                        </a:lnTo>
                        <a:lnTo>
                          <a:pt x="133" y="12786"/>
                        </a:lnTo>
                        <a:lnTo>
                          <a:pt x="0" y="13186"/>
                        </a:lnTo>
                        <a:lnTo>
                          <a:pt x="68" y="13384"/>
                        </a:lnTo>
                        <a:lnTo>
                          <a:pt x="68" y="13583"/>
                        </a:lnTo>
                        <a:lnTo>
                          <a:pt x="598" y="15041"/>
                        </a:lnTo>
                        <a:lnTo>
                          <a:pt x="664" y="15172"/>
                        </a:lnTo>
                        <a:lnTo>
                          <a:pt x="797" y="15370"/>
                        </a:lnTo>
                        <a:lnTo>
                          <a:pt x="1061" y="15637"/>
                        </a:lnTo>
                        <a:lnTo>
                          <a:pt x="1458" y="15767"/>
                        </a:lnTo>
                        <a:lnTo>
                          <a:pt x="1855" y="15767"/>
                        </a:lnTo>
                        <a:lnTo>
                          <a:pt x="4970" y="15106"/>
                        </a:lnTo>
                        <a:lnTo>
                          <a:pt x="5302" y="15569"/>
                        </a:lnTo>
                        <a:lnTo>
                          <a:pt x="5699" y="15966"/>
                        </a:lnTo>
                        <a:lnTo>
                          <a:pt x="4638" y="18948"/>
                        </a:lnTo>
                        <a:lnTo>
                          <a:pt x="4573" y="19149"/>
                        </a:lnTo>
                        <a:lnTo>
                          <a:pt x="4573" y="19348"/>
                        </a:lnTo>
                        <a:lnTo>
                          <a:pt x="4638" y="19745"/>
                        </a:lnTo>
                        <a:lnTo>
                          <a:pt x="4837" y="20074"/>
                        </a:lnTo>
                        <a:lnTo>
                          <a:pt x="5035" y="20207"/>
                        </a:lnTo>
                        <a:lnTo>
                          <a:pt x="5169" y="20340"/>
                        </a:lnTo>
                        <a:lnTo>
                          <a:pt x="6562" y="21002"/>
                        </a:lnTo>
                        <a:lnTo>
                          <a:pt x="6760" y="21135"/>
                        </a:lnTo>
                        <a:lnTo>
                          <a:pt x="7356" y="21135"/>
                        </a:lnTo>
                        <a:lnTo>
                          <a:pt x="7753" y="20936"/>
                        </a:lnTo>
                        <a:lnTo>
                          <a:pt x="8017" y="20672"/>
                        </a:lnTo>
                        <a:lnTo>
                          <a:pt x="9742" y="18020"/>
                        </a:lnTo>
                        <a:lnTo>
                          <a:pt x="10338" y="18088"/>
                        </a:lnTo>
                        <a:lnTo>
                          <a:pt x="10868" y="18088"/>
                        </a:lnTo>
                        <a:lnTo>
                          <a:pt x="12193" y="20936"/>
                        </a:lnTo>
                        <a:lnTo>
                          <a:pt x="12326" y="21135"/>
                        </a:lnTo>
                        <a:lnTo>
                          <a:pt x="12457" y="21268"/>
                        </a:lnTo>
                        <a:lnTo>
                          <a:pt x="12789" y="21467"/>
                        </a:lnTo>
                        <a:lnTo>
                          <a:pt x="13186" y="21600"/>
                        </a:lnTo>
                        <a:lnTo>
                          <a:pt x="13384" y="21600"/>
                        </a:lnTo>
                        <a:lnTo>
                          <a:pt x="13583" y="21532"/>
                        </a:lnTo>
                        <a:lnTo>
                          <a:pt x="15041" y="21070"/>
                        </a:lnTo>
                        <a:lnTo>
                          <a:pt x="15240" y="21002"/>
                        </a:lnTo>
                        <a:lnTo>
                          <a:pt x="15373" y="20871"/>
                        </a:lnTo>
                        <a:lnTo>
                          <a:pt x="15637" y="20539"/>
                        </a:lnTo>
                        <a:lnTo>
                          <a:pt x="15835" y="20142"/>
                        </a:lnTo>
                        <a:lnTo>
                          <a:pt x="15835" y="19745"/>
                        </a:lnTo>
                        <a:lnTo>
                          <a:pt x="15174" y="16630"/>
                        </a:lnTo>
                        <a:lnTo>
                          <a:pt x="15572" y="16298"/>
                        </a:lnTo>
                        <a:lnTo>
                          <a:pt x="16034" y="15901"/>
                        </a:lnTo>
                        <a:lnTo>
                          <a:pt x="18950" y="17027"/>
                        </a:lnTo>
                        <a:lnTo>
                          <a:pt x="19149" y="17027"/>
                        </a:lnTo>
                        <a:lnTo>
                          <a:pt x="19348" y="17095"/>
                        </a:lnTo>
                        <a:lnTo>
                          <a:pt x="19745" y="16962"/>
                        </a:lnTo>
                        <a:lnTo>
                          <a:pt x="20142" y="16763"/>
                        </a:lnTo>
                        <a:lnTo>
                          <a:pt x="20275" y="16630"/>
                        </a:lnTo>
                        <a:lnTo>
                          <a:pt x="20408" y="16431"/>
                        </a:lnTo>
                        <a:lnTo>
                          <a:pt x="21070" y="15041"/>
                        </a:lnTo>
                        <a:lnTo>
                          <a:pt x="21138" y="14908"/>
                        </a:lnTo>
                        <a:lnTo>
                          <a:pt x="21203" y="14641"/>
                        </a:lnTo>
                        <a:lnTo>
                          <a:pt x="21138" y="14244"/>
                        </a:lnTo>
                        <a:lnTo>
                          <a:pt x="20939" y="13912"/>
                        </a:lnTo>
                        <a:lnTo>
                          <a:pt x="20806" y="13714"/>
                        </a:lnTo>
                        <a:lnTo>
                          <a:pt x="20672" y="13583"/>
                        </a:lnTo>
                        <a:lnTo>
                          <a:pt x="18023" y="11858"/>
                        </a:lnTo>
                        <a:lnTo>
                          <a:pt x="18088" y="11330"/>
                        </a:lnTo>
                        <a:lnTo>
                          <a:pt x="18088" y="10732"/>
                        </a:lnTo>
                        <a:lnTo>
                          <a:pt x="20939" y="9407"/>
                        </a:lnTo>
                        <a:lnTo>
                          <a:pt x="21138" y="9342"/>
                        </a:lnTo>
                        <a:lnTo>
                          <a:pt x="21336" y="9209"/>
                        </a:lnTo>
                        <a:lnTo>
                          <a:pt x="21535" y="8811"/>
                        </a:lnTo>
                        <a:lnTo>
                          <a:pt x="21600" y="8414"/>
                        </a:lnTo>
                        <a:lnTo>
                          <a:pt x="21600" y="8017"/>
                        </a:lnTo>
                        <a:lnTo>
                          <a:pt x="21070" y="6559"/>
                        </a:lnTo>
                        <a:lnTo>
                          <a:pt x="21004" y="6360"/>
                        </a:lnTo>
                        <a:lnTo>
                          <a:pt x="20871" y="6227"/>
                        </a:lnTo>
                        <a:lnTo>
                          <a:pt x="20542" y="5963"/>
                        </a:lnTo>
                        <a:lnTo>
                          <a:pt x="20210" y="5830"/>
                        </a:lnTo>
                        <a:lnTo>
                          <a:pt x="19745" y="5830"/>
                        </a:lnTo>
                        <a:close/>
                        <a:moveTo>
                          <a:pt x="14908" y="12854"/>
                        </a:moveTo>
                        <a:lnTo>
                          <a:pt x="14644" y="13251"/>
                        </a:lnTo>
                        <a:lnTo>
                          <a:pt x="14380" y="13583"/>
                        </a:lnTo>
                        <a:lnTo>
                          <a:pt x="14113" y="13980"/>
                        </a:lnTo>
                        <a:lnTo>
                          <a:pt x="13782" y="14244"/>
                        </a:lnTo>
                        <a:lnTo>
                          <a:pt x="13452" y="14511"/>
                        </a:lnTo>
                        <a:lnTo>
                          <a:pt x="13052" y="14775"/>
                        </a:lnTo>
                        <a:lnTo>
                          <a:pt x="12655" y="14973"/>
                        </a:lnTo>
                        <a:lnTo>
                          <a:pt x="11861" y="15240"/>
                        </a:lnTo>
                        <a:lnTo>
                          <a:pt x="11398" y="15305"/>
                        </a:lnTo>
                        <a:lnTo>
                          <a:pt x="10999" y="15370"/>
                        </a:lnTo>
                        <a:lnTo>
                          <a:pt x="10536" y="15305"/>
                        </a:lnTo>
                        <a:lnTo>
                          <a:pt x="10071" y="15305"/>
                        </a:lnTo>
                        <a:lnTo>
                          <a:pt x="9674" y="15172"/>
                        </a:lnTo>
                        <a:lnTo>
                          <a:pt x="9211" y="15041"/>
                        </a:lnTo>
                        <a:lnTo>
                          <a:pt x="8814" y="14840"/>
                        </a:lnTo>
                        <a:lnTo>
                          <a:pt x="8417" y="14641"/>
                        </a:lnTo>
                        <a:lnTo>
                          <a:pt x="8017" y="14377"/>
                        </a:lnTo>
                        <a:lnTo>
                          <a:pt x="7688" y="14045"/>
                        </a:lnTo>
                        <a:lnTo>
                          <a:pt x="7356" y="13782"/>
                        </a:lnTo>
                        <a:lnTo>
                          <a:pt x="7089" y="13384"/>
                        </a:lnTo>
                        <a:lnTo>
                          <a:pt x="6891" y="13052"/>
                        </a:lnTo>
                        <a:lnTo>
                          <a:pt x="6494" y="12258"/>
                        </a:lnTo>
                        <a:lnTo>
                          <a:pt x="6428" y="11793"/>
                        </a:lnTo>
                        <a:lnTo>
                          <a:pt x="6295" y="11396"/>
                        </a:lnTo>
                        <a:lnTo>
                          <a:pt x="6295" y="10533"/>
                        </a:lnTo>
                        <a:lnTo>
                          <a:pt x="6363" y="10071"/>
                        </a:lnTo>
                        <a:lnTo>
                          <a:pt x="6428" y="9606"/>
                        </a:lnTo>
                        <a:lnTo>
                          <a:pt x="6562" y="9209"/>
                        </a:lnTo>
                        <a:lnTo>
                          <a:pt x="6760" y="8746"/>
                        </a:lnTo>
                        <a:lnTo>
                          <a:pt x="7024" y="8349"/>
                        </a:lnTo>
                        <a:lnTo>
                          <a:pt x="7291" y="8017"/>
                        </a:lnTo>
                        <a:lnTo>
                          <a:pt x="7555" y="7620"/>
                        </a:lnTo>
                        <a:lnTo>
                          <a:pt x="7886" y="7353"/>
                        </a:lnTo>
                        <a:lnTo>
                          <a:pt x="8216" y="7089"/>
                        </a:lnTo>
                        <a:lnTo>
                          <a:pt x="8616" y="6823"/>
                        </a:lnTo>
                        <a:lnTo>
                          <a:pt x="9013" y="6624"/>
                        </a:lnTo>
                        <a:lnTo>
                          <a:pt x="9410" y="6494"/>
                        </a:lnTo>
                        <a:lnTo>
                          <a:pt x="9807" y="6360"/>
                        </a:lnTo>
                        <a:lnTo>
                          <a:pt x="10270" y="6295"/>
                        </a:lnTo>
                        <a:lnTo>
                          <a:pt x="10669" y="6227"/>
                        </a:lnTo>
                        <a:lnTo>
                          <a:pt x="11132" y="6295"/>
                        </a:lnTo>
                        <a:lnTo>
                          <a:pt x="11597" y="6295"/>
                        </a:lnTo>
                        <a:lnTo>
                          <a:pt x="11994" y="6426"/>
                        </a:lnTo>
                        <a:lnTo>
                          <a:pt x="12457" y="6559"/>
                        </a:lnTo>
                        <a:lnTo>
                          <a:pt x="13251" y="6956"/>
                        </a:lnTo>
                        <a:lnTo>
                          <a:pt x="13651" y="7223"/>
                        </a:lnTo>
                        <a:lnTo>
                          <a:pt x="13980" y="7552"/>
                        </a:lnTo>
                        <a:lnTo>
                          <a:pt x="14312" y="7818"/>
                        </a:lnTo>
                        <a:lnTo>
                          <a:pt x="14579" y="8216"/>
                        </a:lnTo>
                        <a:lnTo>
                          <a:pt x="14777" y="8548"/>
                        </a:lnTo>
                        <a:lnTo>
                          <a:pt x="15174" y="9342"/>
                        </a:lnTo>
                        <a:lnTo>
                          <a:pt x="15240" y="9804"/>
                        </a:lnTo>
                        <a:lnTo>
                          <a:pt x="15305" y="10204"/>
                        </a:lnTo>
                        <a:lnTo>
                          <a:pt x="15373" y="10667"/>
                        </a:lnTo>
                        <a:lnTo>
                          <a:pt x="15373" y="11064"/>
                        </a:lnTo>
                        <a:lnTo>
                          <a:pt x="15305" y="11529"/>
                        </a:lnTo>
                        <a:lnTo>
                          <a:pt x="15240" y="11992"/>
                        </a:lnTo>
                        <a:lnTo>
                          <a:pt x="15106" y="12389"/>
                        </a:lnTo>
                        <a:lnTo>
                          <a:pt x="14908" y="12854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205" name="Group 205"/>
                <p:cNvGrpSpPr/>
                <p:nvPr/>
              </p:nvGrpSpPr>
              <p:grpSpPr>
                <a:xfrm>
                  <a:off x="3586544" y="23806"/>
                  <a:ext cx="333658" cy="329078"/>
                  <a:chOff x="21" y="0"/>
                  <a:chExt cx="333656" cy="329076"/>
                </a:xfrm>
              </p:grpSpPr>
              <p:sp>
                <p:nvSpPr>
                  <p:cNvPr id="202" name="Shape 202"/>
                  <p:cNvSpPr/>
                  <p:nvPr/>
                </p:nvSpPr>
                <p:spPr>
                  <a:xfrm>
                    <a:off x="21" y="13826"/>
                    <a:ext cx="315230" cy="3152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0"/>
                        </a:moveTo>
                        <a:lnTo>
                          <a:pt x="10238" y="0"/>
                        </a:lnTo>
                        <a:lnTo>
                          <a:pt x="9713" y="71"/>
                        </a:lnTo>
                        <a:lnTo>
                          <a:pt x="9151" y="140"/>
                        </a:lnTo>
                        <a:lnTo>
                          <a:pt x="8626" y="210"/>
                        </a:lnTo>
                        <a:lnTo>
                          <a:pt x="8100" y="350"/>
                        </a:lnTo>
                        <a:lnTo>
                          <a:pt x="7573" y="491"/>
                        </a:lnTo>
                        <a:lnTo>
                          <a:pt x="7084" y="667"/>
                        </a:lnTo>
                        <a:lnTo>
                          <a:pt x="6593" y="841"/>
                        </a:lnTo>
                        <a:lnTo>
                          <a:pt x="6102" y="1052"/>
                        </a:lnTo>
                        <a:lnTo>
                          <a:pt x="5645" y="1297"/>
                        </a:lnTo>
                        <a:lnTo>
                          <a:pt x="5189" y="1578"/>
                        </a:lnTo>
                        <a:lnTo>
                          <a:pt x="4348" y="2139"/>
                        </a:lnTo>
                        <a:lnTo>
                          <a:pt x="3928" y="2455"/>
                        </a:lnTo>
                        <a:lnTo>
                          <a:pt x="3542" y="2805"/>
                        </a:lnTo>
                        <a:lnTo>
                          <a:pt x="3156" y="3156"/>
                        </a:lnTo>
                        <a:lnTo>
                          <a:pt x="2805" y="3542"/>
                        </a:lnTo>
                        <a:lnTo>
                          <a:pt x="2455" y="3928"/>
                        </a:lnTo>
                        <a:lnTo>
                          <a:pt x="2138" y="4348"/>
                        </a:lnTo>
                        <a:lnTo>
                          <a:pt x="1859" y="4768"/>
                        </a:lnTo>
                        <a:lnTo>
                          <a:pt x="1578" y="5189"/>
                        </a:lnTo>
                        <a:lnTo>
                          <a:pt x="1297" y="5645"/>
                        </a:lnTo>
                        <a:lnTo>
                          <a:pt x="1051" y="6101"/>
                        </a:lnTo>
                        <a:lnTo>
                          <a:pt x="841" y="6592"/>
                        </a:lnTo>
                        <a:lnTo>
                          <a:pt x="667" y="7083"/>
                        </a:lnTo>
                        <a:lnTo>
                          <a:pt x="491" y="7574"/>
                        </a:lnTo>
                        <a:lnTo>
                          <a:pt x="350" y="8100"/>
                        </a:lnTo>
                        <a:lnTo>
                          <a:pt x="210" y="8625"/>
                        </a:lnTo>
                        <a:lnTo>
                          <a:pt x="140" y="9152"/>
                        </a:lnTo>
                        <a:lnTo>
                          <a:pt x="71" y="9712"/>
                        </a:lnTo>
                        <a:lnTo>
                          <a:pt x="0" y="10239"/>
                        </a:lnTo>
                        <a:lnTo>
                          <a:pt x="0" y="11361"/>
                        </a:lnTo>
                        <a:lnTo>
                          <a:pt x="71" y="11886"/>
                        </a:lnTo>
                        <a:lnTo>
                          <a:pt x="140" y="12448"/>
                        </a:lnTo>
                        <a:lnTo>
                          <a:pt x="210" y="12973"/>
                        </a:lnTo>
                        <a:lnTo>
                          <a:pt x="350" y="13500"/>
                        </a:lnTo>
                        <a:lnTo>
                          <a:pt x="491" y="14026"/>
                        </a:lnTo>
                        <a:lnTo>
                          <a:pt x="667" y="14517"/>
                        </a:lnTo>
                        <a:lnTo>
                          <a:pt x="841" y="15008"/>
                        </a:lnTo>
                        <a:lnTo>
                          <a:pt x="1051" y="15499"/>
                        </a:lnTo>
                        <a:lnTo>
                          <a:pt x="1297" y="15953"/>
                        </a:lnTo>
                        <a:lnTo>
                          <a:pt x="1578" y="16410"/>
                        </a:lnTo>
                        <a:lnTo>
                          <a:pt x="1859" y="16830"/>
                        </a:lnTo>
                        <a:lnTo>
                          <a:pt x="2138" y="17252"/>
                        </a:lnTo>
                        <a:lnTo>
                          <a:pt x="2455" y="17672"/>
                        </a:lnTo>
                        <a:lnTo>
                          <a:pt x="2805" y="18058"/>
                        </a:lnTo>
                        <a:lnTo>
                          <a:pt x="3156" y="18444"/>
                        </a:lnTo>
                        <a:lnTo>
                          <a:pt x="3542" y="18794"/>
                        </a:lnTo>
                        <a:lnTo>
                          <a:pt x="3928" y="19145"/>
                        </a:lnTo>
                        <a:lnTo>
                          <a:pt x="4348" y="19461"/>
                        </a:lnTo>
                        <a:lnTo>
                          <a:pt x="5189" y="20022"/>
                        </a:lnTo>
                        <a:lnTo>
                          <a:pt x="5645" y="20301"/>
                        </a:lnTo>
                        <a:lnTo>
                          <a:pt x="6102" y="20548"/>
                        </a:lnTo>
                        <a:lnTo>
                          <a:pt x="6593" y="20758"/>
                        </a:lnTo>
                        <a:lnTo>
                          <a:pt x="7084" y="20933"/>
                        </a:lnTo>
                        <a:lnTo>
                          <a:pt x="7573" y="21109"/>
                        </a:lnTo>
                        <a:lnTo>
                          <a:pt x="8100" y="21249"/>
                        </a:lnTo>
                        <a:lnTo>
                          <a:pt x="8626" y="21388"/>
                        </a:lnTo>
                        <a:lnTo>
                          <a:pt x="9151" y="21459"/>
                        </a:lnTo>
                        <a:lnTo>
                          <a:pt x="9713" y="21529"/>
                        </a:lnTo>
                        <a:lnTo>
                          <a:pt x="10238" y="21600"/>
                        </a:lnTo>
                        <a:lnTo>
                          <a:pt x="11362" y="21600"/>
                        </a:lnTo>
                        <a:lnTo>
                          <a:pt x="11887" y="21529"/>
                        </a:lnTo>
                        <a:lnTo>
                          <a:pt x="12449" y="21459"/>
                        </a:lnTo>
                        <a:lnTo>
                          <a:pt x="12974" y="21388"/>
                        </a:lnTo>
                        <a:lnTo>
                          <a:pt x="13500" y="21249"/>
                        </a:lnTo>
                        <a:lnTo>
                          <a:pt x="14027" y="21109"/>
                        </a:lnTo>
                        <a:lnTo>
                          <a:pt x="15009" y="20758"/>
                        </a:lnTo>
                        <a:lnTo>
                          <a:pt x="15500" y="20548"/>
                        </a:lnTo>
                        <a:lnTo>
                          <a:pt x="15955" y="20301"/>
                        </a:lnTo>
                        <a:lnTo>
                          <a:pt x="16411" y="20022"/>
                        </a:lnTo>
                        <a:lnTo>
                          <a:pt x="17252" y="19461"/>
                        </a:lnTo>
                        <a:lnTo>
                          <a:pt x="17674" y="19145"/>
                        </a:lnTo>
                        <a:lnTo>
                          <a:pt x="18060" y="18794"/>
                        </a:lnTo>
                        <a:lnTo>
                          <a:pt x="18445" y="18444"/>
                        </a:lnTo>
                        <a:lnTo>
                          <a:pt x="18795" y="18058"/>
                        </a:lnTo>
                        <a:lnTo>
                          <a:pt x="19147" y="17672"/>
                        </a:lnTo>
                        <a:lnTo>
                          <a:pt x="19462" y="17252"/>
                        </a:lnTo>
                        <a:lnTo>
                          <a:pt x="19743" y="16830"/>
                        </a:lnTo>
                        <a:lnTo>
                          <a:pt x="20022" y="16410"/>
                        </a:lnTo>
                        <a:lnTo>
                          <a:pt x="20303" y="15953"/>
                        </a:lnTo>
                        <a:lnTo>
                          <a:pt x="20549" y="15499"/>
                        </a:lnTo>
                        <a:lnTo>
                          <a:pt x="20759" y="15008"/>
                        </a:lnTo>
                        <a:lnTo>
                          <a:pt x="20935" y="14517"/>
                        </a:lnTo>
                        <a:lnTo>
                          <a:pt x="21109" y="14026"/>
                        </a:lnTo>
                        <a:lnTo>
                          <a:pt x="21250" y="13500"/>
                        </a:lnTo>
                        <a:lnTo>
                          <a:pt x="21390" y="12973"/>
                        </a:lnTo>
                        <a:lnTo>
                          <a:pt x="21460" y="12448"/>
                        </a:lnTo>
                        <a:lnTo>
                          <a:pt x="21531" y="11886"/>
                        </a:lnTo>
                        <a:lnTo>
                          <a:pt x="21600" y="11361"/>
                        </a:lnTo>
                        <a:lnTo>
                          <a:pt x="21600" y="10799"/>
                        </a:lnTo>
                        <a:lnTo>
                          <a:pt x="10800" y="10799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03" name="Shape 203"/>
                  <p:cNvSpPr/>
                  <p:nvPr/>
                </p:nvSpPr>
                <p:spPr>
                  <a:xfrm>
                    <a:off x="178101" y="-1"/>
                    <a:ext cx="110548" cy="12897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601" y="88"/>
                        </a:lnTo>
                        <a:lnTo>
                          <a:pt x="3202" y="345"/>
                        </a:lnTo>
                        <a:lnTo>
                          <a:pt x="4800" y="602"/>
                        </a:lnTo>
                        <a:lnTo>
                          <a:pt x="6401" y="943"/>
                        </a:lnTo>
                        <a:lnTo>
                          <a:pt x="7899" y="1457"/>
                        </a:lnTo>
                        <a:lnTo>
                          <a:pt x="9501" y="1971"/>
                        </a:lnTo>
                        <a:lnTo>
                          <a:pt x="10901" y="2572"/>
                        </a:lnTo>
                        <a:lnTo>
                          <a:pt x="12399" y="3171"/>
                        </a:lnTo>
                        <a:lnTo>
                          <a:pt x="13701" y="3945"/>
                        </a:lnTo>
                        <a:lnTo>
                          <a:pt x="15002" y="4716"/>
                        </a:lnTo>
                        <a:lnTo>
                          <a:pt x="16201" y="5486"/>
                        </a:lnTo>
                        <a:lnTo>
                          <a:pt x="17400" y="6345"/>
                        </a:lnTo>
                        <a:lnTo>
                          <a:pt x="18599" y="7284"/>
                        </a:lnTo>
                        <a:lnTo>
                          <a:pt x="19601" y="8316"/>
                        </a:lnTo>
                        <a:lnTo>
                          <a:pt x="20598" y="9343"/>
                        </a:lnTo>
                        <a:lnTo>
                          <a:pt x="21600" y="10459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04" name="Shape 204"/>
                  <p:cNvSpPr/>
                  <p:nvPr/>
                </p:nvSpPr>
                <p:spPr>
                  <a:xfrm>
                    <a:off x="176063" y="71652"/>
                    <a:ext cx="157615" cy="813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516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531" y="18615"/>
                        </a:lnTo>
                        <a:lnTo>
                          <a:pt x="21390" y="15759"/>
                        </a:lnTo>
                        <a:lnTo>
                          <a:pt x="21110" y="12909"/>
                        </a:lnTo>
                        <a:lnTo>
                          <a:pt x="20759" y="10192"/>
                        </a:lnTo>
                        <a:lnTo>
                          <a:pt x="20339" y="7475"/>
                        </a:lnTo>
                        <a:lnTo>
                          <a:pt x="19846" y="4892"/>
                        </a:lnTo>
                        <a:lnTo>
                          <a:pt x="19216" y="2443"/>
                        </a:lnTo>
                        <a:lnTo>
                          <a:pt x="18516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244" name="Group 244"/>
              <p:cNvGrpSpPr/>
              <p:nvPr/>
            </p:nvGrpSpPr>
            <p:grpSpPr>
              <a:xfrm>
                <a:off x="399567" y="1290007"/>
                <a:ext cx="3894610" cy="342357"/>
                <a:chOff x="0" y="21"/>
                <a:chExt cx="3894608" cy="342355"/>
              </a:xfrm>
            </p:grpSpPr>
            <p:grpSp>
              <p:nvGrpSpPr>
                <p:cNvPr id="209" name="Group 209"/>
                <p:cNvGrpSpPr/>
                <p:nvPr/>
              </p:nvGrpSpPr>
              <p:grpSpPr>
                <a:xfrm>
                  <a:off x="1847001" y="8468"/>
                  <a:ext cx="345950" cy="325462"/>
                  <a:chOff x="0" y="21"/>
                  <a:chExt cx="345948" cy="325461"/>
                </a:xfrm>
              </p:grpSpPr>
              <p:sp>
                <p:nvSpPr>
                  <p:cNvPr id="207" name="Shape 207"/>
                  <p:cNvSpPr/>
                  <p:nvPr/>
                </p:nvSpPr>
                <p:spPr>
                  <a:xfrm>
                    <a:off x="0" y="123343"/>
                    <a:ext cx="82390" cy="1847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  <a:moveTo>
                          <a:pt x="13282" y="5923"/>
                        </a:moveTo>
                        <a:lnTo>
                          <a:pt x="12477" y="5864"/>
                        </a:lnTo>
                        <a:lnTo>
                          <a:pt x="11805" y="5805"/>
                        </a:lnTo>
                        <a:lnTo>
                          <a:pt x="11139" y="5626"/>
                        </a:lnTo>
                        <a:lnTo>
                          <a:pt x="10599" y="5444"/>
                        </a:lnTo>
                        <a:lnTo>
                          <a:pt x="10065" y="5147"/>
                        </a:lnTo>
                        <a:lnTo>
                          <a:pt x="9662" y="4847"/>
                        </a:lnTo>
                        <a:lnTo>
                          <a:pt x="9525" y="4547"/>
                        </a:lnTo>
                        <a:lnTo>
                          <a:pt x="9393" y="4189"/>
                        </a:lnTo>
                        <a:lnTo>
                          <a:pt x="9525" y="3830"/>
                        </a:lnTo>
                        <a:lnTo>
                          <a:pt x="9662" y="3530"/>
                        </a:lnTo>
                        <a:lnTo>
                          <a:pt x="10065" y="3231"/>
                        </a:lnTo>
                        <a:lnTo>
                          <a:pt x="11139" y="2752"/>
                        </a:lnTo>
                        <a:lnTo>
                          <a:pt x="11805" y="2634"/>
                        </a:lnTo>
                        <a:lnTo>
                          <a:pt x="12477" y="2513"/>
                        </a:lnTo>
                        <a:lnTo>
                          <a:pt x="13282" y="2454"/>
                        </a:lnTo>
                        <a:lnTo>
                          <a:pt x="14086" y="2513"/>
                        </a:lnTo>
                        <a:lnTo>
                          <a:pt x="14758" y="2634"/>
                        </a:lnTo>
                        <a:lnTo>
                          <a:pt x="15430" y="2752"/>
                        </a:lnTo>
                        <a:lnTo>
                          <a:pt x="15964" y="2992"/>
                        </a:lnTo>
                        <a:lnTo>
                          <a:pt x="16504" y="3231"/>
                        </a:lnTo>
                        <a:lnTo>
                          <a:pt x="16907" y="3530"/>
                        </a:lnTo>
                        <a:lnTo>
                          <a:pt x="17039" y="3830"/>
                        </a:lnTo>
                        <a:lnTo>
                          <a:pt x="17176" y="4189"/>
                        </a:lnTo>
                        <a:lnTo>
                          <a:pt x="17039" y="4547"/>
                        </a:lnTo>
                        <a:lnTo>
                          <a:pt x="16907" y="4847"/>
                        </a:lnTo>
                        <a:lnTo>
                          <a:pt x="16504" y="5147"/>
                        </a:lnTo>
                        <a:lnTo>
                          <a:pt x="15964" y="5444"/>
                        </a:lnTo>
                        <a:lnTo>
                          <a:pt x="15430" y="5626"/>
                        </a:lnTo>
                        <a:lnTo>
                          <a:pt x="14758" y="5805"/>
                        </a:lnTo>
                        <a:lnTo>
                          <a:pt x="14086" y="5864"/>
                        </a:lnTo>
                        <a:lnTo>
                          <a:pt x="13282" y="5923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08" name="Shape 208"/>
                  <p:cNvSpPr/>
                  <p:nvPr/>
                </p:nvSpPr>
                <p:spPr>
                  <a:xfrm>
                    <a:off x="88546" y="21"/>
                    <a:ext cx="257403" cy="3254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8680"/>
                        </a:moveTo>
                        <a:lnTo>
                          <a:pt x="2663" y="18680"/>
                        </a:lnTo>
                        <a:lnTo>
                          <a:pt x="3521" y="19019"/>
                        </a:lnTo>
                        <a:lnTo>
                          <a:pt x="4724" y="19427"/>
                        </a:lnTo>
                        <a:lnTo>
                          <a:pt x="6268" y="19903"/>
                        </a:lnTo>
                        <a:lnTo>
                          <a:pt x="7988" y="20412"/>
                        </a:lnTo>
                        <a:lnTo>
                          <a:pt x="9834" y="20854"/>
                        </a:lnTo>
                        <a:lnTo>
                          <a:pt x="10779" y="21058"/>
                        </a:lnTo>
                        <a:lnTo>
                          <a:pt x="11724" y="21226"/>
                        </a:lnTo>
                        <a:lnTo>
                          <a:pt x="12625" y="21396"/>
                        </a:lnTo>
                        <a:lnTo>
                          <a:pt x="13526" y="21498"/>
                        </a:lnTo>
                        <a:lnTo>
                          <a:pt x="14342" y="21567"/>
                        </a:lnTo>
                        <a:lnTo>
                          <a:pt x="15159" y="21600"/>
                        </a:lnTo>
                        <a:lnTo>
                          <a:pt x="16532" y="21600"/>
                        </a:lnTo>
                        <a:lnTo>
                          <a:pt x="17262" y="21567"/>
                        </a:lnTo>
                        <a:lnTo>
                          <a:pt x="17950" y="21498"/>
                        </a:lnTo>
                        <a:lnTo>
                          <a:pt x="18551" y="21363"/>
                        </a:lnTo>
                        <a:lnTo>
                          <a:pt x="18851" y="21295"/>
                        </a:lnTo>
                        <a:lnTo>
                          <a:pt x="19066" y="21226"/>
                        </a:lnTo>
                        <a:lnTo>
                          <a:pt x="19281" y="21124"/>
                        </a:lnTo>
                        <a:lnTo>
                          <a:pt x="19452" y="20989"/>
                        </a:lnTo>
                        <a:lnTo>
                          <a:pt x="19539" y="20854"/>
                        </a:lnTo>
                        <a:lnTo>
                          <a:pt x="19625" y="20684"/>
                        </a:lnTo>
                        <a:lnTo>
                          <a:pt x="19754" y="19698"/>
                        </a:lnTo>
                        <a:lnTo>
                          <a:pt x="19712" y="19461"/>
                        </a:lnTo>
                        <a:lnTo>
                          <a:pt x="19625" y="19257"/>
                        </a:lnTo>
                        <a:lnTo>
                          <a:pt x="19452" y="19054"/>
                        </a:lnTo>
                        <a:lnTo>
                          <a:pt x="19195" y="18883"/>
                        </a:lnTo>
                        <a:lnTo>
                          <a:pt x="19410" y="18850"/>
                        </a:lnTo>
                        <a:lnTo>
                          <a:pt x="19840" y="18713"/>
                        </a:lnTo>
                        <a:lnTo>
                          <a:pt x="20011" y="18578"/>
                        </a:lnTo>
                        <a:lnTo>
                          <a:pt x="20140" y="18441"/>
                        </a:lnTo>
                        <a:lnTo>
                          <a:pt x="20269" y="18273"/>
                        </a:lnTo>
                        <a:lnTo>
                          <a:pt x="20355" y="18068"/>
                        </a:lnTo>
                        <a:lnTo>
                          <a:pt x="20397" y="17899"/>
                        </a:lnTo>
                        <a:lnTo>
                          <a:pt x="20526" y="16676"/>
                        </a:lnTo>
                        <a:lnTo>
                          <a:pt x="20526" y="16370"/>
                        </a:lnTo>
                        <a:lnTo>
                          <a:pt x="20484" y="16200"/>
                        </a:lnTo>
                        <a:lnTo>
                          <a:pt x="20397" y="16065"/>
                        </a:lnTo>
                        <a:lnTo>
                          <a:pt x="20182" y="15827"/>
                        </a:lnTo>
                        <a:lnTo>
                          <a:pt x="19925" y="15623"/>
                        </a:lnTo>
                        <a:lnTo>
                          <a:pt x="20140" y="15590"/>
                        </a:lnTo>
                        <a:lnTo>
                          <a:pt x="20313" y="15521"/>
                        </a:lnTo>
                        <a:lnTo>
                          <a:pt x="20484" y="15419"/>
                        </a:lnTo>
                        <a:lnTo>
                          <a:pt x="20655" y="15283"/>
                        </a:lnTo>
                        <a:lnTo>
                          <a:pt x="20784" y="15147"/>
                        </a:lnTo>
                        <a:lnTo>
                          <a:pt x="20870" y="15012"/>
                        </a:lnTo>
                        <a:lnTo>
                          <a:pt x="20956" y="14842"/>
                        </a:lnTo>
                        <a:lnTo>
                          <a:pt x="20999" y="14638"/>
                        </a:lnTo>
                        <a:lnTo>
                          <a:pt x="21127" y="13449"/>
                        </a:lnTo>
                        <a:lnTo>
                          <a:pt x="21127" y="13110"/>
                        </a:lnTo>
                        <a:lnTo>
                          <a:pt x="21085" y="12940"/>
                        </a:lnTo>
                        <a:lnTo>
                          <a:pt x="20999" y="12803"/>
                        </a:lnTo>
                        <a:lnTo>
                          <a:pt x="20912" y="12668"/>
                        </a:lnTo>
                        <a:lnTo>
                          <a:pt x="20655" y="12464"/>
                        </a:lnTo>
                        <a:lnTo>
                          <a:pt x="20484" y="12363"/>
                        </a:lnTo>
                        <a:lnTo>
                          <a:pt x="20655" y="12328"/>
                        </a:lnTo>
                        <a:lnTo>
                          <a:pt x="20828" y="12226"/>
                        </a:lnTo>
                        <a:lnTo>
                          <a:pt x="20999" y="12124"/>
                        </a:lnTo>
                        <a:lnTo>
                          <a:pt x="21127" y="12022"/>
                        </a:lnTo>
                        <a:lnTo>
                          <a:pt x="21256" y="11887"/>
                        </a:lnTo>
                        <a:lnTo>
                          <a:pt x="21343" y="11750"/>
                        </a:lnTo>
                        <a:lnTo>
                          <a:pt x="21385" y="11582"/>
                        </a:lnTo>
                        <a:lnTo>
                          <a:pt x="21429" y="11412"/>
                        </a:lnTo>
                        <a:lnTo>
                          <a:pt x="21600" y="10188"/>
                        </a:lnTo>
                        <a:lnTo>
                          <a:pt x="21558" y="10018"/>
                        </a:lnTo>
                        <a:lnTo>
                          <a:pt x="21514" y="9850"/>
                        </a:lnTo>
                        <a:lnTo>
                          <a:pt x="21429" y="9713"/>
                        </a:lnTo>
                        <a:lnTo>
                          <a:pt x="21343" y="9578"/>
                        </a:lnTo>
                        <a:lnTo>
                          <a:pt x="21214" y="9441"/>
                        </a:lnTo>
                        <a:lnTo>
                          <a:pt x="21043" y="9339"/>
                        </a:lnTo>
                        <a:lnTo>
                          <a:pt x="20655" y="9136"/>
                        </a:lnTo>
                        <a:lnTo>
                          <a:pt x="20226" y="8965"/>
                        </a:lnTo>
                        <a:lnTo>
                          <a:pt x="19712" y="8830"/>
                        </a:lnTo>
                        <a:lnTo>
                          <a:pt x="19153" y="8728"/>
                        </a:lnTo>
                        <a:lnTo>
                          <a:pt x="18594" y="8660"/>
                        </a:lnTo>
                        <a:lnTo>
                          <a:pt x="17391" y="8525"/>
                        </a:lnTo>
                        <a:lnTo>
                          <a:pt x="15545" y="8388"/>
                        </a:lnTo>
                        <a:lnTo>
                          <a:pt x="13355" y="8286"/>
                        </a:lnTo>
                        <a:lnTo>
                          <a:pt x="11123" y="8185"/>
                        </a:lnTo>
                        <a:lnTo>
                          <a:pt x="11422" y="7777"/>
                        </a:lnTo>
                        <a:lnTo>
                          <a:pt x="11680" y="7302"/>
                        </a:lnTo>
                        <a:lnTo>
                          <a:pt x="11937" y="6793"/>
                        </a:lnTo>
                        <a:lnTo>
                          <a:pt x="12110" y="6249"/>
                        </a:lnTo>
                        <a:lnTo>
                          <a:pt x="12281" y="5705"/>
                        </a:lnTo>
                        <a:lnTo>
                          <a:pt x="12454" y="5128"/>
                        </a:lnTo>
                        <a:lnTo>
                          <a:pt x="12625" y="4008"/>
                        </a:lnTo>
                        <a:lnTo>
                          <a:pt x="12754" y="2988"/>
                        </a:lnTo>
                        <a:lnTo>
                          <a:pt x="12840" y="2139"/>
                        </a:lnTo>
                        <a:lnTo>
                          <a:pt x="12840" y="1120"/>
                        </a:lnTo>
                        <a:lnTo>
                          <a:pt x="12711" y="848"/>
                        </a:lnTo>
                        <a:lnTo>
                          <a:pt x="12583" y="644"/>
                        </a:lnTo>
                        <a:lnTo>
                          <a:pt x="12368" y="441"/>
                        </a:lnTo>
                        <a:lnTo>
                          <a:pt x="12110" y="237"/>
                        </a:lnTo>
                        <a:lnTo>
                          <a:pt x="11809" y="135"/>
                        </a:lnTo>
                        <a:lnTo>
                          <a:pt x="11465" y="33"/>
                        </a:lnTo>
                        <a:lnTo>
                          <a:pt x="11123" y="0"/>
                        </a:lnTo>
                        <a:lnTo>
                          <a:pt x="10477" y="33"/>
                        </a:lnTo>
                        <a:lnTo>
                          <a:pt x="10049" y="102"/>
                        </a:lnTo>
                        <a:lnTo>
                          <a:pt x="9705" y="204"/>
                        </a:lnTo>
                        <a:lnTo>
                          <a:pt x="9448" y="305"/>
                        </a:lnTo>
                        <a:lnTo>
                          <a:pt x="8760" y="2037"/>
                        </a:lnTo>
                        <a:lnTo>
                          <a:pt x="8416" y="2818"/>
                        </a:lnTo>
                        <a:lnTo>
                          <a:pt x="8072" y="3532"/>
                        </a:lnTo>
                        <a:lnTo>
                          <a:pt x="7730" y="4177"/>
                        </a:lnTo>
                        <a:lnTo>
                          <a:pt x="7386" y="4721"/>
                        </a:lnTo>
                        <a:lnTo>
                          <a:pt x="7085" y="5128"/>
                        </a:lnTo>
                        <a:lnTo>
                          <a:pt x="6827" y="5468"/>
                        </a:lnTo>
                        <a:lnTo>
                          <a:pt x="5840" y="6249"/>
                        </a:lnTo>
                        <a:lnTo>
                          <a:pt x="4422" y="7302"/>
                        </a:lnTo>
                        <a:lnTo>
                          <a:pt x="2534" y="8660"/>
                        </a:lnTo>
                        <a:lnTo>
                          <a:pt x="0" y="866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217" name="Group 217"/>
                <p:cNvGrpSpPr/>
                <p:nvPr/>
              </p:nvGrpSpPr>
              <p:grpSpPr>
                <a:xfrm>
                  <a:off x="917375" y="14351"/>
                  <a:ext cx="353116" cy="313695"/>
                  <a:chOff x="21" y="21"/>
                  <a:chExt cx="353114" cy="313694"/>
                </a:xfrm>
              </p:grpSpPr>
              <p:sp>
                <p:nvSpPr>
                  <p:cNvPr id="210" name="Shape 210"/>
                  <p:cNvSpPr/>
                  <p:nvPr/>
                </p:nvSpPr>
                <p:spPr>
                  <a:xfrm>
                    <a:off x="21" y="20991"/>
                    <a:ext cx="353115" cy="2241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974" y="0"/>
                        </a:moveTo>
                        <a:lnTo>
                          <a:pt x="500" y="0"/>
                        </a:lnTo>
                        <a:lnTo>
                          <a:pt x="375" y="51"/>
                        </a:lnTo>
                        <a:lnTo>
                          <a:pt x="251" y="148"/>
                        </a:lnTo>
                        <a:lnTo>
                          <a:pt x="157" y="296"/>
                        </a:lnTo>
                        <a:lnTo>
                          <a:pt x="31" y="591"/>
                        </a:lnTo>
                        <a:lnTo>
                          <a:pt x="0" y="790"/>
                        </a:lnTo>
                        <a:lnTo>
                          <a:pt x="0" y="20810"/>
                        </a:lnTo>
                        <a:lnTo>
                          <a:pt x="31" y="21007"/>
                        </a:lnTo>
                        <a:lnTo>
                          <a:pt x="94" y="21155"/>
                        </a:lnTo>
                        <a:lnTo>
                          <a:pt x="157" y="21304"/>
                        </a:lnTo>
                        <a:lnTo>
                          <a:pt x="251" y="21402"/>
                        </a:lnTo>
                        <a:lnTo>
                          <a:pt x="375" y="21501"/>
                        </a:lnTo>
                        <a:lnTo>
                          <a:pt x="500" y="21549"/>
                        </a:lnTo>
                        <a:lnTo>
                          <a:pt x="626" y="21600"/>
                        </a:lnTo>
                        <a:lnTo>
                          <a:pt x="20974" y="21600"/>
                        </a:lnTo>
                        <a:lnTo>
                          <a:pt x="21099" y="21549"/>
                        </a:lnTo>
                        <a:lnTo>
                          <a:pt x="21223" y="21501"/>
                        </a:lnTo>
                        <a:lnTo>
                          <a:pt x="21349" y="21402"/>
                        </a:lnTo>
                        <a:lnTo>
                          <a:pt x="21443" y="21304"/>
                        </a:lnTo>
                        <a:lnTo>
                          <a:pt x="21506" y="21155"/>
                        </a:lnTo>
                        <a:lnTo>
                          <a:pt x="21568" y="21007"/>
                        </a:lnTo>
                        <a:lnTo>
                          <a:pt x="21600" y="20810"/>
                        </a:lnTo>
                        <a:lnTo>
                          <a:pt x="21600" y="790"/>
                        </a:lnTo>
                        <a:lnTo>
                          <a:pt x="21568" y="591"/>
                        </a:lnTo>
                        <a:lnTo>
                          <a:pt x="21506" y="443"/>
                        </a:lnTo>
                        <a:lnTo>
                          <a:pt x="21443" y="296"/>
                        </a:lnTo>
                        <a:lnTo>
                          <a:pt x="21349" y="148"/>
                        </a:lnTo>
                        <a:lnTo>
                          <a:pt x="21223" y="51"/>
                        </a:lnTo>
                        <a:lnTo>
                          <a:pt x="21099" y="0"/>
                        </a:lnTo>
                        <a:lnTo>
                          <a:pt x="20974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11" name="Shape 211"/>
                  <p:cNvSpPr/>
                  <p:nvPr/>
                </p:nvSpPr>
                <p:spPr>
                  <a:xfrm>
                    <a:off x="166334" y="21"/>
                    <a:ext cx="20468" cy="2097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lnTo>
                          <a:pt x="21600" y="8419"/>
                        </a:lnTo>
                        <a:lnTo>
                          <a:pt x="20536" y="6320"/>
                        </a:lnTo>
                        <a:lnTo>
                          <a:pt x="19981" y="4740"/>
                        </a:lnTo>
                        <a:lnTo>
                          <a:pt x="16743" y="1580"/>
                        </a:lnTo>
                        <a:lnTo>
                          <a:pt x="15124" y="1039"/>
                        </a:lnTo>
                        <a:lnTo>
                          <a:pt x="12973" y="0"/>
                        </a:lnTo>
                        <a:lnTo>
                          <a:pt x="8649" y="0"/>
                        </a:lnTo>
                        <a:lnTo>
                          <a:pt x="6476" y="1039"/>
                        </a:lnTo>
                        <a:lnTo>
                          <a:pt x="4857" y="1580"/>
                        </a:lnTo>
                        <a:lnTo>
                          <a:pt x="1619" y="4740"/>
                        </a:lnTo>
                        <a:lnTo>
                          <a:pt x="1087" y="6320"/>
                        </a:lnTo>
                        <a:lnTo>
                          <a:pt x="0" y="8419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12" name="Shape 212"/>
                  <p:cNvSpPr/>
                  <p:nvPr/>
                </p:nvSpPr>
                <p:spPr>
                  <a:xfrm>
                    <a:off x="55283" y="245152"/>
                    <a:ext cx="51188" cy="685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882" y="0"/>
                        </a:moveTo>
                        <a:lnTo>
                          <a:pt x="434" y="16927"/>
                        </a:lnTo>
                        <a:lnTo>
                          <a:pt x="213" y="17410"/>
                        </a:lnTo>
                        <a:lnTo>
                          <a:pt x="0" y="18052"/>
                        </a:lnTo>
                        <a:lnTo>
                          <a:pt x="0" y="18701"/>
                        </a:lnTo>
                        <a:lnTo>
                          <a:pt x="213" y="19343"/>
                        </a:lnTo>
                        <a:lnTo>
                          <a:pt x="647" y="19826"/>
                        </a:lnTo>
                        <a:lnTo>
                          <a:pt x="1082" y="20475"/>
                        </a:lnTo>
                        <a:lnTo>
                          <a:pt x="1729" y="20792"/>
                        </a:lnTo>
                        <a:lnTo>
                          <a:pt x="2376" y="21276"/>
                        </a:lnTo>
                        <a:lnTo>
                          <a:pt x="3458" y="21441"/>
                        </a:lnTo>
                        <a:lnTo>
                          <a:pt x="4318" y="21600"/>
                        </a:lnTo>
                        <a:lnTo>
                          <a:pt x="5613" y="21441"/>
                        </a:lnTo>
                        <a:lnTo>
                          <a:pt x="6695" y="21117"/>
                        </a:lnTo>
                        <a:lnTo>
                          <a:pt x="7564" y="20475"/>
                        </a:lnTo>
                        <a:lnTo>
                          <a:pt x="8211" y="19826"/>
                        </a:lnTo>
                        <a:lnTo>
                          <a:pt x="21600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13" name="Shape 213"/>
                  <p:cNvSpPr/>
                  <p:nvPr/>
                </p:nvSpPr>
                <p:spPr>
                  <a:xfrm>
                    <a:off x="246686" y="245152"/>
                    <a:ext cx="51167" cy="685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3395" y="19826"/>
                        </a:lnTo>
                        <a:lnTo>
                          <a:pt x="14042" y="20475"/>
                        </a:lnTo>
                        <a:lnTo>
                          <a:pt x="14903" y="21117"/>
                        </a:lnTo>
                        <a:lnTo>
                          <a:pt x="15985" y="21441"/>
                        </a:lnTo>
                        <a:lnTo>
                          <a:pt x="17280" y="21600"/>
                        </a:lnTo>
                        <a:lnTo>
                          <a:pt x="18149" y="21441"/>
                        </a:lnTo>
                        <a:lnTo>
                          <a:pt x="19223" y="21276"/>
                        </a:lnTo>
                        <a:lnTo>
                          <a:pt x="19870" y="20792"/>
                        </a:lnTo>
                        <a:lnTo>
                          <a:pt x="20527" y="20475"/>
                        </a:lnTo>
                        <a:lnTo>
                          <a:pt x="20952" y="19826"/>
                        </a:lnTo>
                        <a:lnTo>
                          <a:pt x="21387" y="19343"/>
                        </a:lnTo>
                        <a:lnTo>
                          <a:pt x="21600" y="18701"/>
                        </a:lnTo>
                        <a:lnTo>
                          <a:pt x="21600" y="18052"/>
                        </a:lnTo>
                        <a:lnTo>
                          <a:pt x="21387" y="17410"/>
                        </a:lnTo>
                        <a:lnTo>
                          <a:pt x="21174" y="16927"/>
                        </a:lnTo>
                        <a:lnTo>
                          <a:pt x="9722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14" name="Shape 214"/>
                  <p:cNvSpPr/>
                  <p:nvPr/>
                </p:nvSpPr>
                <p:spPr>
                  <a:xfrm>
                    <a:off x="20487" y="41457"/>
                    <a:ext cx="312162" cy="183209"/>
                  </a:xfrm>
                  <a:prstGeom prst="rect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15" name="Shape 215"/>
                  <p:cNvSpPr/>
                  <p:nvPr/>
                </p:nvSpPr>
                <p:spPr>
                  <a:xfrm>
                    <a:off x="73711" y="86508"/>
                    <a:ext cx="193442" cy="972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0"/>
                        </a:moveTo>
                        <a:lnTo>
                          <a:pt x="12229" y="18645"/>
                        </a:lnTo>
                        <a:lnTo>
                          <a:pt x="12058" y="18874"/>
                        </a:lnTo>
                        <a:lnTo>
                          <a:pt x="11886" y="19098"/>
                        </a:lnTo>
                        <a:lnTo>
                          <a:pt x="11656" y="19215"/>
                        </a:lnTo>
                        <a:lnTo>
                          <a:pt x="11429" y="19327"/>
                        </a:lnTo>
                        <a:lnTo>
                          <a:pt x="11199" y="19215"/>
                        </a:lnTo>
                        <a:lnTo>
                          <a:pt x="10971" y="19098"/>
                        </a:lnTo>
                        <a:lnTo>
                          <a:pt x="10800" y="18874"/>
                        </a:lnTo>
                        <a:lnTo>
                          <a:pt x="10629" y="18645"/>
                        </a:lnTo>
                        <a:lnTo>
                          <a:pt x="6056" y="9547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16" name="Shape 216"/>
                  <p:cNvSpPr/>
                  <p:nvPr/>
                </p:nvSpPr>
                <p:spPr>
                  <a:xfrm>
                    <a:off x="214432" y="82410"/>
                    <a:ext cx="57848" cy="578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8540" y="0"/>
                        </a:lnTo>
                        <a:lnTo>
                          <a:pt x="19301" y="188"/>
                        </a:lnTo>
                        <a:lnTo>
                          <a:pt x="19874" y="573"/>
                        </a:lnTo>
                        <a:lnTo>
                          <a:pt x="20447" y="1146"/>
                        </a:lnTo>
                        <a:lnTo>
                          <a:pt x="21027" y="1719"/>
                        </a:lnTo>
                        <a:lnTo>
                          <a:pt x="21404" y="2292"/>
                        </a:lnTo>
                        <a:lnTo>
                          <a:pt x="21600" y="3053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218" name="Shape 218"/>
                <p:cNvSpPr/>
                <p:nvPr/>
              </p:nvSpPr>
              <p:spPr>
                <a:xfrm>
                  <a:off x="0" y="788"/>
                  <a:ext cx="340843" cy="3408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0" y="10249"/>
                      </a:lnTo>
                      <a:lnTo>
                        <a:pt x="130" y="9146"/>
                      </a:lnTo>
                      <a:lnTo>
                        <a:pt x="228" y="8627"/>
                      </a:lnTo>
                      <a:lnTo>
                        <a:pt x="325" y="8109"/>
                      </a:lnTo>
                      <a:lnTo>
                        <a:pt x="487" y="7589"/>
                      </a:lnTo>
                      <a:lnTo>
                        <a:pt x="648" y="7103"/>
                      </a:lnTo>
                      <a:lnTo>
                        <a:pt x="844" y="6584"/>
                      </a:lnTo>
                      <a:lnTo>
                        <a:pt x="1071" y="6130"/>
                      </a:lnTo>
                      <a:lnTo>
                        <a:pt x="1298" y="5644"/>
                      </a:lnTo>
                      <a:lnTo>
                        <a:pt x="1557" y="5190"/>
                      </a:lnTo>
                      <a:lnTo>
                        <a:pt x="1850" y="4767"/>
                      </a:lnTo>
                      <a:lnTo>
                        <a:pt x="2141" y="4345"/>
                      </a:lnTo>
                      <a:lnTo>
                        <a:pt x="2465" y="3924"/>
                      </a:lnTo>
                      <a:lnTo>
                        <a:pt x="2822" y="3536"/>
                      </a:lnTo>
                      <a:lnTo>
                        <a:pt x="3535" y="2822"/>
                      </a:lnTo>
                      <a:lnTo>
                        <a:pt x="3924" y="2465"/>
                      </a:lnTo>
                      <a:lnTo>
                        <a:pt x="4346" y="2140"/>
                      </a:lnTo>
                      <a:lnTo>
                        <a:pt x="4768" y="1848"/>
                      </a:lnTo>
                      <a:lnTo>
                        <a:pt x="5189" y="1557"/>
                      </a:lnTo>
                      <a:lnTo>
                        <a:pt x="5643" y="1297"/>
                      </a:lnTo>
                      <a:lnTo>
                        <a:pt x="6129" y="1071"/>
                      </a:lnTo>
                      <a:lnTo>
                        <a:pt x="6583" y="843"/>
                      </a:lnTo>
                      <a:lnTo>
                        <a:pt x="7103" y="649"/>
                      </a:lnTo>
                      <a:lnTo>
                        <a:pt x="7589" y="486"/>
                      </a:lnTo>
                      <a:lnTo>
                        <a:pt x="8108" y="324"/>
                      </a:lnTo>
                      <a:lnTo>
                        <a:pt x="8627" y="226"/>
                      </a:lnTo>
                      <a:lnTo>
                        <a:pt x="9145" y="129"/>
                      </a:lnTo>
                      <a:lnTo>
                        <a:pt x="9697" y="65"/>
                      </a:lnTo>
                      <a:lnTo>
                        <a:pt x="10248" y="0"/>
                      </a:lnTo>
                      <a:lnTo>
                        <a:pt x="11352" y="0"/>
                      </a:lnTo>
                      <a:lnTo>
                        <a:pt x="11903" y="65"/>
                      </a:lnTo>
                      <a:lnTo>
                        <a:pt x="12455" y="129"/>
                      </a:lnTo>
                      <a:lnTo>
                        <a:pt x="12973" y="226"/>
                      </a:lnTo>
                      <a:lnTo>
                        <a:pt x="13492" y="324"/>
                      </a:lnTo>
                      <a:lnTo>
                        <a:pt x="14011" y="486"/>
                      </a:lnTo>
                      <a:lnTo>
                        <a:pt x="14529" y="649"/>
                      </a:lnTo>
                      <a:lnTo>
                        <a:pt x="15017" y="843"/>
                      </a:lnTo>
                      <a:lnTo>
                        <a:pt x="15471" y="1071"/>
                      </a:lnTo>
                      <a:lnTo>
                        <a:pt x="15957" y="1297"/>
                      </a:lnTo>
                      <a:lnTo>
                        <a:pt x="16411" y="1557"/>
                      </a:lnTo>
                      <a:lnTo>
                        <a:pt x="16833" y="1848"/>
                      </a:lnTo>
                      <a:lnTo>
                        <a:pt x="17254" y="2140"/>
                      </a:lnTo>
                      <a:lnTo>
                        <a:pt x="17676" y="2465"/>
                      </a:lnTo>
                      <a:lnTo>
                        <a:pt x="18065" y="2822"/>
                      </a:lnTo>
                      <a:lnTo>
                        <a:pt x="18421" y="3179"/>
                      </a:lnTo>
                      <a:lnTo>
                        <a:pt x="18810" y="3536"/>
                      </a:lnTo>
                      <a:lnTo>
                        <a:pt x="19135" y="3924"/>
                      </a:lnTo>
                      <a:lnTo>
                        <a:pt x="19459" y="4345"/>
                      </a:lnTo>
                      <a:lnTo>
                        <a:pt x="19750" y="4767"/>
                      </a:lnTo>
                      <a:lnTo>
                        <a:pt x="20043" y="5190"/>
                      </a:lnTo>
                      <a:lnTo>
                        <a:pt x="20303" y="5644"/>
                      </a:lnTo>
                      <a:lnTo>
                        <a:pt x="20529" y="6130"/>
                      </a:lnTo>
                      <a:lnTo>
                        <a:pt x="20756" y="6584"/>
                      </a:lnTo>
                      <a:lnTo>
                        <a:pt x="20952" y="7103"/>
                      </a:lnTo>
                      <a:lnTo>
                        <a:pt x="21113" y="7589"/>
                      </a:lnTo>
                      <a:lnTo>
                        <a:pt x="21275" y="8109"/>
                      </a:lnTo>
                      <a:lnTo>
                        <a:pt x="21372" y="8627"/>
                      </a:lnTo>
                      <a:lnTo>
                        <a:pt x="21470" y="9146"/>
                      </a:lnTo>
                      <a:lnTo>
                        <a:pt x="21600" y="10249"/>
                      </a:lnTo>
                      <a:lnTo>
                        <a:pt x="21600" y="11351"/>
                      </a:lnTo>
                      <a:lnTo>
                        <a:pt x="21470" y="12454"/>
                      </a:lnTo>
                      <a:lnTo>
                        <a:pt x="21275" y="13493"/>
                      </a:lnTo>
                      <a:lnTo>
                        <a:pt x="21113" y="14011"/>
                      </a:lnTo>
                      <a:lnTo>
                        <a:pt x="20952" y="14498"/>
                      </a:lnTo>
                      <a:lnTo>
                        <a:pt x="20756" y="15016"/>
                      </a:lnTo>
                      <a:lnTo>
                        <a:pt x="20529" y="15470"/>
                      </a:lnTo>
                      <a:lnTo>
                        <a:pt x="20303" y="15958"/>
                      </a:lnTo>
                      <a:lnTo>
                        <a:pt x="20043" y="16410"/>
                      </a:lnTo>
                      <a:lnTo>
                        <a:pt x="19750" y="16833"/>
                      </a:lnTo>
                      <a:lnTo>
                        <a:pt x="19459" y="17255"/>
                      </a:lnTo>
                      <a:lnTo>
                        <a:pt x="19135" y="17676"/>
                      </a:lnTo>
                      <a:lnTo>
                        <a:pt x="18810" y="18066"/>
                      </a:lnTo>
                      <a:lnTo>
                        <a:pt x="18421" y="18423"/>
                      </a:lnTo>
                      <a:lnTo>
                        <a:pt x="18065" y="18778"/>
                      </a:lnTo>
                      <a:lnTo>
                        <a:pt x="17676" y="19135"/>
                      </a:lnTo>
                      <a:lnTo>
                        <a:pt x="17254" y="19460"/>
                      </a:lnTo>
                      <a:lnTo>
                        <a:pt x="16833" y="19752"/>
                      </a:lnTo>
                      <a:lnTo>
                        <a:pt x="16411" y="20043"/>
                      </a:lnTo>
                      <a:lnTo>
                        <a:pt x="15957" y="20303"/>
                      </a:lnTo>
                      <a:lnTo>
                        <a:pt x="15471" y="20531"/>
                      </a:lnTo>
                      <a:lnTo>
                        <a:pt x="15017" y="20757"/>
                      </a:lnTo>
                      <a:lnTo>
                        <a:pt x="14529" y="20951"/>
                      </a:lnTo>
                      <a:lnTo>
                        <a:pt x="14011" y="21114"/>
                      </a:lnTo>
                      <a:lnTo>
                        <a:pt x="13492" y="21276"/>
                      </a:lnTo>
                      <a:lnTo>
                        <a:pt x="12973" y="21374"/>
                      </a:lnTo>
                      <a:lnTo>
                        <a:pt x="12455" y="21471"/>
                      </a:lnTo>
                      <a:lnTo>
                        <a:pt x="11903" y="21536"/>
                      </a:lnTo>
                      <a:lnTo>
                        <a:pt x="11352" y="21600"/>
                      </a:lnTo>
                      <a:lnTo>
                        <a:pt x="10248" y="21600"/>
                      </a:lnTo>
                      <a:lnTo>
                        <a:pt x="9697" y="21536"/>
                      </a:lnTo>
                      <a:lnTo>
                        <a:pt x="9145" y="21471"/>
                      </a:lnTo>
                      <a:lnTo>
                        <a:pt x="8627" y="21374"/>
                      </a:lnTo>
                      <a:lnTo>
                        <a:pt x="8108" y="21276"/>
                      </a:lnTo>
                      <a:lnTo>
                        <a:pt x="7589" y="21114"/>
                      </a:lnTo>
                      <a:lnTo>
                        <a:pt x="7103" y="20951"/>
                      </a:lnTo>
                      <a:lnTo>
                        <a:pt x="6583" y="20757"/>
                      </a:lnTo>
                      <a:lnTo>
                        <a:pt x="6129" y="20531"/>
                      </a:lnTo>
                      <a:lnTo>
                        <a:pt x="5643" y="20303"/>
                      </a:lnTo>
                      <a:lnTo>
                        <a:pt x="5189" y="20043"/>
                      </a:lnTo>
                      <a:lnTo>
                        <a:pt x="4768" y="19752"/>
                      </a:lnTo>
                      <a:lnTo>
                        <a:pt x="4346" y="19460"/>
                      </a:lnTo>
                      <a:lnTo>
                        <a:pt x="3924" y="19135"/>
                      </a:lnTo>
                      <a:lnTo>
                        <a:pt x="3535" y="18778"/>
                      </a:lnTo>
                      <a:lnTo>
                        <a:pt x="3179" y="18423"/>
                      </a:lnTo>
                      <a:lnTo>
                        <a:pt x="2822" y="18066"/>
                      </a:lnTo>
                      <a:lnTo>
                        <a:pt x="2465" y="17676"/>
                      </a:lnTo>
                      <a:lnTo>
                        <a:pt x="2141" y="17255"/>
                      </a:lnTo>
                      <a:lnTo>
                        <a:pt x="1850" y="16833"/>
                      </a:lnTo>
                      <a:lnTo>
                        <a:pt x="1557" y="16410"/>
                      </a:lnTo>
                      <a:lnTo>
                        <a:pt x="1298" y="15958"/>
                      </a:lnTo>
                      <a:lnTo>
                        <a:pt x="1071" y="15470"/>
                      </a:lnTo>
                      <a:lnTo>
                        <a:pt x="844" y="15016"/>
                      </a:lnTo>
                      <a:lnTo>
                        <a:pt x="648" y="14498"/>
                      </a:lnTo>
                      <a:lnTo>
                        <a:pt x="487" y="14011"/>
                      </a:lnTo>
                      <a:lnTo>
                        <a:pt x="325" y="13493"/>
                      </a:lnTo>
                      <a:lnTo>
                        <a:pt x="130" y="12454"/>
                      </a:lnTo>
                      <a:lnTo>
                        <a:pt x="0" y="11351"/>
                      </a:lnTo>
                      <a:lnTo>
                        <a:pt x="0" y="10800"/>
                      </a:lnTo>
                      <a:close/>
                      <a:moveTo>
                        <a:pt x="9633" y="14887"/>
                      </a:moveTo>
                      <a:lnTo>
                        <a:pt x="9697" y="14887"/>
                      </a:lnTo>
                      <a:lnTo>
                        <a:pt x="9924" y="14854"/>
                      </a:lnTo>
                      <a:lnTo>
                        <a:pt x="10151" y="14756"/>
                      </a:lnTo>
                      <a:lnTo>
                        <a:pt x="10379" y="14627"/>
                      </a:lnTo>
                      <a:lnTo>
                        <a:pt x="10541" y="14465"/>
                      </a:lnTo>
                      <a:lnTo>
                        <a:pt x="15989" y="8984"/>
                      </a:lnTo>
                      <a:lnTo>
                        <a:pt x="16119" y="8821"/>
                      </a:lnTo>
                      <a:lnTo>
                        <a:pt x="16183" y="8660"/>
                      </a:lnTo>
                      <a:lnTo>
                        <a:pt x="16248" y="8466"/>
                      </a:lnTo>
                      <a:lnTo>
                        <a:pt x="16248" y="8270"/>
                      </a:lnTo>
                      <a:lnTo>
                        <a:pt x="16216" y="8011"/>
                      </a:lnTo>
                      <a:lnTo>
                        <a:pt x="16151" y="7752"/>
                      </a:lnTo>
                      <a:lnTo>
                        <a:pt x="16022" y="7557"/>
                      </a:lnTo>
                      <a:lnTo>
                        <a:pt x="15827" y="7362"/>
                      </a:lnTo>
                      <a:lnTo>
                        <a:pt x="15665" y="7232"/>
                      </a:lnTo>
                      <a:lnTo>
                        <a:pt x="15471" y="7167"/>
                      </a:lnTo>
                      <a:lnTo>
                        <a:pt x="15276" y="7103"/>
                      </a:lnTo>
                      <a:lnTo>
                        <a:pt x="15080" y="7103"/>
                      </a:lnTo>
                      <a:lnTo>
                        <a:pt x="14822" y="7135"/>
                      </a:lnTo>
                      <a:lnTo>
                        <a:pt x="14594" y="7200"/>
                      </a:lnTo>
                      <a:lnTo>
                        <a:pt x="14368" y="7330"/>
                      </a:lnTo>
                      <a:lnTo>
                        <a:pt x="14172" y="7524"/>
                      </a:lnTo>
                      <a:lnTo>
                        <a:pt x="9536" y="11968"/>
                      </a:lnTo>
                      <a:lnTo>
                        <a:pt x="7719" y="10183"/>
                      </a:lnTo>
                      <a:lnTo>
                        <a:pt x="7557" y="10022"/>
                      </a:lnTo>
                      <a:lnTo>
                        <a:pt x="7330" y="9925"/>
                      </a:lnTo>
                      <a:lnTo>
                        <a:pt x="7135" y="9860"/>
                      </a:lnTo>
                      <a:lnTo>
                        <a:pt x="6908" y="9827"/>
                      </a:lnTo>
                      <a:lnTo>
                        <a:pt x="6681" y="9860"/>
                      </a:lnTo>
                      <a:lnTo>
                        <a:pt x="6454" y="9925"/>
                      </a:lnTo>
                      <a:lnTo>
                        <a:pt x="6260" y="10022"/>
                      </a:lnTo>
                      <a:lnTo>
                        <a:pt x="6065" y="10183"/>
                      </a:lnTo>
                      <a:lnTo>
                        <a:pt x="5935" y="10346"/>
                      </a:lnTo>
                      <a:lnTo>
                        <a:pt x="5806" y="10540"/>
                      </a:lnTo>
                      <a:lnTo>
                        <a:pt x="5741" y="10768"/>
                      </a:lnTo>
                      <a:lnTo>
                        <a:pt x="5741" y="11222"/>
                      </a:lnTo>
                      <a:lnTo>
                        <a:pt x="5806" y="11449"/>
                      </a:lnTo>
                      <a:lnTo>
                        <a:pt x="5935" y="11643"/>
                      </a:lnTo>
                      <a:lnTo>
                        <a:pt x="6065" y="11837"/>
                      </a:lnTo>
                      <a:lnTo>
                        <a:pt x="8790" y="14562"/>
                      </a:lnTo>
                      <a:lnTo>
                        <a:pt x="8984" y="14693"/>
                      </a:lnTo>
                      <a:lnTo>
                        <a:pt x="9179" y="14822"/>
                      </a:lnTo>
                      <a:lnTo>
                        <a:pt x="9405" y="14887"/>
                      </a:lnTo>
                      <a:lnTo>
                        <a:pt x="9633" y="14887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234" name="Group 234"/>
                <p:cNvGrpSpPr/>
                <p:nvPr/>
              </p:nvGrpSpPr>
              <p:grpSpPr>
                <a:xfrm>
                  <a:off x="3561981" y="4885"/>
                  <a:ext cx="332628" cy="332627"/>
                  <a:chOff x="21" y="21"/>
                  <a:chExt cx="332626" cy="332626"/>
                </a:xfrm>
              </p:grpSpPr>
              <p:sp>
                <p:nvSpPr>
                  <p:cNvPr id="219" name="Shape 219"/>
                  <p:cNvSpPr/>
                  <p:nvPr/>
                </p:nvSpPr>
                <p:spPr>
                  <a:xfrm>
                    <a:off x="21" y="21"/>
                    <a:ext cx="332627" cy="3326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0"/>
                        </a:moveTo>
                        <a:lnTo>
                          <a:pt x="10235" y="33"/>
                        </a:lnTo>
                        <a:lnTo>
                          <a:pt x="9703" y="65"/>
                        </a:lnTo>
                        <a:lnTo>
                          <a:pt x="9172" y="132"/>
                        </a:lnTo>
                        <a:lnTo>
                          <a:pt x="8108" y="332"/>
                        </a:lnTo>
                        <a:lnTo>
                          <a:pt x="7576" y="498"/>
                        </a:lnTo>
                        <a:lnTo>
                          <a:pt x="7078" y="665"/>
                        </a:lnTo>
                        <a:lnTo>
                          <a:pt x="6612" y="864"/>
                        </a:lnTo>
                        <a:lnTo>
                          <a:pt x="6114" y="1063"/>
                        </a:lnTo>
                        <a:lnTo>
                          <a:pt x="5649" y="1295"/>
                        </a:lnTo>
                        <a:lnTo>
                          <a:pt x="5216" y="1561"/>
                        </a:lnTo>
                        <a:lnTo>
                          <a:pt x="4751" y="1860"/>
                        </a:lnTo>
                        <a:lnTo>
                          <a:pt x="4353" y="2160"/>
                        </a:lnTo>
                        <a:lnTo>
                          <a:pt x="3920" y="2459"/>
                        </a:lnTo>
                        <a:lnTo>
                          <a:pt x="3556" y="2825"/>
                        </a:lnTo>
                        <a:lnTo>
                          <a:pt x="3156" y="3156"/>
                        </a:lnTo>
                        <a:lnTo>
                          <a:pt x="2825" y="3556"/>
                        </a:lnTo>
                        <a:lnTo>
                          <a:pt x="2459" y="3920"/>
                        </a:lnTo>
                        <a:lnTo>
                          <a:pt x="2160" y="4353"/>
                        </a:lnTo>
                        <a:lnTo>
                          <a:pt x="1860" y="4751"/>
                        </a:lnTo>
                        <a:lnTo>
                          <a:pt x="1561" y="5216"/>
                        </a:lnTo>
                        <a:lnTo>
                          <a:pt x="1295" y="5649"/>
                        </a:lnTo>
                        <a:lnTo>
                          <a:pt x="1063" y="6114"/>
                        </a:lnTo>
                        <a:lnTo>
                          <a:pt x="864" y="6612"/>
                        </a:lnTo>
                        <a:lnTo>
                          <a:pt x="665" y="7078"/>
                        </a:lnTo>
                        <a:lnTo>
                          <a:pt x="498" y="7576"/>
                        </a:lnTo>
                        <a:lnTo>
                          <a:pt x="332" y="8108"/>
                        </a:lnTo>
                        <a:lnTo>
                          <a:pt x="232" y="8640"/>
                        </a:lnTo>
                        <a:lnTo>
                          <a:pt x="132" y="9171"/>
                        </a:lnTo>
                        <a:lnTo>
                          <a:pt x="65" y="9703"/>
                        </a:lnTo>
                        <a:lnTo>
                          <a:pt x="33" y="10235"/>
                        </a:lnTo>
                        <a:lnTo>
                          <a:pt x="0" y="10800"/>
                        </a:lnTo>
                        <a:lnTo>
                          <a:pt x="33" y="11365"/>
                        </a:lnTo>
                        <a:lnTo>
                          <a:pt x="65" y="11897"/>
                        </a:lnTo>
                        <a:lnTo>
                          <a:pt x="132" y="12428"/>
                        </a:lnTo>
                        <a:lnTo>
                          <a:pt x="332" y="13492"/>
                        </a:lnTo>
                        <a:lnTo>
                          <a:pt x="498" y="14023"/>
                        </a:lnTo>
                        <a:lnTo>
                          <a:pt x="665" y="14522"/>
                        </a:lnTo>
                        <a:lnTo>
                          <a:pt x="864" y="14988"/>
                        </a:lnTo>
                        <a:lnTo>
                          <a:pt x="1063" y="15486"/>
                        </a:lnTo>
                        <a:lnTo>
                          <a:pt x="1295" y="15951"/>
                        </a:lnTo>
                        <a:lnTo>
                          <a:pt x="1561" y="16384"/>
                        </a:lnTo>
                        <a:lnTo>
                          <a:pt x="1860" y="16847"/>
                        </a:lnTo>
                        <a:lnTo>
                          <a:pt x="2160" y="17247"/>
                        </a:lnTo>
                        <a:lnTo>
                          <a:pt x="2459" y="17678"/>
                        </a:lnTo>
                        <a:lnTo>
                          <a:pt x="2825" y="18044"/>
                        </a:lnTo>
                        <a:lnTo>
                          <a:pt x="3156" y="18444"/>
                        </a:lnTo>
                        <a:lnTo>
                          <a:pt x="3556" y="18775"/>
                        </a:lnTo>
                        <a:lnTo>
                          <a:pt x="3920" y="19141"/>
                        </a:lnTo>
                        <a:lnTo>
                          <a:pt x="4353" y="19440"/>
                        </a:lnTo>
                        <a:lnTo>
                          <a:pt x="4751" y="19739"/>
                        </a:lnTo>
                        <a:lnTo>
                          <a:pt x="5216" y="20039"/>
                        </a:lnTo>
                        <a:lnTo>
                          <a:pt x="5649" y="20304"/>
                        </a:lnTo>
                        <a:lnTo>
                          <a:pt x="6114" y="20537"/>
                        </a:lnTo>
                        <a:lnTo>
                          <a:pt x="6612" y="20736"/>
                        </a:lnTo>
                        <a:lnTo>
                          <a:pt x="7078" y="20935"/>
                        </a:lnTo>
                        <a:lnTo>
                          <a:pt x="7576" y="21102"/>
                        </a:lnTo>
                        <a:lnTo>
                          <a:pt x="8108" y="21268"/>
                        </a:lnTo>
                        <a:lnTo>
                          <a:pt x="9172" y="21468"/>
                        </a:lnTo>
                        <a:lnTo>
                          <a:pt x="9703" y="21535"/>
                        </a:lnTo>
                        <a:lnTo>
                          <a:pt x="10235" y="21567"/>
                        </a:lnTo>
                        <a:lnTo>
                          <a:pt x="10800" y="21600"/>
                        </a:lnTo>
                        <a:lnTo>
                          <a:pt x="11365" y="21567"/>
                        </a:lnTo>
                        <a:lnTo>
                          <a:pt x="11897" y="21535"/>
                        </a:lnTo>
                        <a:lnTo>
                          <a:pt x="12428" y="21468"/>
                        </a:lnTo>
                        <a:lnTo>
                          <a:pt x="13492" y="21268"/>
                        </a:lnTo>
                        <a:lnTo>
                          <a:pt x="14023" y="21102"/>
                        </a:lnTo>
                        <a:lnTo>
                          <a:pt x="14522" y="20935"/>
                        </a:lnTo>
                        <a:lnTo>
                          <a:pt x="14988" y="20736"/>
                        </a:lnTo>
                        <a:lnTo>
                          <a:pt x="15486" y="20537"/>
                        </a:lnTo>
                        <a:lnTo>
                          <a:pt x="15951" y="20304"/>
                        </a:lnTo>
                        <a:lnTo>
                          <a:pt x="16384" y="20039"/>
                        </a:lnTo>
                        <a:lnTo>
                          <a:pt x="16849" y="19739"/>
                        </a:lnTo>
                        <a:lnTo>
                          <a:pt x="17247" y="19440"/>
                        </a:lnTo>
                        <a:lnTo>
                          <a:pt x="17678" y="19141"/>
                        </a:lnTo>
                        <a:lnTo>
                          <a:pt x="18044" y="18775"/>
                        </a:lnTo>
                        <a:lnTo>
                          <a:pt x="18444" y="18444"/>
                        </a:lnTo>
                        <a:lnTo>
                          <a:pt x="18775" y="18044"/>
                        </a:lnTo>
                        <a:lnTo>
                          <a:pt x="19141" y="17678"/>
                        </a:lnTo>
                        <a:lnTo>
                          <a:pt x="19440" y="17247"/>
                        </a:lnTo>
                        <a:lnTo>
                          <a:pt x="19739" y="16847"/>
                        </a:lnTo>
                        <a:lnTo>
                          <a:pt x="20039" y="16384"/>
                        </a:lnTo>
                        <a:lnTo>
                          <a:pt x="20304" y="15951"/>
                        </a:lnTo>
                        <a:lnTo>
                          <a:pt x="20537" y="15486"/>
                        </a:lnTo>
                        <a:lnTo>
                          <a:pt x="20736" y="14988"/>
                        </a:lnTo>
                        <a:lnTo>
                          <a:pt x="20935" y="14522"/>
                        </a:lnTo>
                        <a:lnTo>
                          <a:pt x="21102" y="14023"/>
                        </a:lnTo>
                        <a:lnTo>
                          <a:pt x="21268" y="13492"/>
                        </a:lnTo>
                        <a:lnTo>
                          <a:pt x="21468" y="12428"/>
                        </a:lnTo>
                        <a:lnTo>
                          <a:pt x="21535" y="11897"/>
                        </a:lnTo>
                        <a:lnTo>
                          <a:pt x="21567" y="11365"/>
                        </a:lnTo>
                        <a:lnTo>
                          <a:pt x="21600" y="10800"/>
                        </a:lnTo>
                        <a:lnTo>
                          <a:pt x="21567" y="10235"/>
                        </a:lnTo>
                        <a:lnTo>
                          <a:pt x="21535" y="9703"/>
                        </a:lnTo>
                        <a:lnTo>
                          <a:pt x="21468" y="9171"/>
                        </a:lnTo>
                        <a:lnTo>
                          <a:pt x="21368" y="8640"/>
                        </a:lnTo>
                        <a:lnTo>
                          <a:pt x="21268" y="8108"/>
                        </a:lnTo>
                        <a:lnTo>
                          <a:pt x="21102" y="7576"/>
                        </a:lnTo>
                        <a:lnTo>
                          <a:pt x="20935" y="7078"/>
                        </a:lnTo>
                        <a:lnTo>
                          <a:pt x="20736" y="6612"/>
                        </a:lnTo>
                        <a:lnTo>
                          <a:pt x="20537" y="6114"/>
                        </a:lnTo>
                        <a:lnTo>
                          <a:pt x="20304" y="5649"/>
                        </a:lnTo>
                        <a:lnTo>
                          <a:pt x="20039" y="5216"/>
                        </a:lnTo>
                        <a:lnTo>
                          <a:pt x="19739" y="4751"/>
                        </a:lnTo>
                        <a:lnTo>
                          <a:pt x="19440" y="4353"/>
                        </a:lnTo>
                        <a:lnTo>
                          <a:pt x="19141" y="3920"/>
                        </a:lnTo>
                        <a:lnTo>
                          <a:pt x="18775" y="3556"/>
                        </a:lnTo>
                        <a:lnTo>
                          <a:pt x="18444" y="3156"/>
                        </a:lnTo>
                        <a:lnTo>
                          <a:pt x="18044" y="2825"/>
                        </a:lnTo>
                        <a:lnTo>
                          <a:pt x="17678" y="2459"/>
                        </a:lnTo>
                        <a:lnTo>
                          <a:pt x="17247" y="2160"/>
                        </a:lnTo>
                        <a:lnTo>
                          <a:pt x="16849" y="1860"/>
                        </a:lnTo>
                        <a:lnTo>
                          <a:pt x="16384" y="1561"/>
                        </a:lnTo>
                        <a:lnTo>
                          <a:pt x="15951" y="1295"/>
                        </a:lnTo>
                        <a:lnTo>
                          <a:pt x="15486" y="1063"/>
                        </a:lnTo>
                        <a:lnTo>
                          <a:pt x="14988" y="864"/>
                        </a:lnTo>
                        <a:lnTo>
                          <a:pt x="14522" y="665"/>
                        </a:lnTo>
                        <a:lnTo>
                          <a:pt x="14023" y="498"/>
                        </a:lnTo>
                        <a:lnTo>
                          <a:pt x="13492" y="332"/>
                        </a:lnTo>
                        <a:lnTo>
                          <a:pt x="12428" y="132"/>
                        </a:lnTo>
                        <a:lnTo>
                          <a:pt x="11897" y="65"/>
                        </a:lnTo>
                        <a:lnTo>
                          <a:pt x="11365" y="33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20" name="Shape 220"/>
                  <p:cNvSpPr/>
                  <p:nvPr/>
                </p:nvSpPr>
                <p:spPr>
                  <a:xfrm>
                    <a:off x="20487" y="20487"/>
                    <a:ext cx="291695" cy="2916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21600"/>
                        </a:moveTo>
                        <a:lnTo>
                          <a:pt x="10232" y="21600"/>
                        </a:lnTo>
                        <a:lnTo>
                          <a:pt x="9701" y="21524"/>
                        </a:lnTo>
                        <a:lnTo>
                          <a:pt x="9171" y="21486"/>
                        </a:lnTo>
                        <a:lnTo>
                          <a:pt x="8110" y="21259"/>
                        </a:lnTo>
                        <a:lnTo>
                          <a:pt x="7579" y="21107"/>
                        </a:lnTo>
                        <a:lnTo>
                          <a:pt x="7086" y="20956"/>
                        </a:lnTo>
                        <a:lnTo>
                          <a:pt x="6594" y="20729"/>
                        </a:lnTo>
                        <a:lnTo>
                          <a:pt x="6138" y="20539"/>
                        </a:lnTo>
                        <a:lnTo>
                          <a:pt x="5647" y="20274"/>
                        </a:lnTo>
                        <a:lnTo>
                          <a:pt x="5191" y="20046"/>
                        </a:lnTo>
                        <a:lnTo>
                          <a:pt x="4774" y="19744"/>
                        </a:lnTo>
                        <a:lnTo>
                          <a:pt x="4358" y="19440"/>
                        </a:lnTo>
                        <a:lnTo>
                          <a:pt x="3941" y="19137"/>
                        </a:lnTo>
                        <a:lnTo>
                          <a:pt x="3562" y="18796"/>
                        </a:lnTo>
                        <a:lnTo>
                          <a:pt x="3184" y="18416"/>
                        </a:lnTo>
                        <a:lnTo>
                          <a:pt x="2804" y="18038"/>
                        </a:lnTo>
                        <a:lnTo>
                          <a:pt x="2463" y="17659"/>
                        </a:lnTo>
                        <a:lnTo>
                          <a:pt x="1553" y="16408"/>
                        </a:lnTo>
                        <a:lnTo>
                          <a:pt x="1326" y="15953"/>
                        </a:lnTo>
                        <a:lnTo>
                          <a:pt x="1061" y="15462"/>
                        </a:lnTo>
                        <a:lnTo>
                          <a:pt x="871" y="15006"/>
                        </a:lnTo>
                        <a:lnTo>
                          <a:pt x="644" y="14514"/>
                        </a:lnTo>
                        <a:lnTo>
                          <a:pt x="492" y="14021"/>
                        </a:lnTo>
                        <a:lnTo>
                          <a:pt x="341" y="13490"/>
                        </a:lnTo>
                        <a:lnTo>
                          <a:pt x="114" y="12429"/>
                        </a:lnTo>
                        <a:lnTo>
                          <a:pt x="75" y="11899"/>
                        </a:lnTo>
                        <a:lnTo>
                          <a:pt x="0" y="11368"/>
                        </a:lnTo>
                        <a:lnTo>
                          <a:pt x="0" y="10232"/>
                        </a:lnTo>
                        <a:lnTo>
                          <a:pt x="75" y="9701"/>
                        </a:lnTo>
                        <a:lnTo>
                          <a:pt x="114" y="9171"/>
                        </a:lnTo>
                        <a:lnTo>
                          <a:pt x="341" y="8110"/>
                        </a:lnTo>
                        <a:lnTo>
                          <a:pt x="492" y="7579"/>
                        </a:lnTo>
                        <a:lnTo>
                          <a:pt x="644" y="7086"/>
                        </a:lnTo>
                        <a:lnTo>
                          <a:pt x="871" y="6593"/>
                        </a:lnTo>
                        <a:lnTo>
                          <a:pt x="1061" y="6138"/>
                        </a:lnTo>
                        <a:lnTo>
                          <a:pt x="1326" y="5647"/>
                        </a:lnTo>
                        <a:lnTo>
                          <a:pt x="1553" y="5191"/>
                        </a:lnTo>
                        <a:lnTo>
                          <a:pt x="1856" y="4774"/>
                        </a:lnTo>
                        <a:lnTo>
                          <a:pt x="2160" y="4358"/>
                        </a:lnTo>
                        <a:lnTo>
                          <a:pt x="2463" y="3941"/>
                        </a:lnTo>
                        <a:lnTo>
                          <a:pt x="2804" y="3562"/>
                        </a:lnTo>
                        <a:lnTo>
                          <a:pt x="3184" y="3184"/>
                        </a:lnTo>
                        <a:lnTo>
                          <a:pt x="3562" y="2804"/>
                        </a:lnTo>
                        <a:lnTo>
                          <a:pt x="3941" y="2463"/>
                        </a:lnTo>
                        <a:lnTo>
                          <a:pt x="4358" y="2160"/>
                        </a:lnTo>
                        <a:lnTo>
                          <a:pt x="4774" y="1856"/>
                        </a:lnTo>
                        <a:lnTo>
                          <a:pt x="5191" y="1553"/>
                        </a:lnTo>
                        <a:lnTo>
                          <a:pt x="5647" y="1326"/>
                        </a:lnTo>
                        <a:lnTo>
                          <a:pt x="6138" y="1061"/>
                        </a:lnTo>
                        <a:lnTo>
                          <a:pt x="6594" y="871"/>
                        </a:lnTo>
                        <a:lnTo>
                          <a:pt x="7086" y="644"/>
                        </a:lnTo>
                        <a:lnTo>
                          <a:pt x="7579" y="492"/>
                        </a:lnTo>
                        <a:lnTo>
                          <a:pt x="8110" y="341"/>
                        </a:lnTo>
                        <a:lnTo>
                          <a:pt x="9171" y="114"/>
                        </a:lnTo>
                        <a:lnTo>
                          <a:pt x="9701" y="75"/>
                        </a:lnTo>
                        <a:lnTo>
                          <a:pt x="10232" y="0"/>
                        </a:lnTo>
                        <a:lnTo>
                          <a:pt x="11368" y="0"/>
                        </a:lnTo>
                        <a:lnTo>
                          <a:pt x="11899" y="75"/>
                        </a:lnTo>
                        <a:lnTo>
                          <a:pt x="12429" y="114"/>
                        </a:lnTo>
                        <a:lnTo>
                          <a:pt x="13490" y="341"/>
                        </a:lnTo>
                        <a:lnTo>
                          <a:pt x="14021" y="492"/>
                        </a:lnTo>
                        <a:lnTo>
                          <a:pt x="14514" y="644"/>
                        </a:lnTo>
                        <a:lnTo>
                          <a:pt x="15006" y="871"/>
                        </a:lnTo>
                        <a:lnTo>
                          <a:pt x="15462" y="1061"/>
                        </a:lnTo>
                        <a:lnTo>
                          <a:pt x="15953" y="1326"/>
                        </a:lnTo>
                        <a:lnTo>
                          <a:pt x="16408" y="1553"/>
                        </a:lnTo>
                        <a:lnTo>
                          <a:pt x="17659" y="2463"/>
                        </a:lnTo>
                        <a:lnTo>
                          <a:pt x="18038" y="2804"/>
                        </a:lnTo>
                        <a:lnTo>
                          <a:pt x="18416" y="3184"/>
                        </a:lnTo>
                        <a:lnTo>
                          <a:pt x="18796" y="3562"/>
                        </a:lnTo>
                        <a:lnTo>
                          <a:pt x="19137" y="3941"/>
                        </a:lnTo>
                        <a:lnTo>
                          <a:pt x="19440" y="4358"/>
                        </a:lnTo>
                        <a:lnTo>
                          <a:pt x="19744" y="4774"/>
                        </a:lnTo>
                        <a:lnTo>
                          <a:pt x="20047" y="5191"/>
                        </a:lnTo>
                        <a:lnTo>
                          <a:pt x="20274" y="5647"/>
                        </a:lnTo>
                        <a:lnTo>
                          <a:pt x="20539" y="6138"/>
                        </a:lnTo>
                        <a:lnTo>
                          <a:pt x="20729" y="6593"/>
                        </a:lnTo>
                        <a:lnTo>
                          <a:pt x="20956" y="7086"/>
                        </a:lnTo>
                        <a:lnTo>
                          <a:pt x="21107" y="7579"/>
                        </a:lnTo>
                        <a:lnTo>
                          <a:pt x="21259" y="8110"/>
                        </a:lnTo>
                        <a:lnTo>
                          <a:pt x="21486" y="9171"/>
                        </a:lnTo>
                        <a:lnTo>
                          <a:pt x="21524" y="9701"/>
                        </a:lnTo>
                        <a:lnTo>
                          <a:pt x="21600" y="10232"/>
                        </a:lnTo>
                        <a:lnTo>
                          <a:pt x="21600" y="11368"/>
                        </a:lnTo>
                        <a:lnTo>
                          <a:pt x="21524" y="11899"/>
                        </a:lnTo>
                        <a:lnTo>
                          <a:pt x="21486" y="12429"/>
                        </a:lnTo>
                        <a:lnTo>
                          <a:pt x="21259" y="13490"/>
                        </a:lnTo>
                        <a:lnTo>
                          <a:pt x="21107" y="14021"/>
                        </a:lnTo>
                        <a:lnTo>
                          <a:pt x="20956" y="14514"/>
                        </a:lnTo>
                        <a:lnTo>
                          <a:pt x="20729" y="15006"/>
                        </a:lnTo>
                        <a:lnTo>
                          <a:pt x="20539" y="15462"/>
                        </a:lnTo>
                        <a:lnTo>
                          <a:pt x="20274" y="15953"/>
                        </a:lnTo>
                        <a:lnTo>
                          <a:pt x="20047" y="16408"/>
                        </a:lnTo>
                        <a:lnTo>
                          <a:pt x="19137" y="17659"/>
                        </a:lnTo>
                        <a:lnTo>
                          <a:pt x="18796" y="18038"/>
                        </a:lnTo>
                        <a:lnTo>
                          <a:pt x="18416" y="18416"/>
                        </a:lnTo>
                        <a:lnTo>
                          <a:pt x="18038" y="18796"/>
                        </a:lnTo>
                        <a:lnTo>
                          <a:pt x="17659" y="19137"/>
                        </a:lnTo>
                        <a:lnTo>
                          <a:pt x="16825" y="19744"/>
                        </a:lnTo>
                        <a:lnTo>
                          <a:pt x="16408" y="20046"/>
                        </a:lnTo>
                        <a:lnTo>
                          <a:pt x="15953" y="20274"/>
                        </a:lnTo>
                        <a:lnTo>
                          <a:pt x="15462" y="20539"/>
                        </a:lnTo>
                        <a:lnTo>
                          <a:pt x="15006" y="20729"/>
                        </a:lnTo>
                        <a:lnTo>
                          <a:pt x="14514" y="20956"/>
                        </a:lnTo>
                        <a:lnTo>
                          <a:pt x="14021" y="21107"/>
                        </a:lnTo>
                        <a:lnTo>
                          <a:pt x="13490" y="21259"/>
                        </a:lnTo>
                        <a:lnTo>
                          <a:pt x="12429" y="21486"/>
                        </a:lnTo>
                        <a:lnTo>
                          <a:pt x="11899" y="21524"/>
                        </a:lnTo>
                        <a:lnTo>
                          <a:pt x="11368" y="21600"/>
                        </a:lnTo>
                        <a:lnTo>
                          <a:pt x="10800" y="2160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21" name="Shape 221"/>
                  <p:cNvSpPr/>
                  <p:nvPr/>
                </p:nvSpPr>
                <p:spPr>
                  <a:xfrm>
                    <a:off x="167868" y="74215"/>
                    <a:ext cx="46060" cy="1422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14607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22" name="Shape 222"/>
                  <p:cNvSpPr/>
                  <p:nvPr/>
                </p:nvSpPr>
                <p:spPr>
                  <a:xfrm flipV="1">
                    <a:off x="166334" y="20487"/>
                    <a:ext cx="1" cy="24564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23" name="Shape 223"/>
                  <p:cNvSpPr/>
                  <p:nvPr/>
                </p:nvSpPr>
                <p:spPr>
                  <a:xfrm>
                    <a:off x="93673" y="39923"/>
                    <a:ext cx="11768" cy="20993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24" name="Shape 224"/>
                  <p:cNvSpPr/>
                  <p:nvPr/>
                </p:nvSpPr>
                <p:spPr>
                  <a:xfrm>
                    <a:off x="39923" y="93652"/>
                    <a:ext cx="20993" cy="11789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25" name="Shape 225"/>
                  <p:cNvSpPr/>
                  <p:nvPr/>
                </p:nvSpPr>
                <p:spPr>
                  <a:xfrm>
                    <a:off x="20487" y="166334"/>
                    <a:ext cx="24564" cy="1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26" name="Shape 226"/>
                  <p:cNvSpPr/>
                  <p:nvPr/>
                </p:nvSpPr>
                <p:spPr>
                  <a:xfrm flipV="1">
                    <a:off x="39923" y="227228"/>
                    <a:ext cx="20993" cy="11768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27" name="Shape 227"/>
                  <p:cNvSpPr/>
                  <p:nvPr/>
                </p:nvSpPr>
                <p:spPr>
                  <a:xfrm flipV="1">
                    <a:off x="93673" y="271753"/>
                    <a:ext cx="11768" cy="20993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28" name="Shape 228"/>
                  <p:cNvSpPr/>
                  <p:nvPr/>
                </p:nvSpPr>
                <p:spPr>
                  <a:xfrm>
                    <a:off x="166334" y="287618"/>
                    <a:ext cx="1" cy="24564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29" name="Shape 229"/>
                  <p:cNvSpPr/>
                  <p:nvPr/>
                </p:nvSpPr>
                <p:spPr>
                  <a:xfrm flipH="1" flipV="1">
                    <a:off x="227228" y="271753"/>
                    <a:ext cx="11768" cy="20993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30" name="Shape 230"/>
                  <p:cNvSpPr/>
                  <p:nvPr/>
                </p:nvSpPr>
                <p:spPr>
                  <a:xfrm flipH="1" flipV="1">
                    <a:off x="271753" y="227228"/>
                    <a:ext cx="20993" cy="11768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31" name="Shape 231"/>
                  <p:cNvSpPr/>
                  <p:nvPr/>
                </p:nvSpPr>
                <p:spPr>
                  <a:xfrm flipH="1">
                    <a:off x="287618" y="166334"/>
                    <a:ext cx="24564" cy="1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32" name="Shape 232"/>
                  <p:cNvSpPr/>
                  <p:nvPr/>
                </p:nvSpPr>
                <p:spPr>
                  <a:xfrm flipV="1">
                    <a:off x="271753" y="93652"/>
                    <a:ext cx="20993" cy="11789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33" name="Shape 233"/>
                  <p:cNvSpPr/>
                  <p:nvPr/>
                </p:nvSpPr>
                <p:spPr>
                  <a:xfrm flipH="1">
                    <a:off x="227228" y="39923"/>
                    <a:ext cx="11768" cy="20993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243" name="Group 243"/>
                <p:cNvGrpSpPr/>
                <p:nvPr/>
              </p:nvGrpSpPr>
              <p:grpSpPr>
                <a:xfrm>
                  <a:off x="2769483" y="21"/>
                  <a:ext cx="215967" cy="342356"/>
                  <a:chOff x="0" y="21"/>
                  <a:chExt cx="215965" cy="342355"/>
                </a:xfrm>
              </p:grpSpPr>
              <p:sp>
                <p:nvSpPr>
                  <p:cNvPr id="235" name="Shape 235"/>
                  <p:cNvSpPr/>
                  <p:nvPr/>
                </p:nvSpPr>
                <p:spPr>
                  <a:xfrm>
                    <a:off x="64991" y="298376"/>
                    <a:ext cx="85984" cy="18934"/>
                  </a:xfrm>
                  <a:prstGeom prst="rect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36" name="Shape 236"/>
                  <p:cNvSpPr/>
                  <p:nvPr/>
                </p:nvSpPr>
                <p:spPr>
                  <a:xfrm>
                    <a:off x="64991" y="278919"/>
                    <a:ext cx="85984" cy="18933"/>
                  </a:xfrm>
                  <a:prstGeom prst="rect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37" name="Shape 237"/>
                  <p:cNvSpPr/>
                  <p:nvPr/>
                </p:nvSpPr>
                <p:spPr>
                  <a:xfrm>
                    <a:off x="64991" y="317309"/>
                    <a:ext cx="85984" cy="2506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3078"/>
                        </a:lnTo>
                        <a:lnTo>
                          <a:pt x="127" y="5739"/>
                        </a:lnTo>
                        <a:lnTo>
                          <a:pt x="517" y="8383"/>
                        </a:lnTo>
                        <a:lnTo>
                          <a:pt x="1029" y="10574"/>
                        </a:lnTo>
                        <a:lnTo>
                          <a:pt x="1800" y="11913"/>
                        </a:lnTo>
                        <a:lnTo>
                          <a:pt x="9897" y="21165"/>
                        </a:lnTo>
                        <a:lnTo>
                          <a:pt x="10800" y="21600"/>
                        </a:lnTo>
                        <a:lnTo>
                          <a:pt x="11697" y="21165"/>
                        </a:lnTo>
                        <a:lnTo>
                          <a:pt x="19800" y="11913"/>
                        </a:lnTo>
                        <a:lnTo>
                          <a:pt x="20571" y="10574"/>
                        </a:lnTo>
                        <a:lnTo>
                          <a:pt x="21083" y="8383"/>
                        </a:lnTo>
                        <a:lnTo>
                          <a:pt x="21468" y="5739"/>
                        </a:lnTo>
                        <a:lnTo>
                          <a:pt x="21600" y="3078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38" name="Shape 238"/>
                  <p:cNvSpPr/>
                  <p:nvPr/>
                </p:nvSpPr>
                <p:spPr>
                  <a:xfrm>
                    <a:off x="55788" y="118237"/>
                    <a:ext cx="29670" cy="1402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lnTo>
                          <a:pt x="8934" y="922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39" name="Shape 239"/>
                  <p:cNvSpPr/>
                  <p:nvPr/>
                </p:nvSpPr>
                <p:spPr>
                  <a:xfrm>
                    <a:off x="-1" y="21"/>
                    <a:ext cx="215967" cy="2584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5100" y="21600"/>
                        </a:moveTo>
                        <a:lnTo>
                          <a:pt x="15356" y="20659"/>
                        </a:lnTo>
                        <a:lnTo>
                          <a:pt x="15713" y="19761"/>
                        </a:lnTo>
                        <a:lnTo>
                          <a:pt x="16123" y="18906"/>
                        </a:lnTo>
                        <a:lnTo>
                          <a:pt x="16584" y="18135"/>
                        </a:lnTo>
                        <a:lnTo>
                          <a:pt x="17096" y="17408"/>
                        </a:lnTo>
                        <a:lnTo>
                          <a:pt x="17607" y="16681"/>
                        </a:lnTo>
                        <a:lnTo>
                          <a:pt x="18733" y="15313"/>
                        </a:lnTo>
                        <a:lnTo>
                          <a:pt x="19297" y="14628"/>
                        </a:lnTo>
                        <a:lnTo>
                          <a:pt x="19807" y="13945"/>
                        </a:lnTo>
                        <a:lnTo>
                          <a:pt x="20270" y="13260"/>
                        </a:lnTo>
                        <a:lnTo>
                          <a:pt x="20730" y="12490"/>
                        </a:lnTo>
                        <a:lnTo>
                          <a:pt x="21087" y="11719"/>
                        </a:lnTo>
                        <a:lnTo>
                          <a:pt x="21344" y="10864"/>
                        </a:lnTo>
                        <a:lnTo>
                          <a:pt x="21497" y="9967"/>
                        </a:lnTo>
                        <a:lnTo>
                          <a:pt x="21547" y="9496"/>
                        </a:lnTo>
                        <a:lnTo>
                          <a:pt x="21600" y="9025"/>
                        </a:lnTo>
                        <a:lnTo>
                          <a:pt x="21497" y="8084"/>
                        </a:lnTo>
                        <a:lnTo>
                          <a:pt x="21344" y="7187"/>
                        </a:lnTo>
                        <a:lnTo>
                          <a:pt x="21087" y="6329"/>
                        </a:lnTo>
                        <a:lnTo>
                          <a:pt x="20730" y="5518"/>
                        </a:lnTo>
                        <a:lnTo>
                          <a:pt x="20270" y="4705"/>
                        </a:lnTo>
                        <a:lnTo>
                          <a:pt x="19757" y="3978"/>
                        </a:lnTo>
                        <a:lnTo>
                          <a:pt x="19091" y="3293"/>
                        </a:lnTo>
                        <a:lnTo>
                          <a:pt x="18427" y="2652"/>
                        </a:lnTo>
                        <a:lnTo>
                          <a:pt x="17657" y="2053"/>
                        </a:lnTo>
                        <a:lnTo>
                          <a:pt x="16840" y="1540"/>
                        </a:lnTo>
                        <a:lnTo>
                          <a:pt x="15917" y="1112"/>
                        </a:lnTo>
                        <a:lnTo>
                          <a:pt x="14997" y="727"/>
                        </a:lnTo>
                        <a:lnTo>
                          <a:pt x="14024" y="427"/>
                        </a:lnTo>
                        <a:lnTo>
                          <a:pt x="12950" y="170"/>
                        </a:lnTo>
                        <a:lnTo>
                          <a:pt x="11926" y="42"/>
                        </a:lnTo>
                        <a:lnTo>
                          <a:pt x="10800" y="0"/>
                        </a:lnTo>
                        <a:lnTo>
                          <a:pt x="9674" y="42"/>
                        </a:lnTo>
                        <a:lnTo>
                          <a:pt x="8650" y="170"/>
                        </a:lnTo>
                        <a:lnTo>
                          <a:pt x="7576" y="427"/>
                        </a:lnTo>
                        <a:lnTo>
                          <a:pt x="6603" y="727"/>
                        </a:lnTo>
                        <a:lnTo>
                          <a:pt x="5681" y="1112"/>
                        </a:lnTo>
                        <a:lnTo>
                          <a:pt x="4760" y="1540"/>
                        </a:lnTo>
                        <a:lnTo>
                          <a:pt x="3940" y="2053"/>
                        </a:lnTo>
                        <a:lnTo>
                          <a:pt x="3173" y="2652"/>
                        </a:lnTo>
                        <a:lnTo>
                          <a:pt x="2507" y="3293"/>
                        </a:lnTo>
                        <a:lnTo>
                          <a:pt x="1843" y="3978"/>
                        </a:lnTo>
                        <a:lnTo>
                          <a:pt x="1330" y="4705"/>
                        </a:lnTo>
                        <a:lnTo>
                          <a:pt x="870" y="5518"/>
                        </a:lnTo>
                        <a:lnTo>
                          <a:pt x="513" y="6329"/>
                        </a:lnTo>
                        <a:lnTo>
                          <a:pt x="256" y="7187"/>
                        </a:lnTo>
                        <a:lnTo>
                          <a:pt x="103" y="8084"/>
                        </a:lnTo>
                        <a:lnTo>
                          <a:pt x="0" y="9025"/>
                        </a:lnTo>
                        <a:lnTo>
                          <a:pt x="50" y="9496"/>
                        </a:lnTo>
                        <a:lnTo>
                          <a:pt x="103" y="9967"/>
                        </a:lnTo>
                        <a:lnTo>
                          <a:pt x="256" y="10864"/>
                        </a:lnTo>
                        <a:lnTo>
                          <a:pt x="513" y="11719"/>
                        </a:lnTo>
                        <a:lnTo>
                          <a:pt x="870" y="12490"/>
                        </a:lnTo>
                        <a:lnTo>
                          <a:pt x="1330" y="13260"/>
                        </a:lnTo>
                        <a:lnTo>
                          <a:pt x="1791" y="13945"/>
                        </a:lnTo>
                        <a:lnTo>
                          <a:pt x="2303" y="14628"/>
                        </a:lnTo>
                        <a:lnTo>
                          <a:pt x="2867" y="15313"/>
                        </a:lnTo>
                        <a:lnTo>
                          <a:pt x="3993" y="16681"/>
                        </a:lnTo>
                        <a:lnTo>
                          <a:pt x="4504" y="17408"/>
                        </a:lnTo>
                        <a:lnTo>
                          <a:pt x="5016" y="18135"/>
                        </a:lnTo>
                        <a:lnTo>
                          <a:pt x="5477" y="18906"/>
                        </a:lnTo>
                        <a:lnTo>
                          <a:pt x="5887" y="19761"/>
                        </a:lnTo>
                        <a:lnTo>
                          <a:pt x="6244" y="20659"/>
                        </a:lnTo>
                        <a:lnTo>
                          <a:pt x="650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40" name="Shape 240"/>
                  <p:cNvSpPr/>
                  <p:nvPr/>
                </p:nvSpPr>
                <p:spPr>
                  <a:xfrm>
                    <a:off x="130508" y="118237"/>
                    <a:ext cx="29670" cy="1402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0"/>
                        </a:moveTo>
                        <a:lnTo>
                          <a:pt x="12666" y="9222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41" name="Shape 241"/>
                  <p:cNvSpPr/>
                  <p:nvPr/>
                </p:nvSpPr>
                <p:spPr>
                  <a:xfrm>
                    <a:off x="70118" y="113110"/>
                    <a:ext cx="75730" cy="163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022"/>
                        </a:moveTo>
                        <a:lnTo>
                          <a:pt x="4962" y="21600"/>
                        </a:lnTo>
                        <a:lnTo>
                          <a:pt x="9925" y="2022"/>
                        </a:lnTo>
                        <a:lnTo>
                          <a:pt x="10362" y="692"/>
                        </a:lnTo>
                        <a:lnTo>
                          <a:pt x="10800" y="0"/>
                        </a:lnTo>
                        <a:lnTo>
                          <a:pt x="11238" y="692"/>
                        </a:lnTo>
                        <a:lnTo>
                          <a:pt x="11675" y="2022"/>
                        </a:lnTo>
                        <a:lnTo>
                          <a:pt x="16638" y="21600"/>
                        </a:lnTo>
                        <a:lnTo>
                          <a:pt x="21600" y="2022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42" name="Shape 242"/>
                  <p:cNvSpPr/>
                  <p:nvPr/>
                </p:nvSpPr>
                <p:spPr>
                  <a:xfrm>
                    <a:off x="64991" y="260512"/>
                    <a:ext cx="85984" cy="1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321" name="Group 321"/>
              <p:cNvGrpSpPr/>
              <p:nvPr/>
            </p:nvGrpSpPr>
            <p:grpSpPr>
              <a:xfrm>
                <a:off x="3947139" y="21"/>
                <a:ext cx="4766638" cy="1632343"/>
                <a:chOff x="0" y="21"/>
                <a:chExt cx="4766636" cy="1632341"/>
              </a:xfrm>
            </p:grpSpPr>
            <p:grpSp>
              <p:nvGrpSpPr>
                <p:cNvPr id="261" name="Group 261"/>
                <p:cNvGrpSpPr/>
                <p:nvPr/>
              </p:nvGrpSpPr>
              <p:grpSpPr>
                <a:xfrm>
                  <a:off x="0" y="21"/>
                  <a:ext cx="3852667" cy="430904"/>
                  <a:chOff x="0" y="21"/>
                  <a:chExt cx="3852666" cy="430902"/>
                </a:xfrm>
              </p:grpSpPr>
              <p:grpSp>
                <p:nvGrpSpPr>
                  <p:cNvPr id="252" name="Group 252"/>
                  <p:cNvGrpSpPr/>
                  <p:nvPr/>
                </p:nvGrpSpPr>
                <p:grpSpPr>
                  <a:xfrm>
                    <a:off x="0" y="6420"/>
                    <a:ext cx="342882" cy="418107"/>
                    <a:chOff x="0" y="21"/>
                    <a:chExt cx="342880" cy="418105"/>
                  </a:xfrm>
                </p:grpSpPr>
                <p:sp>
                  <p:nvSpPr>
                    <p:cNvPr id="245" name="Shape 245"/>
                    <p:cNvSpPr/>
                    <p:nvPr/>
                  </p:nvSpPr>
                  <p:spPr>
                    <a:xfrm>
                      <a:off x="0" y="20487"/>
                      <a:ext cx="325483" cy="39764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20349"/>
                          </a:moveTo>
                          <a:lnTo>
                            <a:pt x="21567" y="20543"/>
                          </a:lnTo>
                          <a:lnTo>
                            <a:pt x="21498" y="20738"/>
                          </a:lnTo>
                          <a:lnTo>
                            <a:pt x="21362" y="20961"/>
                          </a:lnTo>
                          <a:lnTo>
                            <a:pt x="21193" y="21155"/>
                          </a:lnTo>
                          <a:lnTo>
                            <a:pt x="20989" y="21321"/>
                          </a:lnTo>
                          <a:lnTo>
                            <a:pt x="20751" y="21461"/>
                          </a:lnTo>
                          <a:lnTo>
                            <a:pt x="20547" y="21573"/>
                          </a:lnTo>
                          <a:lnTo>
                            <a:pt x="20309" y="21600"/>
                          </a:lnTo>
                          <a:lnTo>
                            <a:pt x="1427" y="21600"/>
                          </a:lnTo>
                          <a:lnTo>
                            <a:pt x="1189" y="21573"/>
                          </a:lnTo>
                          <a:lnTo>
                            <a:pt x="951" y="21461"/>
                          </a:lnTo>
                          <a:lnTo>
                            <a:pt x="714" y="21321"/>
                          </a:lnTo>
                          <a:lnTo>
                            <a:pt x="476" y="21155"/>
                          </a:lnTo>
                          <a:lnTo>
                            <a:pt x="305" y="20961"/>
                          </a:lnTo>
                          <a:lnTo>
                            <a:pt x="137" y="20738"/>
                          </a:lnTo>
                          <a:lnTo>
                            <a:pt x="35" y="20543"/>
                          </a:lnTo>
                          <a:lnTo>
                            <a:pt x="0" y="20349"/>
                          </a:lnTo>
                          <a:lnTo>
                            <a:pt x="0" y="1001"/>
                          </a:lnTo>
                          <a:lnTo>
                            <a:pt x="35" y="806"/>
                          </a:lnTo>
                          <a:lnTo>
                            <a:pt x="137" y="639"/>
                          </a:lnTo>
                          <a:lnTo>
                            <a:pt x="272" y="473"/>
                          </a:lnTo>
                          <a:lnTo>
                            <a:pt x="476" y="306"/>
                          </a:lnTo>
                          <a:lnTo>
                            <a:pt x="679" y="195"/>
                          </a:lnTo>
                          <a:lnTo>
                            <a:pt x="918" y="83"/>
                          </a:lnTo>
                          <a:lnTo>
                            <a:pt x="1155" y="27"/>
                          </a:lnTo>
                          <a:lnTo>
                            <a:pt x="1358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46" name="Shape 246"/>
                    <p:cNvSpPr/>
                    <p:nvPr/>
                  </p:nvSpPr>
                  <p:spPr>
                    <a:xfrm>
                      <a:off x="25593" y="21"/>
                      <a:ext cx="317288" cy="38894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3922"/>
                          </a:moveTo>
                          <a:lnTo>
                            <a:pt x="21600" y="20690"/>
                          </a:lnTo>
                          <a:lnTo>
                            <a:pt x="21566" y="20860"/>
                          </a:lnTo>
                          <a:lnTo>
                            <a:pt x="21496" y="21032"/>
                          </a:lnTo>
                          <a:lnTo>
                            <a:pt x="21425" y="21173"/>
                          </a:lnTo>
                          <a:lnTo>
                            <a:pt x="21287" y="21315"/>
                          </a:lnTo>
                          <a:lnTo>
                            <a:pt x="21112" y="21430"/>
                          </a:lnTo>
                          <a:lnTo>
                            <a:pt x="20903" y="21515"/>
                          </a:lnTo>
                          <a:lnTo>
                            <a:pt x="20695" y="21571"/>
                          </a:lnTo>
                          <a:lnTo>
                            <a:pt x="20486" y="21600"/>
                          </a:lnTo>
                          <a:lnTo>
                            <a:pt x="1114" y="21600"/>
                          </a:lnTo>
                          <a:lnTo>
                            <a:pt x="905" y="21571"/>
                          </a:lnTo>
                          <a:lnTo>
                            <a:pt x="697" y="21515"/>
                          </a:lnTo>
                          <a:lnTo>
                            <a:pt x="488" y="21430"/>
                          </a:lnTo>
                          <a:lnTo>
                            <a:pt x="313" y="21315"/>
                          </a:lnTo>
                          <a:lnTo>
                            <a:pt x="175" y="21173"/>
                          </a:lnTo>
                          <a:lnTo>
                            <a:pt x="104" y="21032"/>
                          </a:lnTo>
                          <a:lnTo>
                            <a:pt x="34" y="20860"/>
                          </a:lnTo>
                          <a:lnTo>
                            <a:pt x="0" y="20690"/>
                          </a:lnTo>
                          <a:lnTo>
                            <a:pt x="0" y="909"/>
                          </a:lnTo>
                          <a:lnTo>
                            <a:pt x="34" y="711"/>
                          </a:lnTo>
                          <a:lnTo>
                            <a:pt x="104" y="540"/>
                          </a:lnTo>
                          <a:lnTo>
                            <a:pt x="175" y="398"/>
                          </a:lnTo>
                          <a:lnTo>
                            <a:pt x="313" y="256"/>
                          </a:lnTo>
                          <a:lnTo>
                            <a:pt x="488" y="142"/>
                          </a:lnTo>
                          <a:lnTo>
                            <a:pt x="697" y="57"/>
                          </a:lnTo>
                          <a:lnTo>
                            <a:pt x="905" y="0"/>
                          </a:lnTo>
                          <a:lnTo>
                            <a:pt x="16792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47" name="Shape 247"/>
                    <p:cNvSpPr/>
                    <p:nvPr/>
                  </p:nvSpPr>
                  <p:spPr>
                    <a:xfrm flipH="1">
                      <a:off x="77788" y="274821"/>
                      <a:ext cx="112585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48" name="Shape 248"/>
                    <p:cNvSpPr/>
                    <p:nvPr/>
                  </p:nvSpPr>
                  <p:spPr>
                    <a:xfrm flipH="1" flipV="1">
                      <a:off x="77788" y="228783"/>
                      <a:ext cx="214937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49" name="Shape 249"/>
                    <p:cNvSpPr/>
                    <p:nvPr/>
                  </p:nvSpPr>
                  <p:spPr>
                    <a:xfrm flipH="1" flipV="1">
                      <a:off x="77788" y="182199"/>
                      <a:ext cx="214937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50" name="Shape 250"/>
                    <p:cNvSpPr/>
                    <p:nvPr/>
                  </p:nvSpPr>
                  <p:spPr>
                    <a:xfrm flipH="1" flipV="1">
                      <a:off x="77788" y="135635"/>
                      <a:ext cx="214937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51" name="Shape 251"/>
                    <p:cNvSpPr/>
                    <p:nvPr/>
                  </p:nvSpPr>
                  <p:spPr>
                    <a:xfrm>
                      <a:off x="272258" y="21"/>
                      <a:ext cx="70623" cy="7062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16587"/>
                          </a:moveTo>
                          <a:lnTo>
                            <a:pt x="0" y="0"/>
                          </a:lnTo>
                          <a:lnTo>
                            <a:pt x="21600" y="21600"/>
                          </a:lnTo>
                          <a:lnTo>
                            <a:pt x="5006" y="21600"/>
                          </a:lnTo>
                          <a:lnTo>
                            <a:pt x="3914" y="21439"/>
                          </a:lnTo>
                          <a:lnTo>
                            <a:pt x="2976" y="21131"/>
                          </a:lnTo>
                          <a:lnTo>
                            <a:pt x="2191" y="20662"/>
                          </a:lnTo>
                          <a:lnTo>
                            <a:pt x="1407" y="20032"/>
                          </a:lnTo>
                          <a:lnTo>
                            <a:pt x="784" y="19409"/>
                          </a:lnTo>
                          <a:lnTo>
                            <a:pt x="315" y="18470"/>
                          </a:lnTo>
                          <a:lnTo>
                            <a:pt x="0" y="17532"/>
                          </a:lnTo>
                          <a:lnTo>
                            <a:pt x="0" y="16587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sp>
                <p:nvSpPr>
                  <p:cNvPr id="253" name="Shape 253"/>
                  <p:cNvSpPr/>
                  <p:nvPr/>
                </p:nvSpPr>
                <p:spPr>
                  <a:xfrm>
                    <a:off x="900466" y="40964"/>
                    <a:ext cx="351076" cy="349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535" y="11497"/>
                        </a:moveTo>
                        <a:lnTo>
                          <a:pt x="10863" y="1362"/>
                        </a:lnTo>
                        <a:lnTo>
                          <a:pt x="10989" y="1235"/>
                        </a:lnTo>
                        <a:lnTo>
                          <a:pt x="11114" y="1077"/>
                        </a:lnTo>
                        <a:lnTo>
                          <a:pt x="11461" y="854"/>
                        </a:lnTo>
                        <a:lnTo>
                          <a:pt x="11839" y="633"/>
                        </a:lnTo>
                        <a:lnTo>
                          <a:pt x="12217" y="411"/>
                        </a:lnTo>
                        <a:lnTo>
                          <a:pt x="12720" y="221"/>
                        </a:lnTo>
                        <a:lnTo>
                          <a:pt x="13161" y="95"/>
                        </a:lnTo>
                        <a:lnTo>
                          <a:pt x="13570" y="31"/>
                        </a:lnTo>
                        <a:lnTo>
                          <a:pt x="13980" y="0"/>
                        </a:lnTo>
                        <a:lnTo>
                          <a:pt x="19993" y="0"/>
                        </a:lnTo>
                        <a:lnTo>
                          <a:pt x="20151" y="62"/>
                        </a:lnTo>
                        <a:lnTo>
                          <a:pt x="20497" y="157"/>
                        </a:lnTo>
                        <a:lnTo>
                          <a:pt x="20813" y="349"/>
                        </a:lnTo>
                        <a:lnTo>
                          <a:pt x="21065" y="538"/>
                        </a:lnTo>
                        <a:lnTo>
                          <a:pt x="21190" y="697"/>
                        </a:lnTo>
                        <a:lnTo>
                          <a:pt x="21316" y="854"/>
                        </a:lnTo>
                        <a:lnTo>
                          <a:pt x="21410" y="1013"/>
                        </a:lnTo>
                        <a:lnTo>
                          <a:pt x="21473" y="1172"/>
                        </a:lnTo>
                        <a:lnTo>
                          <a:pt x="21537" y="1362"/>
                        </a:lnTo>
                        <a:lnTo>
                          <a:pt x="21568" y="1520"/>
                        </a:lnTo>
                        <a:lnTo>
                          <a:pt x="21600" y="1931"/>
                        </a:lnTo>
                        <a:lnTo>
                          <a:pt x="21600" y="7791"/>
                        </a:lnTo>
                        <a:lnTo>
                          <a:pt x="21568" y="8203"/>
                        </a:lnTo>
                        <a:lnTo>
                          <a:pt x="21506" y="8614"/>
                        </a:lnTo>
                        <a:lnTo>
                          <a:pt x="21379" y="9026"/>
                        </a:lnTo>
                        <a:lnTo>
                          <a:pt x="21190" y="9437"/>
                        </a:lnTo>
                        <a:lnTo>
                          <a:pt x="21127" y="9691"/>
                        </a:lnTo>
                        <a:lnTo>
                          <a:pt x="21065" y="9913"/>
                        </a:lnTo>
                        <a:lnTo>
                          <a:pt x="20938" y="10103"/>
                        </a:lnTo>
                        <a:lnTo>
                          <a:pt x="20844" y="10293"/>
                        </a:lnTo>
                        <a:lnTo>
                          <a:pt x="20592" y="10610"/>
                        </a:lnTo>
                        <a:lnTo>
                          <a:pt x="20372" y="10926"/>
                        </a:lnTo>
                        <a:lnTo>
                          <a:pt x="10201" y="21062"/>
                        </a:lnTo>
                        <a:lnTo>
                          <a:pt x="9949" y="21315"/>
                        </a:lnTo>
                        <a:lnTo>
                          <a:pt x="9792" y="21410"/>
                        </a:lnTo>
                        <a:lnTo>
                          <a:pt x="9635" y="21473"/>
                        </a:lnTo>
                        <a:lnTo>
                          <a:pt x="9289" y="21567"/>
                        </a:lnTo>
                        <a:lnTo>
                          <a:pt x="8973" y="21600"/>
                        </a:lnTo>
                        <a:lnTo>
                          <a:pt x="8596" y="21567"/>
                        </a:lnTo>
                        <a:lnTo>
                          <a:pt x="8407" y="21536"/>
                        </a:lnTo>
                        <a:lnTo>
                          <a:pt x="8249" y="21473"/>
                        </a:lnTo>
                        <a:lnTo>
                          <a:pt x="8061" y="21410"/>
                        </a:lnTo>
                        <a:lnTo>
                          <a:pt x="7903" y="21315"/>
                        </a:lnTo>
                        <a:lnTo>
                          <a:pt x="7745" y="21188"/>
                        </a:lnTo>
                        <a:lnTo>
                          <a:pt x="7620" y="21062"/>
                        </a:lnTo>
                        <a:lnTo>
                          <a:pt x="535" y="14094"/>
                        </a:lnTo>
                        <a:lnTo>
                          <a:pt x="346" y="13777"/>
                        </a:lnTo>
                        <a:lnTo>
                          <a:pt x="158" y="13461"/>
                        </a:lnTo>
                        <a:lnTo>
                          <a:pt x="31" y="13143"/>
                        </a:lnTo>
                        <a:lnTo>
                          <a:pt x="0" y="13017"/>
                        </a:lnTo>
                        <a:lnTo>
                          <a:pt x="0" y="12636"/>
                        </a:lnTo>
                        <a:lnTo>
                          <a:pt x="31" y="12479"/>
                        </a:lnTo>
                        <a:lnTo>
                          <a:pt x="158" y="12130"/>
                        </a:lnTo>
                        <a:lnTo>
                          <a:pt x="346" y="11782"/>
                        </a:lnTo>
                        <a:lnTo>
                          <a:pt x="535" y="11497"/>
                        </a:lnTo>
                        <a:close/>
                        <a:moveTo>
                          <a:pt x="16184" y="5447"/>
                        </a:moveTo>
                        <a:lnTo>
                          <a:pt x="16404" y="5637"/>
                        </a:lnTo>
                        <a:lnTo>
                          <a:pt x="16624" y="5763"/>
                        </a:lnTo>
                        <a:lnTo>
                          <a:pt x="16845" y="5827"/>
                        </a:lnTo>
                        <a:lnTo>
                          <a:pt x="17380" y="5827"/>
                        </a:lnTo>
                        <a:lnTo>
                          <a:pt x="17601" y="5763"/>
                        </a:lnTo>
                        <a:lnTo>
                          <a:pt x="17790" y="5637"/>
                        </a:lnTo>
                        <a:lnTo>
                          <a:pt x="17947" y="5447"/>
                        </a:lnTo>
                        <a:lnTo>
                          <a:pt x="18137" y="5258"/>
                        </a:lnTo>
                        <a:lnTo>
                          <a:pt x="18231" y="5035"/>
                        </a:lnTo>
                        <a:lnTo>
                          <a:pt x="18293" y="4845"/>
                        </a:lnTo>
                        <a:lnTo>
                          <a:pt x="18325" y="4624"/>
                        </a:lnTo>
                        <a:lnTo>
                          <a:pt x="18293" y="4371"/>
                        </a:lnTo>
                        <a:lnTo>
                          <a:pt x="18231" y="4117"/>
                        </a:lnTo>
                        <a:lnTo>
                          <a:pt x="18137" y="3895"/>
                        </a:lnTo>
                        <a:lnTo>
                          <a:pt x="17947" y="3705"/>
                        </a:lnTo>
                        <a:lnTo>
                          <a:pt x="17790" y="3546"/>
                        </a:lnTo>
                        <a:lnTo>
                          <a:pt x="17601" y="3451"/>
                        </a:lnTo>
                        <a:lnTo>
                          <a:pt x="17380" y="3356"/>
                        </a:lnTo>
                        <a:lnTo>
                          <a:pt x="17128" y="3325"/>
                        </a:lnTo>
                        <a:lnTo>
                          <a:pt x="16845" y="3356"/>
                        </a:lnTo>
                        <a:lnTo>
                          <a:pt x="16624" y="3451"/>
                        </a:lnTo>
                        <a:lnTo>
                          <a:pt x="16404" y="3546"/>
                        </a:lnTo>
                        <a:lnTo>
                          <a:pt x="16184" y="3705"/>
                        </a:lnTo>
                        <a:lnTo>
                          <a:pt x="16089" y="3895"/>
                        </a:lnTo>
                        <a:lnTo>
                          <a:pt x="15994" y="4117"/>
                        </a:lnTo>
                        <a:lnTo>
                          <a:pt x="15932" y="4371"/>
                        </a:lnTo>
                        <a:lnTo>
                          <a:pt x="15932" y="4845"/>
                        </a:lnTo>
                        <a:lnTo>
                          <a:pt x="15994" y="5035"/>
                        </a:lnTo>
                        <a:lnTo>
                          <a:pt x="16089" y="5258"/>
                        </a:lnTo>
                        <a:lnTo>
                          <a:pt x="16184" y="5447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54" name="Shape 254"/>
                  <p:cNvSpPr/>
                  <p:nvPr/>
                </p:nvSpPr>
                <p:spPr>
                  <a:xfrm>
                    <a:off x="1809146" y="47100"/>
                    <a:ext cx="336726" cy="3367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908" y="5416"/>
                        </a:moveTo>
                        <a:lnTo>
                          <a:pt x="19139" y="5187"/>
                        </a:lnTo>
                        <a:lnTo>
                          <a:pt x="19402" y="5056"/>
                        </a:lnTo>
                        <a:lnTo>
                          <a:pt x="19697" y="4956"/>
                        </a:lnTo>
                        <a:lnTo>
                          <a:pt x="19960" y="4892"/>
                        </a:lnTo>
                        <a:lnTo>
                          <a:pt x="20255" y="4825"/>
                        </a:lnTo>
                        <a:lnTo>
                          <a:pt x="20550" y="4695"/>
                        </a:lnTo>
                        <a:lnTo>
                          <a:pt x="20813" y="4530"/>
                        </a:lnTo>
                        <a:lnTo>
                          <a:pt x="21108" y="4300"/>
                        </a:lnTo>
                        <a:lnTo>
                          <a:pt x="21339" y="4038"/>
                        </a:lnTo>
                        <a:lnTo>
                          <a:pt x="21469" y="3742"/>
                        </a:lnTo>
                        <a:lnTo>
                          <a:pt x="21568" y="3414"/>
                        </a:lnTo>
                        <a:lnTo>
                          <a:pt x="21600" y="3053"/>
                        </a:lnTo>
                        <a:lnTo>
                          <a:pt x="21568" y="2758"/>
                        </a:lnTo>
                        <a:lnTo>
                          <a:pt x="21535" y="2461"/>
                        </a:lnTo>
                        <a:lnTo>
                          <a:pt x="21437" y="2200"/>
                        </a:lnTo>
                        <a:lnTo>
                          <a:pt x="21305" y="1903"/>
                        </a:lnTo>
                        <a:lnTo>
                          <a:pt x="21174" y="1674"/>
                        </a:lnTo>
                        <a:lnTo>
                          <a:pt x="21010" y="1411"/>
                        </a:lnTo>
                        <a:lnTo>
                          <a:pt x="20845" y="1182"/>
                        </a:lnTo>
                        <a:lnTo>
                          <a:pt x="20648" y="952"/>
                        </a:lnTo>
                        <a:lnTo>
                          <a:pt x="20419" y="755"/>
                        </a:lnTo>
                        <a:lnTo>
                          <a:pt x="20189" y="590"/>
                        </a:lnTo>
                        <a:lnTo>
                          <a:pt x="19926" y="426"/>
                        </a:lnTo>
                        <a:lnTo>
                          <a:pt x="19664" y="263"/>
                        </a:lnTo>
                        <a:lnTo>
                          <a:pt x="19402" y="164"/>
                        </a:lnTo>
                        <a:lnTo>
                          <a:pt x="19105" y="66"/>
                        </a:lnTo>
                        <a:lnTo>
                          <a:pt x="18844" y="32"/>
                        </a:lnTo>
                        <a:lnTo>
                          <a:pt x="18547" y="0"/>
                        </a:lnTo>
                        <a:lnTo>
                          <a:pt x="18187" y="32"/>
                        </a:lnTo>
                        <a:lnTo>
                          <a:pt x="17858" y="131"/>
                        </a:lnTo>
                        <a:lnTo>
                          <a:pt x="17563" y="263"/>
                        </a:lnTo>
                        <a:lnTo>
                          <a:pt x="17300" y="492"/>
                        </a:lnTo>
                        <a:lnTo>
                          <a:pt x="17070" y="755"/>
                        </a:lnTo>
                        <a:lnTo>
                          <a:pt x="16907" y="1050"/>
                        </a:lnTo>
                        <a:lnTo>
                          <a:pt x="16808" y="1313"/>
                        </a:lnTo>
                        <a:lnTo>
                          <a:pt x="16742" y="1608"/>
                        </a:lnTo>
                        <a:lnTo>
                          <a:pt x="16644" y="1903"/>
                        </a:lnTo>
                        <a:lnTo>
                          <a:pt x="16545" y="2166"/>
                        </a:lnTo>
                        <a:lnTo>
                          <a:pt x="16413" y="2461"/>
                        </a:lnTo>
                        <a:lnTo>
                          <a:pt x="16184" y="2692"/>
                        </a:lnTo>
                        <a:lnTo>
                          <a:pt x="15823" y="3053"/>
                        </a:lnTo>
                        <a:lnTo>
                          <a:pt x="15494" y="3282"/>
                        </a:lnTo>
                        <a:lnTo>
                          <a:pt x="15199" y="3414"/>
                        </a:lnTo>
                        <a:lnTo>
                          <a:pt x="14936" y="3479"/>
                        </a:lnTo>
                        <a:lnTo>
                          <a:pt x="14675" y="3479"/>
                        </a:lnTo>
                        <a:lnTo>
                          <a:pt x="14444" y="3414"/>
                        </a:lnTo>
                        <a:lnTo>
                          <a:pt x="14215" y="3250"/>
                        </a:lnTo>
                        <a:lnTo>
                          <a:pt x="13984" y="3085"/>
                        </a:lnTo>
                        <a:lnTo>
                          <a:pt x="13755" y="2822"/>
                        </a:lnTo>
                        <a:lnTo>
                          <a:pt x="13525" y="2561"/>
                        </a:lnTo>
                        <a:lnTo>
                          <a:pt x="13033" y="1903"/>
                        </a:lnTo>
                        <a:lnTo>
                          <a:pt x="12441" y="1182"/>
                        </a:lnTo>
                        <a:lnTo>
                          <a:pt x="12114" y="787"/>
                        </a:lnTo>
                        <a:lnTo>
                          <a:pt x="11752" y="394"/>
                        </a:lnTo>
                        <a:lnTo>
                          <a:pt x="11555" y="229"/>
                        </a:lnTo>
                        <a:lnTo>
                          <a:pt x="11293" y="98"/>
                        </a:lnTo>
                        <a:lnTo>
                          <a:pt x="11064" y="32"/>
                        </a:lnTo>
                        <a:lnTo>
                          <a:pt x="10801" y="0"/>
                        </a:lnTo>
                        <a:lnTo>
                          <a:pt x="10669" y="32"/>
                        </a:lnTo>
                        <a:lnTo>
                          <a:pt x="10472" y="131"/>
                        </a:lnTo>
                        <a:lnTo>
                          <a:pt x="9848" y="492"/>
                        </a:lnTo>
                        <a:lnTo>
                          <a:pt x="9486" y="722"/>
                        </a:lnTo>
                        <a:lnTo>
                          <a:pt x="9093" y="1018"/>
                        </a:lnTo>
                        <a:lnTo>
                          <a:pt x="8667" y="1313"/>
                        </a:lnTo>
                        <a:lnTo>
                          <a:pt x="8272" y="1674"/>
                        </a:lnTo>
                        <a:lnTo>
                          <a:pt x="7911" y="2035"/>
                        </a:lnTo>
                        <a:lnTo>
                          <a:pt x="7583" y="2429"/>
                        </a:lnTo>
                        <a:lnTo>
                          <a:pt x="7320" y="2822"/>
                        </a:lnTo>
                        <a:lnTo>
                          <a:pt x="7222" y="3021"/>
                        </a:lnTo>
                        <a:lnTo>
                          <a:pt x="7156" y="3250"/>
                        </a:lnTo>
                        <a:lnTo>
                          <a:pt x="7091" y="3447"/>
                        </a:lnTo>
                        <a:lnTo>
                          <a:pt x="7058" y="3643"/>
                        </a:lnTo>
                        <a:lnTo>
                          <a:pt x="7058" y="3840"/>
                        </a:lnTo>
                        <a:lnTo>
                          <a:pt x="7091" y="4071"/>
                        </a:lnTo>
                        <a:lnTo>
                          <a:pt x="7156" y="4267"/>
                        </a:lnTo>
                        <a:lnTo>
                          <a:pt x="7254" y="4464"/>
                        </a:lnTo>
                        <a:lnTo>
                          <a:pt x="7386" y="4661"/>
                        </a:lnTo>
                        <a:lnTo>
                          <a:pt x="7551" y="4858"/>
                        </a:lnTo>
                        <a:lnTo>
                          <a:pt x="7812" y="5056"/>
                        </a:lnTo>
                        <a:lnTo>
                          <a:pt x="8338" y="5317"/>
                        </a:lnTo>
                        <a:lnTo>
                          <a:pt x="8928" y="5450"/>
                        </a:lnTo>
                        <a:lnTo>
                          <a:pt x="9225" y="5580"/>
                        </a:lnTo>
                        <a:lnTo>
                          <a:pt x="9486" y="5712"/>
                        </a:lnTo>
                        <a:lnTo>
                          <a:pt x="9749" y="5942"/>
                        </a:lnTo>
                        <a:lnTo>
                          <a:pt x="9980" y="6204"/>
                        </a:lnTo>
                        <a:lnTo>
                          <a:pt x="10111" y="6500"/>
                        </a:lnTo>
                        <a:lnTo>
                          <a:pt x="10209" y="6828"/>
                        </a:lnTo>
                        <a:lnTo>
                          <a:pt x="10243" y="7222"/>
                        </a:lnTo>
                        <a:lnTo>
                          <a:pt x="10209" y="7485"/>
                        </a:lnTo>
                        <a:lnTo>
                          <a:pt x="10177" y="7780"/>
                        </a:lnTo>
                        <a:lnTo>
                          <a:pt x="9980" y="8306"/>
                        </a:lnTo>
                        <a:lnTo>
                          <a:pt x="9848" y="8567"/>
                        </a:lnTo>
                        <a:lnTo>
                          <a:pt x="9685" y="8830"/>
                        </a:lnTo>
                        <a:lnTo>
                          <a:pt x="9486" y="9061"/>
                        </a:lnTo>
                        <a:lnTo>
                          <a:pt x="9290" y="9290"/>
                        </a:lnTo>
                        <a:lnTo>
                          <a:pt x="9061" y="9486"/>
                        </a:lnTo>
                        <a:lnTo>
                          <a:pt x="8830" y="9685"/>
                        </a:lnTo>
                        <a:lnTo>
                          <a:pt x="8601" y="9815"/>
                        </a:lnTo>
                        <a:lnTo>
                          <a:pt x="8338" y="9980"/>
                        </a:lnTo>
                        <a:lnTo>
                          <a:pt x="8075" y="10078"/>
                        </a:lnTo>
                        <a:lnTo>
                          <a:pt x="7780" y="10177"/>
                        </a:lnTo>
                        <a:lnTo>
                          <a:pt x="7485" y="10209"/>
                        </a:lnTo>
                        <a:lnTo>
                          <a:pt x="7222" y="10243"/>
                        </a:lnTo>
                        <a:lnTo>
                          <a:pt x="6861" y="10209"/>
                        </a:lnTo>
                        <a:lnTo>
                          <a:pt x="6533" y="10111"/>
                        </a:lnTo>
                        <a:lnTo>
                          <a:pt x="6204" y="9980"/>
                        </a:lnTo>
                        <a:lnTo>
                          <a:pt x="5942" y="9749"/>
                        </a:lnTo>
                        <a:lnTo>
                          <a:pt x="5712" y="9486"/>
                        </a:lnTo>
                        <a:lnTo>
                          <a:pt x="5548" y="9191"/>
                        </a:lnTo>
                        <a:lnTo>
                          <a:pt x="5351" y="8601"/>
                        </a:lnTo>
                        <a:lnTo>
                          <a:pt x="5285" y="8338"/>
                        </a:lnTo>
                        <a:lnTo>
                          <a:pt x="5187" y="8075"/>
                        </a:lnTo>
                        <a:lnTo>
                          <a:pt x="5056" y="7812"/>
                        </a:lnTo>
                        <a:lnTo>
                          <a:pt x="4858" y="7550"/>
                        </a:lnTo>
                        <a:lnTo>
                          <a:pt x="4661" y="7386"/>
                        </a:lnTo>
                        <a:lnTo>
                          <a:pt x="4464" y="7254"/>
                        </a:lnTo>
                        <a:lnTo>
                          <a:pt x="4267" y="7156"/>
                        </a:lnTo>
                        <a:lnTo>
                          <a:pt x="4071" y="7091"/>
                        </a:lnTo>
                        <a:lnTo>
                          <a:pt x="3840" y="7058"/>
                        </a:lnTo>
                        <a:lnTo>
                          <a:pt x="3643" y="7058"/>
                        </a:lnTo>
                        <a:lnTo>
                          <a:pt x="3447" y="7091"/>
                        </a:lnTo>
                        <a:lnTo>
                          <a:pt x="3250" y="7156"/>
                        </a:lnTo>
                        <a:lnTo>
                          <a:pt x="3021" y="7222"/>
                        </a:lnTo>
                        <a:lnTo>
                          <a:pt x="2822" y="7320"/>
                        </a:lnTo>
                        <a:lnTo>
                          <a:pt x="2429" y="7583"/>
                        </a:lnTo>
                        <a:lnTo>
                          <a:pt x="2035" y="7911"/>
                        </a:lnTo>
                        <a:lnTo>
                          <a:pt x="1674" y="8272"/>
                        </a:lnTo>
                        <a:lnTo>
                          <a:pt x="1313" y="8667"/>
                        </a:lnTo>
                        <a:lnTo>
                          <a:pt x="1018" y="9093"/>
                        </a:lnTo>
                        <a:lnTo>
                          <a:pt x="722" y="9486"/>
                        </a:lnTo>
                        <a:lnTo>
                          <a:pt x="492" y="9848"/>
                        </a:lnTo>
                        <a:lnTo>
                          <a:pt x="131" y="10472"/>
                        </a:lnTo>
                        <a:lnTo>
                          <a:pt x="32" y="10669"/>
                        </a:lnTo>
                        <a:lnTo>
                          <a:pt x="0" y="10801"/>
                        </a:lnTo>
                        <a:lnTo>
                          <a:pt x="32" y="11062"/>
                        </a:lnTo>
                        <a:lnTo>
                          <a:pt x="98" y="11293"/>
                        </a:lnTo>
                        <a:lnTo>
                          <a:pt x="229" y="11555"/>
                        </a:lnTo>
                        <a:lnTo>
                          <a:pt x="394" y="11752"/>
                        </a:lnTo>
                        <a:lnTo>
                          <a:pt x="787" y="12114"/>
                        </a:lnTo>
                        <a:lnTo>
                          <a:pt x="1182" y="12441"/>
                        </a:lnTo>
                        <a:lnTo>
                          <a:pt x="1903" y="13033"/>
                        </a:lnTo>
                        <a:lnTo>
                          <a:pt x="2561" y="13525"/>
                        </a:lnTo>
                        <a:lnTo>
                          <a:pt x="2822" y="13755"/>
                        </a:lnTo>
                        <a:lnTo>
                          <a:pt x="3085" y="13984"/>
                        </a:lnTo>
                        <a:lnTo>
                          <a:pt x="3250" y="14215"/>
                        </a:lnTo>
                        <a:lnTo>
                          <a:pt x="3414" y="14444"/>
                        </a:lnTo>
                        <a:lnTo>
                          <a:pt x="3480" y="14675"/>
                        </a:lnTo>
                        <a:lnTo>
                          <a:pt x="3480" y="14936"/>
                        </a:lnTo>
                        <a:lnTo>
                          <a:pt x="3414" y="15199"/>
                        </a:lnTo>
                        <a:lnTo>
                          <a:pt x="3282" y="15494"/>
                        </a:lnTo>
                        <a:lnTo>
                          <a:pt x="3053" y="15823"/>
                        </a:lnTo>
                        <a:lnTo>
                          <a:pt x="2463" y="16413"/>
                        </a:lnTo>
                        <a:lnTo>
                          <a:pt x="2200" y="16545"/>
                        </a:lnTo>
                        <a:lnTo>
                          <a:pt x="1903" y="16644"/>
                        </a:lnTo>
                        <a:lnTo>
                          <a:pt x="1642" y="16710"/>
                        </a:lnTo>
                        <a:lnTo>
                          <a:pt x="1345" y="16775"/>
                        </a:lnTo>
                        <a:lnTo>
                          <a:pt x="1050" y="16907"/>
                        </a:lnTo>
                        <a:lnTo>
                          <a:pt x="787" y="17070"/>
                        </a:lnTo>
                        <a:lnTo>
                          <a:pt x="492" y="17300"/>
                        </a:lnTo>
                        <a:lnTo>
                          <a:pt x="263" y="17563"/>
                        </a:lnTo>
                        <a:lnTo>
                          <a:pt x="131" y="17858"/>
                        </a:lnTo>
                        <a:lnTo>
                          <a:pt x="32" y="18186"/>
                        </a:lnTo>
                        <a:lnTo>
                          <a:pt x="0" y="18547"/>
                        </a:lnTo>
                        <a:lnTo>
                          <a:pt x="32" y="18844"/>
                        </a:lnTo>
                        <a:lnTo>
                          <a:pt x="66" y="19139"/>
                        </a:lnTo>
                        <a:lnTo>
                          <a:pt x="164" y="19402"/>
                        </a:lnTo>
                        <a:lnTo>
                          <a:pt x="295" y="19697"/>
                        </a:lnTo>
                        <a:lnTo>
                          <a:pt x="427" y="19926"/>
                        </a:lnTo>
                        <a:lnTo>
                          <a:pt x="590" y="20189"/>
                        </a:lnTo>
                        <a:lnTo>
                          <a:pt x="755" y="20419"/>
                        </a:lnTo>
                        <a:lnTo>
                          <a:pt x="952" y="20648"/>
                        </a:lnTo>
                        <a:lnTo>
                          <a:pt x="1182" y="20845"/>
                        </a:lnTo>
                        <a:lnTo>
                          <a:pt x="1411" y="21010"/>
                        </a:lnTo>
                        <a:lnTo>
                          <a:pt x="1937" y="21339"/>
                        </a:lnTo>
                        <a:lnTo>
                          <a:pt x="2200" y="21437"/>
                        </a:lnTo>
                        <a:lnTo>
                          <a:pt x="2495" y="21535"/>
                        </a:lnTo>
                        <a:lnTo>
                          <a:pt x="2758" y="21568"/>
                        </a:lnTo>
                        <a:lnTo>
                          <a:pt x="3053" y="21600"/>
                        </a:lnTo>
                        <a:lnTo>
                          <a:pt x="3414" y="21568"/>
                        </a:lnTo>
                        <a:lnTo>
                          <a:pt x="3742" y="21469"/>
                        </a:lnTo>
                        <a:lnTo>
                          <a:pt x="4038" y="21339"/>
                        </a:lnTo>
                        <a:lnTo>
                          <a:pt x="4300" y="21108"/>
                        </a:lnTo>
                        <a:lnTo>
                          <a:pt x="4530" y="20845"/>
                        </a:lnTo>
                        <a:lnTo>
                          <a:pt x="4695" y="20550"/>
                        </a:lnTo>
                        <a:lnTo>
                          <a:pt x="4793" y="20287"/>
                        </a:lnTo>
                        <a:lnTo>
                          <a:pt x="4858" y="19992"/>
                        </a:lnTo>
                        <a:lnTo>
                          <a:pt x="4958" y="19697"/>
                        </a:lnTo>
                        <a:lnTo>
                          <a:pt x="5056" y="19434"/>
                        </a:lnTo>
                        <a:lnTo>
                          <a:pt x="5187" y="19139"/>
                        </a:lnTo>
                        <a:lnTo>
                          <a:pt x="5416" y="18908"/>
                        </a:lnTo>
                        <a:lnTo>
                          <a:pt x="5777" y="18581"/>
                        </a:lnTo>
                        <a:lnTo>
                          <a:pt x="6106" y="18318"/>
                        </a:lnTo>
                        <a:lnTo>
                          <a:pt x="6401" y="18186"/>
                        </a:lnTo>
                        <a:lnTo>
                          <a:pt x="6664" y="18121"/>
                        </a:lnTo>
                        <a:lnTo>
                          <a:pt x="6927" y="18121"/>
                        </a:lnTo>
                        <a:lnTo>
                          <a:pt x="7156" y="18186"/>
                        </a:lnTo>
                        <a:lnTo>
                          <a:pt x="7386" y="18350"/>
                        </a:lnTo>
                        <a:lnTo>
                          <a:pt x="7616" y="18515"/>
                        </a:lnTo>
                        <a:lnTo>
                          <a:pt x="7846" y="18778"/>
                        </a:lnTo>
                        <a:lnTo>
                          <a:pt x="8075" y="19040"/>
                        </a:lnTo>
                        <a:lnTo>
                          <a:pt x="8569" y="19697"/>
                        </a:lnTo>
                        <a:lnTo>
                          <a:pt x="9159" y="20419"/>
                        </a:lnTo>
                        <a:lnTo>
                          <a:pt x="9486" y="20813"/>
                        </a:lnTo>
                        <a:lnTo>
                          <a:pt x="9848" y="21206"/>
                        </a:lnTo>
                        <a:lnTo>
                          <a:pt x="10046" y="21371"/>
                        </a:lnTo>
                        <a:lnTo>
                          <a:pt x="10307" y="21502"/>
                        </a:lnTo>
                        <a:lnTo>
                          <a:pt x="10538" y="21568"/>
                        </a:lnTo>
                        <a:lnTo>
                          <a:pt x="10801" y="21600"/>
                        </a:lnTo>
                        <a:lnTo>
                          <a:pt x="10931" y="21568"/>
                        </a:lnTo>
                        <a:lnTo>
                          <a:pt x="11128" y="21469"/>
                        </a:lnTo>
                        <a:lnTo>
                          <a:pt x="11752" y="21108"/>
                        </a:lnTo>
                        <a:lnTo>
                          <a:pt x="12114" y="20879"/>
                        </a:lnTo>
                        <a:lnTo>
                          <a:pt x="12507" y="20582"/>
                        </a:lnTo>
                        <a:lnTo>
                          <a:pt x="12934" y="20287"/>
                        </a:lnTo>
                        <a:lnTo>
                          <a:pt x="13328" y="19926"/>
                        </a:lnTo>
                        <a:lnTo>
                          <a:pt x="13689" y="19565"/>
                        </a:lnTo>
                        <a:lnTo>
                          <a:pt x="14017" y="19171"/>
                        </a:lnTo>
                        <a:lnTo>
                          <a:pt x="14280" y="18778"/>
                        </a:lnTo>
                        <a:lnTo>
                          <a:pt x="14378" y="18581"/>
                        </a:lnTo>
                        <a:lnTo>
                          <a:pt x="14444" y="18350"/>
                        </a:lnTo>
                        <a:lnTo>
                          <a:pt x="14510" y="18153"/>
                        </a:lnTo>
                        <a:lnTo>
                          <a:pt x="14542" y="17957"/>
                        </a:lnTo>
                        <a:lnTo>
                          <a:pt x="14542" y="17760"/>
                        </a:lnTo>
                        <a:lnTo>
                          <a:pt x="14510" y="17529"/>
                        </a:lnTo>
                        <a:lnTo>
                          <a:pt x="14444" y="17333"/>
                        </a:lnTo>
                        <a:lnTo>
                          <a:pt x="14346" y="17136"/>
                        </a:lnTo>
                        <a:lnTo>
                          <a:pt x="14215" y="16939"/>
                        </a:lnTo>
                        <a:lnTo>
                          <a:pt x="14050" y="16742"/>
                        </a:lnTo>
                        <a:lnTo>
                          <a:pt x="13788" y="16545"/>
                        </a:lnTo>
                        <a:lnTo>
                          <a:pt x="13525" y="16413"/>
                        </a:lnTo>
                        <a:lnTo>
                          <a:pt x="13262" y="16315"/>
                        </a:lnTo>
                        <a:lnTo>
                          <a:pt x="12967" y="16217"/>
                        </a:lnTo>
                        <a:lnTo>
                          <a:pt x="12672" y="16150"/>
                        </a:lnTo>
                        <a:lnTo>
                          <a:pt x="12376" y="16020"/>
                        </a:lnTo>
                        <a:lnTo>
                          <a:pt x="12114" y="15889"/>
                        </a:lnTo>
                        <a:lnTo>
                          <a:pt x="11851" y="15658"/>
                        </a:lnTo>
                        <a:lnTo>
                          <a:pt x="11622" y="15396"/>
                        </a:lnTo>
                        <a:lnTo>
                          <a:pt x="11489" y="15100"/>
                        </a:lnTo>
                        <a:lnTo>
                          <a:pt x="11391" y="14773"/>
                        </a:lnTo>
                        <a:lnTo>
                          <a:pt x="11359" y="14378"/>
                        </a:lnTo>
                        <a:lnTo>
                          <a:pt x="11391" y="14115"/>
                        </a:lnTo>
                        <a:lnTo>
                          <a:pt x="11423" y="13820"/>
                        </a:lnTo>
                        <a:lnTo>
                          <a:pt x="11522" y="13557"/>
                        </a:lnTo>
                        <a:lnTo>
                          <a:pt x="11622" y="13296"/>
                        </a:lnTo>
                        <a:lnTo>
                          <a:pt x="11752" y="13033"/>
                        </a:lnTo>
                        <a:lnTo>
                          <a:pt x="11917" y="12770"/>
                        </a:lnTo>
                        <a:lnTo>
                          <a:pt x="12114" y="12539"/>
                        </a:lnTo>
                        <a:lnTo>
                          <a:pt x="12310" y="12310"/>
                        </a:lnTo>
                        <a:lnTo>
                          <a:pt x="12539" y="12114"/>
                        </a:lnTo>
                        <a:lnTo>
                          <a:pt x="12770" y="11949"/>
                        </a:lnTo>
                        <a:lnTo>
                          <a:pt x="12999" y="11785"/>
                        </a:lnTo>
                        <a:lnTo>
                          <a:pt x="13262" y="11620"/>
                        </a:lnTo>
                        <a:lnTo>
                          <a:pt x="13525" y="11522"/>
                        </a:lnTo>
                        <a:lnTo>
                          <a:pt x="13820" y="11423"/>
                        </a:lnTo>
                        <a:lnTo>
                          <a:pt x="14116" y="11391"/>
                        </a:lnTo>
                        <a:lnTo>
                          <a:pt x="14378" y="11359"/>
                        </a:lnTo>
                        <a:lnTo>
                          <a:pt x="14739" y="11391"/>
                        </a:lnTo>
                        <a:lnTo>
                          <a:pt x="15068" y="11489"/>
                        </a:lnTo>
                        <a:lnTo>
                          <a:pt x="15396" y="11620"/>
                        </a:lnTo>
                        <a:lnTo>
                          <a:pt x="15658" y="11851"/>
                        </a:lnTo>
                        <a:lnTo>
                          <a:pt x="15889" y="12114"/>
                        </a:lnTo>
                        <a:lnTo>
                          <a:pt x="16052" y="12409"/>
                        </a:lnTo>
                        <a:lnTo>
                          <a:pt x="16152" y="12704"/>
                        </a:lnTo>
                        <a:lnTo>
                          <a:pt x="16250" y="12999"/>
                        </a:lnTo>
                        <a:lnTo>
                          <a:pt x="16315" y="13262"/>
                        </a:lnTo>
                        <a:lnTo>
                          <a:pt x="16413" y="13525"/>
                        </a:lnTo>
                        <a:lnTo>
                          <a:pt x="16545" y="13788"/>
                        </a:lnTo>
                        <a:lnTo>
                          <a:pt x="16742" y="14050"/>
                        </a:lnTo>
                        <a:lnTo>
                          <a:pt x="16939" y="14215"/>
                        </a:lnTo>
                        <a:lnTo>
                          <a:pt x="17136" y="14346"/>
                        </a:lnTo>
                        <a:lnTo>
                          <a:pt x="17333" y="14444"/>
                        </a:lnTo>
                        <a:lnTo>
                          <a:pt x="17529" y="14510"/>
                        </a:lnTo>
                        <a:lnTo>
                          <a:pt x="17760" y="14542"/>
                        </a:lnTo>
                        <a:lnTo>
                          <a:pt x="17957" y="14542"/>
                        </a:lnTo>
                        <a:lnTo>
                          <a:pt x="18153" y="14510"/>
                        </a:lnTo>
                        <a:lnTo>
                          <a:pt x="18350" y="14444"/>
                        </a:lnTo>
                        <a:lnTo>
                          <a:pt x="18581" y="14378"/>
                        </a:lnTo>
                        <a:lnTo>
                          <a:pt x="18778" y="14280"/>
                        </a:lnTo>
                        <a:lnTo>
                          <a:pt x="19171" y="14017"/>
                        </a:lnTo>
                        <a:lnTo>
                          <a:pt x="19565" y="13689"/>
                        </a:lnTo>
                        <a:lnTo>
                          <a:pt x="19926" y="13328"/>
                        </a:lnTo>
                        <a:lnTo>
                          <a:pt x="20287" y="12934"/>
                        </a:lnTo>
                        <a:lnTo>
                          <a:pt x="20582" y="12507"/>
                        </a:lnTo>
                        <a:lnTo>
                          <a:pt x="20879" y="12114"/>
                        </a:lnTo>
                        <a:lnTo>
                          <a:pt x="21108" y="11752"/>
                        </a:lnTo>
                        <a:lnTo>
                          <a:pt x="21469" y="11128"/>
                        </a:lnTo>
                        <a:lnTo>
                          <a:pt x="21568" y="10931"/>
                        </a:lnTo>
                        <a:lnTo>
                          <a:pt x="21600" y="10801"/>
                        </a:lnTo>
                        <a:lnTo>
                          <a:pt x="21568" y="10538"/>
                        </a:lnTo>
                        <a:lnTo>
                          <a:pt x="21502" y="10307"/>
                        </a:lnTo>
                        <a:lnTo>
                          <a:pt x="21371" y="10045"/>
                        </a:lnTo>
                        <a:lnTo>
                          <a:pt x="21206" y="9848"/>
                        </a:lnTo>
                        <a:lnTo>
                          <a:pt x="20813" y="9486"/>
                        </a:lnTo>
                        <a:lnTo>
                          <a:pt x="20419" y="9159"/>
                        </a:lnTo>
                        <a:lnTo>
                          <a:pt x="19697" y="8567"/>
                        </a:lnTo>
                        <a:lnTo>
                          <a:pt x="19040" y="8075"/>
                        </a:lnTo>
                        <a:lnTo>
                          <a:pt x="18778" y="7846"/>
                        </a:lnTo>
                        <a:lnTo>
                          <a:pt x="18515" y="7616"/>
                        </a:lnTo>
                        <a:lnTo>
                          <a:pt x="18350" y="7386"/>
                        </a:lnTo>
                        <a:lnTo>
                          <a:pt x="18187" y="7156"/>
                        </a:lnTo>
                        <a:lnTo>
                          <a:pt x="18121" y="6927"/>
                        </a:lnTo>
                        <a:lnTo>
                          <a:pt x="18121" y="6664"/>
                        </a:lnTo>
                        <a:lnTo>
                          <a:pt x="18187" y="6401"/>
                        </a:lnTo>
                        <a:lnTo>
                          <a:pt x="18318" y="6106"/>
                        </a:lnTo>
                        <a:lnTo>
                          <a:pt x="18547" y="5777"/>
                        </a:lnTo>
                        <a:lnTo>
                          <a:pt x="18908" y="5416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55" name="Shape 255"/>
                  <p:cNvSpPr/>
                  <p:nvPr/>
                </p:nvSpPr>
                <p:spPr>
                  <a:xfrm>
                    <a:off x="3603963" y="21"/>
                    <a:ext cx="248704" cy="4309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246" y="0"/>
                        </a:moveTo>
                        <a:lnTo>
                          <a:pt x="2356" y="0"/>
                        </a:lnTo>
                        <a:lnTo>
                          <a:pt x="1867" y="25"/>
                        </a:lnTo>
                        <a:lnTo>
                          <a:pt x="1422" y="102"/>
                        </a:lnTo>
                        <a:lnTo>
                          <a:pt x="1022" y="231"/>
                        </a:lnTo>
                        <a:lnTo>
                          <a:pt x="666" y="384"/>
                        </a:lnTo>
                        <a:lnTo>
                          <a:pt x="400" y="590"/>
                        </a:lnTo>
                        <a:lnTo>
                          <a:pt x="177" y="821"/>
                        </a:lnTo>
                        <a:lnTo>
                          <a:pt x="44" y="1078"/>
                        </a:lnTo>
                        <a:lnTo>
                          <a:pt x="0" y="1360"/>
                        </a:lnTo>
                        <a:lnTo>
                          <a:pt x="0" y="20240"/>
                        </a:lnTo>
                        <a:lnTo>
                          <a:pt x="44" y="20522"/>
                        </a:lnTo>
                        <a:lnTo>
                          <a:pt x="177" y="20778"/>
                        </a:lnTo>
                        <a:lnTo>
                          <a:pt x="400" y="21010"/>
                        </a:lnTo>
                        <a:lnTo>
                          <a:pt x="666" y="21214"/>
                        </a:lnTo>
                        <a:lnTo>
                          <a:pt x="1022" y="21369"/>
                        </a:lnTo>
                        <a:lnTo>
                          <a:pt x="1422" y="21497"/>
                        </a:lnTo>
                        <a:lnTo>
                          <a:pt x="1867" y="21574"/>
                        </a:lnTo>
                        <a:lnTo>
                          <a:pt x="2356" y="21600"/>
                        </a:lnTo>
                        <a:lnTo>
                          <a:pt x="19246" y="21600"/>
                        </a:lnTo>
                        <a:lnTo>
                          <a:pt x="19733" y="21574"/>
                        </a:lnTo>
                        <a:lnTo>
                          <a:pt x="20178" y="21497"/>
                        </a:lnTo>
                        <a:lnTo>
                          <a:pt x="20578" y="21369"/>
                        </a:lnTo>
                        <a:lnTo>
                          <a:pt x="20934" y="21214"/>
                        </a:lnTo>
                        <a:lnTo>
                          <a:pt x="21200" y="21010"/>
                        </a:lnTo>
                        <a:lnTo>
                          <a:pt x="21423" y="20778"/>
                        </a:lnTo>
                        <a:lnTo>
                          <a:pt x="21556" y="20522"/>
                        </a:lnTo>
                        <a:lnTo>
                          <a:pt x="21600" y="20240"/>
                        </a:lnTo>
                        <a:lnTo>
                          <a:pt x="21600" y="1360"/>
                        </a:lnTo>
                        <a:lnTo>
                          <a:pt x="21556" y="1078"/>
                        </a:lnTo>
                        <a:lnTo>
                          <a:pt x="21423" y="821"/>
                        </a:lnTo>
                        <a:lnTo>
                          <a:pt x="21200" y="590"/>
                        </a:lnTo>
                        <a:lnTo>
                          <a:pt x="20934" y="384"/>
                        </a:lnTo>
                        <a:lnTo>
                          <a:pt x="20578" y="231"/>
                        </a:lnTo>
                        <a:lnTo>
                          <a:pt x="20178" y="102"/>
                        </a:lnTo>
                        <a:lnTo>
                          <a:pt x="19733" y="25"/>
                        </a:lnTo>
                        <a:lnTo>
                          <a:pt x="19246" y="0"/>
                        </a:lnTo>
                        <a:close/>
                        <a:moveTo>
                          <a:pt x="10134" y="1026"/>
                        </a:moveTo>
                        <a:lnTo>
                          <a:pt x="11466" y="1026"/>
                        </a:lnTo>
                        <a:lnTo>
                          <a:pt x="11689" y="1051"/>
                        </a:lnTo>
                        <a:lnTo>
                          <a:pt x="11822" y="1129"/>
                        </a:lnTo>
                        <a:lnTo>
                          <a:pt x="11955" y="1206"/>
                        </a:lnTo>
                        <a:lnTo>
                          <a:pt x="12001" y="1333"/>
                        </a:lnTo>
                        <a:lnTo>
                          <a:pt x="11955" y="1437"/>
                        </a:lnTo>
                        <a:lnTo>
                          <a:pt x="11822" y="1539"/>
                        </a:lnTo>
                        <a:lnTo>
                          <a:pt x="11689" y="1590"/>
                        </a:lnTo>
                        <a:lnTo>
                          <a:pt x="11466" y="1616"/>
                        </a:lnTo>
                        <a:lnTo>
                          <a:pt x="10134" y="1616"/>
                        </a:lnTo>
                        <a:lnTo>
                          <a:pt x="9911" y="1590"/>
                        </a:lnTo>
                        <a:lnTo>
                          <a:pt x="9778" y="1539"/>
                        </a:lnTo>
                        <a:lnTo>
                          <a:pt x="9645" y="1437"/>
                        </a:lnTo>
                        <a:lnTo>
                          <a:pt x="9601" y="1333"/>
                        </a:lnTo>
                        <a:lnTo>
                          <a:pt x="9645" y="1206"/>
                        </a:lnTo>
                        <a:lnTo>
                          <a:pt x="9778" y="1129"/>
                        </a:lnTo>
                        <a:lnTo>
                          <a:pt x="9911" y="1051"/>
                        </a:lnTo>
                        <a:lnTo>
                          <a:pt x="10134" y="1026"/>
                        </a:lnTo>
                        <a:close/>
                        <a:moveTo>
                          <a:pt x="10800" y="20471"/>
                        </a:moveTo>
                        <a:lnTo>
                          <a:pt x="10490" y="20446"/>
                        </a:lnTo>
                        <a:lnTo>
                          <a:pt x="10178" y="20394"/>
                        </a:lnTo>
                        <a:lnTo>
                          <a:pt x="9911" y="20317"/>
                        </a:lnTo>
                        <a:lnTo>
                          <a:pt x="9689" y="20215"/>
                        </a:lnTo>
                        <a:lnTo>
                          <a:pt x="9512" y="20086"/>
                        </a:lnTo>
                        <a:lnTo>
                          <a:pt x="9378" y="19933"/>
                        </a:lnTo>
                        <a:lnTo>
                          <a:pt x="9289" y="19753"/>
                        </a:lnTo>
                        <a:lnTo>
                          <a:pt x="9245" y="19573"/>
                        </a:lnTo>
                        <a:lnTo>
                          <a:pt x="9289" y="19393"/>
                        </a:lnTo>
                        <a:lnTo>
                          <a:pt x="9378" y="19214"/>
                        </a:lnTo>
                        <a:lnTo>
                          <a:pt x="9512" y="19060"/>
                        </a:lnTo>
                        <a:lnTo>
                          <a:pt x="9689" y="18932"/>
                        </a:lnTo>
                        <a:lnTo>
                          <a:pt x="9911" y="18829"/>
                        </a:lnTo>
                        <a:lnTo>
                          <a:pt x="10178" y="18752"/>
                        </a:lnTo>
                        <a:lnTo>
                          <a:pt x="10490" y="18701"/>
                        </a:lnTo>
                        <a:lnTo>
                          <a:pt x="10800" y="18675"/>
                        </a:lnTo>
                        <a:lnTo>
                          <a:pt x="11112" y="18701"/>
                        </a:lnTo>
                        <a:lnTo>
                          <a:pt x="11422" y="18752"/>
                        </a:lnTo>
                        <a:lnTo>
                          <a:pt x="11689" y="18829"/>
                        </a:lnTo>
                        <a:lnTo>
                          <a:pt x="11911" y="18932"/>
                        </a:lnTo>
                        <a:lnTo>
                          <a:pt x="12088" y="19060"/>
                        </a:lnTo>
                        <a:lnTo>
                          <a:pt x="12223" y="19214"/>
                        </a:lnTo>
                        <a:lnTo>
                          <a:pt x="12311" y="19393"/>
                        </a:lnTo>
                        <a:lnTo>
                          <a:pt x="12357" y="19573"/>
                        </a:lnTo>
                        <a:lnTo>
                          <a:pt x="12311" y="19753"/>
                        </a:lnTo>
                        <a:lnTo>
                          <a:pt x="12223" y="19933"/>
                        </a:lnTo>
                        <a:lnTo>
                          <a:pt x="12088" y="20086"/>
                        </a:lnTo>
                        <a:lnTo>
                          <a:pt x="11911" y="20215"/>
                        </a:lnTo>
                        <a:lnTo>
                          <a:pt x="11689" y="20317"/>
                        </a:lnTo>
                        <a:lnTo>
                          <a:pt x="11422" y="20394"/>
                        </a:lnTo>
                        <a:lnTo>
                          <a:pt x="11112" y="20446"/>
                        </a:lnTo>
                        <a:lnTo>
                          <a:pt x="10800" y="20471"/>
                        </a:lnTo>
                        <a:close/>
                        <a:moveTo>
                          <a:pt x="19246" y="17547"/>
                        </a:moveTo>
                        <a:lnTo>
                          <a:pt x="2356" y="17547"/>
                        </a:lnTo>
                        <a:lnTo>
                          <a:pt x="2356" y="2693"/>
                        </a:lnTo>
                        <a:lnTo>
                          <a:pt x="19246" y="2693"/>
                        </a:lnTo>
                        <a:lnTo>
                          <a:pt x="19246" y="17547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grpSp>
                <p:nvGrpSpPr>
                  <p:cNvPr id="260" name="Group 260"/>
                  <p:cNvGrpSpPr/>
                  <p:nvPr/>
                </p:nvGrpSpPr>
                <p:grpSpPr>
                  <a:xfrm>
                    <a:off x="2703476" y="40448"/>
                    <a:ext cx="342882" cy="350027"/>
                    <a:chOff x="0" y="21"/>
                    <a:chExt cx="342880" cy="350025"/>
                  </a:xfrm>
                </p:grpSpPr>
                <p:sp>
                  <p:nvSpPr>
                    <p:cNvPr id="256" name="Shape 256"/>
                    <p:cNvSpPr/>
                    <p:nvPr/>
                  </p:nvSpPr>
                  <p:spPr>
                    <a:xfrm>
                      <a:off x="0" y="20"/>
                      <a:ext cx="264589" cy="26457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779" y="0"/>
                          </a:moveTo>
                          <a:lnTo>
                            <a:pt x="10236" y="41"/>
                          </a:lnTo>
                          <a:lnTo>
                            <a:pt x="9694" y="82"/>
                          </a:lnTo>
                          <a:lnTo>
                            <a:pt x="9150" y="125"/>
                          </a:lnTo>
                          <a:lnTo>
                            <a:pt x="8606" y="250"/>
                          </a:lnTo>
                          <a:lnTo>
                            <a:pt x="7604" y="501"/>
                          </a:lnTo>
                          <a:lnTo>
                            <a:pt x="7103" y="667"/>
                          </a:lnTo>
                          <a:lnTo>
                            <a:pt x="6601" y="877"/>
                          </a:lnTo>
                          <a:lnTo>
                            <a:pt x="6100" y="1086"/>
                          </a:lnTo>
                          <a:lnTo>
                            <a:pt x="5180" y="1587"/>
                          </a:lnTo>
                          <a:lnTo>
                            <a:pt x="4764" y="1837"/>
                          </a:lnTo>
                          <a:lnTo>
                            <a:pt x="3928" y="2463"/>
                          </a:lnTo>
                          <a:lnTo>
                            <a:pt x="3175" y="3175"/>
                          </a:lnTo>
                          <a:lnTo>
                            <a:pt x="2465" y="3927"/>
                          </a:lnTo>
                          <a:lnTo>
                            <a:pt x="1839" y="4762"/>
                          </a:lnTo>
                          <a:lnTo>
                            <a:pt x="1546" y="5222"/>
                          </a:lnTo>
                          <a:lnTo>
                            <a:pt x="1045" y="6142"/>
                          </a:lnTo>
                          <a:lnTo>
                            <a:pt x="835" y="6601"/>
                          </a:lnTo>
                          <a:lnTo>
                            <a:pt x="669" y="7102"/>
                          </a:lnTo>
                          <a:lnTo>
                            <a:pt x="501" y="7603"/>
                          </a:lnTo>
                          <a:lnTo>
                            <a:pt x="334" y="8104"/>
                          </a:lnTo>
                          <a:lnTo>
                            <a:pt x="209" y="8648"/>
                          </a:lnTo>
                          <a:lnTo>
                            <a:pt x="125" y="9149"/>
                          </a:lnTo>
                          <a:lnTo>
                            <a:pt x="43" y="9693"/>
                          </a:lnTo>
                          <a:lnTo>
                            <a:pt x="0" y="10236"/>
                          </a:lnTo>
                          <a:lnTo>
                            <a:pt x="0" y="11364"/>
                          </a:lnTo>
                          <a:lnTo>
                            <a:pt x="43" y="11907"/>
                          </a:lnTo>
                          <a:lnTo>
                            <a:pt x="125" y="12449"/>
                          </a:lnTo>
                          <a:lnTo>
                            <a:pt x="209" y="12993"/>
                          </a:lnTo>
                          <a:lnTo>
                            <a:pt x="334" y="13494"/>
                          </a:lnTo>
                          <a:lnTo>
                            <a:pt x="501" y="14038"/>
                          </a:lnTo>
                          <a:lnTo>
                            <a:pt x="669" y="14539"/>
                          </a:lnTo>
                          <a:lnTo>
                            <a:pt x="835" y="14999"/>
                          </a:lnTo>
                          <a:lnTo>
                            <a:pt x="1045" y="15500"/>
                          </a:lnTo>
                          <a:lnTo>
                            <a:pt x="1546" y="16419"/>
                          </a:lnTo>
                          <a:lnTo>
                            <a:pt x="1839" y="16838"/>
                          </a:lnTo>
                          <a:lnTo>
                            <a:pt x="2465" y="17673"/>
                          </a:lnTo>
                          <a:lnTo>
                            <a:pt x="3175" y="18425"/>
                          </a:lnTo>
                          <a:lnTo>
                            <a:pt x="3928" y="19135"/>
                          </a:lnTo>
                          <a:lnTo>
                            <a:pt x="4764" y="19761"/>
                          </a:lnTo>
                          <a:lnTo>
                            <a:pt x="5180" y="20054"/>
                          </a:lnTo>
                          <a:lnTo>
                            <a:pt x="6100" y="20555"/>
                          </a:lnTo>
                          <a:lnTo>
                            <a:pt x="6601" y="20765"/>
                          </a:lnTo>
                          <a:lnTo>
                            <a:pt x="7103" y="20931"/>
                          </a:lnTo>
                          <a:lnTo>
                            <a:pt x="7604" y="21099"/>
                          </a:lnTo>
                          <a:lnTo>
                            <a:pt x="8105" y="21265"/>
                          </a:lnTo>
                          <a:lnTo>
                            <a:pt x="8606" y="21391"/>
                          </a:lnTo>
                          <a:lnTo>
                            <a:pt x="9694" y="21559"/>
                          </a:lnTo>
                          <a:lnTo>
                            <a:pt x="10236" y="21600"/>
                          </a:lnTo>
                          <a:lnTo>
                            <a:pt x="11364" y="21600"/>
                          </a:lnTo>
                          <a:lnTo>
                            <a:pt x="11906" y="21559"/>
                          </a:lnTo>
                          <a:lnTo>
                            <a:pt x="12450" y="21475"/>
                          </a:lnTo>
                          <a:lnTo>
                            <a:pt x="12951" y="21391"/>
                          </a:lnTo>
                          <a:lnTo>
                            <a:pt x="13495" y="21265"/>
                          </a:lnTo>
                          <a:lnTo>
                            <a:pt x="13996" y="21099"/>
                          </a:lnTo>
                          <a:lnTo>
                            <a:pt x="14497" y="20931"/>
                          </a:lnTo>
                          <a:lnTo>
                            <a:pt x="14999" y="20765"/>
                          </a:lnTo>
                          <a:lnTo>
                            <a:pt x="15459" y="20555"/>
                          </a:lnTo>
                          <a:lnTo>
                            <a:pt x="15917" y="20305"/>
                          </a:lnTo>
                          <a:lnTo>
                            <a:pt x="16377" y="20054"/>
                          </a:lnTo>
                          <a:lnTo>
                            <a:pt x="16836" y="19761"/>
                          </a:lnTo>
                          <a:lnTo>
                            <a:pt x="17672" y="19135"/>
                          </a:lnTo>
                          <a:lnTo>
                            <a:pt x="18425" y="18425"/>
                          </a:lnTo>
                          <a:lnTo>
                            <a:pt x="19135" y="17673"/>
                          </a:lnTo>
                          <a:lnTo>
                            <a:pt x="19761" y="16838"/>
                          </a:lnTo>
                          <a:lnTo>
                            <a:pt x="20012" y="16419"/>
                          </a:lnTo>
                          <a:lnTo>
                            <a:pt x="20512" y="15500"/>
                          </a:lnTo>
                          <a:lnTo>
                            <a:pt x="20722" y="14999"/>
                          </a:lnTo>
                          <a:lnTo>
                            <a:pt x="20931" y="14539"/>
                          </a:lnTo>
                          <a:lnTo>
                            <a:pt x="21097" y="14038"/>
                          </a:lnTo>
                          <a:lnTo>
                            <a:pt x="21266" y="13494"/>
                          </a:lnTo>
                          <a:lnTo>
                            <a:pt x="21350" y="12993"/>
                          </a:lnTo>
                          <a:lnTo>
                            <a:pt x="21475" y="12449"/>
                          </a:lnTo>
                          <a:lnTo>
                            <a:pt x="21516" y="11907"/>
                          </a:lnTo>
                          <a:lnTo>
                            <a:pt x="21557" y="11364"/>
                          </a:lnTo>
                          <a:lnTo>
                            <a:pt x="21600" y="10820"/>
                          </a:lnTo>
                          <a:lnTo>
                            <a:pt x="21557" y="10236"/>
                          </a:lnTo>
                          <a:lnTo>
                            <a:pt x="21475" y="9149"/>
                          </a:lnTo>
                          <a:lnTo>
                            <a:pt x="21350" y="8648"/>
                          </a:lnTo>
                          <a:lnTo>
                            <a:pt x="21266" y="8104"/>
                          </a:lnTo>
                          <a:lnTo>
                            <a:pt x="21097" y="7603"/>
                          </a:lnTo>
                          <a:lnTo>
                            <a:pt x="20931" y="7102"/>
                          </a:lnTo>
                          <a:lnTo>
                            <a:pt x="20722" y="6601"/>
                          </a:lnTo>
                          <a:lnTo>
                            <a:pt x="20512" y="6142"/>
                          </a:lnTo>
                          <a:lnTo>
                            <a:pt x="19761" y="4762"/>
                          </a:lnTo>
                          <a:lnTo>
                            <a:pt x="19135" y="3927"/>
                          </a:lnTo>
                          <a:lnTo>
                            <a:pt x="18425" y="3175"/>
                          </a:lnTo>
                          <a:lnTo>
                            <a:pt x="17672" y="2463"/>
                          </a:lnTo>
                          <a:lnTo>
                            <a:pt x="16836" y="1837"/>
                          </a:lnTo>
                          <a:lnTo>
                            <a:pt x="15917" y="1336"/>
                          </a:lnTo>
                          <a:lnTo>
                            <a:pt x="15459" y="1086"/>
                          </a:lnTo>
                          <a:lnTo>
                            <a:pt x="14999" y="877"/>
                          </a:lnTo>
                          <a:lnTo>
                            <a:pt x="14497" y="667"/>
                          </a:lnTo>
                          <a:lnTo>
                            <a:pt x="13996" y="501"/>
                          </a:lnTo>
                          <a:lnTo>
                            <a:pt x="13495" y="376"/>
                          </a:lnTo>
                          <a:lnTo>
                            <a:pt x="12951" y="250"/>
                          </a:lnTo>
                          <a:lnTo>
                            <a:pt x="12450" y="125"/>
                          </a:lnTo>
                          <a:lnTo>
                            <a:pt x="11906" y="82"/>
                          </a:lnTo>
                          <a:lnTo>
                            <a:pt x="11364" y="41"/>
                          </a:lnTo>
                          <a:lnTo>
                            <a:pt x="10779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57" name="Shape 257"/>
                    <p:cNvSpPr/>
                    <p:nvPr/>
                  </p:nvSpPr>
                  <p:spPr>
                    <a:xfrm>
                      <a:off x="30720" y="30720"/>
                      <a:ext cx="203149" cy="20317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773" y="0"/>
                          </a:moveTo>
                          <a:lnTo>
                            <a:pt x="9685" y="54"/>
                          </a:lnTo>
                          <a:lnTo>
                            <a:pt x="8597" y="217"/>
                          </a:lnTo>
                          <a:lnTo>
                            <a:pt x="7563" y="489"/>
                          </a:lnTo>
                          <a:lnTo>
                            <a:pt x="6582" y="871"/>
                          </a:lnTo>
                          <a:lnTo>
                            <a:pt x="5657" y="1305"/>
                          </a:lnTo>
                          <a:lnTo>
                            <a:pt x="4788" y="1850"/>
                          </a:lnTo>
                          <a:lnTo>
                            <a:pt x="3917" y="2502"/>
                          </a:lnTo>
                          <a:lnTo>
                            <a:pt x="3155" y="3210"/>
                          </a:lnTo>
                          <a:lnTo>
                            <a:pt x="2446" y="3972"/>
                          </a:lnTo>
                          <a:lnTo>
                            <a:pt x="1850" y="4787"/>
                          </a:lnTo>
                          <a:lnTo>
                            <a:pt x="1305" y="5659"/>
                          </a:lnTo>
                          <a:lnTo>
                            <a:pt x="869" y="6637"/>
                          </a:lnTo>
                          <a:lnTo>
                            <a:pt x="489" y="7618"/>
                          </a:lnTo>
                          <a:lnTo>
                            <a:pt x="217" y="8650"/>
                          </a:lnTo>
                          <a:lnTo>
                            <a:pt x="54" y="9684"/>
                          </a:lnTo>
                          <a:lnTo>
                            <a:pt x="0" y="10826"/>
                          </a:lnTo>
                          <a:lnTo>
                            <a:pt x="54" y="11916"/>
                          </a:lnTo>
                          <a:lnTo>
                            <a:pt x="217" y="13004"/>
                          </a:lnTo>
                          <a:lnTo>
                            <a:pt x="489" y="14036"/>
                          </a:lnTo>
                          <a:lnTo>
                            <a:pt x="869" y="15017"/>
                          </a:lnTo>
                          <a:lnTo>
                            <a:pt x="1305" y="15941"/>
                          </a:lnTo>
                          <a:lnTo>
                            <a:pt x="1850" y="16813"/>
                          </a:lnTo>
                          <a:lnTo>
                            <a:pt x="2446" y="17682"/>
                          </a:lnTo>
                          <a:lnTo>
                            <a:pt x="3155" y="18443"/>
                          </a:lnTo>
                          <a:lnTo>
                            <a:pt x="3917" y="19152"/>
                          </a:lnTo>
                          <a:lnTo>
                            <a:pt x="4788" y="19750"/>
                          </a:lnTo>
                          <a:lnTo>
                            <a:pt x="5657" y="20293"/>
                          </a:lnTo>
                          <a:lnTo>
                            <a:pt x="6582" y="20729"/>
                          </a:lnTo>
                          <a:lnTo>
                            <a:pt x="7563" y="21111"/>
                          </a:lnTo>
                          <a:lnTo>
                            <a:pt x="8597" y="21381"/>
                          </a:lnTo>
                          <a:lnTo>
                            <a:pt x="9685" y="21544"/>
                          </a:lnTo>
                          <a:lnTo>
                            <a:pt x="10773" y="21600"/>
                          </a:lnTo>
                          <a:lnTo>
                            <a:pt x="11915" y="21544"/>
                          </a:lnTo>
                          <a:lnTo>
                            <a:pt x="12949" y="21381"/>
                          </a:lnTo>
                          <a:lnTo>
                            <a:pt x="13984" y="21111"/>
                          </a:lnTo>
                          <a:lnTo>
                            <a:pt x="14962" y="20729"/>
                          </a:lnTo>
                          <a:lnTo>
                            <a:pt x="15941" y="20293"/>
                          </a:lnTo>
                          <a:lnTo>
                            <a:pt x="16812" y="19750"/>
                          </a:lnTo>
                          <a:lnTo>
                            <a:pt x="17630" y="19152"/>
                          </a:lnTo>
                          <a:lnTo>
                            <a:pt x="18389" y="18443"/>
                          </a:lnTo>
                          <a:lnTo>
                            <a:pt x="19098" y="17682"/>
                          </a:lnTo>
                          <a:lnTo>
                            <a:pt x="19750" y="16813"/>
                          </a:lnTo>
                          <a:lnTo>
                            <a:pt x="20295" y="15941"/>
                          </a:lnTo>
                          <a:lnTo>
                            <a:pt x="20731" y="15017"/>
                          </a:lnTo>
                          <a:lnTo>
                            <a:pt x="21111" y="14036"/>
                          </a:lnTo>
                          <a:lnTo>
                            <a:pt x="21383" y="13004"/>
                          </a:lnTo>
                          <a:lnTo>
                            <a:pt x="21546" y="11916"/>
                          </a:lnTo>
                          <a:lnTo>
                            <a:pt x="21600" y="10826"/>
                          </a:lnTo>
                          <a:lnTo>
                            <a:pt x="21546" y="9684"/>
                          </a:lnTo>
                          <a:lnTo>
                            <a:pt x="21383" y="8650"/>
                          </a:lnTo>
                          <a:lnTo>
                            <a:pt x="21111" y="7618"/>
                          </a:lnTo>
                          <a:lnTo>
                            <a:pt x="20731" y="6637"/>
                          </a:lnTo>
                          <a:lnTo>
                            <a:pt x="20295" y="5659"/>
                          </a:lnTo>
                          <a:lnTo>
                            <a:pt x="19750" y="4787"/>
                          </a:lnTo>
                          <a:lnTo>
                            <a:pt x="19098" y="3972"/>
                          </a:lnTo>
                          <a:lnTo>
                            <a:pt x="18389" y="3210"/>
                          </a:lnTo>
                          <a:lnTo>
                            <a:pt x="17630" y="2502"/>
                          </a:lnTo>
                          <a:lnTo>
                            <a:pt x="16812" y="1850"/>
                          </a:lnTo>
                          <a:lnTo>
                            <a:pt x="15941" y="1305"/>
                          </a:lnTo>
                          <a:lnTo>
                            <a:pt x="14962" y="871"/>
                          </a:lnTo>
                          <a:lnTo>
                            <a:pt x="13984" y="489"/>
                          </a:lnTo>
                          <a:lnTo>
                            <a:pt x="12949" y="217"/>
                          </a:lnTo>
                          <a:lnTo>
                            <a:pt x="11915" y="54"/>
                          </a:lnTo>
                          <a:lnTo>
                            <a:pt x="10773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58" name="Shape 258"/>
                    <p:cNvSpPr/>
                    <p:nvPr/>
                  </p:nvSpPr>
                  <p:spPr>
                    <a:xfrm>
                      <a:off x="60894" y="61419"/>
                      <a:ext cx="71149" cy="7112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21600"/>
                          </a:moveTo>
                          <a:lnTo>
                            <a:pt x="159" y="19271"/>
                          </a:lnTo>
                          <a:lnTo>
                            <a:pt x="472" y="17254"/>
                          </a:lnTo>
                          <a:lnTo>
                            <a:pt x="938" y="15079"/>
                          </a:lnTo>
                          <a:lnTo>
                            <a:pt x="1710" y="13209"/>
                          </a:lnTo>
                          <a:lnTo>
                            <a:pt x="2641" y="11192"/>
                          </a:lnTo>
                          <a:lnTo>
                            <a:pt x="3732" y="9482"/>
                          </a:lnTo>
                          <a:lnTo>
                            <a:pt x="4976" y="7772"/>
                          </a:lnTo>
                          <a:lnTo>
                            <a:pt x="6373" y="6215"/>
                          </a:lnTo>
                          <a:lnTo>
                            <a:pt x="7929" y="4818"/>
                          </a:lnTo>
                          <a:lnTo>
                            <a:pt x="9633" y="3573"/>
                          </a:lnTo>
                          <a:lnTo>
                            <a:pt x="11342" y="2489"/>
                          </a:lnTo>
                          <a:lnTo>
                            <a:pt x="13211" y="1557"/>
                          </a:lnTo>
                          <a:lnTo>
                            <a:pt x="15227" y="932"/>
                          </a:lnTo>
                          <a:lnTo>
                            <a:pt x="17249" y="313"/>
                          </a:lnTo>
                          <a:lnTo>
                            <a:pt x="19425" y="0"/>
                          </a:lnTo>
                          <a:lnTo>
                            <a:pt x="21600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59" name="Shape 259"/>
                    <p:cNvSpPr/>
                    <p:nvPr/>
                  </p:nvSpPr>
                  <p:spPr>
                    <a:xfrm>
                      <a:off x="213402" y="221093"/>
                      <a:ext cx="129479" cy="12895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3601"/>
                          </a:moveTo>
                          <a:lnTo>
                            <a:pt x="17418" y="21086"/>
                          </a:lnTo>
                          <a:lnTo>
                            <a:pt x="17930" y="21431"/>
                          </a:lnTo>
                          <a:lnTo>
                            <a:pt x="18270" y="21516"/>
                          </a:lnTo>
                          <a:lnTo>
                            <a:pt x="18613" y="21600"/>
                          </a:lnTo>
                          <a:lnTo>
                            <a:pt x="18953" y="21516"/>
                          </a:lnTo>
                          <a:lnTo>
                            <a:pt x="19209" y="21431"/>
                          </a:lnTo>
                          <a:lnTo>
                            <a:pt x="19549" y="21259"/>
                          </a:lnTo>
                          <a:lnTo>
                            <a:pt x="19809" y="21086"/>
                          </a:lnTo>
                          <a:lnTo>
                            <a:pt x="21344" y="19545"/>
                          </a:lnTo>
                          <a:lnTo>
                            <a:pt x="21516" y="19200"/>
                          </a:lnTo>
                          <a:lnTo>
                            <a:pt x="21600" y="18858"/>
                          </a:lnTo>
                          <a:lnTo>
                            <a:pt x="21600" y="18256"/>
                          </a:lnTo>
                          <a:lnTo>
                            <a:pt x="21516" y="17915"/>
                          </a:lnTo>
                          <a:lnTo>
                            <a:pt x="21344" y="17658"/>
                          </a:lnTo>
                          <a:lnTo>
                            <a:pt x="21088" y="17317"/>
                          </a:lnTo>
                          <a:lnTo>
                            <a:pt x="3758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</p:grpSp>
            <p:grpSp>
              <p:nvGrpSpPr>
                <p:cNvPr id="282" name="Group 282"/>
                <p:cNvGrpSpPr/>
                <p:nvPr/>
              </p:nvGrpSpPr>
              <p:grpSpPr>
                <a:xfrm>
                  <a:off x="472479" y="634031"/>
                  <a:ext cx="3920182" cy="376650"/>
                  <a:chOff x="21" y="21"/>
                  <a:chExt cx="3920180" cy="376649"/>
                </a:xfrm>
              </p:grpSpPr>
              <p:sp>
                <p:nvSpPr>
                  <p:cNvPr id="262" name="Shape 262"/>
                  <p:cNvSpPr/>
                  <p:nvPr/>
                </p:nvSpPr>
                <p:spPr>
                  <a:xfrm>
                    <a:off x="906370" y="33809"/>
                    <a:ext cx="339794" cy="3090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1" y="0"/>
                        </a:moveTo>
                        <a:lnTo>
                          <a:pt x="10246" y="0"/>
                        </a:lnTo>
                        <a:lnTo>
                          <a:pt x="9693" y="35"/>
                        </a:lnTo>
                        <a:lnTo>
                          <a:pt x="9140" y="107"/>
                        </a:lnTo>
                        <a:lnTo>
                          <a:pt x="8621" y="178"/>
                        </a:lnTo>
                        <a:lnTo>
                          <a:pt x="8100" y="285"/>
                        </a:lnTo>
                        <a:lnTo>
                          <a:pt x="7579" y="429"/>
                        </a:lnTo>
                        <a:lnTo>
                          <a:pt x="7091" y="608"/>
                        </a:lnTo>
                        <a:lnTo>
                          <a:pt x="6604" y="786"/>
                        </a:lnTo>
                        <a:lnTo>
                          <a:pt x="6115" y="965"/>
                        </a:lnTo>
                        <a:lnTo>
                          <a:pt x="5659" y="1216"/>
                        </a:lnTo>
                        <a:lnTo>
                          <a:pt x="5204" y="1430"/>
                        </a:lnTo>
                        <a:lnTo>
                          <a:pt x="4750" y="1717"/>
                        </a:lnTo>
                        <a:lnTo>
                          <a:pt x="4326" y="2001"/>
                        </a:lnTo>
                        <a:lnTo>
                          <a:pt x="3936" y="2288"/>
                        </a:lnTo>
                        <a:lnTo>
                          <a:pt x="3545" y="2609"/>
                        </a:lnTo>
                        <a:lnTo>
                          <a:pt x="3155" y="2932"/>
                        </a:lnTo>
                        <a:lnTo>
                          <a:pt x="2797" y="3289"/>
                        </a:lnTo>
                        <a:lnTo>
                          <a:pt x="2472" y="3647"/>
                        </a:lnTo>
                        <a:lnTo>
                          <a:pt x="2147" y="4041"/>
                        </a:lnTo>
                        <a:lnTo>
                          <a:pt x="1854" y="4435"/>
                        </a:lnTo>
                        <a:lnTo>
                          <a:pt x="1561" y="4827"/>
                        </a:lnTo>
                        <a:lnTo>
                          <a:pt x="1301" y="5257"/>
                        </a:lnTo>
                        <a:lnTo>
                          <a:pt x="1073" y="5686"/>
                        </a:lnTo>
                        <a:lnTo>
                          <a:pt x="846" y="6151"/>
                        </a:lnTo>
                        <a:lnTo>
                          <a:pt x="650" y="6615"/>
                        </a:lnTo>
                        <a:lnTo>
                          <a:pt x="488" y="7081"/>
                        </a:lnTo>
                        <a:lnTo>
                          <a:pt x="325" y="7545"/>
                        </a:lnTo>
                        <a:lnTo>
                          <a:pt x="130" y="8546"/>
                        </a:lnTo>
                        <a:lnTo>
                          <a:pt x="64" y="9047"/>
                        </a:lnTo>
                        <a:lnTo>
                          <a:pt x="0" y="9547"/>
                        </a:lnTo>
                        <a:lnTo>
                          <a:pt x="0" y="10621"/>
                        </a:lnTo>
                        <a:lnTo>
                          <a:pt x="64" y="11194"/>
                        </a:lnTo>
                        <a:lnTo>
                          <a:pt x="130" y="11729"/>
                        </a:lnTo>
                        <a:lnTo>
                          <a:pt x="260" y="12230"/>
                        </a:lnTo>
                        <a:lnTo>
                          <a:pt x="390" y="12766"/>
                        </a:lnTo>
                        <a:lnTo>
                          <a:pt x="553" y="13267"/>
                        </a:lnTo>
                        <a:lnTo>
                          <a:pt x="748" y="13768"/>
                        </a:lnTo>
                        <a:lnTo>
                          <a:pt x="975" y="14268"/>
                        </a:lnTo>
                        <a:lnTo>
                          <a:pt x="1203" y="14734"/>
                        </a:lnTo>
                        <a:lnTo>
                          <a:pt x="1464" y="15163"/>
                        </a:lnTo>
                        <a:lnTo>
                          <a:pt x="1789" y="15628"/>
                        </a:lnTo>
                        <a:lnTo>
                          <a:pt x="2081" y="16057"/>
                        </a:lnTo>
                        <a:lnTo>
                          <a:pt x="2797" y="16844"/>
                        </a:lnTo>
                        <a:lnTo>
                          <a:pt x="3187" y="17237"/>
                        </a:lnTo>
                        <a:lnTo>
                          <a:pt x="3578" y="17594"/>
                        </a:lnTo>
                        <a:lnTo>
                          <a:pt x="3318" y="18132"/>
                        </a:lnTo>
                        <a:lnTo>
                          <a:pt x="3025" y="18668"/>
                        </a:lnTo>
                        <a:lnTo>
                          <a:pt x="2699" y="19240"/>
                        </a:lnTo>
                        <a:lnTo>
                          <a:pt x="2277" y="19776"/>
                        </a:lnTo>
                        <a:lnTo>
                          <a:pt x="1822" y="20312"/>
                        </a:lnTo>
                        <a:lnTo>
                          <a:pt x="1561" y="20563"/>
                        </a:lnTo>
                        <a:lnTo>
                          <a:pt x="1269" y="20778"/>
                        </a:lnTo>
                        <a:lnTo>
                          <a:pt x="975" y="20992"/>
                        </a:lnTo>
                        <a:lnTo>
                          <a:pt x="683" y="21206"/>
                        </a:lnTo>
                        <a:lnTo>
                          <a:pt x="358" y="21349"/>
                        </a:lnTo>
                        <a:lnTo>
                          <a:pt x="0" y="21528"/>
                        </a:lnTo>
                        <a:lnTo>
                          <a:pt x="162" y="21528"/>
                        </a:lnTo>
                        <a:lnTo>
                          <a:pt x="650" y="21600"/>
                        </a:lnTo>
                        <a:lnTo>
                          <a:pt x="1822" y="21600"/>
                        </a:lnTo>
                        <a:lnTo>
                          <a:pt x="2277" y="21565"/>
                        </a:lnTo>
                        <a:lnTo>
                          <a:pt x="2797" y="21458"/>
                        </a:lnTo>
                        <a:lnTo>
                          <a:pt x="3318" y="21349"/>
                        </a:lnTo>
                        <a:lnTo>
                          <a:pt x="3871" y="21171"/>
                        </a:lnTo>
                        <a:lnTo>
                          <a:pt x="4424" y="20957"/>
                        </a:lnTo>
                        <a:lnTo>
                          <a:pt x="5009" y="20671"/>
                        </a:lnTo>
                        <a:lnTo>
                          <a:pt x="5562" y="20312"/>
                        </a:lnTo>
                        <a:lnTo>
                          <a:pt x="6115" y="19919"/>
                        </a:lnTo>
                        <a:lnTo>
                          <a:pt x="6636" y="19383"/>
                        </a:lnTo>
                        <a:lnTo>
                          <a:pt x="7123" y="19562"/>
                        </a:lnTo>
                        <a:lnTo>
                          <a:pt x="7612" y="19740"/>
                        </a:lnTo>
                        <a:lnTo>
                          <a:pt x="8132" y="19848"/>
                        </a:lnTo>
                        <a:lnTo>
                          <a:pt x="9174" y="20063"/>
                        </a:lnTo>
                        <a:lnTo>
                          <a:pt x="9693" y="20133"/>
                        </a:lnTo>
                        <a:lnTo>
                          <a:pt x="10246" y="20170"/>
                        </a:lnTo>
                        <a:lnTo>
                          <a:pt x="11354" y="20170"/>
                        </a:lnTo>
                        <a:lnTo>
                          <a:pt x="11907" y="20133"/>
                        </a:lnTo>
                        <a:lnTo>
                          <a:pt x="12460" y="20063"/>
                        </a:lnTo>
                        <a:lnTo>
                          <a:pt x="12979" y="19955"/>
                        </a:lnTo>
                        <a:lnTo>
                          <a:pt x="13500" y="19848"/>
                        </a:lnTo>
                        <a:lnTo>
                          <a:pt x="14021" y="19704"/>
                        </a:lnTo>
                        <a:lnTo>
                          <a:pt x="14509" y="19562"/>
                        </a:lnTo>
                        <a:lnTo>
                          <a:pt x="14996" y="19383"/>
                        </a:lnTo>
                        <a:lnTo>
                          <a:pt x="15485" y="19168"/>
                        </a:lnTo>
                        <a:lnTo>
                          <a:pt x="15941" y="18954"/>
                        </a:lnTo>
                        <a:lnTo>
                          <a:pt x="16396" y="18703"/>
                        </a:lnTo>
                        <a:lnTo>
                          <a:pt x="16851" y="18453"/>
                        </a:lnTo>
                        <a:lnTo>
                          <a:pt x="17274" y="18167"/>
                        </a:lnTo>
                        <a:lnTo>
                          <a:pt x="17664" y="17881"/>
                        </a:lnTo>
                        <a:lnTo>
                          <a:pt x="18055" y="17559"/>
                        </a:lnTo>
                        <a:lnTo>
                          <a:pt x="18445" y="17201"/>
                        </a:lnTo>
                        <a:lnTo>
                          <a:pt x="18803" y="16879"/>
                        </a:lnTo>
                        <a:lnTo>
                          <a:pt x="19128" y="16486"/>
                        </a:lnTo>
                        <a:lnTo>
                          <a:pt x="19453" y="16129"/>
                        </a:lnTo>
                        <a:lnTo>
                          <a:pt x="19746" y="15735"/>
                        </a:lnTo>
                        <a:lnTo>
                          <a:pt x="20039" y="15305"/>
                        </a:lnTo>
                        <a:lnTo>
                          <a:pt x="20299" y="14876"/>
                        </a:lnTo>
                        <a:lnTo>
                          <a:pt x="20527" y="14447"/>
                        </a:lnTo>
                        <a:lnTo>
                          <a:pt x="20754" y="14019"/>
                        </a:lnTo>
                        <a:lnTo>
                          <a:pt x="20950" y="13553"/>
                        </a:lnTo>
                        <a:lnTo>
                          <a:pt x="21112" y="13088"/>
                        </a:lnTo>
                        <a:lnTo>
                          <a:pt x="21275" y="12588"/>
                        </a:lnTo>
                        <a:lnTo>
                          <a:pt x="21373" y="12123"/>
                        </a:lnTo>
                        <a:lnTo>
                          <a:pt x="21470" y="11622"/>
                        </a:lnTo>
                        <a:lnTo>
                          <a:pt x="21536" y="11122"/>
                        </a:lnTo>
                        <a:lnTo>
                          <a:pt x="21600" y="10586"/>
                        </a:lnTo>
                        <a:lnTo>
                          <a:pt x="21600" y="9547"/>
                        </a:lnTo>
                        <a:lnTo>
                          <a:pt x="21536" y="9047"/>
                        </a:lnTo>
                        <a:lnTo>
                          <a:pt x="21470" y="8546"/>
                        </a:lnTo>
                        <a:lnTo>
                          <a:pt x="21275" y="7545"/>
                        </a:lnTo>
                        <a:lnTo>
                          <a:pt x="21112" y="7081"/>
                        </a:lnTo>
                        <a:lnTo>
                          <a:pt x="20950" y="6615"/>
                        </a:lnTo>
                        <a:lnTo>
                          <a:pt x="20754" y="6151"/>
                        </a:lnTo>
                        <a:lnTo>
                          <a:pt x="20527" y="5686"/>
                        </a:lnTo>
                        <a:lnTo>
                          <a:pt x="20299" y="5257"/>
                        </a:lnTo>
                        <a:lnTo>
                          <a:pt x="20039" y="4827"/>
                        </a:lnTo>
                        <a:lnTo>
                          <a:pt x="19746" y="4435"/>
                        </a:lnTo>
                        <a:lnTo>
                          <a:pt x="19453" y="4041"/>
                        </a:lnTo>
                        <a:lnTo>
                          <a:pt x="19128" y="3647"/>
                        </a:lnTo>
                        <a:lnTo>
                          <a:pt x="18803" y="3289"/>
                        </a:lnTo>
                        <a:lnTo>
                          <a:pt x="18445" y="2932"/>
                        </a:lnTo>
                        <a:lnTo>
                          <a:pt x="18055" y="2609"/>
                        </a:lnTo>
                        <a:lnTo>
                          <a:pt x="17664" y="2288"/>
                        </a:lnTo>
                        <a:lnTo>
                          <a:pt x="17274" y="2001"/>
                        </a:lnTo>
                        <a:lnTo>
                          <a:pt x="16851" y="1717"/>
                        </a:lnTo>
                        <a:lnTo>
                          <a:pt x="16396" y="1430"/>
                        </a:lnTo>
                        <a:lnTo>
                          <a:pt x="15941" y="1216"/>
                        </a:lnTo>
                        <a:lnTo>
                          <a:pt x="15485" y="965"/>
                        </a:lnTo>
                        <a:lnTo>
                          <a:pt x="14996" y="786"/>
                        </a:lnTo>
                        <a:lnTo>
                          <a:pt x="14509" y="608"/>
                        </a:lnTo>
                        <a:lnTo>
                          <a:pt x="14021" y="429"/>
                        </a:lnTo>
                        <a:lnTo>
                          <a:pt x="13500" y="285"/>
                        </a:lnTo>
                        <a:lnTo>
                          <a:pt x="12979" y="178"/>
                        </a:lnTo>
                        <a:lnTo>
                          <a:pt x="12460" y="107"/>
                        </a:lnTo>
                        <a:lnTo>
                          <a:pt x="11907" y="35"/>
                        </a:lnTo>
                        <a:lnTo>
                          <a:pt x="11354" y="0"/>
                        </a:lnTo>
                        <a:lnTo>
                          <a:pt x="10801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grpSp>
                <p:nvGrpSpPr>
                  <p:cNvPr id="266" name="Group 266"/>
                  <p:cNvGrpSpPr/>
                  <p:nvPr/>
                </p:nvGrpSpPr>
                <p:grpSpPr>
                  <a:xfrm>
                    <a:off x="21" y="56324"/>
                    <a:ext cx="390979" cy="270152"/>
                    <a:chOff x="0" y="0"/>
                    <a:chExt cx="390978" cy="270151"/>
                  </a:xfrm>
                </p:grpSpPr>
                <p:sp>
                  <p:nvSpPr>
                    <p:cNvPr id="263" name="Shape 263"/>
                    <p:cNvSpPr/>
                    <p:nvPr/>
                  </p:nvSpPr>
                  <p:spPr>
                    <a:xfrm>
                      <a:off x="0" y="0"/>
                      <a:ext cx="390979" cy="2456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21600"/>
                          </a:moveTo>
                          <a:lnTo>
                            <a:pt x="21600" y="7188"/>
                          </a:lnTo>
                          <a:lnTo>
                            <a:pt x="21543" y="5395"/>
                          </a:lnTo>
                          <a:lnTo>
                            <a:pt x="21515" y="4047"/>
                          </a:lnTo>
                          <a:lnTo>
                            <a:pt x="21346" y="1349"/>
                          </a:lnTo>
                          <a:lnTo>
                            <a:pt x="21261" y="887"/>
                          </a:lnTo>
                          <a:lnTo>
                            <a:pt x="21147" y="0"/>
                          </a:lnTo>
                          <a:lnTo>
                            <a:pt x="452" y="0"/>
                          </a:lnTo>
                          <a:lnTo>
                            <a:pt x="339" y="887"/>
                          </a:lnTo>
                          <a:lnTo>
                            <a:pt x="254" y="1349"/>
                          </a:lnTo>
                          <a:lnTo>
                            <a:pt x="85" y="4047"/>
                          </a:lnTo>
                          <a:lnTo>
                            <a:pt x="56" y="5395"/>
                          </a:lnTo>
                          <a:lnTo>
                            <a:pt x="0" y="7188"/>
                          </a:lnTo>
                          <a:lnTo>
                            <a:pt x="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64" name="Shape 264"/>
                    <p:cNvSpPr/>
                    <p:nvPr/>
                  </p:nvSpPr>
                  <p:spPr>
                    <a:xfrm>
                      <a:off x="0" y="26601"/>
                      <a:ext cx="390979" cy="22876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5662" y="14303"/>
                          </a:moveTo>
                          <a:lnTo>
                            <a:pt x="21600" y="21600"/>
                          </a:lnTo>
                          <a:lnTo>
                            <a:pt x="21600" y="0"/>
                          </a:lnTo>
                          <a:lnTo>
                            <a:pt x="10969" y="13144"/>
                          </a:lnTo>
                          <a:lnTo>
                            <a:pt x="10884" y="13239"/>
                          </a:lnTo>
                          <a:lnTo>
                            <a:pt x="10715" y="13239"/>
                          </a:lnTo>
                          <a:lnTo>
                            <a:pt x="10630" y="13144"/>
                          </a:lnTo>
                          <a:lnTo>
                            <a:pt x="0" y="0"/>
                          </a:lnTo>
                          <a:lnTo>
                            <a:pt x="0" y="21600"/>
                          </a:lnTo>
                          <a:lnTo>
                            <a:pt x="5937" y="14303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65" name="Shape 265"/>
                    <p:cNvSpPr/>
                    <p:nvPr/>
                  </p:nvSpPr>
                  <p:spPr>
                    <a:xfrm>
                      <a:off x="6639" y="257451"/>
                      <a:ext cx="377680" cy="1270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118" y="21600"/>
                          </a:lnTo>
                          <a:lnTo>
                            <a:pt x="21483" y="21600"/>
                          </a:lnTo>
                          <a:lnTo>
                            <a:pt x="21600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274" name="Group 274"/>
                  <p:cNvGrpSpPr/>
                  <p:nvPr/>
                </p:nvGrpSpPr>
                <p:grpSpPr>
                  <a:xfrm>
                    <a:off x="1761532" y="21"/>
                    <a:ext cx="359272" cy="376650"/>
                    <a:chOff x="0" y="21"/>
                    <a:chExt cx="359270" cy="376649"/>
                  </a:xfrm>
                </p:grpSpPr>
                <p:sp>
                  <p:nvSpPr>
                    <p:cNvPr id="267" name="Shape 267"/>
                    <p:cNvSpPr/>
                    <p:nvPr/>
                  </p:nvSpPr>
                  <p:spPr>
                    <a:xfrm>
                      <a:off x="-1" y="46080"/>
                      <a:ext cx="316785" cy="31678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6925" y="1918"/>
                          </a:moveTo>
                          <a:lnTo>
                            <a:pt x="16262" y="1466"/>
                          </a:lnTo>
                          <a:lnTo>
                            <a:pt x="15564" y="1116"/>
                          </a:lnTo>
                          <a:lnTo>
                            <a:pt x="14830" y="768"/>
                          </a:lnTo>
                          <a:lnTo>
                            <a:pt x="14064" y="489"/>
                          </a:lnTo>
                          <a:lnTo>
                            <a:pt x="13296" y="279"/>
                          </a:lnTo>
                          <a:lnTo>
                            <a:pt x="12493" y="139"/>
                          </a:lnTo>
                          <a:lnTo>
                            <a:pt x="11655" y="34"/>
                          </a:lnTo>
                          <a:lnTo>
                            <a:pt x="10819" y="0"/>
                          </a:lnTo>
                          <a:lnTo>
                            <a:pt x="10260" y="0"/>
                          </a:lnTo>
                          <a:lnTo>
                            <a:pt x="9701" y="70"/>
                          </a:lnTo>
                          <a:lnTo>
                            <a:pt x="9178" y="139"/>
                          </a:lnTo>
                          <a:lnTo>
                            <a:pt x="8655" y="209"/>
                          </a:lnTo>
                          <a:lnTo>
                            <a:pt x="8131" y="348"/>
                          </a:lnTo>
                          <a:lnTo>
                            <a:pt x="7608" y="489"/>
                          </a:lnTo>
                          <a:lnTo>
                            <a:pt x="7119" y="663"/>
                          </a:lnTo>
                          <a:lnTo>
                            <a:pt x="6631" y="837"/>
                          </a:lnTo>
                          <a:lnTo>
                            <a:pt x="6142" y="1046"/>
                          </a:lnTo>
                          <a:lnTo>
                            <a:pt x="5688" y="1291"/>
                          </a:lnTo>
                          <a:lnTo>
                            <a:pt x="5235" y="1570"/>
                          </a:lnTo>
                          <a:lnTo>
                            <a:pt x="4781" y="1850"/>
                          </a:lnTo>
                          <a:lnTo>
                            <a:pt x="4363" y="2128"/>
                          </a:lnTo>
                          <a:lnTo>
                            <a:pt x="3944" y="2477"/>
                          </a:lnTo>
                          <a:lnTo>
                            <a:pt x="3560" y="2791"/>
                          </a:lnTo>
                          <a:lnTo>
                            <a:pt x="2827" y="3525"/>
                          </a:lnTo>
                          <a:lnTo>
                            <a:pt x="2479" y="3943"/>
                          </a:lnTo>
                          <a:lnTo>
                            <a:pt x="2163" y="4327"/>
                          </a:lnTo>
                          <a:lnTo>
                            <a:pt x="1850" y="4745"/>
                          </a:lnTo>
                          <a:lnTo>
                            <a:pt x="1570" y="5199"/>
                          </a:lnTo>
                          <a:lnTo>
                            <a:pt x="1327" y="5652"/>
                          </a:lnTo>
                          <a:lnTo>
                            <a:pt x="1082" y="6106"/>
                          </a:lnTo>
                          <a:lnTo>
                            <a:pt x="663" y="7083"/>
                          </a:lnTo>
                          <a:lnTo>
                            <a:pt x="489" y="7572"/>
                          </a:lnTo>
                          <a:lnTo>
                            <a:pt x="350" y="8095"/>
                          </a:lnTo>
                          <a:lnTo>
                            <a:pt x="245" y="8618"/>
                          </a:lnTo>
                          <a:lnTo>
                            <a:pt x="140" y="9142"/>
                          </a:lnTo>
                          <a:lnTo>
                            <a:pt x="70" y="9700"/>
                          </a:lnTo>
                          <a:lnTo>
                            <a:pt x="36" y="10224"/>
                          </a:lnTo>
                          <a:lnTo>
                            <a:pt x="0" y="10781"/>
                          </a:lnTo>
                          <a:lnTo>
                            <a:pt x="36" y="11340"/>
                          </a:lnTo>
                          <a:lnTo>
                            <a:pt x="70" y="11899"/>
                          </a:lnTo>
                          <a:lnTo>
                            <a:pt x="140" y="12422"/>
                          </a:lnTo>
                          <a:lnTo>
                            <a:pt x="245" y="12981"/>
                          </a:lnTo>
                          <a:lnTo>
                            <a:pt x="350" y="13504"/>
                          </a:lnTo>
                          <a:lnTo>
                            <a:pt x="489" y="13992"/>
                          </a:lnTo>
                          <a:lnTo>
                            <a:pt x="663" y="14515"/>
                          </a:lnTo>
                          <a:lnTo>
                            <a:pt x="873" y="15004"/>
                          </a:lnTo>
                          <a:lnTo>
                            <a:pt x="1082" y="15458"/>
                          </a:lnTo>
                          <a:lnTo>
                            <a:pt x="1327" y="15946"/>
                          </a:lnTo>
                          <a:lnTo>
                            <a:pt x="1570" y="16401"/>
                          </a:lnTo>
                          <a:lnTo>
                            <a:pt x="1850" y="16819"/>
                          </a:lnTo>
                          <a:lnTo>
                            <a:pt x="2163" y="17237"/>
                          </a:lnTo>
                          <a:lnTo>
                            <a:pt x="2479" y="17656"/>
                          </a:lnTo>
                          <a:lnTo>
                            <a:pt x="2827" y="18040"/>
                          </a:lnTo>
                          <a:lnTo>
                            <a:pt x="3176" y="18424"/>
                          </a:lnTo>
                          <a:lnTo>
                            <a:pt x="3560" y="18773"/>
                          </a:lnTo>
                          <a:lnTo>
                            <a:pt x="3944" y="19121"/>
                          </a:lnTo>
                          <a:lnTo>
                            <a:pt x="4363" y="19437"/>
                          </a:lnTo>
                          <a:lnTo>
                            <a:pt x="4781" y="19750"/>
                          </a:lnTo>
                          <a:lnTo>
                            <a:pt x="5235" y="20030"/>
                          </a:lnTo>
                          <a:lnTo>
                            <a:pt x="5688" y="20273"/>
                          </a:lnTo>
                          <a:lnTo>
                            <a:pt x="6142" y="20518"/>
                          </a:lnTo>
                          <a:lnTo>
                            <a:pt x="7119" y="20937"/>
                          </a:lnTo>
                          <a:lnTo>
                            <a:pt x="7608" y="21111"/>
                          </a:lnTo>
                          <a:lnTo>
                            <a:pt x="8131" y="21250"/>
                          </a:lnTo>
                          <a:lnTo>
                            <a:pt x="8655" y="21355"/>
                          </a:lnTo>
                          <a:lnTo>
                            <a:pt x="9178" y="21460"/>
                          </a:lnTo>
                          <a:lnTo>
                            <a:pt x="9701" y="21530"/>
                          </a:lnTo>
                          <a:lnTo>
                            <a:pt x="10260" y="21564"/>
                          </a:lnTo>
                          <a:lnTo>
                            <a:pt x="10819" y="21600"/>
                          </a:lnTo>
                          <a:lnTo>
                            <a:pt x="11376" y="21564"/>
                          </a:lnTo>
                          <a:lnTo>
                            <a:pt x="11900" y="21530"/>
                          </a:lnTo>
                          <a:lnTo>
                            <a:pt x="12458" y="21460"/>
                          </a:lnTo>
                          <a:lnTo>
                            <a:pt x="12982" y="21355"/>
                          </a:lnTo>
                          <a:lnTo>
                            <a:pt x="13505" y="21250"/>
                          </a:lnTo>
                          <a:lnTo>
                            <a:pt x="14028" y="21111"/>
                          </a:lnTo>
                          <a:lnTo>
                            <a:pt x="14517" y="20937"/>
                          </a:lnTo>
                          <a:lnTo>
                            <a:pt x="15494" y="20518"/>
                          </a:lnTo>
                          <a:lnTo>
                            <a:pt x="15948" y="20273"/>
                          </a:lnTo>
                          <a:lnTo>
                            <a:pt x="16401" y="20030"/>
                          </a:lnTo>
                          <a:lnTo>
                            <a:pt x="16855" y="19750"/>
                          </a:lnTo>
                          <a:lnTo>
                            <a:pt x="17273" y="19437"/>
                          </a:lnTo>
                          <a:lnTo>
                            <a:pt x="17691" y="19121"/>
                          </a:lnTo>
                          <a:lnTo>
                            <a:pt x="18075" y="18773"/>
                          </a:lnTo>
                          <a:lnTo>
                            <a:pt x="18459" y="18424"/>
                          </a:lnTo>
                          <a:lnTo>
                            <a:pt x="18809" y="18040"/>
                          </a:lnTo>
                          <a:lnTo>
                            <a:pt x="19157" y="17656"/>
                          </a:lnTo>
                          <a:lnTo>
                            <a:pt x="19472" y="17237"/>
                          </a:lnTo>
                          <a:lnTo>
                            <a:pt x="19750" y="16819"/>
                          </a:lnTo>
                          <a:lnTo>
                            <a:pt x="20030" y="16401"/>
                          </a:lnTo>
                          <a:lnTo>
                            <a:pt x="20309" y="15946"/>
                          </a:lnTo>
                          <a:lnTo>
                            <a:pt x="20554" y="15458"/>
                          </a:lnTo>
                          <a:lnTo>
                            <a:pt x="20763" y="15004"/>
                          </a:lnTo>
                          <a:lnTo>
                            <a:pt x="20937" y="14515"/>
                          </a:lnTo>
                          <a:lnTo>
                            <a:pt x="21111" y="13992"/>
                          </a:lnTo>
                          <a:lnTo>
                            <a:pt x="21286" y="13504"/>
                          </a:lnTo>
                          <a:lnTo>
                            <a:pt x="21391" y="12981"/>
                          </a:lnTo>
                          <a:lnTo>
                            <a:pt x="21495" y="12422"/>
                          </a:lnTo>
                          <a:lnTo>
                            <a:pt x="21566" y="11899"/>
                          </a:lnTo>
                          <a:lnTo>
                            <a:pt x="21600" y="11340"/>
                          </a:lnTo>
                          <a:lnTo>
                            <a:pt x="21600" y="10781"/>
                          </a:lnTo>
                          <a:lnTo>
                            <a:pt x="21566" y="9910"/>
                          </a:lnTo>
                          <a:lnTo>
                            <a:pt x="21461" y="9038"/>
                          </a:lnTo>
                          <a:lnTo>
                            <a:pt x="21286" y="8200"/>
                          </a:lnTo>
                          <a:lnTo>
                            <a:pt x="21043" y="7397"/>
                          </a:lnTo>
                          <a:lnTo>
                            <a:pt x="20763" y="6595"/>
                          </a:lnTo>
                          <a:lnTo>
                            <a:pt x="20414" y="5827"/>
                          </a:lnTo>
                          <a:lnTo>
                            <a:pt x="19995" y="5129"/>
                          </a:lnTo>
                          <a:lnTo>
                            <a:pt x="19507" y="4431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68" name="Shape 268"/>
                    <p:cNvSpPr/>
                    <p:nvPr/>
                  </p:nvSpPr>
                  <p:spPr>
                    <a:xfrm>
                      <a:off x="40953" y="87012"/>
                      <a:ext cx="234899" cy="234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9670" y="4612"/>
                          </a:moveTo>
                          <a:lnTo>
                            <a:pt x="20093" y="5271"/>
                          </a:lnTo>
                          <a:lnTo>
                            <a:pt x="20470" y="5976"/>
                          </a:lnTo>
                          <a:lnTo>
                            <a:pt x="20800" y="6730"/>
                          </a:lnTo>
                          <a:lnTo>
                            <a:pt x="21082" y="7483"/>
                          </a:lnTo>
                          <a:lnTo>
                            <a:pt x="21318" y="8283"/>
                          </a:lnTo>
                          <a:lnTo>
                            <a:pt x="21459" y="9083"/>
                          </a:lnTo>
                          <a:lnTo>
                            <a:pt x="21600" y="9930"/>
                          </a:lnTo>
                          <a:lnTo>
                            <a:pt x="21600" y="10776"/>
                          </a:lnTo>
                          <a:lnTo>
                            <a:pt x="21552" y="11906"/>
                          </a:lnTo>
                          <a:lnTo>
                            <a:pt x="21411" y="12988"/>
                          </a:lnTo>
                          <a:lnTo>
                            <a:pt x="21129" y="13977"/>
                          </a:lnTo>
                          <a:lnTo>
                            <a:pt x="20752" y="15011"/>
                          </a:lnTo>
                          <a:lnTo>
                            <a:pt x="20329" y="15954"/>
                          </a:lnTo>
                          <a:lnTo>
                            <a:pt x="19764" y="16800"/>
                          </a:lnTo>
                          <a:lnTo>
                            <a:pt x="19152" y="17647"/>
                          </a:lnTo>
                          <a:lnTo>
                            <a:pt x="18447" y="18400"/>
                          </a:lnTo>
                          <a:lnTo>
                            <a:pt x="17693" y="19106"/>
                          </a:lnTo>
                          <a:lnTo>
                            <a:pt x="16847" y="19718"/>
                          </a:lnTo>
                          <a:lnTo>
                            <a:pt x="15952" y="20282"/>
                          </a:lnTo>
                          <a:lnTo>
                            <a:pt x="15011" y="20754"/>
                          </a:lnTo>
                          <a:lnTo>
                            <a:pt x="14024" y="21082"/>
                          </a:lnTo>
                          <a:lnTo>
                            <a:pt x="12988" y="21364"/>
                          </a:lnTo>
                          <a:lnTo>
                            <a:pt x="11906" y="21554"/>
                          </a:lnTo>
                          <a:lnTo>
                            <a:pt x="10824" y="21600"/>
                          </a:lnTo>
                          <a:lnTo>
                            <a:pt x="9694" y="21554"/>
                          </a:lnTo>
                          <a:lnTo>
                            <a:pt x="8658" y="21364"/>
                          </a:lnTo>
                          <a:lnTo>
                            <a:pt x="7623" y="21082"/>
                          </a:lnTo>
                          <a:lnTo>
                            <a:pt x="6635" y="20754"/>
                          </a:lnTo>
                          <a:lnTo>
                            <a:pt x="5694" y="20282"/>
                          </a:lnTo>
                          <a:lnTo>
                            <a:pt x="4800" y="19718"/>
                          </a:lnTo>
                          <a:lnTo>
                            <a:pt x="3953" y="19106"/>
                          </a:lnTo>
                          <a:lnTo>
                            <a:pt x="3200" y="18400"/>
                          </a:lnTo>
                          <a:lnTo>
                            <a:pt x="2494" y="17647"/>
                          </a:lnTo>
                          <a:lnTo>
                            <a:pt x="1882" y="16800"/>
                          </a:lnTo>
                          <a:lnTo>
                            <a:pt x="1318" y="15954"/>
                          </a:lnTo>
                          <a:lnTo>
                            <a:pt x="895" y="15011"/>
                          </a:lnTo>
                          <a:lnTo>
                            <a:pt x="518" y="13977"/>
                          </a:lnTo>
                          <a:lnTo>
                            <a:pt x="236" y="12988"/>
                          </a:lnTo>
                          <a:lnTo>
                            <a:pt x="95" y="11906"/>
                          </a:lnTo>
                          <a:lnTo>
                            <a:pt x="0" y="10776"/>
                          </a:lnTo>
                          <a:lnTo>
                            <a:pt x="95" y="9694"/>
                          </a:lnTo>
                          <a:lnTo>
                            <a:pt x="236" y="8612"/>
                          </a:lnTo>
                          <a:lnTo>
                            <a:pt x="518" y="7576"/>
                          </a:lnTo>
                          <a:lnTo>
                            <a:pt x="895" y="6589"/>
                          </a:lnTo>
                          <a:lnTo>
                            <a:pt x="1318" y="5648"/>
                          </a:lnTo>
                          <a:lnTo>
                            <a:pt x="1882" y="4753"/>
                          </a:lnTo>
                          <a:lnTo>
                            <a:pt x="2494" y="3953"/>
                          </a:lnTo>
                          <a:lnTo>
                            <a:pt x="3200" y="3153"/>
                          </a:lnTo>
                          <a:lnTo>
                            <a:pt x="3953" y="2448"/>
                          </a:lnTo>
                          <a:lnTo>
                            <a:pt x="4800" y="1836"/>
                          </a:lnTo>
                          <a:lnTo>
                            <a:pt x="5694" y="1318"/>
                          </a:lnTo>
                          <a:lnTo>
                            <a:pt x="6635" y="848"/>
                          </a:lnTo>
                          <a:lnTo>
                            <a:pt x="7623" y="471"/>
                          </a:lnTo>
                          <a:lnTo>
                            <a:pt x="8658" y="236"/>
                          </a:lnTo>
                          <a:lnTo>
                            <a:pt x="9694" y="48"/>
                          </a:lnTo>
                          <a:lnTo>
                            <a:pt x="10824" y="0"/>
                          </a:lnTo>
                          <a:lnTo>
                            <a:pt x="11670" y="48"/>
                          </a:lnTo>
                          <a:lnTo>
                            <a:pt x="12517" y="141"/>
                          </a:lnTo>
                          <a:lnTo>
                            <a:pt x="13317" y="282"/>
                          </a:lnTo>
                          <a:lnTo>
                            <a:pt x="14117" y="518"/>
                          </a:lnTo>
                          <a:lnTo>
                            <a:pt x="14870" y="800"/>
                          </a:lnTo>
                          <a:lnTo>
                            <a:pt x="15624" y="1130"/>
                          </a:lnTo>
                          <a:lnTo>
                            <a:pt x="16329" y="1507"/>
                          </a:lnTo>
                          <a:lnTo>
                            <a:pt x="16988" y="193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69" name="Shape 269"/>
                    <p:cNvSpPr/>
                    <p:nvPr/>
                  </p:nvSpPr>
                  <p:spPr>
                    <a:xfrm>
                      <a:off x="122838" y="168898"/>
                      <a:ext cx="71128" cy="7112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447" y="8857"/>
                          </a:moveTo>
                          <a:lnTo>
                            <a:pt x="21600" y="10720"/>
                          </a:lnTo>
                          <a:lnTo>
                            <a:pt x="21600" y="11811"/>
                          </a:lnTo>
                          <a:lnTo>
                            <a:pt x="21447" y="12896"/>
                          </a:lnTo>
                          <a:lnTo>
                            <a:pt x="21134" y="13987"/>
                          </a:lnTo>
                          <a:lnTo>
                            <a:pt x="20822" y="14919"/>
                          </a:lnTo>
                          <a:lnTo>
                            <a:pt x="19890" y="16782"/>
                          </a:lnTo>
                          <a:lnTo>
                            <a:pt x="19271" y="17714"/>
                          </a:lnTo>
                          <a:lnTo>
                            <a:pt x="18492" y="18492"/>
                          </a:lnTo>
                          <a:lnTo>
                            <a:pt x="17714" y="19118"/>
                          </a:lnTo>
                          <a:lnTo>
                            <a:pt x="16935" y="19737"/>
                          </a:lnTo>
                          <a:lnTo>
                            <a:pt x="16004" y="20362"/>
                          </a:lnTo>
                          <a:lnTo>
                            <a:pt x="15072" y="20668"/>
                          </a:lnTo>
                          <a:lnTo>
                            <a:pt x="14141" y="21134"/>
                          </a:lnTo>
                          <a:lnTo>
                            <a:pt x="13049" y="21294"/>
                          </a:lnTo>
                          <a:lnTo>
                            <a:pt x="11965" y="21600"/>
                          </a:lnTo>
                          <a:lnTo>
                            <a:pt x="9789" y="21600"/>
                          </a:lnTo>
                          <a:lnTo>
                            <a:pt x="8704" y="21294"/>
                          </a:lnTo>
                          <a:lnTo>
                            <a:pt x="7613" y="21134"/>
                          </a:lnTo>
                          <a:lnTo>
                            <a:pt x="6681" y="20668"/>
                          </a:lnTo>
                          <a:lnTo>
                            <a:pt x="5749" y="20362"/>
                          </a:lnTo>
                          <a:lnTo>
                            <a:pt x="4818" y="19737"/>
                          </a:lnTo>
                          <a:lnTo>
                            <a:pt x="4039" y="19118"/>
                          </a:lnTo>
                          <a:lnTo>
                            <a:pt x="3261" y="18492"/>
                          </a:lnTo>
                          <a:lnTo>
                            <a:pt x="2482" y="17714"/>
                          </a:lnTo>
                          <a:lnTo>
                            <a:pt x="1863" y="16782"/>
                          </a:lnTo>
                          <a:lnTo>
                            <a:pt x="466" y="13987"/>
                          </a:lnTo>
                          <a:lnTo>
                            <a:pt x="306" y="12896"/>
                          </a:lnTo>
                          <a:lnTo>
                            <a:pt x="153" y="11811"/>
                          </a:lnTo>
                          <a:lnTo>
                            <a:pt x="0" y="10720"/>
                          </a:lnTo>
                          <a:lnTo>
                            <a:pt x="306" y="8551"/>
                          </a:lnTo>
                          <a:lnTo>
                            <a:pt x="466" y="7613"/>
                          </a:lnTo>
                          <a:lnTo>
                            <a:pt x="932" y="6528"/>
                          </a:lnTo>
                          <a:lnTo>
                            <a:pt x="1863" y="4665"/>
                          </a:lnTo>
                          <a:lnTo>
                            <a:pt x="2482" y="3886"/>
                          </a:lnTo>
                          <a:lnTo>
                            <a:pt x="3261" y="3108"/>
                          </a:lnTo>
                          <a:lnTo>
                            <a:pt x="4039" y="2489"/>
                          </a:lnTo>
                          <a:lnTo>
                            <a:pt x="4818" y="1863"/>
                          </a:lnTo>
                          <a:lnTo>
                            <a:pt x="5749" y="1244"/>
                          </a:lnTo>
                          <a:lnTo>
                            <a:pt x="6681" y="778"/>
                          </a:lnTo>
                          <a:lnTo>
                            <a:pt x="7613" y="466"/>
                          </a:lnTo>
                          <a:lnTo>
                            <a:pt x="8704" y="153"/>
                          </a:lnTo>
                          <a:lnTo>
                            <a:pt x="9789" y="0"/>
                          </a:lnTo>
                          <a:lnTo>
                            <a:pt x="10880" y="0"/>
                          </a:lnTo>
                          <a:lnTo>
                            <a:pt x="12743" y="153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70" name="Shape 270"/>
                    <p:cNvSpPr/>
                    <p:nvPr/>
                  </p:nvSpPr>
                  <p:spPr>
                    <a:xfrm>
                      <a:off x="81885" y="127966"/>
                      <a:ext cx="153014" cy="15301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6110" y="1370"/>
                          </a:moveTo>
                          <a:lnTo>
                            <a:pt x="14956" y="795"/>
                          </a:lnTo>
                          <a:lnTo>
                            <a:pt x="14306" y="575"/>
                          </a:lnTo>
                          <a:lnTo>
                            <a:pt x="13654" y="359"/>
                          </a:lnTo>
                          <a:lnTo>
                            <a:pt x="12933" y="217"/>
                          </a:lnTo>
                          <a:lnTo>
                            <a:pt x="12283" y="71"/>
                          </a:lnTo>
                          <a:lnTo>
                            <a:pt x="11559" y="0"/>
                          </a:lnTo>
                          <a:lnTo>
                            <a:pt x="10839" y="0"/>
                          </a:lnTo>
                          <a:lnTo>
                            <a:pt x="9753" y="71"/>
                          </a:lnTo>
                          <a:lnTo>
                            <a:pt x="8670" y="217"/>
                          </a:lnTo>
                          <a:lnTo>
                            <a:pt x="7588" y="433"/>
                          </a:lnTo>
                          <a:lnTo>
                            <a:pt x="5707" y="1299"/>
                          </a:lnTo>
                          <a:lnTo>
                            <a:pt x="4770" y="1803"/>
                          </a:lnTo>
                          <a:lnTo>
                            <a:pt x="3975" y="2456"/>
                          </a:lnTo>
                          <a:lnTo>
                            <a:pt x="3180" y="3177"/>
                          </a:lnTo>
                          <a:lnTo>
                            <a:pt x="2456" y="3901"/>
                          </a:lnTo>
                          <a:lnTo>
                            <a:pt x="1878" y="4767"/>
                          </a:lnTo>
                          <a:lnTo>
                            <a:pt x="1302" y="5633"/>
                          </a:lnTo>
                          <a:lnTo>
                            <a:pt x="869" y="6573"/>
                          </a:lnTo>
                          <a:lnTo>
                            <a:pt x="507" y="7585"/>
                          </a:lnTo>
                          <a:lnTo>
                            <a:pt x="217" y="8596"/>
                          </a:lnTo>
                          <a:lnTo>
                            <a:pt x="74" y="9679"/>
                          </a:lnTo>
                          <a:lnTo>
                            <a:pt x="0" y="10761"/>
                          </a:lnTo>
                          <a:lnTo>
                            <a:pt x="74" y="11918"/>
                          </a:lnTo>
                          <a:lnTo>
                            <a:pt x="217" y="12930"/>
                          </a:lnTo>
                          <a:lnTo>
                            <a:pt x="507" y="14012"/>
                          </a:lnTo>
                          <a:lnTo>
                            <a:pt x="869" y="15024"/>
                          </a:lnTo>
                          <a:lnTo>
                            <a:pt x="1302" y="15964"/>
                          </a:lnTo>
                          <a:lnTo>
                            <a:pt x="1878" y="16830"/>
                          </a:lnTo>
                          <a:lnTo>
                            <a:pt x="2456" y="17625"/>
                          </a:lnTo>
                          <a:lnTo>
                            <a:pt x="3180" y="18420"/>
                          </a:lnTo>
                          <a:lnTo>
                            <a:pt x="3975" y="19144"/>
                          </a:lnTo>
                          <a:lnTo>
                            <a:pt x="4770" y="19722"/>
                          </a:lnTo>
                          <a:lnTo>
                            <a:pt x="5707" y="20298"/>
                          </a:lnTo>
                          <a:lnTo>
                            <a:pt x="6647" y="20731"/>
                          </a:lnTo>
                          <a:lnTo>
                            <a:pt x="7588" y="21093"/>
                          </a:lnTo>
                          <a:lnTo>
                            <a:pt x="8670" y="21383"/>
                          </a:lnTo>
                          <a:lnTo>
                            <a:pt x="9753" y="21526"/>
                          </a:lnTo>
                          <a:lnTo>
                            <a:pt x="10839" y="21600"/>
                          </a:lnTo>
                          <a:lnTo>
                            <a:pt x="11921" y="21526"/>
                          </a:lnTo>
                          <a:lnTo>
                            <a:pt x="13004" y="21383"/>
                          </a:lnTo>
                          <a:lnTo>
                            <a:pt x="14015" y="21093"/>
                          </a:lnTo>
                          <a:lnTo>
                            <a:pt x="15027" y="20731"/>
                          </a:lnTo>
                          <a:lnTo>
                            <a:pt x="15967" y="20298"/>
                          </a:lnTo>
                          <a:lnTo>
                            <a:pt x="16833" y="19722"/>
                          </a:lnTo>
                          <a:lnTo>
                            <a:pt x="17699" y="19144"/>
                          </a:lnTo>
                          <a:lnTo>
                            <a:pt x="18494" y="18420"/>
                          </a:lnTo>
                          <a:lnTo>
                            <a:pt x="19144" y="17625"/>
                          </a:lnTo>
                          <a:lnTo>
                            <a:pt x="19797" y="16830"/>
                          </a:lnTo>
                          <a:lnTo>
                            <a:pt x="20301" y="15964"/>
                          </a:lnTo>
                          <a:lnTo>
                            <a:pt x="20805" y="15024"/>
                          </a:lnTo>
                          <a:lnTo>
                            <a:pt x="21167" y="14012"/>
                          </a:lnTo>
                          <a:lnTo>
                            <a:pt x="21383" y="12930"/>
                          </a:lnTo>
                          <a:lnTo>
                            <a:pt x="21600" y="11918"/>
                          </a:lnTo>
                          <a:lnTo>
                            <a:pt x="21600" y="10041"/>
                          </a:lnTo>
                          <a:lnTo>
                            <a:pt x="21529" y="9391"/>
                          </a:lnTo>
                          <a:lnTo>
                            <a:pt x="21458" y="8667"/>
                          </a:lnTo>
                          <a:lnTo>
                            <a:pt x="21241" y="8018"/>
                          </a:lnTo>
                          <a:lnTo>
                            <a:pt x="21096" y="7368"/>
                          </a:lnTo>
                          <a:lnTo>
                            <a:pt x="20805" y="6718"/>
                          </a:lnTo>
                          <a:lnTo>
                            <a:pt x="20230" y="549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71" name="Shape 271"/>
                    <p:cNvSpPr/>
                    <p:nvPr/>
                  </p:nvSpPr>
                  <p:spPr>
                    <a:xfrm>
                      <a:off x="8720" y="317309"/>
                      <a:ext cx="62933" cy="5936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537" y="0"/>
                          </a:moveTo>
                          <a:lnTo>
                            <a:pt x="2106" y="8938"/>
                          </a:lnTo>
                          <a:lnTo>
                            <a:pt x="1226" y="10055"/>
                          </a:lnTo>
                          <a:lnTo>
                            <a:pt x="526" y="11362"/>
                          </a:lnTo>
                          <a:lnTo>
                            <a:pt x="173" y="12662"/>
                          </a:lnTo>
                          <a:lnTo>
                            <a:pt x="0" y="14153"/>
                          </a:lnTo>
                          <a:lnTo>
                            <a:pt x="173" y="15644"/>
                          </a:lnTo>
                          <a:lnTo>
                            <a:pt x="526" y="16944"/>
                          </a:lnTo>
                          <a:lnTo>
                            <a:pt x="1226" y="18251"/>
                          </a:lnTo>
                          <a:lnTo>
                            <a:pt x="2106" y="19367"/>
                          </a:lnTo>
                          <a:lnTo>
                            <a:pt x="3159" y="20300"/>
                          </a:lnTo>
                          <a:lnTo>
                            <a:pt x="4385" y="21042"/>
                          </a:lnTo>
                          <a:lnTo>
                            <a:pt x="5791" y="21416"/>
                          </a:lnTo>
                          <a:lnTo>
                            <a:pt x="7025" y="21600"/>
                          </a:lnTo>
                          <a:lnTo>
                            <a:pt x="8431" y="21416"/>
                          </a:lnTo>
                          <a:lnTo>
                            <a:pt x="9657" y="21042"/>
                          </a:lnTo>
                          <a:lnTo>
                            <a:pt x="10890" y="20300"/>
                          </a:lnTo>
                          <a:lnTo>
                            <a:pt x="12116" y="19367"/>
                          </a:lnTo>
                          <a:lnTo>
                            <a:pt x="20547" y="10429"/>
                          </a:lnTo>
                          <a:lnTo>
                            <a:pt x="21600" y="9122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72" name="Shape 272"/>
                    <p:cNvSpPr/>
                    <p:nvPr/>
                  </p:nvSpPr>
                  <p:spPr>
                    <a:xfrm>
                      <a:off x="245656" y="317309"/>
                      <a:ext cx="62429" cy="5936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9122"/>
                          </a:moveTo>
                          <a:lnTo>
                            <a:pt x="887" y="10429"/>
                          </a:lnTo>
                          <a:lnTo>
                            <a:pt x="9560" y="19367"/>
                          </a:lnTo>
                          <a:lnTo>
                            <a:pt x="10622" y="20300"/>
                          </a:lnTo>
                          <a:lnTo>
                            <a:pt x="11865" y="21042"/>
                          </a:lnTo>
                          <a:lnTo>
                            <a:pt x="13276" y="21416"/>
                          </a:lnTo>
                          <a:lnTo>
                            <a:pt x="14519" y="21600"/>
                          </a:lnTo>
                          <a:lnTo>
                            <a:pt x="15936" y="21416"/>
                          </a:lnTo>
                          <a:lnTo>
                            <a:pt x="17172" y="21042"/>
                          </a:lnTo>
                          <a:lnTo>
                            <a:pt x="18416" y="20300"/>
                          </a:lnTo>
                          <a:lnTo>
                            <a:pt x="19652" y="19367"/>
                          </a:lnTo>
                          <a:lnTo>
                            <a:pt x="20539" y="18251"/>
                          </a:lnTo>
                          <a:lnTo>
                            <a:pt x="21244" y="16944"/>
                          </a:lnTo>
                          <a:lnTo>
                            <a:pt x="21600" y="15644"/>
                          </a:lnTo>
                          <a:lnTo>
                            <a:pt x="21600" y="12662"/>
                          </a:lnTo>
                          <a:lnTo>
                            <a:pt x="21244" y="11362"/>
                          </a:lnTo>
                          <a:lnTo>
                            <a:pt x="20539" y="10055"/>
                          </a:lnTo>
                          <a:lnTo>
                            <a:pt x="19652" y="8938"/>
                          </a:lnTo>
                          <a:lnTo>
                            <a:pt x="11153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73" name="Shape 273"/>
                    <p:cNvSpPr/>
                    <p:nvPr/>
                  </p:nvSpPr>
                  <p:spPr>
                    <a:xfrm>
                      <a:off x="148410" y="20"/>
                      <a:ext cx="210861" cy="21443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0918" y="5103"/>
                          </a:moveTo>
                          <a:lnTo>
                            <a:pt x="18664" y="4690"/>
                          </a:lnTo>
                          <a:lnTo>
                            <a:pt x="21023" y="2371"/>
                          </a:lnTo>
                          <a:lnTo>
                            <a:pt x="21126" y="2165"/>
                          </a:lnTo>
                          <a:lnTo>
                            <a:pt x="21180" y="2011"/>
                          </a:lnTo>
                          <a:lnTo>
                            <a:pt x="21180" y="1598"/>
                          </a:lnTo>
                          <a:lnTo>
                            <a:pt x="21126" y="1391"/>
                          </a:lnTo>
                          <a:lnTo>
                            <a:pt x="21023" y="1236"/>
                          </a:lnTo>
                          <a:lnTo>
                            <a:pt x="20709" y="927"/>
                          </a:lnTo>
                          <a:lnTo>
                            <a:pt x="20552" y="825"/>
                          </a:lnTo>
                          <a:lnTo>
                            <a:pt x="20341" y="773"/>
                          </a:lnTo>
                          <a:lnTo>
                            <a:pt x="19921" y="773"/>
                          </a:lnTo>
                          <a:lnTo>
                            <a:pt x="19764" y="825"/>
                          </a:lnTo>
                          <a:lnTo>
                            <a:pt x="19555" y="927"/>
                          </a:lnTo>
                          <a:lnTo>
                            <a:pt x="16933" y="3505"/>
                          </a:lnTo>
                          <a:lnTo>
                            <a:pt x="16828" y="3145"/>
                          </a:lnTo>
                          <a:lnTo>
                            <a:pt x="16357" y="669"/>
                          </a:lnTo>
                          <a:lnTo>
                            <a:pt x="16305" y="413"/>
                          </a:lnTo>
                          <a:lnTo>
                            <a:pt x="16199" y="205"/>
                          </a:lnTo>
                          <a:lnTo>
                            <a:pt x="16094" y="104"/>
                          </a:lnTo>
                          <a:lnTo>
                            <a:pt x="15937" y="0"/>
                          </a:lnTo>
                          <a:lnTo>
                            <a:pt x="15780" y="0"/>
                          </a:lnTo>
                          <a:lnTo>
                            <a:pt x="15571" y="51"/>
                          </a:lnTo>
                          <a:lnTo>
                            <a:pt x="15414" y="155"/>
                          </a:lnTo>
                          <a:lnTo>
                            <a:pt x="15203" y="309"/>
                          </a:lnTo>
                          <a:lnTo>
                            <a:pt x="11692" y="3710"/>
                          </a:lnTo>
                          <a:lnTo>
                            <a:pt x="11533" y="3918"/>
                          </a:lnTo>
                          <a:lnTo>
                            <a:pt x="11376" y="4176"/>
                          </a:lnTo>
                          <a:lnTo>
                            <a:pt x="11219" y="4485"/>
                          </a:lnTo>
                          <a:lnTo>
                            <a:pt x="11115" y="4743"/>
                          </a:lnTo>
                          <a:lnTo>
                            <a:pt x="11062" y="5052"/>
                          </a:lnTo>
                          <a:lnTo>
                            <a:pt x="11010" y="5361"/>
                          </a:lnTo>
                          <a:lnTo>
                            <a:pt x="11010" y="5929"/>
                          </a:lnTo>
                          <a:lnTo>
                            <a:pt x="11481" y="8403"/>
                          </a:lnTo>
                          <a:lnTo>
                            <a:pt x="11587" y="8763"/>
                          </a:lnTo>
                          <a:lnTo>
                            <a:pt x="316" y="19847"/>
                          </a:lnTo>
                          <a:lnTo>
                            <a:pt x="157" y="20002"/>
                          </a:lnTo>
                          <a:lnTo>
                            <a:pt x="54" y="20207"/>
                          </a:lnTo>
                          <a:lnTo>
                            <a:pt x="0" y="20413"/>
                          </a:lnTo>
                          <a:lnTo>
                            <a:pt x="0" y="20775"/>
                          </a:lnTo>
                          <a:lnTo>
                            <a:pt x="54" y="20980"/>
                          </a:lnTo>
                          <a:lnTo>
                            <a:pt x="157" y="21134"/>
                          </a:lnTo>
                          <a:lnTo>
                            <a:pt x="316" y="21289"/>
                          </a:lnTo>
                          <a:lnTo>
                            <a:pt x="474" y="21445"/>
                          </a:lnTo>
                          <a:lnTo>
                            <a:pt x="631" y="21547"/>
                          </a:lnTo>
                          <a:lnTo>
                            <a:pt x="839" y="21600"/>
                          </a:lnTo>
                          <a:lnTo>
                            <a:pt x="1259" y="21600"/>
                          </a:lnTo>
                          <a:lnTo>
                            <a:pt x="1416" y="21547"/>
                          </a:lnTo>
                          <a:lnTo>
                            <a:pt x="1625" y="21445"/>
                          </a:lnTo>
                          <a:lnTo>
                            <a:pt x="1782" y="21289"/>
                          </a:lnTo>
                          <a:lnTo>
                            <a:pt x="13317" y="10001"/>
                          </a:lnTo>
                          <a:lnTo>
                            <a:pt x="15571" y="10361"/>
                          </a:lnTo>
                          <a:lnTo>
                            <a:pt x="15834" y="10414"/>
                          </a:lnTo>
                          <a:lnTo>
                            <a:pt x="16148" y="10414"/>
                          </a:lnTo>
                          <a:lnTo>
                            <a:pt x="16410" y="10361"/>
                          </a:lnTo>
                          <a:lnTo>
                            <a:pt x="16725" y="10259"/>
                          </a:lnTo>
                          <a:lnTo>
                            <a:pt x="17039" y="10155"/>
                          </a:lnTo>
                          <a:lnTo>
                            <a:pt x="17302" y="10052"/>
                          </a:lnTo>
                          <a:lnTo>
                            <a:pt x="17562" y="9897"/>
                          </a:lnTo>
                          <a:lnTo>
                            <a:pt x="17773" y="9692"/>
                          </a:lnTo>
                          <a:lnTo>
                            <a:pt x="21443" y="6083"/>
                          </a:lnTo>
                          <a:lnTo>
                            <a:pt x="21546" y="5876"/>
                          </a:lnTo>
                          <a:lnTo>
                            <a:pt x="21600" y="5721"/>
                          </a:lnTo>
                          <a:lnTo>
                            <a:pt x="21546" y="5516"/>
                          </a:lnTo>
                          <a:lnTo>
                            <a:pt x="21495" y="5412"/>
                          </a:lnTo>
                          <a:lnTo>
                            <a:pt x="21337" y="5258"/>
                          </a:lnTo>
                          <a:lnTo>
                            <a:pt x="21126" y="5154"/>
                          </a:lnTo>
                          <a:lnTo>
                            <a:pt x="20918" y="5103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277" name="Group 277"/>
                  <p:cNvGrpSpPr/>
                  <p:nvPr/>
                </p:nvGrpSpPr>
                <p:grpSpPr>
                  <a:xfrm>
                    <a:off x="2636174" y="26622"/>
                    <a:ext cx="434980" cy="323447"/>
                    <a:chOff x="21" y="0"/>
                    <a:chExt cx="434978" cy="323445"/>
                  </a:xfrm>
                </p:grpSpPr>
                <p:sp>
                  <p:nvSpPr>
                    <p:cNvPr id="275" name="Shape 275"/>
                    <p:cNvSpPr/>
                    <p:nvPr/>
                  </p:nvSpPr>
                  <p:spPr>
                    <a:xfrm>
                      <a:off x="21" y="-1"/>
                      <a:ext cx="293229" cy="29325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0620" y="8933"/>
                          </a:moveTo>
                          <a:lnTo>
                            <a:pt x="18357" y="8707"/>
                          </a:lnTo>
                          <a:lnTo>
                            <a:pt x="18244" y="8256"/>
                          </a:lnTo>
                          <a:lnTo>
                            <a:pt x="18057" y="7804"/>
                          </a:lnTo>
                          <a:lnTo>
                            <a:pt x="17868" y="7352"/>
                          </a:lnTo>
                          <a:lnTo>
                            <a:pt x="17642" y="6937"/>
                          </a:lnTo>
                          <a:lnTo>
                            <a:pt x="19037" y="5165"/>
                          </a:lnTo>
                          <a:lnTo>
                            <a:pt x="19150" y="5015"/>
                          </a:lnTo>
                          <a:lnTo>
                            <a:pt x="19226" y="4826"/>
                          </a:lnTo>
                          <a:lnTo>
                            <a:pt x="19263" y="4637"/>
                          </a:lnTo>
                          <a:lnTo>
                            <a:pt x="19263" y="4411"/>
                          </a:lnTo>
                          <a:lnTo>
                            <a:pt x="19226" y="4222"/>
                          </a:lnTo>
                          <a:lnTo>
                            <a:pt x="19187" y="4033"/>
                          </a:lnTo>
                          <a:lnTo>
                            <a:pt x="19074" y="3846"/>
                          </a:lnTo>
                          <a:lnTo>
                            <a:pt x="18961" y="3694"/>
                          </a:lnTo>
                          <a:lnTo>
                            <a:pt x="17905" y="2639"/>
                          </a:lnTo>
                          <a:lnTo>
                            <a:pt x="17755" y="2526"/>
                          </a:lnTo>
                          <a:lnTo>
                            <a:pt x="17566" y="2413"/>
                          </a:lnTo>
                          <a:lnTo>
                            <a:pt x="17378" y="2337"/>
                          </a:lnTo>
                          <a:lnTo>
                            <a:pt x="16963" y="2337"/>
                          </a:lnTo>
                          <a:lnTo>
                            <a:pt x="16774" y="2376"/>
                          </a:lnTo>
                          <a:lnTo>
                            <a:pt x="16587" y="2450"/>
                          </a:lnTo>
                          <a:lnTo>
                            <a:pt x="16435" y="2563"/>
                          </a:lnTo>
                          <a:lnTo>
                            <a:pt x="14664" y="3959"/>
                          </a:lnTo>
                          <a:lnTo>
                            <a:pt x="14249" y="3732"/>
                          </a:lnTo>
                          <a:lnTo>
                            <a:pt x="13796" y="3544"/>
                          </a:lnTo>
                          <a:lnTo>
                            <a:pt x="13344" y="3355"/>
                          </a:lnTo>
                          <a:lnTo>
                            <a:pt x="12892" y="3204"/>
                          </a:lnTo>
                          <a:lnTo>
                            <a:pt x="12627" y="981"/>
                          </a:lnTo>
                          <a:lnTo>
                            <a:pt x="12590" y="792"/>
                          </a:lnTo>
                          <a:lnTo>
                            <a:pt x="12514" y="604"/>
                          </a:lnTo>
                          <a:lnTo>
                            <a:pt x="12401" y="453"/>
                          </a:lnTo>
                          <a:lnTo>
                            <a:pt x="12288" y="302"/>
                          </a:lnTo>
                          <a:lnTo>
                            <a:pt x="12099" y="189"/>
                          </a:lnTo>
                          <a:lnTo>
                            <a:pt x="11949" y="76"/>
                          </a:lnTo>
                          <a:lnTo>
                            <a:pt x="11723" y="39"/>
                          </a:lnTo>
                          <a:lnTo>
                            <a:pt x="11534" y="0"/>
                          </a:lnTo>
                          <a:lnTo>
                            <a:pt x="10027" y="0"/>
                          </a:lnTo>
                          <a:lnTo>
                            <a:pt x="9838" y="39"/>
                          </a:lnTo>
                          <a:lnTo>
                            <a:pt x="9649" y="76"/>
                          </a:lnTo>
                          <a:lnTo>
                            <a:pt x="9462" y="189"/>
                          </a:lnTo>
                          <a:lnTo>
                            <a:pt x="9310" y="302"/>
                          </a:lnTo>
                          <a:lnTo>
                            <a:pt x="9160" y="453"/>
                          </a:lnTo>
                          <a:lnTo>
                            <a:pt x="9047" y="604"/>
                          </a:lnTo>
                          <a:lnTo>
                            <a:pt x="8971" y="792"/>
                          </a:lnTo>
                          <a:lnTo>
                            <a:pt x="8934" y="981"/>
                          </a:lnTo>
                          <a:lnTo>
                            <a:pt x="8669" y="3204"/>
                          </a:lnTo>
                          <a:lnTo>
                            <a:pt x="8217" y="3355"/>
                          </a:lnTo>
                          <a:lnTo>
                            <a:pt x="7765" y="3544"/>
                          </a:lnTo>
                          <a:lnTo>
                            <a:pt x="7351" y="3732"/>
                          </a:lnTo>
                          <a:lnTo>
                            <a:pt x="6936" y="3959"/>
                          </a:lnTo>
                          <a:lnTo>
                            <a:pt x="5164" y="2563"/>
                          </a:lnTo>
                          <a:lnTo>
                            <a:pt x="4975" y="2450"/>
                          </a:lnTo>
                          <a:lnTo>
                            <a:pt x="4787" y="2376"/>
                          </a:lnTo>
                          <a:lnTo>
                            <a:pt x="4599" y="2337"/>
                          </a:lnTo>
                          <a:lnTo>
                            <a:pt x="4221" y="2337"/>
                          </a:lnTo>
                          <a:lnTo>
                            <a:pt x="3995" y="2413"/>
                          </a:lnTo>
                          <a:lnTo>
                            <a:pt x="3845" y="2526"/>
                          </a:lnTo>
                          <a:lnTo>
                            <a:pt x="3693" y="2639"/>
                          </a:lnTo>
                          <a:lnTo>
                            <a:pt x="2638" y="3694"/>
                          </a:lnTo>
                          <a:lnTo>
                            <a:pt x="2487" y="3846"/>
                          </a:lnTo>
                          <a:lnTo>
                            <a:pt x="2412" y="4033"/>
                          </a:lnTo>
                          <a:lnTo>
                            <a:pt x="2337" y="4222"/>
                          </a:lnTo>
                          <a:lnTo>
                            <a:pt x="2299" y="4411"/>
                          </a:lnTo>
                          <a:lnTo>
                            <a:pt x="2299" y="4637"/>
                          </a:lnTo>
                          <a:lnTo>
                            <a:pt x="2337" y="4826"/>
                          </a:lnTo>
                          <a:lnTo>
                            <a:pt x="2412" y="5015"/>
                          </a:lnTo>
                          <a:lnTo>
                            <a:pt x="2525" y="5165"/>
                          </a:lnTo>
                          <a:lnTo>
                            <a:pt x="3919" y="6937"/>
                          </a:lnTo>
                          <a:lnTo>
                            <a:pt x="3693" y="7352"/>
                          </a:lnTo>
                          <a:lnTo>
                            <a:pt x="3506" y="7804"/>
                          </a:lnTo>
                          <a:lnTo>
                            <a:pt x="3354" y="8256"/>
                          </a:lnTo>
                          <a:lnTo>
                            <a:pt x="3204" y="8707"/>
                          </a:lnTo>
                          <a:lnTo>
                            <a:pt x="980" y="8933"/>
                          </a:lnTo>
                          <a:lnTo>
                            <a:pt x="602" y="9085"/>
                          </a:lnTo>
                          <a:lnTo>
                            <a:pt x="413" y="9198"/>
                          </a:lnTo>
                          <a:lnTo>
                            <a:pt x="263" y="9311"/>
                          </a:lnTo>
                          <a:lnTo>
                            <a:pt x="150" y="9500"/>
                          </a:lnTo>
                          <a:lnTo>
                            <a:pt x="74" y="9650"/>
                          </a:lnTo>
                          <a:lnTo>
                            <a:pt x="0" y="9876"/>
                          </a:lnTo>
                          <a:lnTo>
                            <a:pt x="0" y="11761"/>
                          </a:lnTo>
                          <a:lnTo>
                            <a:pt x="74" y="11950"/>
                          </a:lnTo>
                          <a:lnTo>
                            <a:pt x="150" y="12139"/>
                          </a:lnTo>
                          <a:lnTo>
                            <a:pt x="263" y="12289"/>
                          </a:lnTo>
                          <a:lnTo>
                            <a:pt x="413" y="12439"/>
                          </a:lnTo>
                          <a:lnTo>
                            <a:pt x="602" y="12554"/>
                          </a:lnTo>
                          <a:lnTo>
                            <a:pt x="791" y="12628"/>
                          </a:lnTo>
                          <a:lnTo>
                            <a:pt x="980" y="12667"/>
                          </a:lnTo>
                          <a:lnTo>
                            <a:pt x="3204" y="12930"/>
                          </a:lnTo>
                          <a:lnTo>
                            <a:pt x="3354" y="13382"/>
                          </a:lnTo>
                          <a:lnTo>
                            <a:pt x="3506" y="13796"/>
                          </a:lnTo>
                          <a:lnTo>
                            <a:pt x="3693" y="14248"/>
                          </a:lnTo>
                          <a:lnTo>
                            <a:pt x="3919" y="14663"/>
                          </a:lnTo>
                          <a:lnTo>
                            <a:pt x="2525" y="16435"/>
                          </a:lnTo>
                          <a:lnTo>
                            <a:pt x="2412" y="16624"/>
                          </a:lnTo>
                          <a:lnTo>
                            <a:pt x="2337" y="16813"/>
                          </a:lnTo>
                          <a:lnTo>
                            <a:pt x="2299" y="17000"/>
                          </a:lnTo>
                          <a:lnTo>
                            <a:pt x="2299" y="17189"/>
                          </a:lnTo>
                          <a:lnTo>
                            <a:pt x="2337" y="17378"/>
                          </a:lnTo>
                          <a:lnTo>
                            <a:pt x="2412" y="17567"/>
                          </a:lnTo>
                          <a:lnTo>
                            <a:pt x="2487" y="17755"/>
                          </a:lnTo>
                          <a:lnTo>
                            <a:pt x="3693" y="18961"/>
                          </a:lnTo>
                          <a:lnTo>
                            <a:pt x="3845" y="19111"/>
                          </a:lnTo>
                          <a:lnTo>
                            <a:pt x="3995" y="19187"/>
                          </a:lnTo>
                          <a:lnTo>
                            <a:pt x="4221" y="19263"/>
                          </a:lnTo>
                          <a:lnTo>
                            <a:pt x="4410" y="19300"/>
                          </a:lnTo>
                          <a:lnTo>
                            <a:pt x="4599" y="19300"/>
                          </a:lnTo>
                          <a:lnTo>
                            <a:pt x="4787" y="19224"/>
                          </a:lnTo>
                          <a:lnTo>
                            <a:pt x="4975" y="19150"/>
                          </a:lnTo>
                          <a:lnTo>
                            <a:pt x="5164" y="19074"/>
                          </a:lnTo>
                          <a:lnTo>
                            <a:pt x="6936" y="17680"/>
                          </a:lnTo>
                          <a:lnTo>
                            <a:pt x="7351" y="17868"/>
                          </a:lnTo>
                          <a:lnTo>
                            <a:pt x="7765" y="18094"/>
                          </a:lnTo>
                          <a:lnTo>
                            <a:pt x="8217" y="18245"/>
                          </a:lnTo>
                          <a:lnTo>
                            <a:pt x="8669" y="18396"/>
                          </a:lnTo>
                          <a:lnTo>
                            <a:pt x="8934" y="20619"/>
                          </a:lnTo>
                          <a:lnTo>
                            <a:pt x="8971" y="20808"/>
                          </a:lnTo>
                          <a:lnTo>
                            <a:pt x="9047" y="20996"/>
                          </a:lnTo>
                          <a:lnTo>
                            <a:pt x="9160" y="21185"/>
                          </a:lnTo>
                          <a:lnTo>
                            <a:pt x="9310" y="21335"/>
                          </a:lnTo>
                          <a:lnTo>
                            <a:pt x="9462" y="21448"/>
                          </a:lnTo>
                          <a:lnTo>
                            <a:pt x="9649" y="21524"/>
                          </a:lnTo>
                          <a:lnTo>
                            <a:pt x="9838" y="21600"/>
                          </a:lnTo>
                          <a:lnTo>
                            <a:pt x="11723" y="21600"/>
                          </a:lnTo>
                          <a:lnTo>
                            <a:pt x="11949" y="21524"/>
                          </a:lnTo>
                          <a:lnTo>
                            <a:pt x="12099" y="21448"/>
                          </a:lnTo>
                          <a:lnTo>
                            <a:pt x="12288" y="21335"/>
                          </a:lnTo>
                          <a:lnTo>
                            <a:pt x="12401" y="21185"/>
                          </a:lnTo>
                          <a:lnTo>
                            <a:pt x="12514" y="20996"/>
                          </a:lnTo>
                          <a:lnTo>
                            <a:pt x="12590" y="20808"/>
                          </a:lnTo>
                          <a:lnTo>
                            <a:pt x="12627" y="20619"/>
                          </a:lnTo>
                          <a:lnTo>
                            <a:pt x="12892" y="18396"/>
                          </a:lnTo>
                          <a:lnTo>
                            <a:pt x="13344" y="18245"/>
                          </a:lnTo>
                          <a:lnTo>
                            <a:pt x="13796" y="18094"/>
                          </a:lnTo>
                          <a:lnTo>
                            <a:pt x="14249" y="17868"/>
                          </a:lnTo>
                          <a:lnTo>
                            <a:pt x="14664" y="17680"/>
                          </a:lnTo>
                          <a:lnTo>
                            <a:pt x="16435" y="19074"/>
                          </a:lnTo>
                          <a:lnTo>
                            <a:pt x="16587" y="19150"/>
                          </a:lnTo>
                          <a:lnTo>
                            <a:pt x="16774" y="19224"/>
                          </a:lnTo>
                          <a:lnTo>
                            <a:pt x="16963" y="19300"/>
                          </a:lnTo>
                          <a:lnTo>
                            <a:pt x="17189" y="19300"/>
                          </a:lnTo>
                          <a:lnTo>
                            <a:pt x="17378" y="19263"/>
                          </a:lnTo>
                          <a:lnTo>
                            <a:pt x="17755" y="19111"/>
                          </a:lnTo>
                          <a:lnTo>
                            <a:pt x="18961" y="17906"/>
                          </a:lnTo>
                          <a:lnTo>
                            <a:pt x="19074" y="17755"/>
                          </a:lnTo>
                          <a:lnTo>
                            <a:pt x="19187" y="17567"/>
                          </a:lnTo>
                          <a:lnTo>
                            <a:pt x="19226" y="17378"/>
                          </a:lnTo>
                          <a:lnTo>
                            <a:pt x="19263" y="17189"/>
                          </a:lnTo>
                          <a:lnTo>
                            <a:pt x="19263" y="17000"/>
                          </a:lnTo>
                          <a:lnTo>
                            <a:pt x="19226" y="16813"/>
                          </a:lnTo>
                          <a:lnTo>
                            <a:pt x="19150" y="16624"/>
                          </a:lnTo>
                          <a:lnTo>
                            <a:pt x="19037" y="16435"/>
                          </a:lnTo>
                          <a:lnTo>
                            <a:pt x="17642" y="14663"/>
                          </a:lnTo>
                          <a:lnTo>
                            <a:pt x="17868" y="14248"/>
                          </a:lnTo>
                          <a:lnTo>
                            <a:pt x="18057" y="13796"/>
                          </a:lnTo>
                          <a:lnTo>
                            <a:pt x="18244" y="13382"/>
                          </a:lnTo>
                          <a:lnTo>
                            <a:pt x="18357" y="12930"/>
                          </a:lnTo>
                          <a:lnTo>
                            <a:pt x="20620" y="12667"/>
                          </a:lnTo>
                          <a:lnTo>
                            <a:pt x="20808" y="12628"/>
                          </a:lnTo>
                          <a:lnTo>
                            <a:pt x="20996" y="12554"/>
                          </a:lnTo>
                          <a:lnTo>
                            <a:pt x="21148" y="12439"/>
                          </a:lnTo>
                          <a:lnTo>
                            <a:pt x="21298" y="12289"/>
                          </a:lnTo>
                          <a:lnTo>
                            <a:pt x="21411" y="12139"/>
                          </a:lnTo>
                          <a:lnTo>
                            <a:pt x="21524" y="11950"/>
                          </a:lnTo>
                          <a:lnTo>
                            <a:pt x="21563" y="11761"/>
                          </a:lnTo>
                          <a:lnTo>
                            <a:pt x="21600" y="11535"/>
                          </a:lnTo>
                          <a:lnTo>
                            <a:pt x="21600" y="10065"/>
                          </a:lnTo>
                          <a:lnTo>
                            <a:pt x="21563" y="9876"/>
                          </a:lnTo>
                          <a:lnTo>
                            <a:pt x="21524" y="9650"/>
                          </a:lnTo>
                          <a:lnTo>
                            <a:pt x="21411" y="9500"/>
                          </a:lnTo>
                          <a:lnTo>
                            <a:pt x="21298" y="9311"/>
                          </a:lnTo>
                          <a:lnTo>
                            <a:pt x="21148" y="9198"/>
                          </a:lnTo>
                          <a:lnTo>
                            <a:pt x="20996" y="9085"/>
                          </a:lnTo>
                          <a:lnTo>
                            <a:pt x="20808" y="9009"/>
                          </a:lnTo>
                          <a:lnTo>
                            <a:pt x="20620" y="8933"/>
                          </a:lnTo>
                          <a:close/>
                          <a:moveTo>
                            <a:pt x="13268" y="13307"/>
                          </a:moveTo>
                          <a:lnTo>
                            <a:pt x="13005" y="13533"/>
                          </a:lnTo>
                          <a:lnTo>
                            <a:pt x="12740" y="13759"/>
                          </a:lnTo>
                          <a:lnTo>
                            <a:pt x="12440" y="13909"/>
                          </a:lnTo>
                          <a:lnTo>
                            <a:pt x="12099" y="14061"/>
                          </a:lnTo>
                          <a:lnTo>
                            <a:pt x="11799" y="14174"/>
                          </a:lnTo>
                          <a:lnTo>
                            <a:pt x="11459" y="14248"/>
                          </a:lnTo>
                          <a:lnTo>
                            <a:pt x="11120" y="14287"/>
                          </a:lnTo>
                          <a:lnTo>
                            <a:pt x="10781" y="14324"/>
                          </a:lnTo>
                          <a:lnTo>
                            <a:pt x="10442" y="14287"/>
                          </a:lnTo>
                          <a:lnTo>
                            <a:pt x="10103" y="14248"/>
                          </a:lnTo>
                          <a:lnTo>
                            <a:pt x="9801" y="14174"/>
                          </a:lnTo>
                          <a:lnTo>
                            <a:pt x="9462" y="14061"/>
                          </a:lnTo>
                          <a:lnTo>
                            <a:pt x="9160" y="13909"/>
                          </a:lnTo>
                          <a:lnTo>
                            <a:pt x="8858" y="13759"/>
                          </a:lnTo>
                          <a:lnTo>
                            <a:pt x="8556" y="13533"/>
                          </a:lnTo>
                          <a:lnTo>
                            <a:pt x="8293" y="13307"/>
                          </a:lnTo>
                          <a:lnTo>
                            <a:pt x="8066" y="13043"/>
                          </a:lnTo>
                          <a:lnTo>
                            <a:pt x="7840" y="12741"/>
                          </a:lnTo>
                          <a:lnTo>
                            <a:pt x="7690" y="12439"/>
                          </a:lnTo>
                          <a:lnTo>
                            <a:pt x="7538" y="12139"/>
                          </a:lnTo>
                          <a:lnTo>
                            <a:pt x="7425" y="11798"/>
                          </a:lnTo>
                          <a:lnTo>
                            <a:pt x="7351" y="11459"/>
                          </a:lnTo>
                          <a:lnTo>
                            <a:pt x="7275" y="11158"/>
                          </a:lnTo>
                          <a:lnTo>
                            <a:pt x="7275" y="10480"/>
                          </a:lnTo>
                          <a:lnTo>
                            <a:pt x="7351" y="10141"/>
                          </a:lnTo>
                          <a:lnTo>
                            <a:pt x="7425" y="9802"/>
                          </a:lnTo>
                          <a:lnTo>
                            <a:pt x="7538" y="9500"/>
                          </a:lnTo>
                          <a:lnTo>
                            <a:pt x="7690" y="9161"/>
                          </a:lnTo>
                          <a:lnTo>
                            <a:pt x="7840" y="8859"/>
                          </a:lnTo>
                          <a:lnTo>
                            <a:pt x="8066" y="8594"/>
                          </a:lnTo>
                          <a:lnTo>
                            <a:pt x="8293" y="8331"/>
                          </a:lnTo>
                          <a:lnTo>
                            <a:pt x="8556" y="8067"/>
                          </a:lnTo>
                          <a:lnTo>
                            <a:pt x="8858" y="7879"/>
                          </a:lnTo>
                          <a:lnTo>
                            <a:pt x="9160" y="7691"/>
                          </a:lnTo>
                          <a:lnTo>
                            <a:pt x="9462" y="7539"/>
                          </a:lnTo>
                          <a:lnTo>
                            <a:pt x="9801" y="7426"/>
                          </a:lnTo>
                          <a:lnTo>
                            <a:pt x="10103" y="7352"/>
                          </a:lnTo>
                          <a:lnTo>
                            <a:pt x="10442" y="7313"/>
                          </a:lnTo>
                          <a:lnTo>
                            <a:pt x="10781" y="7276"/>
                          </a:lnTo>
                          <a:lnTo>
                            <a:pt x="11120" y="7313"/>
                          </a:lnTo>
                          <a:lnTo>
                            <a:pt x="11459" y="7352"/>
                          </a:lnTo>
                          <a:lnTo>
                            <a:pt x="11799" y="7426"/>
                          </a:lnTo>
                          <a:lnTo>
                            <a:pt x="12099" y="7539"/>
                          </a:lnTo>
                          <a:lnTo>
                            <a:pt x="12440" y="7691"/>
                          </a:lnTo>
                          <a:lnTo>
                            <a:pt x="12740" y="7879"/>
                          </a:lnTo>
                          <a:lnTo>
                            <a:pt x="13005" y="8067"/>
                          </a:lnTo>
                          <a:lnTo>
                            <a:pt x="13268" y="8331"/>
                          </a:lnTo>
                          <a:lnTo>
                            <a:pt x="13533" y="8594"/>
                          </a:lnTo>
                          <a:lnTo>
                            <a:pt x="13722" y="8859"/>
                          </a:lnTo>
                          <a:lnTo>
                            <a:pt x="13909" y="9161"/>
                          </a:lnTo>
                          <a:lnTo>
                            <a:pt x="14061" y="9500"/>
                          </a:lnTo>
                          <a:lnTo>
                            <a:pt x="14174" y="9802"/>
                          </a:lnTo>
                          <a:lnTo>
                            <a:pt x="14249" y="10141"/>
                          </a:lnTo>
                          <a:lnTo>
                            <a:pt x="14286" y="10480"/>
                          </a:lnTo>
                          <a:lnTo>
                            <a:pt x="14286" y="11158"/>
                          </a:lnTo>
                          <a:lnTo>
                            <a:pt x="14249" y="11459"/>
                          </a:lnTo>
                          <a:lnTo>
                            <a:pt x="14174" y="11798"/>
                          </a:lnTo>
                          <a:lnTo>
                            <a:pt x="14061" y="12139"/>
                          </a:lnTo>
                          <a:lnTo>
                            <a:pt x="13909" y="12439"/>
                          </a:lnTo>
                          <a:lnTo>
                            <a:pt x="13722" y="12741"/>
                          </a:lnTo>
                          <a:lnTo>
                            <a:pt x="13533" y="13043"/>
                          </a:lnTo>
                          <a:lnTo>
                            <a:pt x="13268" y="13307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76" name="Shape 276"/>
                    <p:cNvSpPr/>
                    <p:nvPr/>
                  </p:nvSpPr>
                  <p:spPr>
                    <a:xfrm>
                      <a:off x="268161" y="156605"/>
                      <a:ext cx="166839" cy="16684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9745" y="5830"/>
                          </a:moveTo>
                          <a:lnTo>
                            <a:pt x="16698" y="6494"/>
                          </a:lnTo>
                          <a:lnTo>
                            <a:pt x="16366" y="6028"/>
                          </a:lnTo>
                          <a:lnTo>
                            <a:pt x="15969" y="5631"/>
                          </a:lnTo>
                          <a:lnTo>
                            <a:pt x="17030" y="2650"/>
                          </a:lnTo>
                          <a:lnTo>
                            <a:pt x="17095" y="2451"/>
                          </a:lnTo>
                          <a:lnTo>
                            <a:pt x="17095" y="2252"/>
                          </a:lnTo>
                          <a:lnTo>
                            <a:pt x="17030" y="1855"/>
                          </a:lnTo>
                          <a:lnTo>
                            <a:pt x="16763" y="1523"/>
                          </a:lnTo>
                          <a:lnTo>
                            <a:pt x="16633" y="1325"/>
                          </a:lnTo>
                          <a:lnTo>
                            <a:pt x="16499" y="1260"/>
                          </a:lnTo>
                          <a:lnTo>
                            <a:pt x="15106" y="530"/>
                          </a:lnTo>
                          <a:lnTo>
                            <a:pt x="14908" y="462"/>
                          </a:lnTo>
                          <a:lnTo>
                            <a:pt x="14312" y="462"/>
                          </a:lnTo>
                          <a:lnTo>
                            <a:pt x="13915" y="661"/>
                          </a:lnTo>
                          <a:lnTo>
                            <a:pt x="13782" y="794"/>
                          </a:lnTo>
                          <a:lnTo>
                            <a:pt x="13651" y="928"/>
                          </a:lnTo>
                          <a:lnTo>
                            <a:pt x="11926" y="3577"/>
                          </a:lnTo>
                          <a:lnTo>
                            <a:pt x="11330" y="3512"/>
                          </a:lnTo>
                          <a:lnTo>
                            <a:pt x="10800" y="3512"/>
                          </a:lnTo>
                          <a:lnTo>
                            <a:pt x="9475" y="661"/>
                          </a:lnTo>
                          <a:lnTo>
                            <a:pt x="9345" y="462"/>
                          </a:lnTo>
                          <a:lnTo>
                            <a:pt x="9211" y="332"/>
                          </a:lnTo>
                          <a:lnTo>
                            <a:pt x="8879" y="133"/>
                          </a:lnTo>
                          <a:lnTo>
                            <a:pt x="8482" y="0"/>
                          </a:lnTo>
                          <a:lnTo>
                            <a:pt x="8284" y="0"/>
                          </a:lnTo>
                          <a:lnTo>
                            <a:pt x="8085" y="65"/>
                          </a:lnTo>
                          <a:lnTo>
                            <a:pt x="6627" y="530"/>
                          </a:lnTo>
                          <a:lnTo>
                            <a:pt x="6428" y="596"/>
                          </a:lnTo>
                          <a:lnTo>
                            <a:pt x="6230" y="729"/>
                          </a:lnTo>
                          <a:lnTo>
                            <a:pt x="5963" y="1061"/>
                          </a:lnTo>
                          <a:lnTo>
                            <a:pt x="5833" y="1458"/>
                          </a:lnTo>
                          <a:lnTo>
                            <a:pt x="5833" y="1855"/>
                          </a:lnTo>
                          <a:lnTo>
                            <a:pt x="6494" y="4970"/>
                          </a:lnTo>
                          <a:lnTo>
                            <a:pt x="6031" y="5299"/>
                          </a:lnTo>
                          <a:lnTo>
                            <a:pt x="5634" y="5697"/>
                          </a:lnTo>
                          <a:lnTo>
                            <a:pt x="2718" y="4570"/>
                          </a:lnTo>
                          <a:lnTo>
                            <a:pt x="2519" y="4570"/>
                          </a:lnTo>
                          <a:lnTo>
                            <a:pt x="2255" y="4505"/>
                          </a:lnTo>
                          <a:lnTo>
                            <a:pt x="1855" y="4638"/>
                          </a:lnTo>
                          <a:lnTo>
                            <a:pt x="1526" y="4837"/>
                          </a:lnTo>
                          <a:lnTo>
                            <a:pt x="1393" y="4970"/>
                          </a:lnTo>
                          <a:lnTo>
                            <a:pt x="1260" y="5169"/>
                          </a:lnTo>
                          <a:lnTo>
                            <a:pt x="598" y="6494"/>
                          </a:lnTo>
                          <a:lnTo>
                            <a:pt x="530" y="6692"/>
                          </a:lnTo>
                          <a:lnTo>
                            <a:pt x="465" y="6891"/>
                          </a:lnTo>
                          <a:lnTo>
                            <a:pt x="530" y="7353"/>
                          </a:lnTo>
                          <a:lnTo>
                            <a:pt x="664" y="7685"/>
                          </a:lnTo>
                          <a:lnTo>
                            <a:pt x="797" y="7884"/>
                          </a:lnTo>
                          <a:lnTo>
                            <a:pt x="996" y="8017"/>
                          </a:lnTo>
                          <a:lnTo>
                            <a:pt x="3645" y="9739"/>
                          </a:lnTo>
                          <a:lnTo>
                            <a:pt x="3580" y="10270"/>
                          </a:lnTo>
                          <a:lnTo>
                            <a:pt x="3512" y="10865"/>
                          </a:lnTo>
                          <a:lnTo>
                            <a:pt x="664" y="12190"/>
                          </a:lnTo>
                          <a:lnTo>
                            <a:pt x="530" y="12258"/>
                          </a:lnTo>
                          <a:lnTo>
                            <a:pt x="332" y="12389"/>
                          </a:lnTo>
                          <a:lnTo>
                            <a:pt x="133" y="12786"/>
                          </a:lnTo>
                          <a:lnTo>
                            <a:pt x="0" y="13186"/>
                          </a:lnTo>
                          <a:lnTo>
                            <a:pt x="68" y="13384"/>
                          </a:lnTo>
                          <a:lnTo>
                            <a:pt x="68" y="13583"/>
                          </a:lnTo>
                          <a:lnTo>
                            <a:pt x="598" y="15041"/>
                          </a:lnTo>
                          <a:lnTo>
                            <a:pt x="664" y="15172"/>
                          </a:lnTo>
                          <a:lnTo>
                            <a:pt x="797" y="15370"/>
                          </a:lnTo>
                          <a:lnTo>
                            <a:pt x="1061" y="15637"/>
                          </a:lnTo>
                          <a:lnTo>
                            <a:pt x="1458" y="15767"/>
                          </a:lnTo>
                          <a:lnTo>
                            <a:pt x="1855" y="15767"/>
                          </a:lnTo>
                          <a:lnTo>
                            <a:pt x="4970" y="15106"/>
                          </a:lnTo>
                          <a:lnTo>
                            <a:pt x="5302" y="15569"/>
                          </a:lnTo>
                          <a:lnTo>
                            <a:pt x="5699" y="15966"/>
                          </a:lnTo>
                          <a:lnTo>
                            <a:pt x="4638" y="18948"/>
                          </a:lnTo>
                          <a:lnTo>
                            <a:pt x="4573" y="19149"/>
                          </a:lnTo>
                          <a:lnTo>
                            <a:pt x="4573" y="19348"/>
                          </a:lnTo>
                          <a:lnTo>
                            <a:pt x="4638" y="19745"/>
                          </a:lnTo>
                          <a:lnTo>
                            <a:pt x="4837" y="20074"/>
                          </a:lnTo>
                          <a:lnTo>
                            <a:pt x="5035" y="20207"/>
                          </a:lnTo>
                          <a:lnTo>
                            <a:pt x="5169" y="20340"/>
                          </a:lnTo>
                          <a:lnTo>
                            <a:pt x="6562" y="21002"/>
                          </a:lnTo>
                          <a:lnTo>
                            <a:pt x="6760" y="21135"/>
                          </a:lnTo>
                          <a:lnTo>
                            <a:pt x="7356" y="21135"/>
                          </a:lnTo>
                          <a:lnTo>
                            <a:pt x="7753" y="20936"/>
                          </a:lnTo>
                          <a:lnTo>
                            <a:pt x="8017" y="20672"/>
                          </a:lnTo>
                          <a:lnTo>
                            <a:pt x="9742" y="18020"/>
                          </a:lnTo>
                          <a:lnTo>
                            <a:pt x="10338" y="18088"/>
                          </a:lnTo>
                          <a:lnTo>
                            <a:pt x="10868" y="18088"/>
                          </a:lnTo>
                          <a:lnTo>
                            <a:pt x="12193" y="20936"/>
                          </a:lnTo>
                          <a:lnTo>
                            <a:pt x="12326" y="21135"/>
                          </a:lnTo>
                          <a:lnTo>
                            <a:pt x="12457" y="21268"/>
                          </a:lnTo>
                          <a:lnTo>
                            <a:pt x="12789" y="21467"/>
                          </a:lnTo>
                          <a:lnTo>
                            <a:pt x="13186" y="21600"/>
                          </a:lnTo>
                          <a:lnTo>
                            <a:pt x="13384" y="21600"/>
                          </a:lnTo>
                          <a:lnTo>
                            <a:pt x="13583" y="21532"/>
                          </a:lnTo>
                          <a:lnTo>
                            <a:pt x="15041" y="21070"/>
                          </a:lnTo>
                          <a:lnTo>
                            <a:pt x="15240" y="21002"/>
                          </a:lnTo>
                          <a:lnTo>
                            <a:pt x="15373" y="20871"/>
                          </a:lnTo>
                          <a:lnTo>
                            <a:pt x="15637" y="20539"/>
                          </a:lnTo>
                          <a:lnTo>
                            <a:pt x="15835" y="20142"/>
                          </a:lnTo>
                          <a:lnTo>
                            <a:pt x="15835" y="19745"/>
                          </a:lnTo>
                          <a:lnTo>
                            <a:pt x="15174" y="16630"/>
                          </a:lnTo>
                          <a:lnTo>
                            <a:pt x="15572" y="16298"/>
                          </a:lnTo>
                          <a:lnTo>
                            <a:pt x="16034" y="15901"/>
                          </a:lnTo>
                          <a:lnTo>
                            <a:pt x="18950" y="17027"/>
                          </a:lnTo>
                          <a:lnTo>
                            <a:pt x="19149" y="17027"/>
                          </a:lnTo>
                          <a:lnTo>
                            <a:pt x="19348" y="17095"/>
                          </a:lnTo>
                          <a:lnTo>
                            <a:pt x="19745" y="16962"/>
                          </a:lnTo>
                          <a:lnTo>
                            <a:pt x="20142" y="16763"/>
                          </a:lnTo>
                          <a:lnTo>
                            <a:pt x="20275" y="16630"/>
                          </a:lnTo>
                          <a:lnTo>
                            <a:pt x="20408" y="16431"/>
                          </a:lnTo>
                          <a:lnTo>
                            <a:pt x="21070" y="15041"/>
                          </a:lnTo>
                          <a:lnTo>
                            <a:pt x="21138" y="14908"/>
                          </a:lnTo>
                          <a:lnTo>
                            <a:pt x="21203" y="14641"/>
                          </a:lnTo>
                          <a:lnTo>
                            <a:pt x="21138" y="14244"/>
                          </a:lnTo>
                          <a:lnTo>
                            <a:pt x="20939" y="13912"/>
                          </a:lnTo>
                          <a:lnTo>
                            <a:pt x="20806" y="13714"/>
                          </a:lnTo>
                          <a:lnTo>
                            <a:pt x="20672" y="13583"/>
                          </a:lnTo>
                          <a:lnTo>
                            <a:pt x="18023" y="11858"/>
                          </a:lnTo>
                          <a:lnTo>
                            <a:pt x="18088" y="11330"/>
                          </a:lnTo>
                          <a:lnTo>
                            <a:pt x="18088" y="10732"/>
                          </a:lnTo>
                          <a:lnTo>
                            <a:pt x="20939" y="9407"/>
                          </a:lnTo>
                          <a:lnTo>
                            <a:pt x="21138" y="9342"/>
                          </a:lnTo>
                          <a:lnTo>
                            <a:pt x="21336" y="9209"/>
                          </a:lnTo>
                          <a:lnTo>
                            <a:pt x="21535" y="8811"/>
                          </a:lnTo>
                          <a:lnTo>
                            <a:pt x="21600" y="8414"/>
                          </a:lnTo>
                          <a:lnTo>
                            <a:pt x="21600" y="8017"/>
                          </a:lnTo>
                          <a:lnTo>
                            <a:pt x="21070" y="6559"/>
                          </a:lnTo>
                          <a:lnTo>
                            <a:pt x="21004" y="6360"/>
                          </a:lnTo>
                          <a:lnTo>
                            <a:pt x="20871" y="6227"/>
                          </a:lnTo>
                          <a:lnTo>
                            <a:pt x="20542" y="5963"/>
                          </a:lnTo>
                          <a:lnTo>
                            <a:pt x="20210" y="5830"/>
                          </a:lnTo>
                          <a:lnTo>
                            <a:pt x="19745" y="5830"/>
                          </a:lnTo>
                          <a:close/>
                          <a:moveTo>
                            <a:pt x="14908" y="12854"/>
                          </a:moveTo>
                          <a:lnTo>
                            <a:pt x="14644" y="13251"/>
                          </a:lnTo>
                          <a:lnTo>
                            <a:pt x="14380" y="13583"/>
                          </a:lnTo>
                          <a:lnTo>
                            <a:pt x="14113" y="13980"/>
                          </a:lnTo>
                          <a:lnTo>
                            <a:pt x="13782" y="14244"/>
                          </a:lnTo>
                          <a:lnTo>
                            <a:pt x="13452" y="14511"/>
                          </a:lnTo>
                          <a:lnTo>
                            <a:pt x="13052" y="14775"/>
                          </a:lnTo>
                          <a:lnTo>
                            <a:pt x="12655" y="14973"/>
                          </a:lnTo>
                          <a:lnTo>
                            <a:pt x="11861" y="15240"/>
                          </a:lnTo>
                          <a:lnTo>
                            <a:pt x="11398" y="15305"/>
                          </a:lnTo>
                          <a:lnTo>
                            <a:pt x="10999" y="15370"/>
                          </a:lnTo>
                          <a:lnTo>
                            <a:pt x="10536" y="15305"/>
                          </a:lnTo>
                          <a:lnTo>
                            <a:pt x="10071" y="15305"/>
                          </a:lnTo>
                          <a:lnTo>
                            <a:pt x="9674" y="15172"/>
                          </a:lnTo>
                          <a:lnTo>
                            <a:pt x="9211" y="15041"/>
                          </a:lnTo>
                          <a:lnTo>
                            <a:pt x="8814" y="14840"/>
                          </a:lnTo>
                          <a:lnTo>
                            <a:pt x="8417" y="14641"/>
                          </a:lnTo>
                          <a:lnTo>
                            <a:pt x="8017" y="14377"/>
                          </a:lnTo>
                          <a:lnTo>
                            <a:pt x="7688" y="14045"/>
                          </a:lnTo>
                          <a:lnTo>
                            <a:pt x="7356" y="13782"/>
                          </a:lnTo>
                          <a:lnTo>
                            <a:pt x="7089" y="13384"/>
                          </a:lnTo>
                          <a:lnTo>
                            <a:pt x="6891" y="13052"/>
                          </a:lnTo>
                          <a:lnTo>
                            <a:pt x="6494" y="12258"/>
                          </a:lnTo>
                          <a:lnTo>
                            <a:pt x="6428" y="11793"/>
                          </a:lnTo>
                          <a:lnTo>
                            <a:pt x="6295" y="11396"/>
                          </a:lnTo>
                          <a:lnTo>
                            <a:pt x="6295" y="10533"/>
                          </a:lnTo>
                          <a:lnTo>
                            <a:pt x="6363" y="10071"/>
                          </a:lnTo>
                          <a:lnTo>
                            <a:pt x="6428" y="9606"/>
                          </a:lnTo>
                          <a:lnTo>
                            <a:pt x="6562" y="9209"/>
                          </a:lnTo>
                          <a:lnTo>
                            <a:pt x="6760" y="8746"/>
                          </a:lnTo>
                          <a:lnTo>
                            <a:pt x="7024" y="8349"/>
                          </a:lnTo>
                          <a:lnTo>
                            <a:pt x="7291" y="8017"/>
                          </a:lnTo>
                          <a:lnTo>
                            <a:pt x="7555" y="7620"/>
                          </a:lnTo>
                          <a:lnTo>
                            <a:pt x="7886" y="7353"/>
                          </a:lnTo>
                          <a:lnTo>
                            <a:pt x="8216" y="7089"/>
                          </a:lnTo>
                          <a:lnTo>
                            <a:pt x="8616" y="6823"/>
                          </a:lnTo>
                          <a:lnTo>
                            <a:pt x="9013" y="6624"/>
                          </a:lnTo>
                          <a:lnTo>
                            <a:pt x="9410" y="6494"/>
                          </a:lnTo>
                          <a:lnTo>
                            <a:pt x="9807" y="6360"/>
                          </a:lnTo>
                          <a:lnTo>
                            <a:pt x="10270" y="6295"/>
                          </a:lnTo>
                          <a:lnTo>
                            <a:pt x="10669" y="6227"/>
                          </a:lnTo>
                          <a:lnTo>
                            <a:pt x="11132" y="6295"/>
                          </a:lnTo>
                          <a:lnTo>
                            <a:pt x="11597" y="6295"/>
                          </a:lnTo>
                          <a:lnTo>
                            <a:pt x="11994" y="6426"/>
                          </a:lnTo>
                          <a:lnTo>
                            <a:pt x="12457" y="6559"/>
                          </a:lnTo>
                          <a:lnTo>
                            <a:pt x="13251" y="6956"/>
                          </a:lnTo>
                          <a:lnTo>
                            <a:pt x="13651" y="7223"/>
                          </a:lnTo>
                          <a:lnTo>
                            <a:pt x="13980" y="7552"/>
                          </a:lnTo>
                          <a:lnTo>
                            <a:pt x="14312" y="7818"/>
                          </a:lnTo>
                          <a:lnTo>
                            <a:pt x="14579" y="8216"/>
                          </a:lnTo>
                          <a:lnTo>
                            <a:pt x="14777" y="8548"/>
                          </a:lnTo>
                          <a:lnTo>
                            <a:pt x="15174" y="9342"/>
                          </a:lnTo>
                          <a:lnTo>
                            <a:pt x="15240" y="9804"/>
                          </a:lnTo>
                          <a:lnTo>
                            <a:pt x="15305" y="10204"/>
                          </a:lnTo>
                          <a:lnTo>
                            <a:pt x="15373" y="10667"/>
                          </a:lnTo>
                          <a:lnTo>
                            <a:pt x="15373" y="11064"/>
                          </a:lnTo>
                          <a:lnTo>
                            <a:pt x="15305" y="11529"/>
                          </a:lnTo>
                          <a:lnTo>
                            <a:pt x="15240" y="11992"/>
                          </a:lnTo>
                          <a:lnTo>
                            <a:pt x="15106" y="12389"/>
                          </a:lnTo>
                          <a:lnTo>
                            <a:pt x="14908" y="12854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281" name="Group 281"/>
                  <p:cNvGrpSpPr/>
                  <p:nvPr/>
                </p:nvGrpSpPr>
                <p:grpSpPr>
                  <a:xfrm>
                    <a:off x="3586544" y="23806"/>
                    <a:ext cx="333658" cy="329078"/>
                    <a:chOff x="21" y="0"/>
                    <a:chExt cx="333656" cy="329076"/>
                  </a:xfrm>
                </p:grpSpPr>
                <p:sp>
                  <p:nvSpPr>
                    <p:cNvPr id="278" name="Shape 278"/>
                    <p:cNvSpPr/>
                    <p:nvPr/>
                  </p:nvSpPr>
                  <p:spPr>
                    <a:xfrm>
                      <a:off x="21" y="13826"/>
                      <a:ext cx="315230" cy="31525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800" y="0"/>
                          </a:moveTo>
                          <a:lnTo>
                            <a:pt x="10238" y="0"/>
                          </a:lnTo>
                          <a:lnTo>
                            <a:pt x="9713" y="71"/>
                          </a:lnTo>
                          <a:lnTo>
                            <a:pt x="9151" y="140"/>
                          </a:lnTo>
                          <a:lnTo>
                            <a:pt x="8626" y="210"/>
                          </a:lnTo>
                          <a:lnTo>
                            <a:pt x="8100" y="350"/>
                          </a:lnTo>
                          <a:lnTo>
                            <a:pt x="7573" y="491"/>
                          </a:lnTo>
                          <a:lnTo>
                            <a:pt x="7084" y="667"/>
                          </a:lnTo>
                          <a:lnTo>
                            <a:pt x="6593" y="841"/>
                          </a:lnTo>
                          <a:lnTo>
                            <a:pt x="6102" y="1052"/>
                          </a:lnTo>
                          <a:lnTo>
                            <a:pt x="5645" y="1297"/>
                          </a:lnTo>
                          <a:lnTo>
                            <a:pt x="5189" y="1578"/>
                          </a:lnTo>
                          <a:lnTo>
                            <a:pt x="4348" y="2139"/>
                          </a:lnTo>
                          <a:lnTo>
                            <a:pt x="3928" y="2455"/>
                          </a:lnTo>
                          <a:lnTo>
                            <a:pt x="3542" y="2805"/>
                          </a:lnTo>
                          <a:lnTo>
                            <a:pt x="3156" y="3156"/>
                          </a:lnTo>
                          <a:lnTo>
                            <a:pt x="2805" y="3542"/>
                          </a:lnTo>
                          <a:lnTo>
                            <a:pt x="2455" y="3928"/>
                          </a:lnTo>
                          <a:lnTo>
                            <a:pt x="2138" y="4348"/>
                          </a:lnTo>
                          <a:lnTo>
                            <a:pt x="1859" y="4768"/>
                          </a:lnTo>
                          <a:lnTo>
                            <a:pt x="1578" y="5189"/>
                          </a:lnTo>
                          <a:lnTo>
                            <a:pt x="1297" y="5645"/>
                          </a:lnTo>
                          <a:lnTo>
                            <a:pt x="1051" y="6101"/>
                          </a:lnTo>
                          <a:lnTo>
                            <a:pt x="841" y="6592"/>
                          </a:lnTo>
                          <a:lnTo>
                            <a:pt x="667" y="7083"/>
                          </a:lnTo>
                          <a:lnTo>
                            <a:pt x="491" y="7574"/>
                          </a:lnTo>
                          <a:lnTo>
                            <a:pt x="350" y="8100"/>
                          </a:lnTo>
                          <a:lnTo>
                            <a:pt x="210" y="8625"/>
                          </a:lnTo>
                          <a:lnTo>
                            <a:pt x="140" y="9152"/>
                          </a:lnTo>
                          <a:lnTo>
                            <a:pt x="71" y="9712"/>
                          </a:lnTo>
                          <a:lnTo>
                            <a:pt x="0" y="10239"/>
                          </a:lnTo>
                          <a:lnTo>
                            <a:pt x="0" y="11361"/>
                          </a:lnTo>
                          <a:lnTo>
                            <a:pt x="71" y="11886"/>
                          </a:lnTo>
                          <a:lnTo>
                            <a:pt x="140" y="12448"/>
                          </a:lnTo>
                          <a:lnTo>
                            <a:pt x="210" y="12973"/>
                          </a:lnTo>
                          <a:lnTo>
                            <a:pt x="350" y="13500"/>
                          </a:lnTo>
                          <a:lnTo>
                            <a:pt x="491" y="14026"/>
                          </a:lnTo>
                          <a:lnTo>
                            <a:pt x="667" y="14517"/>
                          </a:lnTo>
                          <a:lnTo>
                            <a:pt x="841" y="15008"/>
                          </a:lnTo>
                          <a:lnTo>
                            <a:pt x="1051" y="15499"/>
                          </a:lnTo>
                          <a:lnTo>
                            <a:pt x="1297" y="15953"/>
                          </a:lnTo>
                          <a:lnTo>
                            <a:pt x="1578" y="16410"/>
                          </a:lnTo>
                          <a:lnTo>
                            <a:pt x="1859" y="16830"/>
                          </a:lnTo>
                          <a:lnTo>
                            <a:pt x="2138" y="17252"/>
                          </a:lnTo>
                          <a:lnTo>
                            <a:pt x="2455" y="17672"/>
                          </a:lnTo>
                          <a:lnTo>
                            <a:pt x="2805" y="18058"/>
                          </a:lnTo>
                          <a:lnTo>
                            <a:pt x="3156" y="18444"/>
                          </a:lnTo>
                          <a:lnTo>
                            <a:pt x="3542" y="18794"/>
                          </a:lnTo>
                          <a:lnTo>
                            <a:pt x="3928" y="19145"/>
                          </a:lnTo>
                          <a:lnTo>
                            <a:pt x="4348" y="19461"/>
                          </a:lnTo>
                          <a:lnTo>
                            <a:pt x="5189" y="20022"/>
                          </a:lnTo>
                          <a:lnTo>
                            <a:pt x="5645" y="20301"/>
                          </a:lnTo>
                          <a:lnTo>
                            <a:pt x="6102" y="20548"/>
                          </a:lnTo>
                          <a:lnTo>
                            <a:pt x="6593" y="20758"/>
                          </a:lnTo>
                          <a:lnTo>
                            <a:pt x="7084" y="20933"/>
                          </a:lnTo>
                          <a:lnTo>
                            <a:pt x="7573" y="21109"/>
                          </a:lnTo>
                          <a:lnTo>
                            <a:pt x="8100" y="21249"/>
                          </a:lnTo>
                          <a:lnTo>
                            <a:pt x="8626" y="21388"/>
                          </a:lnTo>
                          <a:lnTo>
                            <a:pt x="9151" y="21459"/>
                          </a:lnTo>
                          <a:lnTo>
                            <a:pt x="9713" y="21529"/>
                          </a:lnTo>
                          <a:lnTo>
                            <a:pt x="10238" y="21600"/>
                          </a:lnTo>
                          <a:lnTo>
                            <a:pt x="11362" y="21600"/>
                          </a:lnTo>
                          <a:lnTo>
                            <a:pt x="11887" y="21529"/>
                          </a:lnTo>
                          <a:lnTo>
                            <a:pt x="12449" y="21459"/>
                          </a:lnTo>
                          <a:lnTo>
                            <a:pt x="12974" y="21388"/>
                          </a:lnTo>
                          <a:lnTo>
                            <a:pt x="13500" y="21249"/>
                          </a:lnTo>
                          <a:lnTo>
                            <a:pt x="14027" y="21109"/>
                          </a:lnTo>
                          <a:lnTo>
                            <a:pt x="15009" y="20758"/>
                          </a:lnTo>
                          <a:lnTo>
                            <a:pt x="15500" y="20548"/>
                          </a:lnTo>
                          <a:lnTo>
                            <a:pt x="15955" y="20301"/>
                          </a:lnTo>
                          <a:lnTo>
                            <a:pt x="16411" y="20022"/>
                          </a:lnTo>
                          <a:lnTo>
                            <a:pt x="17252" y="19461"/>
                          </a:lnTo>
                          <a:lnTo>
                            <a:pt x="17674" y="19145"/>
                          </a:lnTo>
                          <a:lnTo>
                            <a:pt x="18060" y="18794"/>
                          </a:lnTo>
                          <a:lnTo>
                            <a:pt x="18445" y="18444"/>
                          </a:lnTo>
                          <a:lnTo>
                            <a:pt x="18795" y="18058"/>
                          </a:lnTo>
                          <a:lnTo>
                            <a:pt x="19147" y="17672"/>
                          </a:lnTo>
                          <a:lnTo>
                            <a:pt x="19462" y="17252"/>
                          </a:lnTo>
                          <a:lnTo>
                            <a:pt x="19743" y="16830"/>
                          </a:lnTo>
                          <a:lnTo>
                            <a:pt x="20022" y="16410"/>
                          </a:lnTo>
                          <a:lnTo>
                            <a:pt x="20303" y="15953"/>
                          </a:lnTo>
                          <a:lnTo>
                            <a:pt x="20549" y="15499"/>
                          </a:lnTo>
                          <a:lnTo>
                            <a:pt x="20759" y="15008"/>
                          </a:lnTo>
                          <a:lnTo>
                            <a:pt x="20935" y="14517"/>
                          </a:lnTo>
                          <a:lnTo>
                            <a:pt x="21109" y="14026"/>
                          </a:lnTo>
                          <a:lnTo>
                            <a:pt x="21250" y="13500"/>
                          </a:lnTo>
                          <a:lnTo>
                            <a:pt x="21390" y="12973"/>
                          </a:lnTo>
                          <a:lnTo>
                            <a:pt x="21460" y="12448"/>
                          </a:lnTo>
                          <a:lnTo>
                            <a:pt x="21531" y="11886"/>
                          </a:lnTo>
                          <a:lnTo>
                            <a:pt x="21600" y="11361"/>
                          </a:lnTo>
                          <a:lnTo>
                            <a:pt x="21600" y="10799"/>
                          </a:lnTo>
                          <a:lnTo>
                            <a:pt x="10800" y="10799"/>
                          </a:lnTo>
                          <a:lnTo>
                            <a:pt x="10800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79" name="Shape 279"/>
                    <p:cNvSpPr/>
                    <p:nvPr/>
                  </p:nvSpPr>
                  <p:spPr>
                    <a:xfrm>
                      <a:off x="178101" y="-1"/>
                      <a:ext cx="110548" cy="12897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1601" y="88"/>
                          </a:lnTo>
                          <a:lnTo>
                            <a:pt x="3202" y="345"/>
                          </a:lnTo>
                          <a:lnTo>
                            <a:pt x="4800" y="602"/>
                          </a:lnTo>
                          <a:lnTo>
                            <a:pt x="6401" y="943"/>
                          </a:lnTo>
                          <a:lnTo>
                            <a:pt x="7899" y="1457"/>
                          </a:lnTo>
                          <a:lnTo>
                            <a:pt x="9501" y="1971"/>
                          </a:lnTo>
                          <a:lnTo>
                            <a:pt x="10901" y="2572"/>
                          </a:lnTo>
                          <a:lnTo>
                            <a:pt x="12399" y="3171"/>
                          </a:lnTo>
                          <a:lnTo>
                            <a:pt x="13701" y="3945"/>
                          </a:lnTo>
                          <a:lnTo>
                            <a:pt x="15002" y="4716"/>
                          </a:lnTo>
                          <a:lnTo>
                            <a:pt x="16201" y="5486"/>
                          </a:lnTo>
                          <a:lnTo>
                            <a:pt x="17400" y="6345"/>
                          </a:lnTo>
                          <a:lnTo>
                            <a:pt x="18599" y="7284"/>
                          </a:lnTo>
                          <a:lnTo>
                            <a:pt x="19601" y="8316"/>
                          </a:lnTo>
                          <a:lnTo>
                            <a:pt x="20598" y="9343"/>
                          </a:lnTo>
                          <a:lnTo>
                            <a:pt x="21600" y="10459"/>
                          </a:ln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80" name="Shape 280"/>
                    <p:cNvSpPr/>
                    <p:nvPr/>
                  </p:nvSpPr>
                  <p:spPr>
                    <a:xfrm>
                      <a:off x="176063" y="71652"/>
                      <a:ext cx="157615" cy="8136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8516" y="0"/>
                          </a:moveTo>
                          <a:lnTo>
                            <a:pt x="0" y="21600"/>
                          </a:lnTo>
                          <a:lnTo>
                            <a:pt x="21600" y="21600"/>
                          </a:lnTo>
                          <a:lnTo>
                            <a:pt x="21531" y="18615"/>
                          </a:lnTo>
                          <a:lnTo>
                            <a:pt x="21390" y="15759"/>
                          </a:lnTo>
                          <a:lnTo>
                            <a:pt x="21110" y="12909"/>
                          </a:lnTo>
                          <a:lnTo>
                            <a:pt x="20759" y="10192"/>
                          </a:lnTo>
                          <a:lnTo>
                            <a:pt x="20339" y="7475"/>
                          </a:lnTo>
                          <a:lnTo>
                            <a:pt x="19846" y="4892"/>
                          </a:lnTo>
                          <a:lnTo>
                            <a:pt x="19216" y="2443"/>
                          </a:lnTo>
                          <a:lnTo>
                            <a:pt x="18516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</p:grpSp>
            <p:grpSp>
              <p:nvGrpSpPr>
                <p:cNvPr id="320" name="Group 320"/>
                <p:cNvGrpSpPr/>
                <p:nvPr/>
              </p:nvGrpSpPr>
              <p:grpSpPr>
                <a:xfrm>
                  <a:off x="872027" y="1290007"/>
                  <a:ext cx="3894610" cy="342357"/>
                  <a:chOff x="0" y="21"/>
                  <a:chExt cx="3894608" cy="342355"/>
                </a:xfrm>
              </p:grpSpPr>
              <p:grpSp>
                <p:nvGrpSpPr>
                  <p:cNvPr id="285" name="Group 285"/>
                  <p:cNvGrpSpPr/>
                  <p:nvPr/>
                </p:nvGrpSpPr>
                <p:grpSpPr>
                  <a:xfrm>
                    <a:off x="1847001" y="8468"/>
                    <a:ext cx="345950" cy="325462"/>
                    <a:chOff x="0" y="21"/>
                    <a:chExt cx="345948" cy="325461"/>
                  </a:xfrm>
                </p:grpSpPr>
                <p:sp>
                  <p:nvSpPr>
                    <p:cNvPr id="283" name="Shape 283"/>
                    <p:cNvSpPr/>
                    <p:nvPr/>
                  </p:nvSpPr>
                  <p:spPr>
                    <a:xfrm>
                      <a:off x="0" y="123343"/>
                      <a:ext cx="82390" cy="18474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0" y="21600"/>
                          </a:lnTo>
                          <a:lnTo>
                            <a:pt x="216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  <a:moveTo>
                            <a:pt x="13282" y="5923"/>
                          </a:moveTo>
                          <a:lnTo>
                            <a:pt x="12477" y="5864"/>
                          </a:lnTo>
                          <a:lnTo>
                            <a:pt x="11805" y="5805"/>
                          </a:lnTo>
                          <a:lnTo>
                            <a:pt x="11139" y="5626"/>
                          </a:lnTo>
                          <a:lnTo>
                            <a:pt x="10599" y="5444"/>
                          </a:lnTo>
                          <a:lnTo>
                            <a:pt x="10065" y="5147"/>
                          </a:lnTo>
                          <a:lnTo>
                            <a:pt x="9662" y="4847"/>
                          </a:lnTo>
                          <a:lnTo>
                            <a:pt x="9525" y="4547"/>
                          </a:lnTo>
                          <a:lnTo>
                            <a:pt x="9393" y="4189"/>
                          </a:lnTo>
                          <a:lnTo>
                            <a:pt x="9525" y="3830"/>
                          </a:lnTo>
                          <a:lnTo>
                            <a:pt x="9662" y="3530"/>
                          </a:lnTo>
                          <a:lnTo>
                            <a:pt x="10065" y="3231"/>
                          </a:lnTo>
                          <a:lnTo>
                            <a:pt x="11139" y="2752"/>
                          </a:lnTo>
                          <a:lnTo>
                            <a:pt x="11805" y="2634"/>
                          </a:lnTo>
                          <a:lnTo>
                            <a:pt x="12477" y="2513"/>
                          </a:lnTo>
                          <a:lnTo>
                            <a:pt x="13282" y="2454"/>
                          </a:lnTo>
                          <a:lnTo>
                            <a:pt x="14086" y="2513"/>
                          </a:lnTo>
                          <a:lnTo>
                            <a:pt x="14758" y="2634"/>
                          </a:lnTo>
                          <a:lnTo>
                            <a:pt x="15430" y="2752"/>
                          </a:lnTo>
                          <a:lnTo>
                            <a:pt x="15964" y="2992"/>
                          </a:lnTo>
                          <a:lnTo>
                            <a:pt x="16504" y="3231"/>
                          </a:lnTo>
                          <a:lnTo>
                            <a:pt x="16907" y="3530"/>
                          </a:lnTo>
                          <a:lnTo>
                            <a:pt x="17039" y="3830"/>
                          </a:lnTo>
                          <a:lnTo>
                            <a:pt x="17176" y="4189"/>
                          </a:lnTo>
                          <a:lnTo>
                            <a:pt x="17039" y="4547"/>
                          </a:lnTo>
                          <a:lnTo>
                            <a:pt x="16907" y="4847"/>
                          </a:lnTo>
                          <a:lnTo>
                            <a:pt x="16504" y="5147"/>
                          </a:lnTo>
                          <a:lnTo>
                            <a:pt x="15964" y="5444"/>
                          </a:lnTo>
                          <a:lnTo>
                            <a:pt x="15430" y="5626"/>
                          </a:lnTo>
                          <a:lnTo>
                            <a:pt x="14758" y="5805"/>
                          </a:lnTo>
                          <a:lnTo>
                            <a:pt x="14086" y="5864"/>
                          </a:lnTo>
                          <a:lnTo>
                            <a:pt x="13282" y="5923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84" name="Shape 284"/>
                    <p:cNvSpPr/>
                    <p:nvPr/>
                  </p:nvSpPr>
                  <p:spPr>
                    <a:xfrm>
                      <a:off x="88546" y="21"/>
                      <a:ext cx="257403" cy="32546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18680"/>
                          </a:moveTo>
                          <a:lnTo>
                            <a:pt x="2663" y="18680"/>
                          </a:lnTo>
                          <a:lnTo>
                            <a:pt x="3521" y="19019"/>
                          </a:lnTo>
                          <a:lnTo>
                            <a:pt x="4724" y="19427"/>
                          </a:lnTo>
                          <a:lnTo>
                            <a:pt x="6268" y="19903"/>
                          </a:lnTo>
                          <a:lnTo>
                            <a:pt x="7988" y="20412"/>
                          </a:lnTo>
                          <a:lnTo>
                            <a:pt x="9834" y="20854"/>
                          </a:lnTo>
                          <a:lnTo>
                            <a:pt x="10779" y="21058"/>
                          </a:lnTo>
                          <a:lnTo>
                            <a:pt x="11724" y="21226"/>
                          </a:lnTo>
                          <a:lnTo>
                            <a:pt x="12625" y="21396"/>
                          </a:lnTo>
                          <a:lnTo>
                            <a:pt x="13526" y="21498"/>
                          </a:lnTo>
                          <a:lnTo>
                            <a:pt x="14342" y="21567"/>
                          </a:lnTo>
                          <a:lnTo>
                            <a:pt x="15159" y="21600"/>
                          </a:lnTo>
                          <a:lnTo>
                            <a:pt x="16532" y="21600"/>
                          </a:lnTo>
                          <a:lnTo>
                            <a:pt x="17262" y="21567"/>
                          </a:lnTo>
                          <a:lnTo>
                            <a:pt x="17950" y="21498"/>
                          </a:lnTo>
                          <a:lnTo>
                            <a:pt x="18551" y="21363"/>
                          </a:lnTo>
                          <a:lnTo>
                            <a:pt x="18851" y="21295"/>
                          </a:lnTo>
                          <a:lnTo>
                            <a:pt x="19066" y="21226"/>
                          </a:lnTo>
                          <a:lnTo>
                            <a:pt x="19281" y="21124"/>
                          </a:lnTo>
                          <a:lnTo>
                            <a:pt x="19452" y="20989"/>
                          </a:lnTo>
                          <a:lnTo>
                            <a:pt x="19539" y="20854"/>
                          </a:lnTo>
                          <a:lnTo>
                            <a:pt x="19625" y="20684"/>
                          </a:lnTo>
                          <a:lnTo>
                            <a:pt x="19754" y="19698"/>
                          </a:lnTo>
                          <a:lnTo>
                            <a:pt x="19712" y="19461"/>
                          </a:lnTo>
                          <a:lnTo>
                            <a:pt x="19625" y="19257"/>
                          </a:lnTo>
                          <a:lnTo>
                            <a:pt x="19452" y="19054"/>
                          </a:lnTo>
                          <a:lnTo>
                            <a:pt x="19195" y="18883"/>
                          </a:lnTo>
                          <a:lnTo>
                            <a:pt x="19410" y="18850"/>
                          </a:lnTo>
                          <a:lnTo>
                            <a:pt x="19840" y="18713"/>
                          </a:lnTo>
                          <a:lnTo>
                            <a:pt x="20011" y="18578"/>
                          </a:lnTo>
                          <a:lnTo>
                            <a:pt x="20140" y="18441"/>
                          </a:lnTo>
                          <a:lnTo>
                            <a:pt x="20269" y="18273"/>
                          </a:lnTo>
                          <a:lnTo>
                            <a:pt x="20355" y="18068"/>
                          </a:lnTo>
                          <a:lnTo>
                            <a:pt x="20397" y="17899"/>
                          </a:lnTo>
                          <a:lnTo>
                            <a:pt x="20526" y="16676"/>
                          </a:lnTo>
                          <a:lnTo>
                            <a:pt x="20526" y="16370"/>
                          </a:lnTo>
                          <a:lnTo>
                            <a:pt x="20484" y="16200"/>
                          </a:lnTo>
                          <a:lnTo>
                            <a:pt x="20397" y="16065"/>
                          </a:lnTo>
                          <a:lnTo>
                            <a:pt x="20182" y="15827"/>
                          </a:lnTo>
                          <a:lnTo>
                            <a:pt x="19925" y="15623"/>
                          </a:lnTo>
                          <a:lnTo>
                            <a:pt x="20140" y="15590"/>
                          </a:lnTo>
                          <a:lnTo>
                            <a:pt x="20313" y="15521"/>
                          </a:lnTo>
                          <a:lnTo>
                            <a:pt x="20484" y="15419"/>
                          </a:lnTo>
                          <a:lnTo>
                            <a:pt x="20655" y="15283"/>
                          </a:lnTo>
                          <a:lnTo>
                            <a:pt x="20784" y="15147"/>
                          </a:lnTo>
                          <a:lnTo>
                            <a:pt x="20870" y="15012"/>
                          </a:lnTo>
                          <a:lnTo>
                            <a:pt x="20956" y="14842"/>
                          </a:lnTo>
                          <a:lnTo>
                            <a:pt x="20999" y="14638"/>
                          </a:lnTo>
                          <a:lnTo>
                            <a:pt x="21127" y="13449"/>
                          </a:lnTo>
                          <a:lnTo>
                            <a:pt x="21127" y="13110"/>
                          </a:lnTo>
                          <a:lnTo>
                            <a:pt x="21085" y="12940"/>
                          </a:lnTo>
                          <a:lnTo>
                            <a:pt x="20999" y="12803"/>
                          </a:lnTo>
                          <a:lnTo>
                            <a:pt x="20912" y="12668"/>
                          </a:lnTo>
                          <a:lnTo>
                            <a:pt x="20655" y="12464"/>
                          </a:lnTo>
                          <a:lnTo>
                            <a:pt x="20484" y="12363"/>
                          </a:lnTo>
                          <a:lnTo>
                            <a:pt x="20655" y="12328"/>
                          </a:lnTo>
                          <a:lnTo>
                            <a:pt x="20828" y="12226"/>
                          </a:lnTo>
                          <a:lnTo>
                            <a:pt x="20999" y="12124"/>
                          </a:lnTo>
                          <a:lnTo>
                            <a:pt x="21127" y="12022"/>
                          </a:lnTo>
                          <a:lnTo>
                            <a:pt x="21256" y="11887"/>
                          </a:lnTo>
                          <a:lnTo>
                            <a:pt x="21343" y="11750"/>
                          </a:lnTo>
                          <a:lnTo>
                            <a:pt x="21385" y="11582"/>
                          </a:lnTo>
                          <a:lnTo>
                            <a:pt x="21429" y="11412"/>
                          </a:lnTo>
                          <a:lnTo>
                            <a:pt x="21600" y="10188"/>
                          </a:lnTo>
                          <a:lnTo>
                            <a:pt x="21558" y="10018"/>
                          </a:lnTo>
                          <a:lnTo>
                            <a:pt x="21514" y="9850"/>
                          </a:lnTo>
                          <a:lnTo>
                            <a:pt x="21429" y="9713"/>
                          </a:lnTo>
                          <a:lnTo>
                            <a:pt x="21343" y="9578"/>
                          </a:lnTo>
                          <a:lnTo>
                            <a:pt x="21214" y="9441"/>
                          </a:lnTo>
                          <a:lnTo>
                            <a:pt x="21043" y="9339"/>
                          </a:lnTo>
                          <a:lnTo>
                            <a:pt x="20655" y="9136"/>
                          </a:lnTo>
                          <a:lnTo>
                            <a:pt x="20226" y="8965"/>
                          </a:lnTo>
                          <a:lnTo>
                            <a:pt x="19712" y="8830"/>
                          </a:lnTo>
                          <a:lnTo>
                            <a:pt x="19153" y="8728"/>
                          </a:lnTo>
                          <a:lnTo>
                            <a:pt x="18594" y="8660"/>
                          </a:lnTo>
                          <a:lnTo>
                            <a:pt x="17391" y="8525"/>
                          </a:lnTo>
                          <a:lnTo>
                            <a:pt x="15545" y="8388"/>
                          </a:lnTo>
                          <a:lnTo>
                            <a:pt x="13355" y="8286"/>
                          </a:lnTo>
                          <a:lnTo>
                            <a:pt x="11123" y="8185"/>
                          </a:lnTo>
                          <a:lnTo>
                            <a:pt x="11422" y="7777"/>
                          </a:lnTo>
                          <a:lnTo>
                            <a:pt x="11680" y="7302"/>
                          </a:lnTo>
                          <a:lnTo>
                            <a:pt x="11937" y="6793"/>
                          </a:lnTo>
                          <a:lnTo>
                            <a:pt x="12110" y="6249"/>
                          </a:lnTo>
                          <a:lnTo>
                            <a:pt x="12281" y="5705"/>
                          </a:lnTo>
                          <a:lnTo>
                            <a:pt x="12454" y="5128"/>
                          </a:lnTo>
                          <a:lnTo>
                            <a:pt x="12625" y="4008"/>
                          </a:lnTo>
                          <a:lnTo>
                            <a:pt x="12754" y="2988"/>
                          </a:lnTo>
                          <a:lnTo>
                            <a:pt x="12840" y="2139"/>
                          </a:lnTo>
                          <a:lnTo>
                            <a:pt x="12840" y="1120"/>
                          </a:lnTo>
                          <a:lnTo>
                            <a:pt x="12711" y="848"/>
                          </a:lnTo>
                          <a:lnTo>
                            <a:pt x="12583" y="644"/>
                          </a:lnTo>
                          <a:lnTo>
                            <a:pt x="12368" y="441"/>
                          </a:lnTo>
                          <a:lnTo>
                            <a:pt x="12110" y="237"/>
                          </a:lnTo>
                          <a:lnTo>
                            <a:pt x="11809" y="135"/>
                          </a:lnTo>
                          <a:lnTo>
                            <a:pt x="11465" y="33"/>
                          </a:lnTo>
                          <a:lnTo>
                            <a:pt x="11123" y="0"/>
                          </a:lnTo>
                          <a:lnTo>
                            <a:pt x="10477" y="33"/>
                          </a:lnTo>
                          <a:lnTo>
                            <a:pt x="10049" y="102"/>
                          </a:lnTo>
                          <a:lnTo>
                            <a:pt x="9705" y="204"/>
                          </a:lnTo>
                          <a:lnTo>
                            <a:pt x="9448" y="305"/>
                          </a:lnTo>
                          <a:lnTo>
                            <a:pt x="8760" y="2037"/>
                          </a:lnTo>
                          <a:lnTo>
                            <a:pt x="8416" y="2818"/>
                          </a:lnTo>
                          <a:lnTo>
                            <a:pt x="8072" y="3532"/>
                          </a:lnTo>
                          <a:lnTo>
                            <a:pt x="7730" y="4177"/>
                          </a:lnTo>
                          <a:lnTo>
                            <a:pt x="7386" y="4721"/>
                          </a:lnTo>
                          <a:lnTo>
                            <a:pt x="7085" y="5128"/>
                          </a:lnTo>
                          <a:lnTo>
                            <a:pt x="6827" y="5468"/>
                          </a:lnTo>
                          <a:lnTo>
                            <a:pt x="5840" y="6249"/>
                          </a:lnTo>
                          <a:lnTo>
                            <a:pt x="4422" y="7302"/>
                          </a:lnTo>
                          <a:lnTo>
                            <a:pt x="2534" y="8660"/>
                          </a:lnTo>
                          <a:lnTo>
                            <a:pt x="0" y="866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293" name="Group 293"/>
                  <p:cNvGrpSpPr/>
                  <p:nvPr/>
                </p:nvGrpSpPr>
                <p:grpSpPr>
                  <a:xfrm>
                    <a:off x="917375" y="14351"/>
                    <a:ext cx="353116" cy="313695"/>
                    <a:chOff x="21" y="21"/>
                    <a:chExt cx="353114" cy="313694"/>
                  </a:xfrm>
                </p:grpSpPr>
                <p:sp>
                  <p:nvSpPr>
                    <p:cNvPr id="286" name="Shape 286"/>
                    <p:cNvSpPr/>
                    <p:nvPr/>
                  </p:nvSpPr>
                  <p:spPr>
                    <a:xfrm>
                      <a:off x="21" y="20991"/>
                      <a:ext cx="353115" cy="22416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0974" y="0"/>
                          </a:moveTo>
                          <a:lnTo>
                            <a:pt x="500" y="0"/>
                          </a:lnTo>
                          <a:lnTo>
                            <a:pt x="375" y="51"/>
                          </a:lnTo>
                          <a:lnTo>
                            <a:pt x="251" y="148"/>
                          </a:lnTo>
                          <a:lnTo>
                            <a:pt x="157" y="296"/>
                          </a:lnTo>
                          <a:lnTo>
                            <a:pt x="31" y="591"/>
                          </a:lnTo>
                          <a:lnTo>
                            <a:pt x="0" y="790"/>
                          </a:lnTo>
                          <a:lnTo>
                            <a:pt x="0" y="20810"/>
                          </a:lnTo>
                          <a:lnTo>
                            <a:pt x="31" y="21007"/>
                          </a:lnTo>
                          <a:lnTo>
                            <a:pt x="94" y="21155"/>
                          </a:lnTo>
                          <a:lnTo>
                            <a:pt x="157" y="21304"/>
                          </a:lnTo>
                          <a:lnTo>
                            <a:pt x="251" y="21402"/>
                          </a:lnTo>
                          <a:lnTo>
                            <a:pt x="375" y="21501"/>
                          </a:lnTo>
                          <a:lnTo>
                            <a:pt x="500" y="21549"/>
                          </a:lnTo>
                          <a:lnTo>
                            <a:pt x="626" y="21600"/>
                          </a:lnTo>
                          <a:lnTo>
                            <a:pt x="20974" y="21600"/>
                          </a:lnTo>
                          <a:lnTo>
                            <a:pt x="21099" y="21549"/>
                          </a:lnTo>
                          <a:lnTo>
                            <a:pt x="21223" y="21501"/>
                          </a:lnTo>
                          <a:lnTo>
                            <a:pt x="21349" y="21402"/>
                          </a:lnTo>
                          <a:lnTo>
                            <a:pt x="21443" y="21304"/>
                          </a:lnTo>
                          <a:lnTo>
                            <a:pt x="21506" y="21155"/>
                          </a:lnTo>
                          <a:lnTo>
                            <a:pt x="21568" y="21007"/>
                          </a:lnTo>
                          <a:lnTo>
                            <a:pt x="21600" y="20810"/>
                          </a:lnTo>
                          <a:lnTo>
                            <a:pt x="21600" y="790"/>
                          </a:lnTo>
                          <a:lnTo>
                            <a:pt x="21568" y="591"/>
                          </a:lnTo>
                          <a:lnTo>
                            <a:pt x="21506" y="443"/>
                          </a:lnTo>
                          <a:lnTo>
                            <a:pt x="21443" y="296"/>
                          </a:lnTo>
                          <a:lnTo>
                            <a:pt x="21349" y="148"/>
                          </a:lnTo>
                          <a:lnTo>
                            <a:pt x="21223" y="51"/>
                          </a:lnTo>
                          <a:lnTo>
                            <a:pt x="21099" y="0"/>
                          </a:lnTo>
                          <a:lnTo>
                            <a:pt x="20974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87" name="Shape 287"/>
                    <p:cNvSpPr/>
                    <p:nvPr/>
                  </p:nvSpPr>
                  <p:spPr>
                    <a:xfrm>
                      <a:off x="166334" y="21"/>
                      <a:ext cx="20468" cy="2097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21600"/>
                          </a:moveTo>
                          <a:lnTo>
                            <a:pt x="21600" y="8419"/>
                          </a:lnTo>
                          <a:lnTo>
                            <a:pt x="20536" y="6320"/>
                          </a:lnTo>
                          <a:lnTo>
                            <a:pt x="19981" y="4740"/>
                          </a:lnTo>
                          <a:lnTo>
                            <a:pt x="16743" y="1580"/>
                          </a:lnTo>
                          <a:lnTo>
                            <a:pt x="15124" y="1039"/>
                          </a:lnTo>
                          <a:lnTo>
                            <a:pt x="12973" y="0"/>
                          </a:lnTo>
                          <a:lnTo>
                            <a:pt x="8649" y="0"/>
                          </a:lnTo>
                          <a:lnTo>
                            <a:pt x="6476" y="1039"/>
                          </a:lnTo>
                          <a:lnTo>
                            <a:pt x="4857" y="1580"/>
                          </a:lnTo>
                          <a:lnTo>
                            <a:pt x="1619" y="4740"/>
                          </a:lnTo>
                          <a:lnTo>
                            <a:pt x="1087" y="6320"/>
                          </a:lnTo>
                          <a:lnTo>
                            <a:pt x="0" y="8419"/>
                          </a:lnTo>
                          <a:lnTo>
                            <a:pt x="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88" name="Shape 288"/>
                    <p:cNvSpPr/>
                    <p:nvPr/>
                  </p:nvSpPr>
                  <p:spPr>
                    <a:xfrm>
                      <a:off x="55283" y="245152"/>
                      <a:ext cx="51188" cy="6856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1882" y="0"/>
                          </a:moveTo>
                          <a:lnTo>
                            <a:pt x="434" y="16927"/>
                          </a:lnTo>
                          <a:lnTo>
                            <a:pt x="213" y="17410"/>
                          </a:lnTo>
                          <a:lnTo>
                            <a:pt x="0" y="18052"/>
                          </a:lnTo>
                          <a:lnTo>
                            <a:pt x="0" y="18701"/>
                          </a:lnTo>
                          <a:lnTo>
                            <a:pt x="213" y="19343"/>
                          </a:lnTo>
                          <a:lnTo>
                            <a:pt x="647" y="19826"/>
                          </a:lnTo>
                          <a:lnTo>
                            <a:pt x="1082" y="20475"/>
                          </a:lnTo>
                          <a:lnTo>
                            <a:pt x="1729" y="20792"/>
                          </a:lnTo>
                          <a:lnTo>
                            <a:pt x="2376" y="21276"/>
                          </a:lnTo>
                          <a:lnTo>
                            <a:pt x="3458" y="21441"/>
                          </a:lnTo>
                          <a:lnTo>
                            <a:pt x="4318" y="21600"/>
                          </a:lnTo>
                          <a:lnTo>
                            <a:pt x="5613" y="21441"/>
                          </a:lnTo>
                          <a:lnTo>
                            <a:pt x="6695" y="21117"/>
                          </a:lnTo>
                          <a:lnTo>
                            <a:pt x="7564" y="20475"/>
                          </a:lnTo>
                          <a:lnTo>
                            <a:pt x="8211" y="19826"/>
                          </a:lnTo>
                          <a:lnTo>
                            <a:pt x="21600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89" name="Shape 289"/>
                    <p:cNvSpPr/>
                    <p:nvPr/>
                  </p:nvSpPr>
                  <p:spPr>
                    <a:xfrm>
                      <a:off x="246686" y="245152"/>
                      <a:ext cx="51167" cy="6856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13395" y="19826"/>
                          </a:lnTo>
                          <a:lnTo>
                            <a:pt x="14042" y="20475"/>
                          </a:lnTo>
                          <a:lnTo>
                            <a:pt x="14903" y="21117"/>
                          </a:lnTo>
                          <a:lnTo>
                            <a:pt x="15985" y="21441"/>
                          </a:lnTo>
                          <a:lnTo>
                            <a:pt x="17280" y="21600"/>
                          </a:lnTo>
                          <a:lnTo>
                            <a:pt x="18149" y="21441"/>
                          </a:lnTo>
                          <a:lnTo>
                            <a:pt x="19223" y="21276"/>
                          </a:lnTo>
                          <a:lnTo>
                            <a:pt x="19870" y="20792"/>
                          </a:lnTo>
                          <a:lnTo>
                            <a:pt x="20527" y="20475"/>
                          </a:lnTo>
                          <a:lnTo>
                            <a:pt x="20952" y="19826"/>
                          </a:lnTo>
                          <a:lnTo>
                            <a:pt x="21387" y="19343"/>
                          </a:lnTo>
                          <a:lnTo>
                            <a:pt x="21600" y="18701"/>
                          </a:lnTo>
                          <a:lnTo>
                            <a:pt x="21600" y="18052"/>
                          </a:lnTo>
                          <a:lnTo>
                            <a:pt x="21387" y="17410"/>
                          </a:lnTo>
                          <a:lnTo>
                            <a:pt x="21174" y="16927"/>
                          </a:lnTo>
                          <a:lnTo>
                            <a:pt x="9722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90" name="Shape 290"/>
                    <p:cNvSpPr/>
                    <p:nvPr/>
                  </p:nvSpPr>
                  <p:spPr>
                    <a:xfrm>
                      <a:off x="20487" y="41457"/>
                      <a:ext cx="312162" cy="183209"/>
                    </a:xfrm>
                    <a:prstGeom prst="rect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91" name="Shape 291"/>
                    <p:cNvSpPr/>
                    <p:nvPr/>
                  </p:nvSpPr>
                  <p:spPr>
                    <a:xfrm>
                      <a:off x="73711" y="86508"/>
                      <a:ext cx="193442" cy="9722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0"/>
                          </a:moveTo>
                          <a:lnTo>
                            <a:pt x="12229" y="18645"/>
                          </a:lnTo>
                          <a:lnTo>
                            <a:pt x="12058" y="18874"/>
                          </a:lnTo>
                          <a:lnTo>
                            <a:pt x="11886" y="19098"/>
                          </a:lnTo>
                          <a:lnTo>
                            <a:pt x="11656" y="19215"/>
                          </a:lnTo>
                          <a:lnTo>
                            <a:pt x="11429" y="19327"/>
                          </a:lnTo>
                          <a:lnTo>
                            <a:pt x="11199" y="19215"/>
                          </a:lnTo>
                          <a:lnTo>
                            <a:pt x="10971" y="19098"/>
                          </a:lnTo>
                          <a:lnTo>
                            <a:pt x="10800" y="18874"/>
                          </a:lnTo>
                          <a:lnTo>
                            <a:pt x="10629" y="18645"/>
                          </a:lnTo>
                          <a:lnTo>
                            <a:pt x="6056" y="9547"/>
                          </a:lnTo>
                          <a:lnTo>
                            <a:pt x="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92" name="Shape 292"/>
                    <p:cNvSpPr/>
                    <p:nvPr/>
                  </p:nvSpPr>
                  <p:spPr>
                    <a:xfrm>
                      <a:off x="214432" y="82410"/>
                      <a:ext cx="57848" cy="5782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18540" y="0"/>
                          </a:lnTo>
                          <a:lnTo>
                            <a:pt x="19301" y="188"/>
                          </a:lnTo>
                          <a:lnTo>
                            <a:pt x="19874" y="573"/>
                          </a:lnTo>
                          <a:lnTo>
                            <a:pt x="20447" y="1146"/>
                          </a:lnTo>
                          <a:lnTo>
                            <a:pt x="21027" y="1719"/>
                          </a:lnTo>
                          <a:lnTo>
                            <a:pt x="21404" y="2292"/>
                          </a:lnTo>
                          <a:lnTo>
                            <a:pt x="21600" y="3053"/>
                          </a:lnTo>
                          <a:lnTo>
                            <a:pt x="2160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sp>
                <p:nvSpPr>
                  <p:cNvPr id="294" name="Shape 294"/>
                  <p:cNvSpPr/>
                  <p:nvPr/>
                </p:nvSpPr>
                <p:spPr>
                  <a:xfrm>
                    <a:off x="0" y="788"/>
                    <a:ext cx="340843" cy="3408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lnTo>
                          <a:pt x="0" y="10249"/>
                        </a:lnTo>
                        <a:lnTo>
                          <a:pt x="130" y="9146"/>
                        </a:lnTo>
                        <a:lnTo>
                          <a:pt x="228" y="8627"/>
                        </a:lnTo>
                        <a:lnTo>
                          <a:pt x="325" y="8109"/>
                        </a:lnTo>
                        <a:lnTo>
                          <a:pt x="487" y="7589"/>
                        </a:lnTo>
                        <a:lnTo>
                          <a:pt x="648" y="7103"/>
                        </a:lnTo>
                        <a:lnTo>
                          <a:pt x="844" y="6584"/>
                        </a:lnTo>
                        <a:lnTo>
                          <a:pt x="1071" y="6130"/>
                        </a:lnTo>
                        <a:lnTo>
                          <a:pt x="1298" y="5644"/>
                        </a:lnTo>
                        <a:lnTo>
                          <a:pt x="1557" y="5190"/>
                        </a:lnTo>
                        <a:lnTo>
                          <a:pt x="1850" y="4767"/>
                        </a:lnTo>
                        <a:lnTo>
                          <a:pt x="2141" y="4345"/>
                        </a:lnTo>
                        <a:lnTo>
                          <a:pt x="2465" y="3924"/>
                        </a:lnTo>
                        <a:lnTo>
                          <a:pt x="2822" y="3536"/>
                        </a:lnTo>
                        <a:lnTo>
                          <a:pt x="3535" y="2822"/>
                        </a:lnTo>
                        <a:lnTo>
                          <a:pt x="3924" y="2465"/>
                        </a:lnTo>
                        <a:lnTo>
                          <a:pt x="4346" y="2140"/>
                        </a:lnTo>
                        <a:lnTo>
                          <a:pt x="4768" y="1848"/>
                        </a:lnTo>
                        <a:lnTo>
                          <a:pt x="5189" y="1557"/>
                        </a:lnTo>
                        <a:lnTo>
                          <a:pt x="5643" y="1297"/>
                        </a:lnTo>
                        <a:lnTo>
                          <a:pt x="6129" y="1071"/>
                        </a:lnTo>
                        <a:lnTo>
                          <a:pt x="6583" y="843"/>
                        </a:lnTo>
                        <a:lnTo>
                          <a:pt x="7103" y="649"/>
                        </a:lnTo>
                        <a:lnTo>
                          <a:pt x="7589" y="486"/>
                        </a:lnTo>
                        <a:lnTo>
                          <a:pt x="8108" y="324"/>
                        </a:lnTo>
                        <a:lnTo>
                          <a:pt x="8627" y="226"/>
                        </a:lnTo>
                        <a:lnTo>
                          <a:pt x="9145" y="129"/>
                        </a:lnTo>
                        <a:lnTo>
                          <a:pt x="9697" y="65"/>
                        </a:lnTo>
                        <a:lnTo>
                          <a:pt x="10248" y="0"/>
                        </a:lnTo>
                        <a:lnTo>
                          <a:pt x="11352" y="0"/>
                        </a:lnTo>
                        <a:lnTo>
                          <a:pt x="11903" y="65"/>
                        </a:lnTo>
                        <a:lnTo>
                          <a:pt x="12455" y="129"/>
                        </a:lnTo>
                        <a:lnTo>
                          <a:pt x="12973" y="226"/>
                        </a:lnTo>
                        <a:lnTo>
                          <a:pt x="13492" y="324"/>
                        </a:lnTo>
                        <a:lnTo>
                          <a:pt x="14011" y="486"/>
                        </a:lnTo>
                        <a:lnTo>
                          <a:pt x="14529" y="649"/>
                        </a:lnTo>
                        <a:lnTo>
                          <a:pt x="15017" y="843"/>
                        </a:lnTo>
                        <a:lnTo>
                          <a:pt x="15471" y="1071"/>
                        </a:lnTo>
                        <a:lnTo>
                          <a:pt x="15957" y="1297"/>
                        </a:lnTo>
                        <a:lnTo>
                          <a:pt x="16411" y="1557"/>
                        </a:lnTo>
                        <a:lnTo>
                          <a:pt x="16833" y="1848"/>
                        </a:lnTo>
                        <a:lnTo>
                          <a:pt x="17254" y="2140"/>
                        </a:lnTo>
                        <a:lnTo>
                          <a:pt x="17676" y="2465"/>
                        </a:lnTo>
                        <a:lnTo>
                          <a:pt x="18065" y="2822"/>
                        </a:lnTo>
                        <a:lnTo>
                          <a:pt x="18421" y="3179"/>
                        </a:lnTo>
                        <a:lnTo>
                          <a:pt x="18810" y="3536"/>
                        </a:lnTo>
                        <a:lnTo>
                          <a:pt x="19135" y="3924"/>
                        </a:lnTo>
                        <a:lnTo>
                          <a:pt x="19459" y="4345"/>
                        </a:lnTo>
                        <a:lnTo>
                          <a:pt x="19750" y="4767"/>
                        </a:lnTo>
                        <a:lnTo>
                          <a:pt x="20043" y="5190"/>
                        </a:lnTo>
                        <a:lnTo>
                          <a:pt x="20303" y="5644"/>
                        </a:lnTo>
                        <a:lnTo>
                          <a:pt x="20529" y="6130"/>
                        </a:lnTo>
                        <a:lnTo>
                          <a:pt x="20756" y="6584"/>
                        </a:lnTo>
                        <a:lnTo>
                          <a:pt x="20952" y="7103"/>
                        </a:lnTo>
                        <a:lnTo>
                          <a:pt x="21113" y="7589"/>
                        </a:lnTo>
                        <a:lnTo>
                          <a:pt x="21275" y="8109"/>
                        </a:lnTo>
                        <a:lnTo>
                          <a:pt x="21372" y="8627"/>
                        </a:lnTo>
                        <a:lnTo>
                          <a:pt x="21470" y="9146"/>
                        </a:lnTo>
                        <a:lnTo>
                          <a:pt x="21600" y="10249"/>
                        </a:lnTo>
                        <a:lnTo>
                          <a:pt x="21600" y="11351"/>
                        </a:lnTo>
                        <a:lnTo>
                          <a:pt x="21470" y="12454"/>
                        </a:lnTo>
                        <a:lnTo>
                          <a:pt x="21275" y="13493"/>
                        </a:lnTo>
                        <a:lnTo>
                          <a:pt x="21113" y="14011"/>
                        </a:lnTo>
                        <a:lnTo>
                          <a:pt x="20952" y="14498"/>
                        </a:lnTo>
                        <a:lnTo>
                          <a:pt x="20756" y="15016"/>
                        </a:lnTo>
                        <a:lnTo>
                          <a:pt x="20529" y="15470"/>
                        </a:lnTo>
                        <a:lnTo>
                          <a:pt x="20303" y="15958"/>
                        </a:lnTo>
                        <a:lnTo>
                          <a:pt x="20043" y="16410"/>
                        </a:lnTo>
                        <a:lnTo>
                          <a:pt x="19750" y="16833"/>
                        </a:lnTo>
                        <a:lnTo>
                          <a:pt x="19459" y="17255"/>
                        </a:lnTo>
                        <a:lnTo>
                          <a:pt x="19135" y="17676"/>
                        </a:lnTo>
                        <a:lnTo>
                          <a:pt x="18810" y="18066"/>
                        </a:lnTo>
                        <a:lnTo>
                          <a:pt x="18421" y="18423"/>
                        </a:lnTo>
                        <a:lnTo>
                          <a:pt x="18065" y="18778"/>
                        </a:lnTo>
                        <a:lnTo>
                          <a:pt x="17676" y="19135"/>
                        </a:lnTo>
                        <a:lnTo>
                          <a:pt x="17254" y="19460"/>
                        </a:lnTo>
                        <a:lnTo>
                          <a:pt x="16833" y="19752"/>
                        </a:lnTo>
                        <a:lnTo>
                          <a:pt x="16411" y="20043"/>
                        </a:lnTo>
                        <a:lnTo>
                          <a:pt x="15957" y="20303"/>
                        </a:lnTo>
                        <a:lnTo>
                          <a:pt x="15471" y="20531"/>
                        </a:lnTo>
                        <a:lnTo>
                          <a:pt x="15017" y="20757"/>
                        </a:lnTo>
                        <a:lnTo>
                          <a:pt x="14529" y="20951"/>
                        </a:lnTo>
                        <a:lnTo>
                          <a:pt x="14011" y="21114"/>
                        </a:lnTo>
                        <a:lnTo>
                          <a:pt x="13492" y="21276"/>
                        </a:lnTo>
                        <a:lnTo>
                          <a:pt x="12973" y="21374"/>
                        </a:lnTo>
                        <a:lnTo>
                          <a:pt x="12455" y="21471"/>
                        </a:lnTo>
                        <a:lnTo>
                          <a:pt x="11903" y="21536"/>
                        </a:lnTo>
                        <a:lnTo>
                          <a:pt x="11352" y="21600"/>
                        </a:lnTo>
                        <a:lnTo>
                          <a:pt x="10248" y="21600"/>
                        </a:lnTo>
                        <a:lnTo>
                          <a:pt x="9697" y="21536"/>
                        </a:lnTo>
                        <a:lnTo>
                          <a:pt x="9145" y="21471"/>
                        </a:lnTo>
                        <a:lnTo>
                          <a:pt x="8627" y="21374"/>
                        </a:lnTo>
                        <a:lnTo>
                          <a:pt x="8108" y="21276"/>
                        </a:lnTo>
                        <a:lnTo>
                          <a:pt x="7589" y="21114"/>
                        </a:lnTo>
                        <a:lnTo>
                          <a:pt x="7103" y="20951"/>
                        </a:lnTo>
                        <a:lnTo>
                          <a:pt x="6583" y="20757"/>
                        </a:lnTo>
                        <a:lnTo>
                          <a:pt x="6129" y="20531"/>
                        </a:lnTo>
                        <a:lnTo>
                          <a:pt x="5643" y="20303"/>
                        </a:lnTo>
                        <a:lnTo>
                          <a:pt x="5189" y="20043"/>
                        </a:lnTo>
                        <a:lnTo>
                          <a:pt x="4768" y="19752"/>
                        </a:lnTo>
                        <a:lnTo>
                          <a:pt x="4346" y="19460"/>
                        </a:lnTo>
                        <a:lnTo>
                          <a:pt x="3924" y="19135"/>
                        </a:lnTo>
                        <a:lnTo>
                          <a:pt x="3535" y="18778"/>
                        </a:lnTo>
                        <a:lnTo>
                          <a:pt x="3179" y="18423"/>
                        </a:lnTo>
                        <a:lnTo>
                          <a:pt x="2822" y="18066"/>
                        </a:lnTo>
                        <a:lnTo>
                          <a:pt x="2465" y="17676"/>
                        </a:lnTo>
                        <a:lnTo>
                          <a:pt x="2141" y="17255"/>
                        </a:lnTo>
                        <a:lnTo>
                          <a:pt x="1850" y="16833"/>
                        </a:lnTo>
                        <a:lnTo>
                          <a:pt x="1557" y="16410"/>
                        </a:lnTo>
                        <a:lnTo>
                          <a:pt x="1298" y="15958"/>
                        </a:lnTo>
                        <a:lnTo>
                          <a:pt x="1071" y="15470"/>
                        </a:lnTo>
                        <a:lnTo>
                          <a:pt x="844" y="15016"/>
                        </a:lnTo>
                        <a:lnTo>
                          <a:pt x="648" y="14498"/>
                        </a:lnTo>
                        <a:lnTo>
                          <a:pt x="487" y="14011"/>
                        </a:lnTo>
                        <a:lnTo>
                          <a:pt x="325" y="13493"/>
                        </a:lnTo>
                        <a:lnTo>
                          <a:pt x="130" y="12454"/>
                        </a:lnTo>
                        <a:lnTo>
                          <a:pt x="0" y="11351"/>
                        </a:lnTo>
                        <a:lnTo>
                          <a:pt x="0" y="10800"/>
                        </a:lnTo>
                        <a:close/>
                        <a:moveTo>
                          <a:pt x="9633" y="14887"/>
                        </a:moveTo>
                        <a:lnTo>
                          <a:pt x="9697" y="14887"/>
                        </a:lnTo>
                        <a:lnTo>
                          <a:pt x="9924" y="14854"/>
                        </a:lnTo>
                        <a:lnTo>
                          <a:pt x="10151" y="14756"/>
                        </a:lnTo>
                        <a:lnTo>
                          <a:pt x="10379" y="14627"/>
                        </a:lnTo>
                        <a:lnTo>
                          <a:pt x="10541" y="14465"/>
                        </a:lnTo>
                        <a:lnTo>
                          <a:pt x="15989" y="8984"/>
                        </a:lnTo>
                        <a:lnTo>
                          <a:pt x="16119" y="8821"/>
                        </a:lnTo>
                        <a:lnTo>
                          <a:pt x="16183" y="8660"/>
                        </a:lnTo>
                        <a:lnTo>
                          <a:pt x="16248" y="8466"/>
                        </a:lnTo>
                        <a:lnTo>
                          <a:pt x="16248" y="8270"/>
                        </a:lnTo>
                        <a:lnTo>
                          <a:pt x="16216" y="8011"/>
                        </a:lnTo>
                        <a:lnTo>
                          <a:pt x="16151" y="7752"/>
                        </a:lnTo>
                        <a:lnTo>
                          <a:pt x="16022" y="7557"/>
                        </a:lnTo>
                        <a:lnTo>
                          <a:pt x="15827" y="7362"/>
                        </a:lnTo>
                        <a:lnTo>
                          <a:pt x="15665" y="7232"/>
                        </a:lnTo>
                        <a:lnTo>
                          <a:pt x="15471" y="7167"/>
                        </a:lnTo>
                        <a:lnTo>
                          <a:pt x="15276" y="7103"/>
                        </a:lnTo>
                        <a:lnTo>
                          <a:pt x="15080" y="7103"/>
                        </a:lnTo>
                        <a:lnTo>
                          <a:pt x="14822" y="7135"/>
                        </a:lnTo>
                        <a:lnTo>
                          <a:pt x="14594" y="7200"/>
                        </a:lnTo>
                        <a:lnTo>
                          <a:pt x="14368" y="7330"/>
                        </a:lnTo>
                        <a:lnTo>
                          <a:pt x="14172" y="7524"/>
                        </a:lnTo>
                        <a:lnTo>
                          <a:pt x="9536" y="11968"/>
                        </a:lnTo>
                        <a:lnTo>
                          <a:pt x="7719" y="10183"/>
                        </a:lnTo>
                        <a:lnTo>
                          <a:pt x="7557" y="10022"/>
                        </a:lnTo>
                        <a:lnTo>
                          <a:pt x="7330" y="9925"/>
                        </a:lnTo>
                        <a:lnTo>
                          <a:pt x="7135" y="9860"/>
                        </a:lnTo>
                        <a:lnTo>
                          <a:pt x="6908" y="9827"/>
                        </a:lnTo>
                        <a:lnTo>
                          <a:pt x="6681" y="9860"/>
                        </a:lnTo>
                        <a:lnTo>
                          <a:pt x="6454" y="9925"/>
                        </a:lnTo>
                        <a:lnTo>
                          <a:pt x="6260" y="10022"/>
                        </a:lnTo>
                        <a:lnTo>
                          <a:pt x="6065" y="10183"/>
                        </a:lnTo>
                        <a:lnTo>
                          <a:pt x="5935" y="10346"/>
                        </a:lnTo>
                        <a:lnTo>
                          <a:pt x="5806" y="10540"/>
                        </a:lnTo>
                        <a:lnTo>
                          <a:pt x="5741" y="10768"/>
                        </a:lnTo>
                        <a:lnTo>
                          <a:pt x="5741" y="11222"/>
                        </a:lnTo>
                        <a:lnTo>
                          <a:pt x="5806" y="11449"/>
                        </a:lnTo>
                        <a:lnTo>
                          <a:pt x="5935" y="11643"/>
                        </a:lnTo>
                        <a:lnTo>
                          <a:pt x="6065" y="11837"/>
                        </a:lnTo>
                        <a:lnTo>
                          <a:pt x="8790" y="14562"/>
                        </a:lnTo>
                        <a:lnTo>
                          <a:pt x="8984" y="14693"/>
                        </a:lnTo>
                        <a:lnTo>
                          <a:pt x="9179" y="14822"/>
                        </a:lnTo>
                        <a:lnTo>
                          <a:pt x="9405" y="14887"/>
                        </a:lnTo>
                        <a:lnTo>
                          <a:pt x="9633" y="14887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grpSp>
                <p:nvGrpSpPr>
                  <p:cNvPr id="310" name="Group 310"/>
                  <p:cNvGrpSpPr/>
                  <p:nvPr/>
                </p:nvGrpSpPr>
                <p:grpSpPr>
                  <a:xfrm>
                    <a:off x="3561981" y="4885"/>
                    <a:ext cx="332628" cy="332627"/>
                    <a:chOff x="21" y="21"/>
                    <a:chExt cx="332626" cy="332626"/>
                  </a:xfrm>
                </p:grpSpPr>
                <p:sp>
                  <p:nvSpPr>
                    <p:cNvPr id="295" name="Shape 295"/>
                    <p:cNvSpPr/>
                    <p:nvPr/>
                  </p:nvSpPr>
                  <p:spPr>
                    <a:xfrm>
                      <a:off x="21" y="21"/>
                      <a:ext cx="332627" cy="33262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800" y="0"/>
                          </a:moveTo>
                          <a:lnTo>
                            <a:pt x="10235" y="33"/>
                          </a:lnTo>
                          <a:lnTo>
                            <a:pt x="9703" y="65"/>
                          </a:lnTo>
                          <a:lnTo>
                            <a:pt x="9172" y="132"/>
                          </a:lnTo>
                          <a:lnTo>
                            <a:pt x="8108" y="332"/>
                          </a:lnTo>
                          <a:lnTo>
                            <a:pt x="7576" y="498"/>
                          </a:lnTo>
                          <a:lnTo>
                            <a:pt x="7078" y="665"/>
                          </a:lnTo>
                          <a:lnTo>
                            <a:pt x="6612" y="864"/>
                          </a:lnTo>
                          <a:lnTo>
                            <a:pt x="6114" y="1063"/>
                          </a:lnTo>
                          <a:lnTo>
                            <a:pt x="5649" y="1295"/>
                          </a:lnTo>
                          <a:lnTo>
                            <a:pt x="5216" y="1561"/>
                          </a:lnTo>
                          <a:lnTo>
                            <a:pt x="4751" y="1860"/>
                          </a:lnTo>
                          <a:lnTo>
                            <a:pt x="4353" y="2160"/>
                          </a:lnTo>
                          <a:lnTo>
                            <a:pt x="3920" y="2459"/>
                          </a:lnTo>
                          <a:lnTo>
                            <a:pt x="3556" y="2825"/>
                          </a:lnTo>
                          <a:lnTo>
                            <a:pt x="3156" y="3156"/>
                          </a:lnTo>
                          <a:lnTo>
                            <a:pt x="2825" y="3556"/>
                          </a:lnTo>
                          <a:lnTo>
                            <a:pt x="2459" y="3920"/>
                          </a:lnTo>
                          <a:lnTo>
                            <a:pt x="2160" y="4353"/>
                          </a:lnTo>
                          <a:lnTo>
                            <a:pt x="1860" y="4751"/>
                          </a:lnTo>
                          <a:lnTo>
                            <a:pt x="1561" y="5216"/>
                          </a:lnTo>
                          <a:lnTo>
                            <a:pt x="1295" y="5649"/>
                          </a:lnTo>
                          <a:lnTo>
                            <a:pt x="1063" y="6114"/>
                          </a:lnTo>
                          <a:lnTo>
                            <a:pt x="864" y="6612"/>
                          </a:lnTo>
                          <a:lnTo>
                            <a:pt x="665" y="7078"/>
                          </a:lnTo>
                          <a:lnTo>
                            <a:pt x="498" y="7576"/>
                          </a:lnTo>
                          <a:lnTo>
                            <a:pt x="332" y="8108"/>
                          </a:lnTo>
                          <a:lnTo>
                            <a:pt x="232" y="8640"/>
                          </a:lnTo>
                          <a:lnTo>
                            <a:pt x="132" y="9171"/>
                          </a:lnTo>
                          <a:lnTo>
                            <a:pt x="65" y="9703"/>
                          </a:lnTo>
                          <a:lnTo>
                            <a:pt x="33" y="10235"/>
                          </a:lnTo>
                          <a:lnTo>
                            <a:pt x="0" y="10800"/>
                          </a:lnTo>
                          <a:lnTo>
                            <a:pt x="33" y="11365"/>
                          </a:lnTo>
                          <a:lnTo>
                            <a:pt x="65" y="11897"/>
                          </a:lnTo>
                          <a:lnTo>
                            <a:pt x="132" y="12428"/>
                          </a:lnTo>
                          <a:lnTo>
                            <a:pt x="332" y="13492"/>
                          </a:lnTo>
                          <a:lnTo>
                            <a:pt x="498" y="14023"/>
                          </a:lnTo>
                          <a:lnTo>
                            <a:pt x="665" y="14522"/>
                          </a:lnTo>
                          <a:lnTo>
                            <a:pt x="864" y="14988"/>
                          </a:lnTo>
                          <a:lnTo>
                            <a:pt x="1063" y="15486"/>
                          </a:lnTo>
                          <a:lnTo>
                            <a:pt x="1295" y="15951"/>
                          </a:lnTo>
                          <a:lnTo>
                            <a:pt x="1561" y="16384"/>
                          </a:lnTo>
                          <a:lnTo>
                            <a:pt x="1860" y="16847"/>
                          </a:lnTo>
                          <a:lnTo>
                            <a:pt x="2160" y="17247"/>
                          </a:lnTo>
                          <a:lnTo>
                            <a:pt x="2459" y="17678"/>
                          </a:lnTo>
                          <a:lnTo>
                            <a:pt x="2825" y="18044"/>
                          </a:lnTo>
                          <a:lnTo>
                            <a:pt x="3156" y="18444"/>
                          </a:lnTo>
                          <a:lnTo>
                            <a:pt x="3556" y="18775"/>
                          </a:lnTo>
                          <a:lnTo>
                            <a:pt x="3920" y="19141"/>
                          </a:lnTo>
                          <a:lnTo>
                            <a:pt x="4353" y="19440"/>
                          </a:lnTo>
                          <a:lnTo>
                            <a:pt x="4751" y="19739"/>
                          </a:lnTo>
                          <a:lnTo>
                            <a:pt x="5216" y="20039"/>
                          </a:lnTo>
                          <a:lnTo>
                            <a:pt x="5649" y="20304"/>
                          </a:lnTo>
                          <a:lnTo>
                            <a:pt x="6114" y="20537"/>
                          </a:lnTo>
                          <a:lnTo>
                            <a:pt x="6612" y="20736"/>
                          </a:lnTo>
                          <a:lnTo>
                            <a:pt x="7078" y="20935"/>
                          </a:lnTo>
                          <a:lnTo>
                            <a:pt x="7576" y="21102"/>
                          </a:lnTo>
                          <a:lnTo>
                            <a:pt x="8108" y="21268"/>
                          </a:lnTo>
                          <a:lnTo>
                            <a:pt x="9172" y="21468"/>
                          </a:lnTo>
                          <a:lnTo>
                            <a:pt x="9703" y="21535"/>
                          </a:lnTo>
                          <a:lnTo>
                            <a:pt x="10235" y="21567"/>
                          </a:lnTo>
                          <a:lnTo>
                            <a:pt x="10800" y="21600"/>
                          </a:lnTo>
                          <a:lnTo>
                            <a:pt x="11365" y="21567"/>
                          </a:lnTo>
                          <a:lnTo>
                            <a:pt x="11897" y="21535"/>
                          </a:lnTo>
                          <a:lnTo>
                            <a:pt x="12428" y="21468"/>
                          </a:lnTo>
                          <a:lnTo>
                            <a:pt x="13492" y="21268"/>
                          </a:lnTo>
                          <a:lnTo>
                            <a:pt x="14023" y="21102"/>
                          </a:lnTo>
                          <a:lnTo>
                            <a:pt x="14522" y="20935"/>
                          </a:lnTo>
                          <a:lnTo>
                            <a:pt x="14988" y="20736"/>
                          </a:lnTo>
                          <a:lnTo>
                            <a:pt x="15486" y="20537"/>
                          </a:lnTo>
                          <a:lnTo>
                            <a:pt x="15951" y="20304"/>
                          </a:lnTo>
                          <a:lnTo>
                            <a:pt x="16384" y="20039"/>
                          </a:lnTo>
                          <a:lnTo>
                            <a:pt x="16849" y="19739"/>
                          </a:lnTo>
                          <a:lnTo>
                            <a:pt x="17247" y="19440"/>
                          </a:lnTo>
                          <a:lnTo>
                            <a:pt x="17678" y="19141"/>
                          </a:lnTo>
                          <a:lnTo>
                            <a:pt x="18044" y="18775"/>
                          </a:lnTo>
                          <a:lnTo>
                            <a:pt x="18444" y="18444"/>
                          </a:lnTo>
                          <a:lnTo>
                            <a:pt x="18775" y="18044"/>
                          </a:lnTo>
                          <a:lnTo>
                            <a:pt x="19141" y="17678"/>
                          </a:lnTo>
                          <a:lnTo>
                            <a:pt x="19440" y="17247"/>
                          </a:lnTo>
                          <a:lnTo>
                            <a:pt x="19739" y="16847"/>
                          </a:lnTo>
                          <a:lnTo>
                            <a:pt x="20039" y="16384"/>
                          </a:lnTo>
                          <a:lnTo>
                            <a:pt x="20304" y="15951"/>
                          </a:lnTo>
                          <a:lnTo>
                            <a:pt x="20537" y="15486"/>
                          </a:lnTo>
                          <a:lnTo>
                            <a:pt x="20736" y="14988"/>
                          </a:lnTo>
                          <a:lnTo>
                            <a:pt x="20935" y="14522"/>
                          </a:lnTo>
                          <a:lnTo>
                            <a:pt x="21102" y="14023"/>
                          </a:lnTo>
                          <a:lnTo>
                            <a:pt x="21268" y="13492"/>
                          </a:lnTo>
                          <a:lnTo>
                            <a:pt x="21468" y="12428"/>
                          </a:lnTo>
                          <a:lnTo>
                            <a:pt x="21535" y="11897"/>
                          </a:lnTo>
                          <a:lnTo>
                            <a:pt x="21567" y="11365"/>
                          </a:lnTo>
                          <a:lnTo>
                            <a:pt x="21600" y="10800"/>
                          </a:lnTo>
                          <a:lnTo>
                            <a:pt x="21567" y="10235"/>
                          </a:lnTo>
                          <a:lnTo>
                            <a:pt x="21535" y="9703"/>
                          </a:lnTo>
                          <a:lnTo>
                            <a:pt x="21468" y="9171"/>
                          </a:lnTo>
                          <a:lnTo>
                            <a:pt x="21368" y="8640"/>
                          </a:lnTo>
                          <a:lnTo>
                            <a:pt x="21268" y="8108"/>
                          </a:lnTo>
                          <a:lnTo>
                            <a:pt x="21102" y="7576"/>
                          </a:lnTo>
                          <a:lnTo>
                            <a:pt x="20935" y="7078"/>
                          </a:lnTo>
                          <a:lnTo>
                            <a:pt x="20736" y="6612"/>
                          </a:lnTo>
                          <a:lnTo>
                            <a:pt x="20537" y="6114"/>
                          </a:lnTo>
                          <a:lnTo>
                            <a:pt x="20304" y="5649"/>
                          </a:lnTo>
                          <a:lnTo>
                            <a:pt x="20039" y="5216"/>
                          </a:lnTo>
                          <a:lnTo>
                            <a:pt x="19739" y="4751"/>
                          </a:lnTo>
                          <a:lnTo>
                            <a:pt x="19440" y="4353"/>
                          </a:lnTo>
                          <a:lnTo>
                            <a:pt x="19141" y="3920"/>
                          </a:lnTo>
                          <a:lnTo>
                            <a:pt x="18775" y="3556"/>
                          </a:lnTo>
                          <a:lnTo>
                            <a:pt x="18444" y="3156"/>
                          </a:lnTo>
                          <a:lnTo>
                            <a:pt x="18044" y="2825"/>
                          </a:lnTo>
                          <a:lnTo>
                            <a:pt x="17678" y="2459"/>
                          </a:lnTo>
                          <a:lnTo>
                            <a:pt x="17247" y="2160"/>
                          </a:lnTo>
                          <a:lnTo>
                            <a:pt x="16849" y="1860"/>
                          </a:lnTo>
                          <a:lnTo>
                            <a:pt x="16384" y="1561"/>
                          </a:lnTo>
                          <a:lnTo>
                            <a:pt x="15951" y="1295"/>
                          </a:lnTo>
                          <a:lnTo>
                            <a:pt x="15486" y="1063"/>
                          </a:lnTo>
                          <a:lnTo>
                            <a:pt x="14988" y="864"/>
                          </a:lnTo>
                          <a:lnTo>
                            <a:pt x="14522" y="665"/>
                          </a:lnTo>
                          <a:lnTo>
                            <a:pt x="14023" y="498"/>
                          </a:lnTo>
                          <a:lnTo>
                            <a:pt x="13492" y="332"/>
                          </a:lnTo>
                          <a:lnTo>
                            <a:pt x="12428" y="132"/>
                          </a:lnTo>
                          <a:lnTo>
                            <a:pt x="11897" y="65"/>
                          </a:lnTo>
                          <a:lnTo>
                            <a:pt x="11365" y="33"/>
                          </a:lnTo>
                          <a:lnTo>
                            <a:pt x="10800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96" name="Shape 296"/>
                    <p:cNvSpPr/>
                    <p:nvPr/>
                  </p:nvSpPr>
                  <p:spPr>
                    <a:xfrm>
                      <a:off x="20487" y="20487"/>
                      <a:ext cx="291695" cy="29169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800" y="21600"/>
                          </a:moveTo>
                          <a:lnTo>
                            <a:pt x="10232" y="21600"/>
                          </a:lnTo>
                          <a:lnTo>
                            <a:pt x="9701" y="21524"/>
                          </a:lnTo>
                          <a:lnTo>
                            <a:pt x="9171" y="21486"/>
                          </a:lnTo>
                          <a:lnTo>
                            <a:pt x="8110" y="21259"/>
                          </a:lnTo>
                          <a:lnTo>
                            <a:pt x="7579" y="21107"/>
                          </a:lnTo>
                          <a:lnTo>
                            <a:pt x="7086" y="20956"/>
                          </a:lnTo>
                          <a:lnTo>
                            <a:pt x="6594" y="20729"/>
                          </a:lnTo>
                          <a:lnTo>
                            <a:pt x="6138" y="20539"/>
                          </a:lnTo>
                          <a:lnTo>
                            <a:pt x="5647" y="20274"/>
                          </a:lnTo>
                          <a:lnTo>
                            <a:pt x="5191" y="20046"/>
                          </a:lnTo>
                          <a:lnTo>
                            <a:pt x="4774" y="19744"/>
                          </a:lnTo>
                          <a:lnTo>
                            <a:pt x="4358" y="19440"/>
                          </a:lnTo>
                          <a:lnTo>
                            <a:pt x="3941" y="19137"/>
                          </a:lnTo>
                          <a:lnTo>
                            <a:pt x="3562" y="18796"/>
                          </a:lnTo>
                          <a:lnTo>
                            <a:pt x="3184" y="18416"/>
                          </a:lnTo>
                          <a:lnTo>
                            <a:pt x="2804" y="18038"/>
                          </a:lnTo>
                          <a:lnTo>
                            <a:pt x="2463" y="17659"/>
                          </a:lnTo>
                          <a:lnTo>
                            <a:pt x="1553" y="16408"/>
                          </a:lnTo>
                          <a:lnTo>
                            <a:pt x="1326" y="15953"/>
                          </a:lnTo>
                          <a:lnTo>
                            <a:pt x="1061" y="15462"/>
                          </a:lnTo>
                          <a:lnTo>
                            <a:pt x="871" y="15006"/>
                          </a:lnTo>
                          <a:lnTo>
                            <a:pt x="644" y="14514"/>
                          </a:lnTo>
                          <a:lnTo>
                            <a:pt x="492" y="14021"/>
                          </a:lnTo>
                          <a:lnTo>
                            <a:pt x="341" y="13490"/>
                          </a:lnTo>
                          <a:lnTo>
                            <a:pt x="114" y="12429"/>
                          </a:lnTo>
                          <a:lnTo>
                            <a:pt x="75" y="11899"/>
                          </a:lnTo>
                          <a:lnTo>
                            <a:pt x="0" y="11368"/>
                          </a:lnTo>
                          <a:lnTo>
                            <a:pt x="0" y="10232"/>
                          </a:lnTo>
                          <a:lnTo>
                            <a:pt x="75" y="9701"/>
                          </a:lnTo>
                          <a:lnTo>
                            <a:pt x="114" y="9171"/>
                          </a:lnTo>
                          <a:lnTo>
                            <a:pt x="341" y="8110"/>
                          </a:lnTo>
                          <a:lnTo>
                            <a:pt x="492" y="7579"/>
                          </a:lnTo>
                          <a:lnTo>
                            <a:pt x="644" y="7086"/>
                          </a:lnTo>
                          <a:lnTo>
                            <a:pt x="871" y="6593"/>
                          </a:lnTo>
                          <a:lnTo>
                            <a:pt x="1061" y="6138"/>
                          </a:lnTo>
                          <a:lnTo>
                            <a:pt x="1326" y="5647"/>
                          </a:lnTo>
                          <a:lnTo>
                            <a:pt x="1553" y="5191"/>
                          </a:lnTo>
                          <a:lnTo>
                            <a:pt x="1856" y="4774"/>
                          </a:lnTo>
                          <a:lnTo>
                            <a:pt x="2160" y="4358"/>
                          </a:lnTo>
                          <a:lnTo>
                            <a:pt x="2463" y="3941"/>
                          </a:lnTo>
                          <a:lnTo>
                            <a:pt x="2804" y="3562"/>
                          </a:lnTo>
                          <a:lnTo>
                            <a:pt x="3184" y="3184"/>
                          </a:lnTo>
                          <a:lnTo>
                            <a:pt x="3562" y="2804"/>
                          </a:lnTo>
                          <a:lnTo>
                            <a:pt x="3941" y="2463"/>
                          </a:lnTo>
                          <a:lnTo>
                            <a:pt x="4358" y="2160"/>
                          </a:lnTo>
                          <a:lnTo>
                            <a:pt x="4774" y="1856"/>
                          </a:lnTo>
                          <a:lnTo>
                            <a:pt x="5191" y="1553"/>
                          </a:lnTo>
                          <a:lnTo>
                            <a:pt x="5647" y="1326"/>
                          </a:lnTo>
                          <a:lnTo>
                            <a:pt x="6138" y="1061"/>
                          </a:lnTo>
                          <a:lnTo>
                            <a:pt x="6594" y="871"/>
                          </a:lnTo>
                          <a:lnTo>
                            <a:pt x="7086" y="644"/>
                          </a:lnTo>
                          <a:lnTo>
                            <a:pt x="7579" y="492"/>
                          </a:lnTo>
                          <a:lnTo>
                            <a:pt x="8110" y="341"/>
                          </a:lnTo>
                          <a:lnTo>
                            <a:pt x="9171" y="114"/>
                          </a:lnTo>
                          <a:lnTo>
                            <a:pt x="9701" y="75"/>
                          </a:lnTo>
                          <a:lnTo>
                            <a:pt x="10232" y="0"/>
                          </a:lnTo>
                          <a:lnTo>
                            <a:pt x="11368" y="0"/>
                          </a:lnTo>
                          <a:lnTo>
                            <a:pt x="11899" y="75"/>
                          </a:lnTo>
                          <a:lnTo>
                            <a:pt x="12429" y="114"/>
                          </a:lnTo>
                          <a:lnTo>
                            <a:pt x="13490" y="341"/>
                          </a:lnTo>
                          <a:lnTo>
                            <a:pt x="14021" y="492"/>
                          </a:lnTo>
                          <a:lnTo>
                            <a:pt x="14514" y="644"/>
                          </a:lnTo>
                          <a:lnTo>
                            <a:pt x="15006" y="871"/>
                          </a:lnTo>
                          <a:lnTo>
                            <a:pt x="15462" y="1061"/>
                          </a:lnTo>
                          <a:lnTo>
                            <a:pt x="15953" y="1326"/>
                          </a:lnTo>
                          <a:lnTo>
                            <a:pt x="16408" y="1553"/>
                          </a:lnTo>
                          <a:lnTo>
                            <a:pt x="17659" y="2463"/>
                          </a:lnTo>
                          <a:lnTo>
                            <a:pt x="18038" y="2804"/>
                          </a:lnTo>
                          <a:lnTo>
                            <a:pt x="18416" y="3184"/>
                          </a:lnTo>
                          <a:lnTo>
                            <a:pt x="18796" y="3562"/>
                          </a:lnTo>
                          <a:lnTo>
                            <a:pt x="19137" y="3941"/>
                          </a:lnTo>
                          <a:lnTo>
                            <a:pt x="19440" y="4358"/>
                          </a:lnTo>
                          <a:lnTo>
                            <a:pt x="19744" y="4774"/>
                          </a:lnTo>
                          <a:lnTo>
                            <a:pt x="20047" y="5191"/>
                          </a:lnTo>
                          <a:lnTo>
                            <a:pt x="20274" y="5647"/>
                          </a:lnTo>
                          <a:lnTo>
                            <a:pt x="20539" y="6138"/>
                          </a:lnTo>
                          <a:lnTo>
                            <a:pt x="20729" y="6593"/>
                          </a:lnTo>
                          <a:lnTo>
                            <a:pt x="20956" y="7086"/>
                          </a:lnTo>
                          <a:lnTo>
                            <a:pt x="21107" y="7579"/>
                          </a:lnTo>
                          <a:lnTo>
                            <a:pt x="21259" y="8110"/>
                          </a:lnTo>
                          <a:lnTo>
                            <a:pt x="21486" y="9171"/>
                          </a:lnTo>
                          <a:lnTo>
                            <a:pt x="21524" y="9701"/>
                          </a:lnTo>
                          <a:lnTo>
                            <a:pt x="21600" y="10232"/>
                          </a:lnTo>
                          <a:lnTo>
                            <a:pt x="21600" y="11368"/>
                          </a:lnTo>
                          <a:lnTo>
                            <a:pt x="21524" y="11899"/>
                          </a:lnTo>
                          <a:lnTo>
                            <a:pt x="21486" y="12429"/>
                          </a:lnTo>
                          <a:lnTo>
                            <a:pt x="21259" y="13490"/>
                          </a:lnTo>
                          <a:lnTo>
                            <a:pt x="21107" y="14021"/>
                          </a:lnTo>
                          <a:lnTo>
                            <a:pt x="20956" y="14514"/>
                          </a:lnTo>
                          <a:lnTo>
                            <a:pt x="20729" y="15006"/>
                          </a:lnTo>
                          <a:lnTo>
                            <a:pt x="20539" y="15462"/>
                          </a:lnTo>
                          <a:lnTo>
                            <a:pt x="20274" y="15953"/>
                          </a:lnTo>
                          <a:lnTo>
                            <a:pt x="20047" y="16408"/>
                          </a:lnTo>
                          <a:lnTo>
                            <a:pt x="19137" y="17659"/>
                          </a:lnTo>
                          <a:lnTo>
                            <a:pt x="18796" y="18038"/>
                          </a:lnTo>
                          <a:lnTo>
                            <a:pt x="18416" y="18416"/>
                          </a:lnTo>
                          <a:lnTo>
                            <a:pt x="18038" y="18796"/>
                          </a:lnTo>
                          <a:lnTo>
                            <a:pt x="17659" y="19137"/>
                          </a:lnTo>
                          <a:lnTo>
                            <a:pt x="16825" y="19744"/>
                          </a:lnTo>
                          <a:lnTo>
                            <a:pt x="16408" y="20046"/>
                          </a:lnTo>
                          <a:lnTo>
                            <a:pt x="15953" y="20274"/>
                          </a:lnTo>
                          <a:lnTo>
                            <a:pt x="15462" y="20539"/>
                          </a:lnTo>
                          <a:lnTo>
                            <a:pt x="15006" y="20729"/>
                          </a:lnTo>
                          <a:lnTo>
                            <a:pt x="14514" y="20956"/>
                          </a:lnTo>
                          <a:lnTo>
                            <a:pt x="14021" y="21107"/>
                          </a:lnTo>
                          <a:lnTo>
                            <a:pt x="13490" y="21259"/>
                          </a:lnTo>
                          <a:lnTo>
                            <a:pt x="12429" y="21486"/>
                          </a:lnTo>
                          <a:lnTo>
                            <a:pt x="11899" y="21524"/>
                          </a:lnTo>
                          <a:lnTo>
                            <a:pt x="11368" y="21600"/>
                          </a:lnTo>
                          <a:lnTo>
                            <a:pt x="10800" y="2160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97" name="Shape 297"/>
                    <p:cNvSpPr/>
                    <p:nvPr/>
                  </p:nvSpPr>
                  <p:spPr>
                    <a:xfrm>
                      <a:off x="167868" y="74215"/>
                      <a:ext cx="46060" cy="1422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0" y="14607"/>
                          </a:lnTo>
                          <a:lnTo>
                            <a:pt x="2160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98" name="Shape 298"/>
                    <p:cNvSpPr/>
                    <p:nvPr/>
                  </p:nvSpPr>
                  <p:spPr>
                    <a:xfrm flipV="1">
                      <a:off x="166334" y="20487"/>
                      <a:ext cx="1" cy="24564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299" name="Shape 299"/>
                    <p:cNvSpPr/>
                    <p:nvPr/>
                  </p:nvSpPr>
                  <p:spPr>
                    <a:xfrm>
                      <a:off x="93673" y="39923"/>
                      <a:ext cx="11768" cy="20993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300" name="Shape 300"/>
                    <p:cNvSpPr/>
                    <p:nvPr/>
                  </p:nvSpPr>
                  <p:spPr>
                    <a:xfrm>
                      <a:off x="39923" y="93652"/>
                      <a:ext cx="20993" cy="11789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301" name="Shape 301"/>
                    <p:cNvSpPr/>
                    <p:nvPr/>
                  </p:nvSpPr>
                  <p:spPr>
                    <a:xfrm>
                      <a:off x="20487" y="166334"/>
                      <a:ext cx="24564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302" name="Shape 302"/>
                    <p:cNvSpPr/>
                    <p:nvPr/>
                  </p:nvSpPr>
                  <p:spPr>
                    <a:xfrm flipV="1">
                      <a:off x="39923" y="227228"/>
                      <a:ext cx="20993" cy="11768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303" name="Shape 303"/>
                    <p:cNvSpPr/>
                    <p:nvPr/>
                  </p:nvSpPr>
                  <p:spPr>
                    <a:xfrm flipV="1">
                      <a:off x="93673" y="271753"/>
                      <a:ext cx="11768" cy="20993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304" name="Shape 304"/>
                    <p:cNvSpPr/>
                    <p:nvPr/>
                  </p:nvSpPr>
                  <p:spPr>
                    <a:xfrm>
                      <a:off x="166334" y="287618"/>
                      <a:ext cx="1" cy="24564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305" name="Shape 305"/>
                    <p:cNvSpPr/>
                    <p:nvPr/>
                  </p:nvSpPr>
                  <p:spPr>
                    <a:xfrm flipH="1" flipV="1">
                      <a:off x="227228" y="271753"/>
                      <a:ext cx="11768" cy="20993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306" name="Shape 306"/>
                    <p:cNvSpPr/>
                    <p:nvPr/>
                  </p:nvSpPr>
                  <p:spPr>
                    <a:xfrm flipH="1" flipV="1">
                      <a:off x="271753" y="227228"/>
                      <a:ext cx="20993" cy="11768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307" name="Shape 307"/>
                    <p:cNvSpPr/>
                    <p:nvPr/>
                  </p:nvSpPr>
                  <p:spPr>
                    <a:xfrm flipH="1">
                      <a:off x="287618" y="166334"/>
                      <a:ext cx="24564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308" name="Shape 308"/>
                    <p:cNvSpPr/>
                    <p:nvPr/>
                  </p:nvSpPr>
                  <p:spPr>
                    <a:xfrm flipV="1">
                      <a:off x="271753" y="93652"/>
                      <a:ext cx="20993" cy="11789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309" name="Shape 309"/>
                    <p:cNvSpPr/>
                    <p:nvPr/>
                  </p:nvSpPr>
                  <p:spPr>
                    <a:xfrm flipH="1">
                      <a:off x="227228" y="39923"/>
                      <a:ext cx="11768" cy="20993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319" name="Group 319"/>
                  <p:cNvGrpSpPr/>
                  <p:nvPr/>
                </p:nvGrpSpPr>
                <p:grpSpPr>
                  <a:xfrm>
                    <a:off x="2769483" y="21"/>
                    <a:ext cx="215967" cy="342356"/>
                    <a:chOff x="0" y="21"/>
                    <a:chExt cx="215965" cy="342355"/>
                  </a:xfrm>
                </p:grpSpPr>
                <p:sp>
                  <p:nvSpPr>
                    <p:cNvPr id="311" name="Shape 311"/>
                    <p:cNvSpPr/>
                    <p:nvPr/>
                  </p:nvSpPr>
                  <p:spPr>
                    <a:xfrm>
                      <a:off x="64991" y="298376"/>
                      <a:ext cx="85984" cy="18934"/>
                    </a:xfrm>
                    <a:prstGeom prst="rect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312" name="Shape 312"/>
                    <p:cNvSpPr/>
                    <p:nvPr/>
                  </p:nvSpPr>
                  <p:spPr>
                    <a:xfrm>
                      <a:off x="64991" y="278919"/>
                      <a:ext cx="85984" cy="18933"/>
                    </a:xfrm>
                    <a:prstGeom prst="rect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313" name="Shape 313"/>
                    <p:cNvSpPr/>
                    <p:nvPr/>
                  </p:nvSpPr>
                  <p:spPr>
                    <a:xfrm>
                      <a:off x="64991" y="317309"/>
                      <a:ext cx="85984" cy="2506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0" y="3078"/>
                          </a:lnTo>
                          <a:lnTo>
                            <a:pt x="127" y="5739"/>
                          </a:lnTo>
                          <a:lnTo>
                            <a:pt x="517" y="8383"/>
                          </a:lnTo>
                          <a:lnTo>
                            <a:pt x="1029" y="10574"/>
                          </a:lnTo>
                          <a:lnTo>
                            <a:pt x="1800" y="11913"/>
                          </a:lnTo>
                          <a:lnTo>
                            <a:pt x="9897" y="21165"/>
                          </a:lnTo>
                          <a:lnTo>
                            <a:pt x="10800" y="21600"/>
                          </a:lnTo>
                          <a:lnTo>
                            <a:pt x="11697" y="21165"/>
                          </a:lnTo>
                          <a:lnTo>
                            <a:pt x="19800" y="11913"/>
                          </a:lnTo>
                          <a:lnTo>
                            <a:pt x="20571" y="10574"/>
                          </a:lnTo>
                          <a:lnTo>
                            <a:pt x="21083" y="8383"/>
                          </a:lnTo>
                          <a:lnTo>
                            <a:pt x="21468" y="5739"/>
                          </a:lnTo>
                          <a:lnTo>
                            <a:pt x="21600" y="3078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314" name="Shape 314"/>
                    <p:cNvSpPr/>
                    <p:nvPr/>
                  </p:nvSpPr>
                  <p:spPr>
                    <a:xfrm>
                      <a:off x="55788" y="118237"/>
                      <a:ext cx="29670" cy="14021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21600"/>
                          </a:moveTo>
                          <a:lnTo>
                            <a:pt x="8934" y="922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315" name="Shape 315"/>
                    <p:cNvSpPr/>
                    <p:nvPr/>
                  </p:nvSpPr>
                  <p:spPr>
                    <a:xfrm>
                      <a:off x="-1" y="21"/>
                      <a:ext cx="215967" cy="25843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5100" y="21600"/>
                          </a:moveTo>
                          <a:lnTo>
                            <a:pt x="15356" y="20659"/>
                          </a:lnTo>
                          <a:lnTo>
                            <a:pt x="15713" y="19761"/>
                          </a:lnTo>
                          <a:lnTo>
                            <a:pt x="16123" y="18906"/>
                          </a:lnTo>
                          <a:lnTo>
                            <a:pt x="16584" y="18135"/>
                          </a:lnTo>
                          <a:lnTo>
                            <a:pt x="17096" y="17408"/>
                          </a:lnTo>
                          <a:lnTo>
                            <a:pt x="17607" y="16681"/>
                          </a:lnTo>
                          <a:lnTo>
                            <a:pt x="18733" y="15313"/>
                          </a:lnTo>
                          <a:lnTo>
                            <a:pt x="19297" y="14628"/>
                          </a:lnTo>
                          <a:lnTo>
                            <a:pt x="19807" y="13945"/>
                          </a:lnTo>
                          <a:lnTo>
                            <a:pt x="20270" y="13260"/>
                          </a:lnTo>
                          <a:lnTo>
                            <a:pt x="20730" y="12490"/>
                          </a:lnTo>
                          <a:lnTo>
                            <a:pt x="21087" y="11719"/>
                          </a:lnTo>
                          <a:lnTo>
                            <a:pt x="21344" y="10864"/>
                          </a:lnTo>
                          <a:lnTo>
                            <a:pt x="21497" y="9967"/>
                          </a:lnTo>
                          <a:lnTo>
                            <a:pt x="21547" y="9496"/>
                          </a:lnTo>
                          <a:lnTo>
                            <a:pt x="21600" y="9025"/>
                          </a:lnTo>
                          <a:lnTo>
                            <a:pt x="21497" y="8084"/>
                          </a:lnTo>
                          <a:lnTo>
                            <a:pt x="21344" y="7187"/>
                          </a:lnTo>
                          <a:lnTo>
                            <a:pt x="21087" y="6329"/>
                          </a:lnTo>
                          <a:lnTo>
                            <a:pt x="20730" y="5518"/>
                          </a:lnTo>
                          <a:lnTo>
                            <a:pt x="20270" y="4705"/>
                          </a:lnTo>
                          <a:lnTo>
                            <a:pt x="19757" y="3978"/>
                          </a:lnTo>
                          <a:lnTo>
                            <a:pt x="19091" y="3293"/>
                          </a:lnTo>
                          <a:lnTo>
                            <a:pt x="18427" y="2652"/>
                          </a:lnTo>
                          <a:lnTo>
                            <a:pt x="17657" y="2053"/>
                          </a:lnTo>
                          <a:lnTo>
                            <a:pt x="16840" y="1540"/>
                          </a:lnTo>
                          <a:lnTo>
                            <a:pt x="15917" y="1112"/>
                          </a:lnTo>
                          <a:lnTo>
                            <a:pt x="14997" y="727"/>
                          </a:lnTo>
                          <a:lnTo>
                            <a:pt x="14024" y="427"/>
                          </a:lnTo>
                          <a:lnTo>
                            <a:pt x="12950" y="170"/>
                          </a:lnTo>
                          <a:lnTo>
                            <a:pt x="11926" y="42"/>
                          </a:lnTo>
                          <a:lnTo>
                            <a:pt x="10800" y="0"/>
                          </a:lnTo>
                          <a:lnTo>
                            <a:pt x="9674" y="42"/>
                          </a:lnTo>
                          <a:lnTo>
                            <a:pt x="8650" y="170"/>
                          </a:lnTo>
                          <a:lnTo>
                            <a:pt x="7576" y="427"/>
                          </a:lnTo>
                          <a:lnTo>
                            <a:pt x="6603" y="727"/>
                          </a:lnTo>
                          <a:lnTo>
                            <a:pt x="5681" y="1112"/>
                          </a:lnTo>
                          <a:lnTo>
                            <a:pt x="4760" y="1540"/>
                          </a:lnTo>
                          <a:lnTo>
                            <a:pt x="3940" y="2053"/>
                          </a:lnTo>
                          <a:lnTo>
                            <a:pt x="3173" y="2652"/>
                          </a:lnTo>
                          <a:lnTo>
                            <a:pt x="2507" y="3293"/>
                          </a:lnTo>
                          <a:lnTo>
                            <a:pt x="1843" y="3978"/>
                          </a:lnTo>
                          <a:lnTo>
                            <a:pt x="1330" y="4705"/>
                          </a:lnTo>
                          <a:lnTo>
                            <a:pt x="870" y="5518"/>
                          </a:lnTo>
                          <a:lnTo>
                            <a:pt x="513" y="6329"/>
                          </a:lnTo>
                          <a:lnTo>
                            <a:pt x="256" y="7187"/>
                          </a:lnTo>
                          <a:lnTo>
                            <a:pt x="103" y="8084"/>
                          </a:lnTo>
                          <a:lnTo>
                            <a:pt x="0" y="9025"/>
                          </a:lnTo>
                          <a:lnTo>
                            <a:pt x="50" y="9496"/>
                          </a:lnTo>
                          <a:lnTo>
                            <a:pt x="103" y="9967"/>
                          </a:lnTo>
                          <a:lnTo>
                            <a:pt x="256" y="10864"/>
                          </a:lnTo>
                          <a:lnTo>
                            <a:pt x="513" y="11719"/>
                          </a:lnTo>
                          <a:lnTo>
                            <a:pt x="870" y="12490"/>
                          </a:lnTo>
                          <a:lnTo>
                            <a:pt x="1330" y="13260"/>
                          </a:lnTo>
                          <a:lnTo>
                            <a:pt x="1791" y="13945"/>
                          </a:lnTo>
                          <a:lnTo>
                            <a:pt x="2303" y="14628"/>
                          </a:lnTo>
                          <a:lnTo>
                            <a:pt x="2867" y="15313"/>
                          </a:lnTo>
                          <a:lnTo>
                            <a:pt x="3993" y="16681"/>
                          </a:lnTo>
                          <a:lnTo>
                            <a:pt x="4504" y="17408"/>
                          </a:lnTo>
                          <a:lnTo>
                            <a:pt x="5016" y="18135"/>
                          </a:lnTo>
                          <a:lnTo>
                            <a:pt x="5477" y="18906"/>
                          </a:lnTo>
                          <a:lnTo>
                            <a:pt x="5887" y="19761"/>
                          </a:lnTo>
                          <a:lnTo>
                            <a:pt x="6244" y="20659"/>
                          </a:lnTo>
                          <a:lnTo>
                            <a:pt x="650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316" name="Shape 316"/>
                    <p:cNvSpPr/>
                    <p:nvPr/>
                  </p:nvSpPr>
                  <p:spPr>
                    <a:xfrm>
                      <a:off x="130508" y="118237"/>
                      <a:ext cx="29670" cy="14021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0"/>
                          </a:moveTo>
                          <a:lnTo>
                            <a:pt x="12666" y="9222"/>
                          </a:lnTo>
                          <a:lnTo>
                            <a:pt x="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317" name="Shape 317"/>
                    <p:cNvSpPr/>
                    <p:nvPr/>
                  </p:nvSpPr>
                  <p:spPr>
                    <a:xfrm>
                      <a:off x="70118" y="113110"/>
                      <a:ext cx="75730" cy="1639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2022"/>
                          </a:moveTo>
                          <a:lnTo>
                            <a:pt x="4962" y="21600"/>
                          </a:lnTo>
                          <a:lnTo>
                            <a:pt x="9925" y="2022"/>
                          </a:lnTo>
                          <a:lnTo>
                            <a:pt x="10362" y="692"/>
                          </a:lnTo>
                          <a:lnTo>
                            <a:pt x="10800" y="0"/>
                          </a:lnTo>
                          <a:lnTo>
                            <a:pt x="11238" y="692"/>
                          </a:lnTo>
                          <a:lnTo>
                            <a:pt x="11675" y="2022"/>
                          </a:lnTo>
                          <a:lnTo>
                            <a:pt x="16638" y="21600"/>
                          </a:lnTo>
                          <a:lnTo>
                            <a:pt x="21600" y="2022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318" name="Shape 318"/>
                    <p:cNvSpPr/>
                    <p:nvPr/>
                  </p:nvSpPr>
                  <p:spPr>
                    <a:xfrm>
                      <a:off x="64991" y="260512"/>
                      <a:ext cx="85984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</p:grpSp>
          </p:grpSp>
          <p:grpSp>
            <p:nvGrpSpPr>
              <p:cNvPr id="329" name="Group 329"/>
              <p:cNvGrpSpPr/>
              <p:nvPr/>
            </p:nvGrpSpPr>
            <p:grpSpPr>
              <a:xfrm>
                <a:off x="8366739" y="6420"/>
                <a:ext cx="342882" cy="418107"/>
                <a:chOff x="0" y="21"/>
                <a:chExt cx="342880" cy="418105"/>
              </a:xfrm>
            </p:grpSpPr>
            <p:sp>
              <p:nvSpPr>
                <p:cNvPr id="322" name="Shape 322"/>
                <p:cNvSpPr/>
                <p:nvPr/>
              </p:nvSpPr>
              <p:spPr>
                <a:xfrm>
                  <a:off x="0" y="20487"/>
                  <a:ext cx="325483" cy="3976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lnTo>
                        <a:pt x="21567" y="20543"/>
                      </a:lnTo>
                      <a:lnTo>
                        <a:pt x="21498" y="20738"/>
                      </a:lnTo>
                      <a:lnTo>
                        <a:pt x="21362" y="20961"/>
                      </a:lnTo>
                      <a:lnTo>
                        <a:pt x="21193" y="21155"/>
                      </a:lnTo>
                      <a:lnTo>
                        <a:pt x="20989" y="21321"/>
                      </a:lnTo>
                      <a:lnTo>
                        <a:pt x="20751" y="21461"/>
                      </a:lnTo>
                      <a:lnTo>
                        <a:pt x="20547" y="21573"/>
                      </a:lnTo>
                      <a:lnTo>
                        <a:pt x="20309" y="21600"/>
                      </a:lnTo>
                      <a:lnTo>
                        <a:pt x="1427" y="21600"/>
                      </a:lnTo>
                      <a:lnTo>
                        <a:pt x="1189" y="21573"/>
                      </a:lnTo>
                      <a:lnTo>
                        <a:pt x="951" y="21461"/>
                      </a:lnTo>
                      <a:lnTo>
                        <a:pt x="714" y="21321"/>
                      </a:lnTo>
                      <a:lnTo>
                        <a:pt x="476" y="21155"/>
                      </a:lnTo>
                      <a:lnTo>
                        <a:pt x="305" y="20961"/>
                      </a:lnTo>
                      <a:lnTo>
                        <a:pt x="137" y="20738"/>
                      </a:lnTo>
                      <a:lnTo>
                        <a:pt x="35" y="20543"/>
                      </a:lnTo>
                      <a:lnTo>
                        <a:pt x="0" y="20349"/>
                      </a:lnTo>
                      <a:lnTo>
                        <a:pt x="0" y="1001"/>
                      </a:lnTo>
                      <a:lnTo>
                        <a:pt x="35" y="806"/>
                      </a:lnTo>
                      <a:lnTo>
                        <a:pt x="137" y="639"/>
                      </a:lnTo>
                      <a:lnTo>
                        <a:pt x="272" y="473"/>
                      </a:lnTo>
                      <a:lnTo>
                        <a:pt x="476" y="306"/>
                      </a:lnTo>
                      <a:lnTo>
                        <a:pt x="679" y="195"/>
                      </a:lnTo>
                      <a:lnTo>
                        <a:pt x="918" y="83"/>
                      </a:lnTo>
                      <a:lnTo>
                        <a:pt x="1155" y="27"/>
                      </a:lnTo>
                      <a:lnTo>
                        <a:pt x="1358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23" name="Shape 323"/>
                <p:cNvSpPr/>
                <p:nvPr/>
              </p:nvSpPr>
              <p:spPr>
                <a:xfrm>
                  <a:off x="25593" y="21"/>
                  <a:ext cx="317288" cy="3889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922"/>
                      </a:moveTo>
                      <a:lnTo>
                        <a:pt x="21600" y="20690"/>
                      </a:lnTo>
                      <a:lnTo>
                        <a:pt x="21566" y="20860"/>
                      </a:lnTo>
                      <a:lnTo>
                        <a:pt x="21496" y="21032"/>
                      </a:lnTo>
                      <a:lnTo>
                        <a:pt x="21425" y="21173"/>
                      </a:lnTo>
                      <a:lnTo>
                        <a:pt x="21287" y="21315"/>
                      </a:lnTo>
                      <a:lnTo>
                        <a:pt x="21112" y="21430"/>
                      </a:lnTo>
                      <a:lnTo>
                        <a:pt x="20903" y="21515"/>
                      </a:lnTo>
                      <a:lnTo>
                        <a:pt x="20695" y="21571"/>
                      </a:lnTo>
                      <a:lnTo>
                        <a:pt x="20486" y="21600"/>
                      </a:lnTo>
                      <a:lnTo>
                        <a:pt x="1114" y="21600"/>
                      </a:lnTo>
                      <a:lnTo>
                        <a:pt x="905" y="21571"/>
                      </a:lnTo>
                      <a:lnTo>
                        <a:pt x="697" y="21515"/>
                      </a:lnTo>
                      <a:lnTo>
                        <a:pt x="488" y="21430"/>
                      </a:lnTo>
                      <a:lnTo>
                        <a:pt x="313" y="21315"/>
                      </a:lnTo>
                      <a:lnTo>
                        <a:pt x="175" y="21173"/>
                      </a:lnTo>
                      <a:lnTo>
                        <a:pt x="104" y="21032"/>
                      </a:lnTo>
                      <a:lnTo>
                        <a:pt x="34" y="20860"/>
                      </a:lnTo>
                      <a:lnTo>
                        <a:pt x="0" y="20690"/>
                      </a:lnTo>
                      <a:lnTo>
                        <a:pt x="0" y="909"/>
                      </a:lnTo>
                      <a:lnTo>
                        <a:pt x="34" y="711"/>
                      </a:lnTo>
                      <a:lnTo>
                        <a:pt x="104" y="540"/>
                      </a:lnTo>
                      <a:lnTo>
                        <a:pt x="175" y="398"/>
                      </a:lnTo>
                      <a:lnTo>
                        <a:pt x="313" y="256"/>
                      </a:lnTo>
                      <a:lnTo>
                        <a:pt x="488" y="142"/>
                      </a:lnTo>
                      <a:lnTo>
                        <a:pt x="697" y="57"/>
                      </a:lnTo>
                      <a:lnTo>
                        <a:pt x="905" y="0"/>
                      </a:lnTo>
                      <a:lnTo>
                        <a:pt x="16792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24" name="Shape 324"/>
                <p:cNvSpPr/>
                <p:nvPr/>
              </p:nvSpPr>
              <p:spPr>
                <a:xfrm flipH="1">
                  <a:off x="77788" y="274821"/>
                  <a:ext cx="112585" cy="1"/>
                </a:xfrm>
                <a:prstGeom prst="line">
                  <a:avLst/>
                </a:pr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25" name="Shape 325"/>
                <p:cNvSpPr/>
                <p:nvPr/>
              </p:nvSpPr>
              <p:spPr>
                <a:xfrm flipH="1" flipV="1">
                  <a:off x="77788" y="228783"/>
                  <a:ext cx="214937" cy="1"/>
                </a:xfrm>
                <a:prstGeom prst="line">
                  <a:avLst/>
                </a:pr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 flipH="1" flipV="1">
                  <a:off x="77788" y="182199"/>
                  <a:ext cx="214937" cy="1"/>
                </a:xfrm>
                <a:prstGeom prst="line">
                  <a:avLst/>
                </a:pr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27" name="Shape 327"/>
                <p:cNvSpPr/>
                <p:nvPr/>
              </p:nvSpPr>
              <p:spPr>
                <a:xfrm flipH="1" flipV="1">
                  <a:off x="77788" y="135635"/>
                  <a:ext cx="214937" cy="1"/>
                </a:xfrm>
                <a:prstGeom prst="line">
                  <a:avLst/>
                </a:pr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28" name="Shape 328"/>
                <p:cNvSpPr/>
                <p:nvPr/>
              </p:nvSpPr>
              <p:spPr>
                <a:xfrm>
                  <a:off x="272258" y="21"/>
                  <a:ext cx="70623" cy="706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6587"/>
                      </a:moveTo>
                      <a:lnTo>
                        <a:pt x="0" y="0"/>
                      </a:lnTo>
                      <a:lnTo>
                        <a:pt x="21600" y="21600"/>
                      </a:lnTo>
                      <a:lnTo>
                        <a:pt x="5006" y="21600"/>
                      </a:lnTo>
                      <a:lnTo>
                        <a:pt x="3914" y="21439"/>
                      </a:lnTo>
                      <a:lnTo>
                        <a:pt x="2976" y="21131"/>
                      </a:lnTo>
                      <a:lnTo>
                        <a:pt x="2191" y="20662"/>
                      </a:lnTo>
                      <a:lnTo>
                        <a:pt x="1407" y="20032"/>
                      </a:lnTo>
                      <a:lnTo>
                        <a:pt x="784" y="19409"/>
                      </a:lnTo>
                      <a:lnTo>
                        <a:pt x="315" y="18470"/>
                      </a:lnTo>
                      <a:lnTo>
                        <a:pt x="0" y="17532"/>
                      </a:lnTo>
                      <a:lnTo>
                        <a:pt x="0" y="16587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30" name="Shape 330"/>
              <p:cNvSpPr/>
              <p:nvPr/>
            </p:nvSpPr>
            <p:spPr>
              <a:xfrm>
                <a:off x="9267205" y="40964"/>
                <a:ext cx="351077" cy="349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5" y="11497"/>
                    </a:moveTo>
                    <a:lnTo>
                      <a:pt x="10863" y="1362"/>
                    </a:lnTo>
                    <a:lnTo>
                      <a:pt x="10989" y="1235"/>
                    </a:lnTo>
                    <a:lnTo>
                      <a:pt x="11114" y="1077"/>
                    </a:lnTo>
                    <a:lnTo>
                      <a:pt x="11461" y="854"/>
                    </a:lnTo>
                    <a:lnTo>
                      <a:pt x="11839" y="633"/>
                    </a:lnTo>
                    <a:lnTo>
                      <a:pt x="12217" y="411"/>
                    </a:lnTo>
                    <a:lnTo>
                      <a:pt x="12720" y="221"/>
                    </a:lnTo>
                    <a:lnTo>
                      <a:pt x="13161" y="95"/>
                    </a:lnTo>
                    <a:lnTo>
                      <a:pt x="13570" y="31"/>
                    </a:lnTo>
                    <a:lnTo>
                      <a:pt x="13980" y="0"/>
                    </a:lnTo>
                    <a:lnTo>
                      <a:pt x="19993" y="0"/>
                    </a:lnTo>
                    <a:lnTo>
                      <a:pt x="20151" y="62"/>
                    </a:lnTo>
                    <a:lnTo>
                      <a:pt x="20497" y="157"/>
                    </a:lnTo>
                    <a:lnTo>
                      <a:pt x="20813" y="349"/>
                    </a:lnTo>
                    <a:lnTo>
                      <a:pt x="21065" y="538"/>
                    </a:lnTo>
                    <a:lnTo>
                      <a:pt x="21190" y="697"/>
                    </a:lnTo>
                    <a:lnTo>
                      <a:pt x="21316" y="854"/>
                    </a:lnTo>
                    <a:lnTo>
                      <a:pt x="21410" y="1013"/>
                    </a:lnTo>
                    <a:lnTo>
                      <a:pt x="21473" y="1172"/>
                    </a:lnTo>
                    <a:lnTo>
                      <a:pt x="21537" y="1362"/>
                    </a:lnTo>
                    <a:lnTo>
                      <a:pt x="21568" y="1520"/>
                    </a:lnTo>
                    <a:lnTo>
                      <a:pt x="21600" y="1931"/>
                    </a:lnTo>
                    <a:lnTo>
                      <a:pt x="21600" y="7791"/>
                    </a:lnTo>
                    <a:lnTo>
                      <a:pt x="21568" y="8203"/>
                    </a:lnTo>
                    <a:lnTo>
                      <a:pt x="21506" y="8614"/>
                    </a:lnTo>
                    <a:lnTo>
                      <a:pt x="21379" y="9026"/>
                    </a:lnTo>
                    <a:lnTo>
                      <a:pt x="21190" y="9437"/>
                    </a:lnTo>
                    <a:lnTo>
                      <a:pt x="21127" y="9691"/>
                    </a:lnTo>
                    <a:lnTo>
                      <a:pt x="21065" y="9913"/>
                    </a:lnTo>
                    <a:lnTo>
                      <a:pt x="20938" y="10103"/>
                    </a:lnTo>
                    <a:lnTo>
                      <a:pt x="20844" y="10293"/>
                    </a:lnTo>
                    <a:lnTo>
                      <a:pt x="20592" y="10610"/>
                    </a:lnTo>
                    <a:lnTo>
                      <a:pt x="20372" y="10926"/>
                    </a:lnTo>
                    <a:lnTo>
                      <a:pt x="10201" y="21062"/>
                    </a:lnTo>
                    <a:lnTo>
                      <a:pt x="9949" y="21315"/>
                    </a:lnTo>
                    <a:lnTo>
                      <a:pt x="9792" y="21410"/>
                    </a:lnTo>
                    <a:lnTo>
                      <a:pt x="9635" y="21473"/>
                    </a:lnTo>
                    <a:lnTo>
                      <a:pt x="9289" y="21567"/>
                    </a:lnTo>
                    <a:lnTo>
                      <a:pt x="8973" y="21600"/>
                    </a:lnTo>
                    <a:lnTo>
                      <a:pt x="8596" y="21567"/>
                    </a:lnTo>
                    <a:lnTo>
                      <a:pt x="8407" y="21536"/>
                    </a:lnTo>
                    <a:lnTo>
                      <a:pt x="8249" y="21473"/>
                    </a:lnTo>
                    <a:lnTo>
                      <a:pt x="8061" y="21410"/>
                    </a:lnTo>
                    <a:lnTo>
                      <a:pt x="7903" y="21315"/>
                    </a:lnTo>
                    <a:lnTo>
                      <a:pt x="7745" y="21188"/>
                    </a:lnTo>
                    <a:lnTo>
                      <a:pt x="7620" y="21062"/>
                    </a:lnTo>
                    <a:lnTo>
                      <a:pt x="535" y="14094"/>
                    </a:lnTo>
                    <a:lnTo>
                      <a:pt x="346" y="13777"/>
                    </a:lnTo>
                    <a:lnTo>
                      <a:pt x="158" y="13461"/>
                    </a:lnTo>
                    <a:lnTo>
                      <a:pt x="31" y="13143"/>
                    </a:lnTo>
                    <a:lnTo>
                      <a:pt x="0" y="13017"/>
                    </a:lnTo>
                    <a:lnTo>
                      <a:pt x="0" y="12636"/>
                    </a:lnTo>
                    <a:lnTo>
                      <a:pt x="31" y="12479"/>
                    </a:lnTo>
                    <a:lnTo>
                      <a:pt x="158" y="12130"/>
                    </a:lnTo>
                    <a:lnTo>
                      <a:pt x="346" y="11782"/>
                    </a:lnTo>
                    <a:lnTo>
                      <a:pt x="535" y="11497"/>
                    </a:lnTo>
                    <a:close/>
                    <a:moveTo>
                      <a:pt x="16184" y="5447"/>
                    </a:moveTo>
                    <a:lnTo>
                      <a:pt x="16404" y="5637"/>
                    </a:lnTo>
                    <a:lnTo>
                      <a:pt x="16624" y="5763"/>
                    </a:lnTo>
                    <a:lnTo>
                      <a:pt x="16845" y="5827"/>
                    </a:lnTo>
                    <a:lnTo>
                      <a:pt x="17380" y="5827"/>
                    </a:lnTo>
                    <a:lnTo>
                      <a:pt x="17601" y="5763"/>
                    </a:lnTo>
                    <a:lnTo>
                      <a:pt x="17790" y="5637"/>
                    </a:lnTo>
                    <a:lnTo>
                      <a:pt x="17947" y="5447"/>
                    </a:lnTo>
                    <a:lnTo>
                      <a:pt x="18137" y="5258"/>
                    </a:lnTo>
                    <a:lnTo>
                      <a:pt x="18231" y="5035"/>
                    </a:lnTo>
                    <a:lnTo>
                      <a:pt x="18293" y="4845"/>
                    </a:lnTo>
                    <a:lnTo>
                      <a:pt x="18325" y="4624"/>
                    </a:lnTo>
                    <a:lnTo>
                      <a:pt x="18293" y="4371"/>
                    </a:lnTo>
                    <a:lnTo>
                      <a:pt x="18231" y="4117"/>
                    </a:lnTo>
                    <a:lnTo>
                      <a:pt x="18137" y="3895"/>
                    </a:lnTo>
                    <a:lnTo>
                      <a:pt x="17947" y="3705"/>
                    </a:lnTo>
                    <a:lnTo>
                      <a:pt x="17790" y="3546"/>
                    </a:lnTo>
                    <a:lnTo>
                      <a:pt x="17601" y="3451"/>
                    </a:lnTo>
                    <a:lnTo>
                      <a:pt x="17380" y="3356"/>
                    </a:lnTo>
                    <a:lnTo>
                      <a:pt x="17128" y="3325"/>
                    </a:lnTo>
                    <a:lnTo>
                      <a:pt x="16845" y="3356"/>
                    </a:lnTo>
                    <a:lnTo>
                      <a:pt x="16624" y="3451"/>
                    </a:lnTo>
                    <a:lnTo>
                      <a:pt x="16404" y="3546"/>
                    </a:lnTo>
                    <a:lnTo>
                      <a:pt x="16184" y="3705"/>
                    </a:lnTo>
                    <a:lnTo>
                      <a:pt x="16089" y="3895"/>
                    </a:lnTo>
                    <a:lnTo>
                      <a:pt x="15994" y="4117"/>
                    </a:lnTo>
                    <a:lnTo>
                      <a:pt x="15932" y="4371"/>
                    </a:lnTo>
                    <a:lnTo>
                      <a:pt x="15932" y="4845"/>
                    </a:lnTo>
                    <a:lnTo>
                      <a:pt x="15994" y="5035"/>
                    </a:lnTo>
                    <a:lnTo>
                      <a:pt x="16089" y="5258"/>
                    </a:lnTo>
                    <a:lnTo>
                      <a:pt x="16184" y="5447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CFE2F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334" name="Group 334"/>
              <p:cNvGrpSpPr/>
              <p:nvPr/>
            </p:nvGrpSpPr>
            <p:grpSpPr>
              <a:xfrm>
                <a:off x="8839219" y="690334"/>
                <a:ext cx="390980" cy="270152"/>
                <a:chOff x="0" y="0"/>
                <a:chExt cx="390978" cy="270151"/>
              </a:xfrm>
            </p:grpSpPr>
            <p:sp>
              <p:nvSpPr>
                <p:cNvPr id="331" name="Shape 331"/>
                <p:cNvSpPr/>
                <p:nvPr/>
              </p:nvSpPr>
              <p:spPr>
                <a:xfrm>
                  <a:off x="0" y="0"/>
                  <a:ext cx="390979" cy="245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7188"/>
                      </a:lnTo>
                      <a:lnTo>
                        <a:pt x="21543" y="5395"/>
                      </a:lnTo>
                      <a:lnTo>
                        <a:pt x="21515" y="4047"/>
                      </a:lnTo>
                      <a:lnTo>
                        <a:pt x="21346" y="1349"/>
                      </a:lnTo>
                      <a:lnTo>
                        <a:pt x="21261" y="887"/>
                      </a:lnTo>
                      <a:lnTo>
                        <a:pt x="21147" y="0"/>
                      </a:lnTo>
                      <a:lnTo>
                        <a:pt x="452" y="0"/>
                      </a:lnTo>
                      <a:lnTo>
                        <a:pt x="339" y="887"/>
                      </a:lnTo>
                      <a:lnTo>
                        <a:pt x="254" y="1349"/>
                      </a:lnTo>
                      <a:lnTo>
                        <a:pt x="85" y="4047"/>
                      </a:lnTo>
                      <a:lnTo>
                        <a:pt x="56" y="5395"/>
                      </a:lnTo>
                      <a:lnTo>
                        <a:pt x="0" y="7188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2" name="Shape 332"/>
                <p:cNvSpPr/>
                <p:nvPr/>
              </p:nvSpPr>
              <p:spPr>
                <a:xfrm>
                  <a:off x="0" y="26601"/>
                  <a:ext cx="390979" cy="2287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662" y="14303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0969" y="13144"/>
                      </a:lnTo>
                      <a:lnTo>
                        <a:pt x="10884" y="13239"/>
                      </a:lnTo>
                      <a:lnTo>
                        <a:pt x="10715" y="13239"/>
                      </a:lnTo>
                      <a:lnTo>
                        <a:pt x="10630" y="13144"/>
                      </a:ln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5937" y="14303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3" name="Shape 333"/>
                <p:cNvSpPr/>
                <p:nvPr/>
              </p:nvSpPr>
              <p:spPr>
                <a:xfrm>
                  <a:off x="6639" y="257451"/>
                  <a:ext cx="37768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18" y="21600"/>
                      </a:lnTo>
                      <a:lnTo>
                        <a:pt x="21483" y="2160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35" name="Shape 335"/>
              <p:cNvSpPr/>
              <p:nvPr/>
            </p:nvSpPr>
            <p:spPr>
              <a:xfrm>
                <a:off x="9238767" y="1290774"/>
                <a:ext cx="340844" cy="340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0" y="10249"/>
                    </a:lnTo>
                    <a:lnTo>
                      <a:pt x="130" y="9146"/>
                    </a:lnTo>
                    <a:lnTo>
                      <a:pt x="228" y="8627"/>
                    </a:lnTo>
                    <a:lnTo>
                      <a:pt x="325" y="8109"/>
                    </a:lnTo>
                    <a:lnTo>
                      <a:pt x="487" y="7589"/>
                    </a:lnTo>
                    <a:lnTo>
                      <a:pt x="648" y="7103"/>
                    </a:lnTo>
                    <a:lnTo>
                      <a:pt x="844" y="6584"/>
                    </a:lnTo>
                    <a:lnTo>
                      <a:pt x="1071" y="6130"/>
                    </a:lnTo>
                    <a:lnTo>
                      <a:pt x="1298" y="5644"/>
                    </a:lnTo>
                    <a:lnTo>
                      <a:pt x="1557" y="5190"/>
                    </a:lnTo>
                    <a:lnTo>
                      <a:pt x="1850" y="4767"/>
                    </a:lnTo>
                    <a:lnTo>
                      <a:pt x="2141" y="4345"/>
                    </a:lnTo>
                    <a:lnTo>
                      <a:pt x="2465" y="3924"/>
                    </a:lnTo>
                    <a:lnTo>
                      <a:pt x="2822" y="3536"/>
                    </a:lnTo>
                    <a:lnTo>
                      <a:pt x="3535" y="2822"/>
                    </a:lnTo>
                    <a:lnTo>
                      <a:pt x="3924" y="2465"/>
                    </a:lnTo>
                    <a:lnTo>
                      <a:pt x="4346" y="2140"/>
                    </a:lnTo>
                    <a:lnTo>
                      <a:pt x="4768" y="1848"/>
                    </a:lnTo>
                    <a:lnTo>
                      <a:pt x="5189" y="1557"/>
                    </a:lnTo>
                    <a:lnTo>
                      <a:pt x="5643" y="1297"/>
                    </a:lnTo>
                    <a:lnTo>
                      <a:pt x="6129" y="1071"/>
                    </a:lnTo>
                    <a:lnTo>
                      <a:pt x="6583" y="843"/>
                    </a:lnTo>
                    <a:lnTo>
                      <a:pt x="7103" y="649"/>
                    </a:lnTo>
                    <a:lnTo>
                      <a:pt x="7589" y="486"/>
                    </a:lnTo>
                    <a:lnTo>
                      <a:pt x="8108" y="324"/>
                    </a:lnTo>
                    <a:lnTo>
                      <a:pt x="8627" y="226"/>
                    </a:lnTo>
                    <a:lnTo>
                      <a:pt x="9145" y="129"/>
                    </a:lnTo>
                    <a:lnTo>
                      <a:pt x="9697" y="65"/>
                    </a:lnTo>
                    <a:lnTo>
                      <a:pt x="10248" y="0"/>
                    </a:lnTo>
                    <a:lnTo>
                      <a:pt x="11352" y="0"/>
                    </a:lnTo>
                    <a:lnTo>
                      <a:pt x="11903" y="65"/>
                    </a:lnTo>
                    <a:lnTo>
                      <a:pt x="12455" y="129"/>
                    </a:lnTo>
                    <a:lnTo>
                      <a:pt x="12973" y="226"/>
                    </a:lnTo>
                    <a:lnTo>
                      <a:pt x="13492" y="324"/>
                    </a:lnTo>
                    <a:lnTo>
                      <a:pt x="14011" y="486"/>
                    </a:lnTo>
                    <a:lnTo>
                      <a:pt x="14529" y="649"/>
                    </a:lnTo>
                    <a:lnTo>
                      <a:pt x="15017" y="843"/>
                    </a:lnTo>
                    <a:lnTo>
                      <a:pt x="15471" y="1071"/>
                    </a:lnTo>
                    <a:lnTo>
                      <a:pt x="15957" y="1297"/>
                    </a:lnTo>
                    <a:lnTo>
                      <a:pt x="16411" y="1557"/>
                    </a:lnTo>
                    <a:lnTo>
                      <a:pt x="16833" y="1848"/>
                    </a:lnTo>
                    <a:lnTo>
                      <a:pt x="17254" y="2140"/>
                    </a:lnTo>
                    <a:lnTo>
                      <a:pt x="17676" y="2465"/>
                    </a:lnTo>
                    <a:lnTo>
                      <a:pt x="18065" y="2822"/>
                    </a:lnTo>
                    <a:lnTo>
                      <a:pt x="18421" y="3179"/>
                    </a:lnTo>
                    <a:lnTo>
                      <a:pt x="18810" y="3536"/>
                    </a:lnTo>
                    <a:lnTo>
                      <a:pt x="19135" y="3924"/>
                    </a:lnTo>
                    <a:lnTo>
                      <a:pt x="19459" y="4345"/>
                    </a:lnTo>
                    <a:lnTo>
                      <a:pt x="19750" y="4767"/>
                    </a:lnTo>
                    <a:lnTo>
                      <a:pt x="20043" y="5190"/>
                    </a:lnTo>
                    <a:lnTo>
                      <a:pt x="20303" y="5644"/>
                    </a:lnTo>
                    <a:lnTo>
                      <a:pt x="20529" y="6130"/>
                    </a:lnTo>
                    <a:lnTo>
                      <a:pt x="20756" y="6584"/>
                    </a:lnTo>
                    <a:lnTo>
                      <a:pt x="20952" y="7103"/>
                    </a:lnTo>
                    <a:lnTo>
                      <a:pt x="21113" y="7589"/>
                    </a:lnTo>
                    <a:lnTo>
                      <a:pt x="21275" y="8109"/>
                    </a:lnTo>
                    <a:lnTo>
                      <a:pt x="21372" y="8627"/>
                    </a:lnTo>
                    <a:lnTo>
                      <a:pt x="21470" y="9146"/>
                    </a:lnTo>
                    <a:lnTo>
                      <a:pt x="21600" y="10249"/>
                    </a:lnTo>
                    <a:lnTo>
                      <a:pt x="21600" y="11351"/>
                    </a:lnTo>
                    <a:lnTo>
                      <a:pt x="21470" y="12454"/>
                    </a:lnTo>
                    <a:lnTo>
                      <a:pt x="21275" y="13493"/>
                    </a:lnTo>
                    <a:lnTo>
                      <a:pt x="21113" y="14011"/>
                    </a:lnTo>
                    <a:lnTo>
                      <a:pt x="20952" y="14498"/>
                    </a:lnTo>
                    <a:lnTo>
                      <a:pt x="20756" y="15016"/>
                    </a:lnTo>
                    <a:lnTo>
                      <a:pt x="20529" y="15470"/>
                    </a:lnTo>
                    <a:lnTo>
                      <a:pt x="20303" y="15958"/>
                    </a:lnTo>
                    <a:lnTo>
                      <a:pt x="20043" y="16410"/>
                    </a:lnTo>
                    <a:lnTo>
                      <a:pt x="19750" y="16833"/>
                    </a:lnTo>
                    <a:lnTo>
                      <a:pt x="19459" y="17255"/>
                    </a:lnTo>
                    <a:lnTo>
                      <a:pt x="19135" y="17676"/>
                    </a:lnTo>
                    <a:lnTo>
                      <a:pt x="18810" y="18066"/>
                    </a:lnTo>
                    <a:lnTo>
                      <a:pt x="18421" y="18423"/>
                    </a:lnTo>
                    <a:lnTo>
                      <a:pt x="18065" y="18778"/>
                    </a:lnTo>
                    <a:lnTo>
                      <a:pt x="17676" y="19135"/>
                    </a:lnTo>
                    <a:lnTo>
                      <a:pt x="17254" y="19460"/>
                    </a:lnTo>
                    <a:lnTo>
                      <a:pt x="16833" y="19752"/>
                    </a:lnTo>
                    <a:lnTo>
                      <a:pt x="16411" y="20043"/>
                    </a:lnTo>
                    <a:lnTo>
                      <a:pt x="15957" y="20303"/>
                    </a:lnTo>
                    <a:lnTo>
                      <a:pt x="15471" y="20531"/>
                    </a:lnTo>
                    <a:lnTo>
                      <a:pt x="15017" y="20757"/>
                    </a:lnTo>
                    <a:lnTo>
                      <a:pt x="14529" y="20951"/>
                    </a:lnTo>
                    <a:lnTo>
                      <a:pt x="14011" y="21114"/>
                    </a:lnTo>
                    <a:lnTo>
                      <a:pt x="13492" y="21276"/>
                    </a:lnTo>
                    <a:lnTo>
                      <a:pt x="12973" y="21374"/>
                    </a:lnTo>
                    <a:lnTo>
                      <a:pt x="12455" y="21471"/>
                    </a:lnTo>
                    <a:lnTo>
                      <a:pt x="11903" y="21536"/>
                    </a:lnTo>
                    <a:lnTo>
                      <a:pt x="11352" y="21600"/>
                    </a:lnTo>
                    <a:lnTo>
                      <a:pt x="10248" y="21600"/>
                    </a:lnTo>
                    <a:lnTo>
                      <a:pt x="9697" y="21536"/>
                    </a:lnTo>
                    <a:lnTo>
                      <a:pt x="9145" y="21471"/>
                    </a:lnTo>
                    <a:lnTo>
                      <a:pt x="8627" y="21374"/>
                    </a:lnTo>
                    <a:lnTo>
                      <a:pt x="8108" y="21276"/>
                    </a:lnTo>
                    <a:lnTo>
                      <a:pt x="7589" y="21114"/>
                    </a:lnTo>
                    <a:lnTo>
                      <a:pt x="7103" y="20951"/>
                    </a:lnTo>
                    <a:lnTo>
                      <a:pt x="6583" y="20757"/>
                    </a:lnTo>
                    <a:lnTo>
                      <a:pt x="6129" y="20531"/>
                    </a:lnTo>
                    <a:lnTo>
                      <a:pt x="5643" y="20303"/>
                    </a:lnTo>
                    <a:lnTo>
                      <a:pt x="5189" y="20043"/>
                    </a:lnTo>
                    <a:lnTo>
                      <a:pt x="4768" y="19752"/>
                    </a:lnTo>
                    <a:lnTo>
                      <a:pt x="4346" y="19460"/>
                    </a:lnTo>
                    <a:lnTo>
                      <a:pt x="3924" y="19135"/>
                    </a:lnTo>
                    <a:lnTo>
                      <a:pt x="3535" y="18778"/>
                    </a:lnTo>
                    <a:lnTo>
                      <a:pt x="3179" y="18423"/>
                    </a:lnTo>
                    <a:lnTo>
                      <a:pt x="2822" y="18066"/>
                    </a:lnTo>
                    <a:lnTo>
                      <a:pt x="2465" y="17676"/>
                    </a:lnTo>
                    <a:lnTo>
                      <a:pt x="2141" y="17255"/>
                    </a:lnTo>
                    <a:lnTo>
                      <a:pt x="1850" y="16833"/>
                    </a:lnTo>
                    <a:lnTo>
                      <a:pt x="1557" y="16410"/>
                    </a:lnTo>
                    <a:lnTo>
                      <a:pt x="1298" y="15958"/>
                    </a:lnTo>
                    <a:lnTo>
                      <a:pt x="1071" y="15470"/>
                    </a:lnTo>
                    <a:lnTo>
                      <a:pt x="844" y="15016"/>
                    </a:lnTo>
                    <a:lnTo>
                      <a:pt x="648" y="14498"/>
                    </a:lnTo>
                    <a:lnTo>
                      <a:pt x="487" y="14011"/>
                    </a:lnTo>
                    <a:lnTo>
                      <a:pt x="325" y="13493"/>
                    </a:lnTo>
                    <a:lnTo>
                      <a:pt x="130" y="12454"/>
                    </a:lnTo>
                    <a:lnTo>
                      <a:pt x="0" y="11351"/>
                    </a:lnTo>
                    <a:lnTo>
                      <a:pt x="0" y="10800"/>
                    </a:lnTo>
                    <a:close/>
                    <a:moveTo>
                      <a:pt x="9633" y="14887"/>
                    </a:moveTo>
                    <a:lnTo>
                      <a:pt x="9697" y="14887"/>
                    </a:lnTo>
                    <a:lnTo>
                      <a:pt x="9924" y="14854"/>
                    </a:lnTo>
                    <a:lnTo>
                      <a:pt x="10151" y="14756"/>
                    </a:lnTo>
                    <a:lnTo>
                      <a:pt x="10379" y="14627"/>
                    </a:lnTo>
                    <a:lnTo>
                      <a:pt x="10541" y="14465"/>
                    </a:lnTo>
                    <a:lnTo>
                      <a:pt x="15989" y="8984"/>
                    </a:lnTo>
                    <a:lnTo>
                      <a:pt x="16119" y="8821"/>
                    </a:lnTo>
                    <a:lnTo>
                      <a:pt x="16183" y="8660"/>
                    </a:lnTo>
                    <a:lnTo>
                      <a:pt x="16248" y="8466"/>
                    </a:lnTo>
                    <a:lnTo>
                      <a:pt x="16248" y="8270"/>
                    </a:lnTo>
                    <a:lnTo>
                      <a:pt x="16216" y="8011"/>
                    </a:lnTo>
                    <a:lnTo>
                      <a:pt x="16151" y="7752"/>
                    </a:lnTo>
                    <a:lnTo>
                      <a:pt x="16022" y="7557"/>
                    </a:lnTo>
                    <a:lnTo>
                      <a:pt x="15827" y="7362"/>
                    </a:lnTo>
                    <a:lnTo>
                      <a:pt x="15665" y="7232"/>
                    </a:lnTo>
                    <a:lnTo>
                      <a:pt x="15471" y="7167"/>
                    </a:lnTo>
                    <a:lnTo>
                      <a:pt x="15276" y="7103"/>
                    </a:lnTo>
                    <a:lnTo>
                      <a:pt x="15080" y="7103"/>
                    </a:lnTo>
                    <a:lnTo>
                      <a:pt x="14822" y="7135"/>
                    </a:lnTo>
                    <a:lnTo>
                      <a:pt x="14594" y="7200"/>
                    </a:lnTo>
                    <a:lnTo>
                      <a:pt x="14368" y="7330"/>
                    </a:lnTo>
                    <a:lnTo>
                      <a:pt x="14172" y="7524"/>
                    </a:lnTo>
                    <a:lnTo>
                      <a:pt x="9536" y="11968"/>
                    </a:lnTo>
                    <a:lnTo>
                      <a:pt x="7719" y="10183"/>
                    </a:lnTo>
                    <a:lnTo>
                      <a:pt x="7557" y="10022"/>
                    </a:lnTo>
                    <a:lnTo>
                      <a:pt x="7330" y="9925"/>
                    </a:lnTo>
                    <a:lnTo>
                      <a:pt x="7135" y="9860"/>
                    </a:lnTo>
                    <a:lnTo>
                      <a:pt x="6908" y="9827"/>
                    </a:lnTo>
                    <a:lnTo>
                      <a:pt x="6681" y="9860"/>
                    </a:lnTo>
                    <a:lnTo>
                      <a:pt x="6454" y="9925"/>
                    </a:lnTo>
                    <a:lnTo>
                      <a:pt x="6260" y="10022"/>
                    </a:lnTo>
                    <a:lnTo>
                      <a:pt x="6065" y="10183"/>
                    </a:lnTo>
                    <a:lnTo>
                      <a:pt x="5935" y="10346"/>
                    </a:lnTo>
                    <a:lnTo>
                      <a:pt x="5806" y="10540"/>
                    </a:lnTo>
                    <a:lnTo>
                      <a:pt x="5741" y="10768"/>
                    </a:lnTo>
                    <a:lnTo>
                      <a:pt x="5741" y="11222"/>
                    </a:lnTo>
                    <a:lnTo>
                      <a:pt x="5806" y="11449"/>
                    </a:lnTo>
                    <a:lnTo>
                      <a:pt x="5935" y="11643"/>
                    </a:lnTo>
                    <a:lnTo>
                      <a:pt x="6065" y="11837"/>
                    </a:lnTo>
                    <a:lnTo>
                      <a:pt x="8790" y="14562"/>
                    </a:lnTo>
                    <a:lnTo>
                      <a:pt x="8984" y="14693"/>
                    </a:lnTo>
                    <a:lnTo>
                      <a:pt x="9179" y="14822"/>
                    </a:lnTo>
                    <a:lnTo>
                      <a:pt x="9405" y="14887"/>
                    </a:lnTo>
                    <a:lnTo>
                      <a:pt x="9633" y="14887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CFE2F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95" name="Group 495"/>
            <p:cNvGrpSpPr/>
            <p:nvPr/>
          </p:nvGrpSpPr>
          <p:grpSpPr>
            <a:xfrm>
              <a:off x="21" y="1905020"/>
              <a:ext cx="9618261" cy="1632343"/>
              <a:chOff x="20" y="21"/>
              <a:chExt cx="9618260" cy="1632342"/>
            </a:xfrm>
          </p:grpSpPr>
          <p:sp>
            <p:nvSpPr>
              <p:cNvPr id="337" name="Shape 337"/>
              <p:cNvSpPr/>
              <p:nvPr/>
            </p:nvSpPr>
            <p:spPr>
              <a:xfrm>
                <a:off x="428005" y="40964"/>
                <a:ext cx="351077" cy="349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5" y="11497"/>
                    </a:moveTo>
                    <a:lnTo>
                      <a:pt x="10863" y="1362"/>
                    </a:lnTo>
                    <a:lnTo>
                      <a:pt x="10989" y="1235"/>
                    </a:lnTo>
                    <a:lnTo>
                      <a:pt x="11114" y="1077"/>
                    </a:lnTo>
                    <a:lnTo>
                      <a:pt x="11461" y="854"/>
                    </a:lnTo>
                    <a:lnTo>
                      <a:pt x="11839" y="633"/>
                    </a:lnTo>
                    <a:lnTo>
                      <a:pt x="12217" y="411"/>
                    </a:lnTo>
                    <a:lnTo>
                      <a:pt x="12720" y="221"/>
                    </a:lnTo>
                    <a:lnTo>
                      <a:pt x="13161" y="95"/>
                    </a:lnTo>
                    <a:lnTo>
                      <a:pt x="13570" y="31"/>
                    </a:lnTo>
                    <a:lnTo>
                      <a:pt x="13980" y="0"/>
                    </a:lnTo>
                    <a:lnTo>
                      <a:pt x="19993" y="0"/>
                    </a:lnTo>
                    <a:lnTo>
                      <a:pt x="20151" y="62"/>
                    </a:lnTo>
                    <a:lnTo>
                      <a:pt x="20497" y="157"/>
                    </a:lnTo>
                    <a:lnTo>
                      <a:pt x="20813" y="349"/>
                    </a:lnTo>
                    <a:lnTo>
                      <a:pt x="21065" y="538"/>
                    </a:lnTo>
                    <a:lnTo>
                      <a:pt x="21190" y="697"/>
                    </a:lnTo>
                    <a:lnTo>
                      <a:pt x="21316" y="854"/>
                    </a:lnTo>
                    <a:lnTo>
                      <a:pt x="21410" y="1013"/>
                    </a:lnTo>
                    <a:lnTo>
                      <a:pt x="21473" y="1172"/>
                    </a:lnTo>
                    <a:lnTo>
                      <a:pt x="21537" y="1362"/>
                    </a:lnTo>
                    <a:lnTo>
                      <a:pt x="21568" y="1520"/>
                    </a:lnTo>
                    <a:lnTo>
                      <a:pt x="21600" y="1931"/>
                    </a:lnTo>
                    <a:lnTo>
                      <a:pt x="21600" y="7791"/>
                    </a:lnTo>
                    <a:lnTo>
                      <a:pt x="21568" y="8203"/>
                    </a:lnTo>
                    <a:lnTo>
                      <a:pt x="21506" y="8614"/>
                    </a:lnTo>
                    <a:lnTo>
                      <a:pt x="21379" y="9026"/>
                    </a:lnTo>
                    <a:lnTo>
                      <a:pt x="21190" y="9437"/>
                    </a:lnTo>
                    <a:lnTo>
                      <a:pt x="21127" y="9691"/>
                    </a:lnTo>
                    <a:lnTo>
                      <a:pt x="21065" y="9913"/>
                    </a:lnTo>
                    <a:lnTo>
                      <a:pt x="20938" y="10103"/>
                    </a:lnTo>
                    <a:lnTo>
                      <a:pt x="20844" y="10293"/>
                    </a:lnTo>
                    <a:lnTo>
                      <a:pt x="20592" y="10610"/>
                    </a:lnTo>
                    <a:lnTo>
                      <a:pt x="20372" y="10926"/>
                    </a:lnTo>
                    <a:lnTo>
                      <a:pt x="10201" y="21062"/>
                    </a:lnTo>
                    <a:lnTo>
                      <a:pt x="9949" y="21315"/>
                    </a:lnTo>
                    <a:lnTo>
                      <a:pt x="9792" y="21410"/>
                    </a:lnTo>
                    <a:lnTo>
                      <a:pt x="9635" y="21473"/>
                    </a:lnTo>
                    <a:lnTo>
                      <a:pt x="9289" y="21567"/>
                    </a:lnTo>
                    <a:lnTo>
                      <a:pt x="8973" y="21600"/>
                    </a:lnTo>
                    <a:lnTo>
                      <a:pt x="8596" y="21567"/>
                    </a:lnTo>
                    <a:lnTo>
                      <a:pt x="8407" y="21536"/>
                    </a:lnTo>
                    <a:lnTo>
                      <a:pt x="8249" y="21473"/>
                    </a:lnTo>
                    <a:lnTo>
                      <a:pt x="8061" y="21410"/>
                    </a:lnTo>
                    <a:lnTo>
                      <a:pt x="7903" y="21315"/>
                    </a:lnTo>
                    <a:lnTo>
                      <a:pt x="7745" y="21188"/>
                    </a:lnTo>
                    <a:lnTo>
                      <a:pt x="7620" y="21062"/>
                    </a:lnTo>
                    <a:lnTo>
                      <a:pt x="535" y="14094"/>
                    </a:lnTo>
                    <a:lnTo>
                      <a:pt x="346" y="13777"/>
                    </a:lnTo>
                    <a:lnTo>
                      <a:pt x="158" y="13461"/>
                    </a:lnTo>
                    <a:lnTo>
                      <a:pt x="31" y="13143"/>
                    </a:lnTo>
                    <a:lnTo>
                      <a:pt x="0" y="13017"/>
                    </a:lnTo>
                    <a:lnTo>
                      <a:pt x="0" y="12636"/>
                    </a:lnTo>
                    <a:lnTo>
                      <a:pt x="31" y="12479"/>
                    </a:lnTo>
                    <a:lnTo>
                      <a:pt x="158" y="12130"/>
                    </a:lnTo>
                    <a:lnTo>
                      <a:pt x="346" y="11782"/>
                    </a:lnTo>
                    <a:lnTo>
                      <a:pt x="535" y="11497"/>
                    </a:lnTo>
                    <a:close/>
                    <a:moveTo>
                      <a:pt x="16184" y="5447"/>
                    </a:moveTo>
                    <a:lnTo>
                      <a:pt x="16404" y="5637"/>
                    </a:lnTo>
                    <a:lnTo>
                      <a:pt x="16624" y="5763"/>
                    </a:lnTo>
                    <a:lnTo>
                      <a:pt x="16845" y="5827"/>
                    </a:lnTo>
                    <a:lnTo>
                      <a:pt x="17380" y="5827"/>
                    </a:lnTo>
                    <a:lnTo>
                      <a:pt x="17601" y="5763"/>
                    </a:lnTo>
                    <a:lnTo>
                      <a:pt x="17790" y="5637"/>
                    </a:lnTo>
                    <a:lnTo>
                      <a:pt x="17947" y="5447"/>
                    </a:lnTo>
                    <a:lnTo>
                      <a:pt x="18137" y="5258"/>
                    </a:lnTo>
                    <a:lnTo>
                      <a:pt x="18231" y="5035"/>
                    </a:lnTo>
                    <a:lnTo>
                      <a:pt x="18293" y="4845"/>
                    </a:lnTo>
                    <a:lnTo>
                      <a:pt x="18325" y="4624"/>
                    </a:lnTo>
                    <a:lnTo>
                      <a:pt x="18293" y="4371"/>
                    </a:lnTo>
                    <a:lnTo>
                      <a:pt x="18231" y="4117"/>
                    </a:lnTo>
                    <a:lnTo>
                      <a:pt x="18137" y="3895"/>
                    </a:lnTo>
                    <a:lnTo>
                      <a:pt x="17947" y="3705"/>
                    </a:lnTo>
                    <a:lnTo>
                      <a:pt x="17790" y="3546"/>
                    </a:lnTo>
                    <a:lnTo>
                      <a:pt x="17601" y="3451"/>
                    </a:lnTo>
                    <a:lnTo>
                      <a:pt x="17380" y="3356"/>
                    </a:lnTo>
                    <a:lnTo>
                      <a:pt x="17128" y="3325"/>
                    </a:lnTo>
                    <a:lnTo>
                      <a:pt x="16845" y="3356"/>
                    </a:lnTo>
                    <a:lnTo>
                      <a:pt x="16624" y="3451"/>
                    </a:lnTo>
                    <a:lnTo>
                      <a:pt x="16404" y="3546"/>
                    </a:lnTo>
                    <a:lnTo>
                      <a:pt x="16184" y="3705"/>
                    </a:lnTo>
                    <a:lnTo>
                      <a:pt x="16089" y="3895"/>
                    </a:lnTo>
                    <a:lnTo>
                      <a:pt x="15994" y="4117"/>
                    </a:lnTo>
                    <a:lnTo>
                      <a:pt x="15932" y="4371"/>
                    </a:lnTo>
                    <a:lnTo>
                      <a:pt x="15932" y="4845"/>
                    </a:lnTo>
                    <a:lnTo>
                      <a:pt x="15994" y="5035"/>
                    </a:lnTo>
                    <a:lnTo>
                      <a:pt x="16089" y="5258"/>
                    </a:lnTo>
                    <a:lnTo>
                      <a:pt x="16184" y="5447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CFE2F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1336686" y="47100"/>
                <a:ext cx="336726" cy="336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8" y="5416"/>
                    </a:moveTo>
                    <a:lnTo>
                      <a:pt x="19139" y="5187"/>
                    </a:lnTo>
                    <a:lnTo>
                      <a:pt x="19402" y="5056"/>
                    </a:lnTo>
                    <a:lnTo>
                      <a:pt x="19697" y="4956"/>
                    </a:lnTo>
                    <a:lnTo>
                      <a:pt x="19960" y="4892"/>
                    </a:lnTo>
                    <a:lnTo>
                      <a:pt x="20255" y="4825"/>
                    </a:lnTo>
                    <a:lnTo>
                      <a:pt x="20550" y="4695"/>
                    </a:lnTo>
                    <a:lnTo>
                      <a:pt x="20813" y="4530"/>
                    </a:lnTo>
                    <a:lnTo>
                      <a:pt x="21108" y="4300"/>
                    </a:lnTo>
                    <a:lnTo>
                      <a:pt x="21339" y="4038"/>
                    </a:lnTo>
                    <a:lnTo>
                      <a:pt x="21469" y="3742"/>
                    </a:lnTo>
                    <a:lnTo>
                      <a:pt x="21568" y="3414"/>
                    </a:lnTo>
                    <a:lnTo>
                      <a:pt x="21600" y="3053"/>
                    </a:lnTo>
                    <a:lnTo>
                      <a:pt x="21568" y="2758"/>
                    </a:lnTo>
                    <a:lnTo>
                      <a:pt x="21535" y="2461"/>
                    </a:lnTo>
                    <a:lnTo>
                      <a:pt x="21437" y="2200"/>
                    </a:lnTo>
                    <a:lnTo>
                      <a:pt x="21305" y="1903"/>
                    </a:lnTo>
                    <a:lnTo>
                      <a:pt x="21174" y="1674"/>
                    </a:lnTo>
                    <a:lnTo>
                      <a:pt x="21010" y="1411"/>
                    </a:lnTo>
                    <a:lnTo>
                      <a:pt x="20845" y="1182"/>
                    </a:lnTo>
                    <a:lnTo>
                      <a:pt x="20648" y="952"/>
                    </a:lnTo>
                    <a:lnTo>
                      <a:pt x="20419" y="755"/>
                    </a:lnTo>
                    <a:lnTo>
                      <a:pt x="20189" y="590"/>
                    </a:lnTo>
                    <a:lnTo>
                      <a:pt x="19926" y="426"/>
                    </a:lnTo>
                    <a:lnTo>
                      <a:pt x="19664" y="263"/>
                    </a:lnTo>
                    <a:lnTo>
                      <a:pt x="19402" y="164"/>
                    </a:lnTo>
                    <a:lnTo>
                      <a:pt x="19105" y="66"/>
                    </a:lnTo>
                    <a:lnTo>
                      <a:pt x="18844" y="32"/>
                    </a:lnTo>
                    <a:lnTo>
                      <a:pt x="18547" y="0"/>
                    </a:lnTo>
                    <a:lnTo>
                      <a:pt x="18187" y="32"/>
                    </a:lnTo>
                    <a:lnTo>
                      <a:pt x="17858" y="131"/>
                    </a:lnTo>
                    <a:lnTo>
                      <a:pt x="17563" y="263"/>
                    </a:lnTo>
                    <a:lnTo>
                      <a:pt x="17300" y="492"/>
                    </a:lnTo>
                    <a:lnTo>
                      <a:pt x="17070" y="755"/>
                    </a:lnTo>
                    <a:lnTo>
                      <a:pt x="16907" y="1050"/>
                    </a:lnTo>
                    <a:lnTo>
                      <a:pt x="16808" y="1313"/>
                    </a:lnTo>
                    <a:lnTo>
                      <a:pt x="16742" y="1608"/>
                    </a:lnTo>
                    <a:lnTo>
                      <a:pt x="16644" y="1903"/>
                    </a:lnTo>
                    <a:lnTo>
                      <a:pt x="16545" y="2166"/>
                    </a:lnTo>
                    <a:lnTo>
                      <a:pt x="16413" y="2461"/>
                    </a:lnTo>
                    <a:lnTo>
                      <a:pt x="16184" y="2692"/>
                    </a:lnTo>
                    <a:lnTo>
                      <a:pt x="15823" y="3053"/>
                    </a:lnTo>
                    <a:lnTo>
                      <a:pt x="15494" y="3282"/>
                    </a:lnTo>
                    <a:lnTo>
                      <a:pt x="15199" y="3414"/>
                    </a:lnTo>
                    <a:lnTo>
                      <a:pt x="14936" y="3479"/>
                    </a:lnTo>
                    <a:lnTo>
                      <a:pt x="14675" y="3479"/>
                    </a:lnTo>
                    <a:lnTo>
                      <a:pt x="14444" y="3414"/>
                    </a:lnTo>
                    <a:lnTo>
                      <a:pt x="14215" y="3250"/>
                    </a:lnTo>
                    <a:lnTo>
                      <a:pt x="13984" y="3085"/>
                    </a:lnTo>
                    <a:lnTo>
                      <a:pt x="13755" y="2822"/>
                    </a:lnTo>
                    <a:lnTo>
                      <a:pt x="13525" y="2561"/>
                    </a:lnTo>
                    <a:lnTo>
                      <a:pt x="13033" y="1903"/>
                    </a:lnTo>
                    <a:lnTo>
                      <a:pt x="12441" y="1182"/>
                    </a:lnTo>
                    <a:lnTo>
                      <a:pt x="12114" y="787"/>
                    </a:lnTo>
                    <a:lnTo>
                      <a:pt x="11752" y="394"/>
                    </a:lnTo>
                    <a:lnTo>
                      <a:pt x="11555" y="229"/>
                    </a:lnTo>
                    <a:lnTo>
                      <a:pt x="11293" y="98"/>
                    </a:lnTo>
                    <a:lnTo>
                      <a:pt x="11064" y="32"/>
                    </a:lnTo>
                    <a:lnTo>
                      <a:pt x="10801" y="0"/>
                    </a:lnTo>
                    <a:lnTo>
                      <a:pt x="10669" y="32"/>
                    </a:lnTo>
                    <a:lnTo>
                      <a:pt x="10472" y="131"/>
                    </a:lnTo>
                    <a:lnTo>
                      <a:pt x="9848" y="492"/>
                    </a:lnTo>
                    <a:lnTo>
                      <a:pt x="9486" y="722"/>
                    </a:lnTo>
                    <a:lnTo>
                      <a:pt x="9093" y="1018"/>
                    </a:lnTo>
                    <a:lnTo>
                      <a:pt x="8667" y="1313"/>
                    </a:lnTo>
                    <a:lnTo>
                      <a:pt x="8272" y="1674"/>
                    </a:lnTo>
                    <a:lnTo>
                      <a:pt x="7911" y="2035"/>
                    </a:lnTo>
                    <a:lnTo>
                      <a:pt x="7583" y="2429"/>
                    </a:lnTo>
                    <a:lnTo>
                      <a:pt x="7320" y="2822"/>
                    </a:lnTo>
                    <a:lnTo>
                      <a:pt x="7222" y="3021"/>
                    </a:lnTo>
                    <a:lnTo>
                      <a:pt x="7156" y="3250"/>
                    </a:lnTo>
                    <a:lnTo>
                      <a:pt x="7091" y="3447"/>
                    </a:lnTo>
                    <a:lnTo>
                      <a:pt x="7058" y="3643"/>
                    </a:lnTo>
                    <a:lnTo>
                      <a:pt x="7058" y="3840"/>
                    </a:lnTo>
                    <a:lnTo>
                      <a:pt x="7091" y="4071"/>
                    </a:lnTo>
                    <a:lnTo>
                      <a:pt x="7156" y="4267"/>
                    </a:lnTo>
                    <a:lnTo>
                      <a:pt x="7254" y="4464"/>
                    </a:lnTo>
                    <a:lnTo>
                      <a:pt x="7386" y="4661"/>
                    </a:lnTo>
                    <a:lnTo>
                      <a:pt x="7551" y="4858"/>
                    </a:lnTo>
                    <a:lnTo>
                      <a:pt x="7812" y="5056"/>
                    </a:lnTo>
                    <a:lnTo>
                      <a:pt x="8338" y="5317"/>
                    </a:lnTo>
                    <a:lnTo>
                      <a:pt x="8928" y="5450"/>
                    </a:lnTo>
                    <a:lnTo>
                      <a:pt x="9225" y="5580"/>
                    </a:lnTo>
                    <a:lnTo>
                      <a:pt x="9486" y="5712"/>
                    </a:lnTo>
                    <a:lnTo>
                      <a:pt x="9749" y="5942"/>
                    </a:lnTo>
                    <a:lnTo>
                      <a:pt x="9980" y="6204"/>
                    </a:lnTo>
                    <a:lnTo>
                      <a:pt x="10111" y="6500"/>
                    </a:lnTo>
                    <a:lnTo>
                      <a:pt x="10209" y="6828"/>
                    </a:lnTo>
                    <a:lnTo>
                      <a:pt x="10243" y="7222"/>
                    </a:lnTo>
                    <a:lnTo>
                      <a:pt x="10209" y="7485"/>
                    </a:lnTo>
                    <a:lnTo>
                      <a:pt x="10177" y="7780"/>
                    </a:lnTo>
                    <a:lnTo>
                      <a:pt x="9980" y="8306"/>
                    </a:lnTo>
                    <a:lnTo>
                      <a:pt x="9848" y="8567"/>
                    </a:lnTo>
                    <a:lnTo>
                      <a:pt x="9685" y="8830"/>
                    </a:lnTo>
                    <a:lnTo>
                      <a:pt x="9486" y="9061"/>
                    </a:lnTo>
                    <a:lnTo>
                      <a:pt x="9290" y="9290"/>
                    </a:lnTo>
                    <a:lnTo>
                      <a:pt x="9061" y="9486"/>
                    </a:lnTo>
                    <a:lnTo>
                      <a:pt x="8830" y="9685"/>
                    </a:lnTo>
                    <a:lnTo>
                      <a:pt x="8601" y="9815"/>
                    </a:lnTo>
                    <a:lnTo>
                      <a:pt x="8338" y="9980"/>
                    </a:lnTo>
                    <a:lnTo>
                      <a:pt x="8075" y="10078"/>
                    </a:lnTo>
                    <a:lnTo>
                      <a:pt x="7780" y="10177"/>
                    </a:lnTo>
                    <a:lnTo>
                      <a:pt x="7485" y="10209"/>
                    </a:lnTo>
                    <a:lnTo>
                      <a:pt x="7222" y="10243"/>
                    </a:lnTo>
                    <a:lnTo>
                      <a:pt x="6861" y="10209"/>
                    </a:lnTo>
                    <a:lnTo>
                      <a:pt x="6533" y="10111"/>
                    </a:lnTo>
                    <a:lnTo>
                      <a:pt x="6204" y="9980"/>
                    </a:lnTo>
                    <a:lnTo>
                      <a:pt x="5942" y="9749"/>
                    </a:lnTo>
                    <a:lnTo>
                      <a:pt x="5712" y="9486"/>
                    </a:lnTo>
                    <a:lnTo>
                      <a:pt x="5548" y="9191"/>
                    </a:lnTo>
                    <a:lnTo>
                      <a:pt x="5351" y="8601"/>
                    </a:lnTo>
                    <a:lnTo>
                      <a:pt x="5285" y="8338"/>
                    </a:lnTo>
                    <a:lnTo>
                      <a:pt x="5187" y="8075"/>
                    </a:lnTo>
                    <a:lnTo>
                      <a:pt x="5056" y="7812"/>
                    </a:lnTo>
                    <a:lnTo>
                      <a:pt x="4858" y="7550"/>
                    </a:lnTo>
                    <a:lnTo>
                      <a:pt x="4661" y="7386"/>
                    </a:lnTo>
                    <a:lnTo>
                      <a:pt x="4464" y="7254"/>
                    </a:lnTo>
                    <a:lnTo>
                      <a:pt x="4267" y="7156"/>
                    </a:lnTo>
                    <a:lnTo>
                      <a:pt x="4071" y="7091"/>
                    </a:lnTo>
                    <a:lnTo>
                      <a:pt x="3840" y="7058"/>
                    </a:lnTo>
                    <a:lnTo>
                      <a:pt x="3643" y="7058"/>
                    </a:lnTo>
                    <a:lnTo>
                      <a:pt x="3447" y="7091"/>
                    </a:lnTo>
                    <a:lnTo>
                      <a:pt x="3250" y="7156"/>
                    </a:lnTo>
                    <a:lnTo>
                      <a:pt x="3021" y="7222"/>
                    </a:lnTo>
                    <a:lnTo>
                      <a:pt x="2822" y="7320"/>
                    </a:lnTo>
                    <a:lnTo>
                      <a:pt x="2429" y="7583"/>
                    </a:lnTo>
                    <a:lnTo>
                      <a:pt x="2035" y="7911"/>
                    </a:lnTo>
                    <a:lnTo>
                      <a:pt x="1674" y="8272"/>
                    </a:lnTo>
                    <a:lnTo>
                      <a:pt x="1313" y="8667"/>
                    </a:lnTo>
                    <a:lnTo>
                      <a:pt x="1018" y="9093"/>
                    </a:lnTo>
                    <a:lnTo>
                      <a:pt x="722" y="9486"/>
                    </a:lnTo>
                    <a:lnTo>
                      <a:pt x="492" y="9848"/>
                    </a:lnTo>
                    <a:lnTo>
                      <a:pt x="131" y="10472"/>
                    </a:lnTo>
                    <a:lnTo>
                      <a:pt x="32" y="10669"/>
                    </a:lnTo>
                    <a:lnTo>
                      <a:pt x="0" y="10801"/>
                    </a:lnTo>
                    <a:lnTo>
                      <a:pt x="32" y="11062"/>
                    </a:lnTo>
                    <a:lnTo>
                      <a:pt x="98" y="11293"/>
                    </a:lnTo>
                    <a:lnTo>
                      <a:pt x="229" y="11555"/>
                    </a:lnTo>
                    <a:lnTo>
                      <a:pt x="394" y="11752"/>
                    </a:lnTo>
                    <a:lnTo>
                      <a:pt x="787" y="12114"/>
                    </a:lnTo>
                    <a:lnTo>
                      <a:pt x="1182" y="12441"/>
                    </a:lnTo>
                    <a:lnTo>
                      <a:pt x="1903" y="13033"/>
                    </a:lnTo>
                    <a:lnTo>
                      <a:pt x="2561" y="13525"/>
                    </a:lnTo>
                    <a:lnTo>
                      <a:pt x="2822" y="13755"/>
                    </a:lnTo>
                    <a:lnTo>
                      <a:pt x="3085" y="13984"/>
                    </a:lnTo>
                    <a:lnTo>
                      <a:pt x="3250" y="14215"/>
                    </a:lnTo>
                    <a:lnTo>
                      <a:pt x="3414" y="14444"/>
                    </a:lnTo>
                    <a:lnTo>
                      <a:pt x="3480" y="14675"/>
                    </a:lnTo>
                    <a:lnTo>
                      <a:pt x="3480" y="14936"/>
                    </a:lnTo>
                    <a:lnTo>
                      <a:pt x="3414" y="15199"/>
                    </a:lnTo>
                    <a:lnTo>
                      <a:pt x="3282" y="15494"/>
                    </a:lnTo>
                    <a:lnTo>
                      <a:pt x="3053" y="15823"/>
                    </a:lnTo>
                    <a:lnTo>
                      <a:pt x="2463" y="16413"/>
                    </a:lnTo>
                    <a:lnTo>
                      <a:pt x="2200" y="16545"/>
                    </a:lnTo>
                    <a:lnTo>
                      <a:pt x="1903" y="16644"/>
                    </a:lnTo>
                    <a:lnTo>
                      <a:pt x="1642" y="16710"/>
                    </a:lnTo>
                    <a:lnTo>
                      <a:pt x="1345" y="16775"/>
                    </a:lnTo>
                    <a:lnTo>
                      <a:pt x="1050" y="16907"/>
                    </a:lnTo>
                    <a:lnTo>
                      <a:pt x="787" y="17070"/>
                    </a:lnTo>
                    <a:lnTo>
                      <a:pt x="492" y="17300"/>
                    </a:lnTo>
                    <a:lnTo>
                      <a:pt x="263" y="17563"/>
                    </a:lnTo>
                    <a:lnTo>
                      <a:pt x="131" y="17858"/>
                    </a:lnTo>
                    <a:lnTo>
                      <a:pt x="32" y="18186"/>
                    </a:lnTo>
                    <a:lnTo>
                      <a:pt x="0" y="18547"/>
                    </a:lnTo>
                    <a:lnTo>
                      <a:pt x="32" y="18844"/>
                    </a:lnTo>
                    <a:lnTo>
                      <a:pt x="66" y="19139"/>
                    </a:lnTo>
                    <a:lnTo>
                      <a:pt x="164" y="19402"/>
                    </a:lnTo>
                    <a:lnTo>
                      <a:pt x="295" y="19697"/>
                    </a:lnTo>
                    <a:lnTo>
                      <a:pt x="427" y="19926"/>
                    </a:lnTo>
                    <a:lnTo>
                      <a:pt x="590" y="20189"/>
                    </a:lnTo>
                    <a:lnTo>
                      <a:pt x="755" y="20419"/>
                    </a:lnTo>
                    <a:lnTo>
                      <a:pt x="952" y="20648"/>
                    </a:lnTo>
                    <a:lnTo>
                      <a:pt x="1182" y="20845"/>
                    </a:lnTo>
                    <a:lnTo>
                      <a:pt x="1411" y="21010"/>
                    </a:lnTo>
                    <a:lnTo>
                      <a:pt x="1937" y="21339"/>
                    </a:lnTo>
                    <a:lnTo>
                      <a:pt x="2200" y="21437"/>
                    </a:lnTo>
                    <a:lnTo>
                      <a:pt x="2495" y="21535"/>
                    </a:lnTo>
                    <a:lnTo>
                      <a:pt x="2758" y="21568"/>
                    </a:lnTo>
                    <a:lnTo>
                      <a:pt x="3053" y="21600"/>
                    </a:lnTo>
                    <a:lnTo>
                      <a:pt x="3414" y="21568"/>
                    </a:lnTo>
                    <a:lnTo>
                      <a:pt x="3742" y="21469"/>
                    </a:lnTo>
                    <a:lnTo>
                      <a:pt x="4038" y="21339"/>
                    </a:lnTo>
                    <a:lnTo>
                      <a:pt x="4300" y="21108"/>
                    </a:lnTo>
                    <a:lnTo>
                      <a:pt x="4530" y="20845"/>
                    </a:lnTo>
                    <a:lnTo>
                      <a:pt x="4695" y="20550"/>
                    </a:lnTo>
                    <a:lnTo>
                      <a:pt x="4793" y="20287"/>
                    </a:lnTo>
                    <a:lnTo>
                      <a:pt x="4858" y="19992"/>
                    </a:lnTo>
                    <a:lnTo>
                      <a:pt x="4958" y="19697"/>
                    </a:lnTo>
                    <a:lnTo>
                      <a:pt x="5056" y="19434"/>
                    </a:lnTo>
                    <a:lnTo>
                      <a:pt x="5187" y="19139"/>
                    </a:lnTo>
                    <a:lnTo>
                      <a:pt x="5416" y="18908"/>
                    </a:lnTo>
                    <a:lnTo>
                      <a:pt x="5777" y="18581"/>
                    </a:lnTo>
                    <a:lnTo>
                      <a:pt x="6106" y="18318"/>
                    </a:lnTo>
                    <a:lnTo>
                      <a:pt x="6401" y="18186"/>
                    </a:lnTo>
                    <a:lnTo>
                      <a:pt x="6664" y="18121"/>
                    </a:lnTo>
                    <a:lnTo>
                      <a:pt x="6927" y="18121"/>
                    </a:lnTo>
                    <a:lnTo>
                      <a:pt x="7156" y="18186"/>
                    </a:lnTo>
                    <a:lnTo>
                      <a:pt x="7386" y="18350"/>
                    </a:lnTo>
                    <a:lnTo>
                      <a:pt x="7616" y="18515"/>
                    </a:lnTo>
                    <a:lnTo>
                      <a:pt x="7846" y="18778"/>
                    </a:lnTo>
                    <a:lnTo>
                      <a:pt x="8075" y="19040"/>
                    </a:lnTo>
                    <a:lnTo>
                      <a:pt x="8569" y="19697"/>
                    </a:lnTo>
                    <a:lnTo>
                      <a:pt x="9159" y="20419"/>
                    </a:lnTo>
                    <a:lnTo>
                      <a:pt x="9486" y="20813"/>
                    </a:lnTo>
                    <a:lnTo>
                      <a:pt x="9848" y="21206"/>
                    </a:lnTo>
                    <a:lnTo>
                      <a:pt x="10046" y="21371"/>
                    </a:lnTo>
                    <a:lnTo>
                      <a:pt x="10307" y="21502"/>
                    </a:lnTo>
                    <a:lnTo>
                      <a:pt x="10538" y="21568"/>
                    </a:lnTo>
                    <a:lnTo>
                      <a:pt x="10801" y="21600"/>
                    </a:lnTo>
                    <a:lnTo>
                      <a:pt x="10931" y="21568"/>
                    </a:lnTo>
                    <a:lnTo>
                      <a:pt x="11128" y="21469"/>
                    </a:lnTo>
                    <a:lnTo>
                      <a:pt x="11752" y="21108"/>
                    </a:lnTo>
                    <a:lnTo>
                      <a:pt x="12114" y="20879"/>
                    </a:lnTo>
                    <a:lnTo>
                      <a:pt x="12507" y="20582"/>
                    </a:lnTo>
                    <a:lnTo>
                      <a:pt x="12934" y="20287"/>
                    </a:lnTo>
                    <a:lnTo>
                      <a:pt x="13328" y="19926"/>
                    </a:lnTo>
                    <a:lnTo>
                      <a:pt x="13689" y="19565"/>
                    </a:lnTo>
                    <a:lnTo>
                      <a:pt x="14017" y="19171"/>
                    </a:lnTo>
                    <a:lnTo>
                      <a:pt x="14280" y="18778"/>
                    </a:lnTo>
                    <a:lnTo>
                      <a:pt x="14378" y="18581"/>
                    </a:lnTo>
                    <a:lnTo>
                      <a:pt x="14444" y="18350"/>
                    </a:lnTo>
                    <a:lnTo>
                      <a:pt x="14510" y="18153"/>
                    </a:lnTo>
                    <a:lnTo>
                      <a:pt x="14542" y="17957"/>
                    </a:lnTo>
                    <a:lnTo>
                      <a:pt x="14542" y="17760"/>
                    </a:lnTo>
                    <a:lnTo>
                      <a:pt x="14510" y="17529"/>
                    </a:lnTo>
                    <a:lnTo>
                      <a:pt x="14444" y="17333"/>
                    </a:lnTo>
                    <a:lnTo>
                      <a:pt x="14346" y="17136"/>
                    </a:lnTo>
                    <a:lnTo>
                      <a:pt x="14215" y="16939"/>
                    </a:lnTo>
                    <a:lnTo>
                      <a:pt x="14050" y="16742"/>
                    </a:lnTo>
                    <a:lnTo>
                      <a:pt x="13788" y="16545"/>
                    </a:lnTo>
                    <a:lnTo>
                      <a:pt x="13525" y="16413"/>
                    </a:lnTo>
                    <a:lnTo>
                      <a:pt x="13262" y="16315"/>
                    </a:lnTo>
                    <a:lnTo>
                      <a:pt x="12967" y="16217"/>
                    </a:lnTo>
                    <a:lnTo>
                      <a:pt x="12672" y="16150"/>
                    </a:lnTo>
                    <a:lnTo>
                      <a:pt x="12376" y="16020"/>
                    </a:lnTo>
                    <a:lnTo>
                      <a:pt x="12114" y="15889"/>
                    </a:lnTo>
                    <a:lnTo>
                      <a:pt x="11851" y="15658"/>
                    </a:lnTo>
                    <a:lnTo>
                      <a:pt x="11622" y="15396"/>
                    </a:lnTo>
                    <a:lnTo>
                      <a:pt x="11489" y="15100"/>
                    </a:lnTo>
                    <a:lnTo>
                      <a:pt x="11391" y="14773"/>
                    </a:lnTo>
                    <a:lnTo>
                      <a:pt x="11359" y="14378"/>
                    </a:lnTo>
                    <a:lnTo>
                      <a:pt x="11391" y="14115"/>
                    </a:lnTo>
                    <a:lnTo>
                      <a:pt x="11423" y="13820"/>
                    </a:lnTo>
                    <a:lnTo>
                      <a:pt x="11522" y="13557"/>
                    </a:lnTo>
                    <a:lnTo>
                      <a:pt x="11622" y="13296"/>
                    </a:lnTo>
                    <a:lnTo>
                      <a:pt x="11752" y="13033"/>
                    </a:lnTo>
                    <a:lnTo>
                      <a:pt x="11917" y="12770"/>
                    </a:lnTo>
                    <a:lnTo>
                      <a:pt x="12114" y="12539"/>
                    </a:lnTo>
                    <a:lnTo>
                      <a:pt x="12310" y="12310"/>
                    </a:lnTo>
                    <a:lnTo>
                      <a:pt x="12539" y="12114"/>
                    </a:lnTo>
                    <a:lnTo>
                      <a:pt x="12770" y="11949"/>
                    </a:lnTo>
                    <a:lnTo>
                      <a:pt x="12999" y="11785"/>
                    </a:lnTo>
                    <a:lnTo>
                      <a:pt x="13262" y="11620"/>
                    </a:lnTo>
                    <a:lnTo>
                      <a:pt x="13525" y="11522"/>
                    </a:lnTo>
                    <a:lnTo>
                      <a:pt x="13820" y="11423"/>
                    </a:lnTo>
                    <a:lnTo>
                      <a:pt x="14116" y="11391"/>
                    </a:lnTo>
                    <a:lnTo>
                      <a:pt x="14378" y="11359"/>
                    </a:lnTo>
                    <a:lnTo>
                      <a:pt x="14739" y="11391"/>
                    </a:lnTo>
                    <a:lnTo>
                      <a:pt x="15068" y="11489"/>
                    </a:lnTo>
                    <a:lnTo>
                      <a:pt x="15396" y="11620"/>
                    </a:lnTo>
                    <a:lnTo>
                      <a:pt x="15658" y="11851"/>
                    </a:lnTo>
                    <a:lnTo>
                      <a:pt x="15889" y="12114"/>
                    </a:lnTo>
                    <a:lnTo>
                      <a:pt x="16052" y="12409"/>
                    </a:lnTo>
                    <a:lnTo>
                      <a:pt x="16152" y="12704"/>
                    </a:lnTo>
                    <a:lnTo>
                      <a:pt x="16250" y="12999"/>
                    </a:lnTo>
                    <a:lnTo>
                      <a:pt x="16315" y="13262"/>
                    </a:lnTo>
                    <a:lnTo>
                      <a:pt x="16413" y="13525"/>
                    </a:lnTo>
                    <a:lnTo>
                      <a:pt x="16545" y="13788"/>
                    </a:lnTo>
                    <a:lnTo>
                      <a:pt x="16742" y="14050"/>
                    </a:lnTo>
                    <a:lnTo>
                      <a:pt x="16939" y="14215"/>
                    </a:lnTo>
                    <a:lnTo>
                      <a:pt x="17136" y="14346"/>
                    </a:lnTo>
                    <a:lnTo>
                      <a:pt x="17333" y="14444"/>
                    </a:lnTo>
                    <a:lnTo>
                      <a:pt x="17529" y="14510"/>
                    </a:lnTo>
                    <a:lnTo>
                      <a:pt x="17760" y="14542"/>
                    </a:lnTo>
                    <a:lnTo>
                      <a:pt x="17957" y="14542"/>
                    </a:lnTo>
                    <a:lnTo>
                      <a:pt x="18153" y="14510"/>
                    </a:lnTo>
                    <a:lnTo>
                      <a:pt x="18350" y="14444"/>
                    </a:lnTo>
                    <a:lnTo>
                      <a:pt x="18581" y="14378"/>
                    </a:lnTo>
                    <a:lnTo>
                      <a:pt x="18778" y="14280"/>
                    </a:lnTo>
                    <a:lnTo>
                      <a:pt x="19171" y="14017"/>
                    </a:lnTo>
                    <a:lnTo>
                      <a:pt x="19565" y="13689"/>
                    </a:lnTo>
                    <a:lnTo>
                      <a:pt x="19926" y="13328"/>
                    </a:lnTo>
                    <a:lnTo>
                      <a:pt x="20287" y="12934"/>
                    </a:lnTo>
                    <a:lnTo>
                      <a:pt x="20582" y="12507"/>
                    </a:lnTo>
                    <a:lnTo>
                      <a:pt x="20879" y="12114"/>
                    </a:lnTo>
                    <a:lnTo>
                      <a:pt x="21108" y="11752"/>
                    </a:lnTo>
                    <a:lnTo>
                      <a:pt x="21469" y="11128"/>
                    </a:lnTo>
                    <a:lnTo>
                      <a:pt x="21568" y="10931"/>
                    </a:lnTo>
                    <a:lnTo>
                      <a:pt x="21600" y="10801"/>
                    </a:lnTo>
                    <a:lnTo>
                      <a:pt x="21568" y="10538"/>
                    </a:lnTo>
                    <a:lnTo>
                      <a:pt x="21502" y="10307"/>
                    </a:lnTo>
                    <a:lnTo>
                      <a:pt x="21371" y="10045"/>
                    </a:lnTo>
                    <a:lnTo>
                      <a:pt x="21206" y="9848"/>
                    </a:lnTo>
                    <a:lnTo>
                      <a:pt x="20813" y="9486"/>
                    </a:lnTo>
                    <a:lnTo>
                      <a:pt x="20419" y="9159"/>
                    </a:lnTo>
                    <a:lnTo>
                      <a:pt x="19697" y="8567"/>
                    </a:lnTo>
                    <a:lnTo>
                      <a:pt x="19040" y="8075"/>
                    </a:lnTo>
                    <a:lnTo>
                      <a:pt x="18778" y="7846"/>
                    </a:lnTo>
                    <a:lnTo>
                      <a:pt x="18515" y="7616"/>
                    </a:lnTo>
                    <a:lnTo>
                      <a:pt x="18350" y="7386"/>
                    </a:lnTo>
                    <a:lnTo>
                      <a:pt x="18187" y="7156"/>
                    </a:lnTo>
                    <a:lnTo>
                      <a:pt x="18121" y="6927"/>
                    </a:lnTo>
                    <a:lnTo>
                      <a:pt x="18121" y="6664"/>
                    </a:lnTo>
                    <a:lnTo>
                      <a:pt x="18187" y="6401"/>
                    </a:lnTo>
                    <a:lnTo>
                      <a:pt x="18318" y="6106"/>
                    </a:lnTo>
                    <a:lnTo>
                      <a:pt x="18547" y="5777"/>
                    </a:lnTo>
                    <a:lnTo>
                      <a:pt x="18908" y="5416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CFE2F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39" name="Shape 339"/>
              <p:cNvSpPr/>
              <p:nvPr/>
            </p:nvSpPr>
            <p:spPr>
              <a:xfrm>
                <a:off x="3131503" y="21"/>
                <a:ext cx="248704" cy="430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46" y="0"/>
                    </a:moveTo>
                    <a:lnTo>
                      <a:pt x="2356" y="0"/>
                    </a:lnTo>
                    <a:lnTo>
                      <a:pt x="1867" y="25"/>
                    </a:lnTo>
                    <a:lnTo>
                      <a:pt x="1422" y="102"/>
                    </a:lnTo>
                    <a:lnTo>
                      <a:pt x="1022" y="231"/>
                    </a:lnTo>
                    <a:lnTo>
                      <a:pt x="666" y="384"/>
                    </a:lnTo>
                    <a:lnTo>
                      <a:pt x="400" y="590"/>
                    </a:lnTo>
                    <a:lnTo>
                      <a:pt x="177" y="821"/>
                    </a:lnTo>
                    <a:lnTo>
                      <a:pt x="44" y="1078"/>
                    </a:lnTo>
                    <a:lnTo>
                      <a:pt x="0" y="1360"/>
                    </a:lnTo>
                    <a:lnTo>
                      <a:pt x="0" y="20240"/>
                    </a:lnTo>
                    <a:lnTo>
                      <a:pt x="44" y="20522"/>
                    </a:lnTo>
                    <a:lnTo>
                      <a:pt x="177" y="20778"/>
                    </a:lnTo>
                    <a:lnTo>
                      <a:pt x="400" y="21010"/>
                    </a:lnTo>
                    <a:lnTo>
                      <a:pt x="666" y="21214"/>
                    </a:lnTo>
                    <a:lnTo>
                      <a:pt x="1022" y="21369"/>
                    </a:lnTo>
                    <a:lnTo>
                      <a:pt x="1422" y="21497"/>
                    </a:lnTo>
                    <a:lnTo>
                      <a:pt x="1867" y="21574"/>
                    </a:lnTo>
                    <a:lnTo>
                      <a:pt x="2356" y="21600"/>
                    </a:lnTo>
                    <a:lnTo>
                      <a:pt x="19246" y="21600"/>
                    </a:lnTo>
                    <a:lnTo>
                      <a:pt x="19733" y="21574"/>
                    </a:lnTo>
                    <a:lnTo>
                      <a:pt x="20178" y="21497"/>
                    </a:lnTo>
                    <a:lnTo>
                      <a:pt x="20578" y="21369"/>
                    </a:lnTo>
                    <a:lnTo>
                      <a:pt x="20934" y="21214"/>
                    </a:lnTo>
                    <a:lnTo>
                      <a:pt x="21200" y="21010"/>
                    </a:lnTo>
                    <a:lnTo>
                      <a:pt x="21423" y="20778"/>
                    </a:lnTo>
                    <a:lnTo>
                      <a:pt x="21556" y="20522"/>
                    </a:lnTo>
                    <a:lnTo>
                      <a:pt x="21600" y="20240"/>
                    </a:lnTo>
                    <a:lnTo>
                      <a:pt x="21600" y="1360"/>
                    </a:lnTo>
                    <a:lnTo>
                      <a:pt x="21556" y="1078"/>
                    </a:lnTo>
                    <a:lnTo>
                      <a:pt x="21423" y="821"/>
                    </a:lnTo>
                    <a:lnTo>
                      <a:pt x="21200" y="590"/>
                    </a:lnTo>
                    <a:lnTo>
                      <a:pt x="20934" y="384"/>
                    </a:lnTo>
                    <a:lnTo>
                      <a:pt x="20578" y="231"/>
                    </a:lnTo>
                    <a:lnTo>
                      <a:pt x="20178" y="102"/>
                    </a:lnTo>
                    <a:lnTo>
                      <a:pt x="19733" y="25"/>
                    </a:lnTo>
                    <a:lnTo>
                      <a:pt x="19246" y="0"/>
                    </a:lnTo>
                    <a:close/>
                    <a:moveTo>
                      <a:pt x="10134" y="1026"/>
                    </a:moveTo>
                    <a:lnTo>
                      <a:pt x="11466" y="1026"/>
                    </a:lnTo>
                    <a:lnTo>
                      <a:pt x="11689" y="1051"/>
                    </a:lnTo>
                    <a:lnTo>
                      <a:pt x="11822" y="1129"/>
                    </a:lnTo>
                    <a:lnTo>
                      <a:pt x="11955" y="1206"/>
                    </a:lnTo>
                    <a:lnTo>
                      <a:pt x="12001" y="1333"/>
                    </a:lnTo>
                    <a:lnTo>
                      <a:pt x="11955" y="1437"/>
                    </a:lnTo>
                    <a:lnTo>
                      <a:pt x="11822" y="1539"/>
                    </a:lnTo>
                    <a:lnTo>
                      <a:pt x="11689" y="1590"/>
                    </a:lnTo>
                    <a:lnTo>
                      <a:pt x="11466" y="1616"/>
                    </a:lnTo>
                    <a:lnTo>
                      <a:pt x="10134" y="1616"/>
                    </a:lnTo>
                    <a:lnTo>
                      <a:pt x="9911" y="1590"/>
                    </a:lnTo>
                    <a:lnTo>
                      <a:pt x="9778" y="1539"/>
                    </a:lnTo>
                    <a:lnTo>
                      <a:pt x="9645" y="1437"/>
                    </a:lnTo>
                    <a:lnTo>
                      <a:pt x="9601" y="1333"/>
                    </a:lnTo>
                    <a:lnTo>
                      <a:pt x="9645" y="1206"/>
                    </a:lnTo>
                    <a:lnTo>
                      <a:pt x="9778" y="1129"/>
                    </a:lnTo>
                    <a:lnTo>
                      <a:pt x="9911" y="1051"/>
                    </a:lnTo>
                    <a:lnTo>
                      <a:pt x="10134" y="1026"/>
                    </a:lnTo>
                    <a:close/>
                    <a:moveTo>
                      <a:pt x="10800" y="20471"/>
                    </a:moveTo>
                    <a:lnTo>
                      <a:pt x="10490" y="20446"/>
                    </a:lnTo>
                    <a:lnTo>
                      <a:pt x="10178" y="20394"/>
                    </a:lnTo>
                    <a:lnTo>
                      <a:pt x="9911" y="20317"/>
                    </a:lnTo>
                    <a:lnTo>
                      <a:pt x="9689" y="20215"/>
                    </a:lnTo>
                    <a:lnTo>
                      <a:pt x="9512" y="20086"/>
                    </a:lnTo>
                    <a:lnTo>
                      <a:pt x="9378" y="19933"/>
                    </a:lnTo>
                    <a:lnTo>
                      <a:pt x="9289" y="19753"/>
                    </a:lnTo>
                    <a:lnTo>
                      <a:pt x="9245" y="19573"/>
                    </a:lnTo>
                    <a:lnTo>
                      <a:pt x="9289" y="19393"/>
                    </a:lnTo>
                    <a:lnTo>
                      <a:pt x="9378" y="19214"/>
                    </a:lnTo>
                    <a:lnTo>
                      <a:pt x="9512" y="19060"/>
                    </a:lnTo>
                    <a:lnTo>
                      <a:pt x="9689" y="18932"/>
                    </a:lnTo>
                    <a:lnTo>
                      <a:pt x="9911" y="18829"/>
                    </a:lnTo>
                    <a:lnTo>
                      <a:pt x="10178" y="18752"/>
                    </a:lnTo>
                    <a:lnTo>
                      <a:pt x="10490" y="18701"/>
                    </a:lnTo>
                    <a:lnTo>
                      <a:pt x="10800" y="18675"/>
                    </a:lnTo>
                    <a:lnTo>
                      <a:pt x="11112" y="18701"/>
                    </a:lnTo>
                    <a:lnTo>
                      <a:pt x="11422" y="18752"/>
                    </a:lnTo>
                    <a:lnTo>
                      <a:pt x="11689" y="18829"/>
                    </a:lnTo>
                    <a:lnTo>
                      <a:pt x="11911" y="18932"/>
                    </a:lnTo>
                    <a:lnTo>
                      <a:pt x="12088" y="19060"/>
                    </a:lnTo>
                    <a:lnTo>
                      <a:pt x="12223" y="19214"/>
                    </a:lnTo>
                    <a:lnTo>
                      <a:pt x="12311" y="19393"/>
                    </a:lnTo>
                    <a:lnTo>
                      <a:pt x="12357" y="19573"/>
                    </a:lnTo>
                    <a:lnTo>
                      <a:pt x="12311" y="19753"/>
                    </a:lnTo>
                    <a:lnTo>
                      <a:pt x="12223" y="19933"/>
                    </a:lnTo>
                    <a:lnTo>
                      <a:pt x="12088" y="20086"/>
                    </a:lnTo>
                    <a:lnTo>
                      <a:pt x="11911" y="20215"/>
                    </a:lnTo>
                    <a:lnTo>
                      <a:pt x="11689" y="20317"/>
                    </a:lnTo>
                    <a:lnTo>
                      <a:pt x="11422" y="20394"/>
                    </a:lnTo>
                    <a:lnTo>
                      <a:pt x="11112" y="20446"/>
                    </a:lnTo>
                    <a:lnTo>
                      <a:pt x="10800" y="20471"/>
                    </a:lnTo>
                    <a:close/>
                    <a:moveTo>
                      <a:pt x="19246" y="17547"/>
                    </a:moveTo>
                    <a:lnTo>
                      <a:pt x="2356" y="17547"/>
                    </a:lnTo>
                    <a:lnTo>
                      <a:pt x="2356" y="2693"/>
                    </a:lnTo>
                    <a:lnTo>
                      <a:pt x="19246" y="2693"/>
                    </a:lnTo>
                    <a:lnTo>
                      <a:pt x="19246" y="17547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CFE2F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344" name="Group 344"/>
              <p:cNvGrpSpPr/>
              <p:nvPr/>
            </p:nvGrpSpPr>
            <p:grpSpPr>
              <a:xfrm>
                <a:off x="2231016" y="40449"/>
                <a:ext cx="342882" cy="350027"/>
                <a:chOff x="0" y="21"/>
                <a:chExt cx="342880" cy="350025"/>
              </a:xfrm>
            </p:grpSpPr>
            <p:sp>
              <p:nvSpPr>
                <p:cNvPr id="340" name="Shape 340"/>
                <p:cNvSpPr/>
                <p:nvPr/>
              </p:nvSpPr>
              <p:spPr>
                <a:xfrm>
                  <a:off x="0" y="20"/>
                  <a:ext cx="264589" cy="26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79" y="0"/>
                      </a:moveTo>
                      <a:lnTo>
                        <a:pt x="10236" y="41"/>
                      </a:lnTo>
                      <a:lnTo>
                        <a:pt x="9694" y="82"/>
                      </a:lnTo>
                      <a:lnTo>
                        <a:pt x="9150" y="125"/>
                      </a:lnTo>
                      <a:lnTo>
                        <a:pt x="8606" y="250"/>
                      </a:lnTo>
                      <a:lnTo>
                        <a:pt x="7604" y="501"/>
                      </a:lnTo>
                      <a:lnTo>
                        <a:pt x="7103" y="667"/>
                      </a:lnTo>
                      <a:lnTo>
                        <a:pt x="6601" y="877"/>
                      </a:lnTo>
                      <a:lnTo>
                        <a:pt x="6100" y="1086"/>
                      </a:lnTo>
                      <a:lnTo>
                        <a:pt x="5180" y="1587"/>
                      </a:lnTo>
                      <a:lnTo>
                        <a:pt x="4764" y="1837"/>
                      </a:lnTo>
                      <a:lnTo>
                        <a:pt x="3928" y="2463"/>
                      </a:lnTo>
                      <a:lnTo>
                        <a:pt x="3175" y="3175"/>
                      </a:lnTo>
                      <a:lnTo>
                        <a:pt x="2465" y="3927"/>
                      </a:lnTo>
                      <a:lnTo>
                        <a:pt x="1839" y="4762"/>
                      </a:lnTo>
                      <a:lnTo>
                        <a:pt x="1546" y="5222"/>
                      </a:lnTo>
                      <a:lnTo>
                        <a:pt x="1045" y="6142"/>
                      </a:lnTo>
                      <a:lnTo>
                        <a:pt x="835" y="6601"/>
                      </a:lnTo>
                      <a:lnTo>
                        <a:pt x="669" y="7102"/>
                      </a:lnTo>
                      <a:lnTo>
                        <a:pt x="501" y="7603"/>
                      </a:lnTo>
                      <a:lnTo>
                        <a:pt x="334" y="8104"/>
                      </a:lnTo>
                      <a:lnTo>
                        <a:pt x="209" y="8648"/>
                      </a:lnTo>
                      <a:lnTo>
                        <a:pt x="125" y="9149"/>
                      </a:lnTo>
                      <a:lnTo>
                        <a:pt x="43" y="9693"/>
                      </a:lnTo>
                      <a:lnTo>
                        <a:pt x="0" y="10236"/>
                      </a:lnTo>
                      <a:lnTo>
                        <a:pt x="0" y="11364"/>
                      </a:lnTo>
                      <a:lnTo>
                        <a:pt x="43" y="11907"/>
                      </a:lnTo>
                      <a:lnTo>
                        <a:pt x="125" y="12449"/>
                      </a:lnTo>
                      <a:lnTo>
                        <a:pt x="209" y="12993"/>
                      </a:lnTo>
                      <a:lnTo>
                        <a:pt x="334" y="13494"/>
                      </a:lnTo>
                      <a:lnTo>
                        <a:pt x="501" y="14038"/>
                      </a:lnTo>
                      <a:lnTo>
                        <a:pt x="669" y="14539"/>
                      </a:lnTo>
                      <a:lnTo>
                        <a:pt x="835" y="14999"/>
                      </a:lnTo>
                      <a:lnTo>
                        <a:pt x="1045" y="15500"/>
                      </a:lnTo>
                      <a:lnTo>
                        <a:pt x="1546" y="16419"/>
                      </a:lnTo>
                      <a:lnTo>
                        <a:pt x="1839" y="16838"/>
                      </a:lnTo>
                      <a:lnTo>
                        <a:pt x="2465" y="17673"/>
                      </a:lnTo>
                      <a:lnTo>
                        <a:pt x="3175" y="18425"/>
                      </a:lnTo>
                      <a:lnTo>
                        <a:pt x="3928" y="19135"/>
                      </a:lnTo>
                      <a:lnTo>
                        <a:pt x="4764" y="19761"/>
                      </a:lnTo>
                      <a:lnTo>
                        <a:pt x="5180" y="20054"/>
                      </a:lnTo>
                      <a:lnTo>
                        <a:pt x="6100" y="20555"/>
                      </a:lnTo>
                      <a:lnTo>
                        <a:pt x="6601" y="20765"/>
                      </a:lnTo>
                      <a:lnTo>
                        <a:pt x="7103" y="20931"/>
                      </a:lnTo>
                      <a:lnTo>
                        <a:pt x="7604" y="21099"/>
                      </a:lnTo>
                      <a:lnTo>
                        <a:pt x="8105" y="21265"/>
                      </a:lnTo>
                      <a:lnTo>
                        <a:pt x="8606" y="21391"/>
                      </a:lnTo>
                      <a:lnTo>
                        <a:pt x="9694" y="21559"/>
                      </a:lnTo>
                      <a:lnTo>
                        <a:pt x="10236" y="21600"/>
                      </a:lnTo>
                      <a:lnTo>
                        <a:pt x="11364" y="21600"/>
                      </a:lnTo>
                      <a:lnTo>
                        <a:pt x="11906" y="21559"/>
                      </a:lnTo>
                      <a:lnTo>
                        <a:pt x="12450" y="21475"/>
                      </a:lnTo>
                      <a:lnTo>
                        <a:pt x="12951" y="21391"/>
                      </a:lnTo>
                      <a:lnTo>
                        <a:pt x="13495" y="21265"/>
                      </a:lnTo>
                      <a:lnTo>
                        <a:pt x="13996" y="21099"/>
                      </a:lnTo>
                      <a:lnTo>
                        <a:pt x="14497" y="20931"/>
                      </a:lnTo>
                      <a:lnTo>
                        <a:pt x="14999" y="20765"/>
                      </a:lnTo>
                      <a:lnTo>
                        <a:pt x="15459" y="20555"/>
                      </a:lnTo>
                      <a:lnTo>
                        <a:pt x="15917" y="20305"/>
                      </a:lnTo>
                      <a:lnTo>
                        <a:pt x="16377" y="20054"/>
                      </a:lnTo>
                      <a:lnTo>
                        <a:pt x="16836" y="19761"/>
                      </a:lnTo>
                      <a:lnTo>
                        <a:pt x="17672" y="19135"/>
                      </a:lnTo>
                      <a:lnTo>
                        <a:pt x="18425" y="18425"/>
                      </a:lnTo>
                      <a:lnTo>
                        <a:pt x="19135" y="17673"/>
                      </a:lnTo>
                      <a:lnTo>
                        <a:pt x="19761" y="16838"/>
                      </a:lnTo>
                      <a:lnTo>
                        <a:pt x="20012" y="16419"/>
                      </a:lnTo>
                      <a:lnTo>
                        <a:pt x="20512" y="15500"/>
                      </a:lnTo>
                      <a:lnTo>
                        <a:pt x="20722" y="14999"/>
                      </a:lnTo>
                      <a:lnTo>
                        <a:pt x="20931" y="14539"/>
                      </a:lnTo>
                      <a:lnTo>
                        <a:pt x="21097" y="14038"/>
                      </a:lnTo>
                      <a:lnTo>
                        <a:pt x="21266" y="13494"/>
                      </a:lnTo>
                      <a:lnTo>
                        <a:pt x="21350" y="12993"/>
                      </a:lnTo>
                      <a:lnTo>
                        <a:pt x="21475" y="12449"/>
                      </a:lnTo>
                      <a:lnTo>
                        <a:pt x="21516" y="11907"/>
                      </a:lnTo>
                      <a:lnTo>
                        <a:pt x="21557" y="11364"/>
                      </a:lnTo>
                      <a:lnTo>
                        <a:pt x="21600" y="10820"/>
                      </a:lnTo>
                      <a:lnTo>
                        <a:pt x="21557" y="10236"/>
                      </a:lnTo>
                      <a:lnTo>
                        <a:pt x="21475" y="9149"/>
                      </a:lnTo>
                      <a:lnTo>
                        <a:pt x="21350" y="8648"/>
                      </a:lnTo>
                      <a:lnTo>
                        <a:pt x="21266" y="8104"/>
                      </a:lnTo>
                      <a:lnTo>
                        <a:pt x="21097" y="7603"/>
                      </a:lnTo>
                      <a:lnTo>
                        <a:pt x="20931" y="7102"/>
                      </a:lnTo>
                      <a:lnTo>
                        <a:pt x="20722" y="6601"/>
                      </a:lnTo>
                      <a:lnTo>
                        <a:pt x="20512" y="6142"/>
                      </a:lnTo>
                      <a:lnTo>
                        <a:pt x="19761" y="4762"/>
                      </a:lnTo>
                      <a:lnTo>
                        <a:pt x="19135" y="3927"/>
                      </a:lnTo>
                      <a:lnTo>
                        <a:pt x="18425" y="3175"/>
                      </a:lnTo>
                      <a:lnTo>
                        <a:pt x="17672" y="2463"/>
                      </a:lnTo>
                      <a:lnTo>
                        <a:pt x="16836" y="1837"/>
                      </a:lnTo>
                      <a:lnTo>
                        <a:pt x="15917" y="1336"/>
                      </a:lnTo>
                      <a:lnTo>
                        <a:pt x="15459" y="1086"/>
                      </a:lnTo>
                      <a:lnTo>
                        <a:pt x="14999" y="877"/>
                      </a:lnTo>
                      <a:lnTo>
                        <a:pt x="14497" y="667"/>
                      </a:lnTo>
                      <a:lnTo>
                        <a:pt x="13996" y="501"/>
                      </a:lnTo>
                      <a:lnTo>
                        <a:pt x="13495" y="376"/>
                      </a:lnTo>
                      <a:lnTo>
                        <a:pt x="12951" y="250"/>
                      </a:lnTo>
                      <a:lnTo>
                        <a:pt x="12450" y="125"/>
                      </a:lnTo>
                      <a:lnTo>
                        <a:pt x="11906" y="82"/>
                      </a:lnTo>
                      <a:lnTo>
                        <a:pt x="11364" y="41"/>
                      </a:lnTo>
                      <a:lnTo>
                        <a:pt x="10779" y="0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1" name="Shape 341"/>
                <p:cNvSpPr/>
                <p:nvPr/>
              </p:nvSpPr>
              <p:spPr>
                <a:xfrm>
                  <a:off x="30720" y="30720"/>
                  <a:ext cx="203149" cy="2031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73" y="0"/>
                      </a:moveTo>
                      <a:lnTo>
                        <a:pt x="9685" y="54"/>
                      </a:lnTo>
                      <a:lnTo>
                        <a:pt x="8597" y="217"/>
                      </a:lnTo>
                      <a:lnTo>
                        <a:pt x="7563" y="489"/>
                      </a:lnTo>
                      <a:lnTo>
                        <a:pt x="6582" y="871"/>
                      </a:lnTo>
                      <a:lnTo>
                        <a:pt x="5657" y="1305"/>
                      </a:lnTo>
                      <a:lnTo>
                        <a:pt x="4788" y="1850"/>
                      </a:lnTo>
                      <a:lnTo>
                        <a:pt x="3917" y="2502"/>
                      </a:lnTo>
                      <a:lnTo>
                        <a:pt x="3155" y="3210"/>
                      </a:lnTo>
                      <a:lnTo>
                        <a:pt x="2446" y="3972"/>
                      </a:lnTo>
                      <a:lnTo>
                        <a:pt x="1850" y="4787"/>
                      </a:lnTo>
                      <a:lnTo>
                        <a:pt x="1305" y="5659"/>
                      </a:lnTo>
                      <a:lnTo>
                        <a:pt x="869" y="6637"/>
                      </a:lnTo>
                      <a:lnTo>
                        <a:pt x="489" y="7618"/>
                      </a:lnTo>
                      <a:lnTo>
                        <a:pt x="217" y="8650"/>
                      </a:lnTo>
                      <a:lnTo>
                        <a:pt x="54" y="9684"/>
                      </a:lnTo>
                      <a:lnTo>
                        <a:pt x="0" y="10826"/>
                      </a:lnTo>
                      <a:lnTo>
                        <a:pt x="54" y="11916"/>
                      </a:lnTo>
                      <a:lnTo>
                        <a:pt x="217" y="13004"/>
                      </a:lnTo>
                      <a:lnTo>
                        <a:pt x="489" y="14036"/>
                      </a:lnTo>
                      <a:lnTo>
                        <a:pt x="869" y="15017"/>
                      </a:lnTo>
                      <a:lnTo>
                        <a:pt x="1305" y="15941"/>
                      </a:lnTo>
                      <a:lnTo>
                        <a:pt x="1850" y="16813"/>
                      </a:lnTo>
                      <a:lnTo>
                        <a:pt x="2446" y="17682"/>
                      </a:lnTo>
                      <a:lnTo>
                        <a:pt x="3155" y="18443"/>
                      </a:lnTo>
                      <a:lnTo>
                        <a:pt x="3917" y="19152"/>
                      </a:lnTo>
                      <a:lnTo>
                        <a:pt x="4788" y="19750"/>
                      </a:lnTo>
                      <a:lnTo>
                        <a:pt x="5657" y="20293"/>
                      </a:lnTo>
                      <a:lnTo>
                        <a:pt x="6582" y="20729"/>
                      </a:lnTo>
                      <a:lnTo>
                        <a:pt x="7563" y="21111"/>
                      </a:lnTo>
                      <a:lnTo>
                        <a:pt x="8597" y="21381"/>
                      </a:lnTo>
                      <a:lnTo>
                        <a:pt x="9685" y="21544"/>
                      </a:lnTo>
                      <a:lnTo>
                        <a:pt x="10773" y="21600"/>
                      </a:lnTo>
                      <a:lnTo>
                        <a:pt x="11915" y="21544"/>
                      </a:lnTo>
                      <a:lnTo>
                        <a:pt x="12949" y="21381"/>
                      </a:lnTo>
                      <a:lnTo>
                        <a:pt x="13984" y="21111"/>
                      </a:lnTo>
                      <a:lnTo>
                        <a:pt x="14962" y="20729"/>
                      </a:lnTo>
                      <a:lnTo>
                        <a:pt x="15941" y="20293"/>
                      </a:lnTo>
                      <a:lnTo>
                        <a:pt x="16812" y="19750"/>
                      </a:lnTo>
                      <a:lnTo>
                        <a:pt x="17630" y="19152"/>
                      </a:lnTo>
                      <a:lnTo>
                        <a:pt x="18389" y="18443"/>
                      </a:lnTo>
                      <a:lnTo>
                        <a:pt x="19098" y="17682"/>
                      </a:lnTo>
                      <a:lnTo>
                        <a:pt x="19750" y="16813"/>
                      </a:lnTo>
                      <a:lnTo>
                        <a:pt x="20295" y="15941"/>
                      </a:lnTo>
                      <a:lnTo>
                        <a:pt x="20731" y="15017"/>
                      </a:lnTo>
                      <a:lnTo>
                        <a:pt x="21111" y="14036"/>
                      </a:lnTo>
                      <a:lnTo>
                        <a:pt x="21383" y="13004"/>
                      </a:lnTo>
                      <a:lnTo>
                        <a:pt x="21546" y="11916"/>
                      </a:lnTo>
                      <a:lnTo>
                        <a:pt x="21600" y="10826"/>
                      </a:lnTo>
                      <a:lnTo>
                        <a:pt x="21546" y="9684"/>
                      </a:lnTo>
                      <a:lnTo>
                        <a:pt x="21383" y="8650"/>
                      </a:lnTo>
                      <a:lnTo>
                        <a:pt x="21111" y="7618"/>
                      </a:lnTo>
                      <a:lnTo>
                        <a:pt x="20731" y="6637"/>
                      </a:lnTo>
                      <a:lnTo>
                        <a:pt x="20295" y="5659"/>
                      </a:lnTo>
                      <a:lnTo>
                        <a:pt x="19750" y="4787"/>
                      </a:lnTo>
                      <a:lnTo>
                        <a:pt x="19098" y="3972"/>
                      </a:lnTo>
                      <a:lnTo>
                        <a:pt x="18389" y="3210"/>
                      </a:lnTo>
                      <a:lnTo>
                        <a:pt x="17630" y="2502"/>
                      </a:lnTo>
                      <a:lnTo>
                        <a:pt x="16812" y="1850"/>
                      </a:lnTo>
                      <a:lnTo>
                        <a:pt x="15941" y="1305"/>
                      </a:lnTo>
                      <a:lnTo>
                        <a:pt x="14962" y="871"/>
                      </a:lnTo>
                      <a:lnTo>
                        <a:pt x="13984" y="489"/>
                      </a:lnTo>
                      <a:lnTo>
                        <a:pt x="12949" y="217"/>
                      </a:lnTo>
                      <a:lnTo>
                        <a:pt x="11915" y="54"/>
                      </a:lnTo>
                      <a:lnTo>
                        <a:pt x="10773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2" name="Shape 342"/>
                <p:cNvSpPr/>
                <p:nvPr/>
              </p:nvSpPr>
              <p:spPr>
                <a:xfrm>
                  <a:off x="60894" y="61419"/>
                  <a:ext cx="71149" cy="711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159" y="19271"/>
                      </a:lnTo>
                      <a:lnTo>
                        <a:pt x="472" y="17254"/>
                      </a:lnTo>
                      <a:lnTo>
                        <a:pt x="938" y="15079"/>
                      </a:lnTo>
                      <a:lnTo>
                        <a:pt x="1710" y="13209"/>
                      </a:lnTo>
                      <a:lnTo>
                        <a:pt x="2641" y="11192"/>
                      </a:lnTo>
                      <a:lnTo>
                        <a:pt x="3732" y="9482"/>
                      </a:lnTo>
                      <a:lnTo>
                        <a:pt x="4976" y="7772"/>
                      </a:lnTo>
                      <a:lnTo>
                        <a:pt x="6373" y="6215"/>
                      </a:lnTo>
                      <a:lnTo>
                        <a:pt x="7929" y="4818"/>
                      </a:lnTo>
                      <a:lnTo>
                        <a:pt x="9633" y="3573"/>
                      </a:lnTo>
                      <a:lnTo>
                        <a:pt x="11342" y="2489"/>
                      </a:lnTo>
                      <a:lnTo>
                        <a:pt x="13211" y="1557"/>
                      </a:lnTo>
                      <a:lnTo>
                        <a:pt x="15227" y="932"/>
                      </a:lnTo>
                      <a:lnTo>
                        <a:pt x="17249" y="313"/>
                      </a:lnTo>
                      <a:lnTo>
                        <a:pt x="19425" y="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3" name="Shape 343"/>
                <p:cNvSpPr/>
                <p:nvPr/>
              </p:nvSpPr>
              <p:spPr>
                <a:xfrm>
                  <a:off x="213402" y="221093"/>
                  <a:ext cx="129479" cy="1289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3601"/>
                      </a:moveTo>
                      <a:lnTo>
                        <a:pt x="17418" y="21086"/>
                      </a:lnTo>
                      <a:lnTo>
                        <a:pt x="17930" y="21431"/>
                      </a:lnTo>
                      <a:lnTo>
                        <a:pt x="18270" y="21516"/>
                      </a:lnTo>
                      <a:lnTo>
                        <a:pt x="18613" y="21600"/>
                      </a:lnTo>
                      <a:lnTo>
                        <a:pt x="18953" y="21516"/>
                      </a:lnTo>
                      <a:lnTo>
                        <a:pt x="19209" y="21431"/>
                      </a:lnTo>
                      <a:lnTo>
                        <a:pt x="19549" y="21259"/>
                      </a:lnTo>
                      <a:lnTo>
                        <a:pt x="19809" y="21086"/>
                      </a:lnTo>
                      <a:lnTo>
                        <a:pt x="21344" y="19545"/>
                      </a:lnTo>
                      <a:lnTo>
                        <a:pt x="21516" y="19200"/>
                      </a:lnTo>
                      <a:lnTo>
                        <a:pt x="21600" y="18858"/>
                      </a:lnTo>
                      <a:lnTo>
                        <a:pt x="21600" y="18256"/>
                      </a:lnTo>
                      <a:lnTo>
                        <a:pt x="21516" y="17915"/>
                      </a:lnTo>
                      <a:lnTo>
                        <a:pt x="21344" y="17658"/>
                      </a:lnTo>
                      <a:lnTo>
                        <a:pt x="21088" y="17317"/>
                      </a:lnTo>
                      <a:lnTo>
                        <a:pt x="3758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65" name="Group 365"/>
              <p:cNvGrpSpPr/>
              <p:nvPr/>
            </p:nvGrpSpPr>
            <p:grpSpPr>
              <a:xfrm>
                <a:off x="20" y="634031"/>
                <a:ext cx="3920182" cy="376650"/>
                <a:chOff x="21" y="21"/>
                <a:chExt cx="3920180" cy="376649"/>
              </a:xfrm>
            </p:grpSpPr>
            <p:sp>
              <p:nvSpPr>
                <p:cNvPr id="345" name="Shape 345"/>
                <p:cNvSpPr/>
                <p:nvPr/>
              </p:nvSpPr>
              <p:spPr>
                <a:xfrm>
                  <a:off x="906370" y="33809"/>
                  <a:ext cx="339794" cy="3090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1" y="0"/>
                      </a:moveTo>
                      <a:lnTo>
                        <a:pt x="10246" y="0"/>
                      </a:lnTo>
                      <a:lnTo>
                        <a:pt x="9693" y="35"/>
                      </a:lnTo>
                      <a:lnTo>
                        <a:pt x="9140" y="107"/>
                      </a:lnTo>
                      <a:lnTo>
                        <a:pt x="8621" y="178"/>
                      </a:lnTo>
                      <a:lnTo>
                        <a:pt x="8100" y="285"/>
                      </a:lnTo>
                      <a:lnTo>
                        <a:pt x="7579" y="429"/>
                      </a:lnTo>
                      <a:lnTo>
                        <a:pt x="7091" y="608"/>
                      </a:lnTo>
                      <a:lnTo>
                        <a:pt x="6604" y="786"/>
                      </a:lnTo>
                      <a:lnTo>
                        <a:pt x="6115" y="965"/>
                      </a:lnTo>
                      <a:lnTo>
                        <a:pt x="5659" y="1216"/>
                      </a:lnTo>
                      <a:lnTo>
                        <a:pt x="5204" y="1430"/>
                      </a:lnTo>
                      <a:lnTo>
                        <a:pt x="4750" y="1717"/>
                      </a:lnTo>
                      <a:lnTo>
                        <a:pt x="4326" y="2001"/>
                      </a:lnTo>
                      <a:lnTo>
                        <a:pt x="3936" y="2288"/>
                      </a:lnTo>
                      <a:lnTo>
                        <a:pt x="3545" y="2609"/>
                      </a:lnTo>
                      <a:lnTo>
                        <a:pt x="3155" y="2932"/>
                      </a:lnTo>
                      <a:lnTo>
                        <a:pt x="2797" y="3289"/>
                      </a:lnTo>
                      <a:lnTo>
                        <a:pt x="2472" y="3647"/>
                      </a:lnTo>
                      <a:lnTo>
                        <a:pt x="2147" y="4041"/>
                      </a:lnTo>
                      <a:lnTo>
                        <a:pt x="1854" y="4435"/>
                      </a:lnTo>
                      <a:lnTo>
                        <a:pt x="1561" y="4827"/>
                      </a:lnTo>
                      <a:lnTo>
                        <a:pt x="1301" y="5257"/>
                      </a:lnTo>
                      <a:lnTo>
                        <a:pt x="1073" y="5686"/>
                      </a:lnTo>
                      <a:lnTo>
                        <a:pt x="846" y="6151"/>
                      </a:lnTo>
                      <a:lnTo>
                        <a:pt x="650" y="6615"/>
                      </a:lnTo>
                      <a:lnTo>
                        <a:pt x="488" y="7081"/>
                      </a:lnTo>
                      <a:lnTo>
                        <a:pt x="325" y="7545"/>
                      </a:lnTo>
                      <a:lnTo>
                        <a:pt x="130" y="8546"/>
                      </a:lnTo>
                      <a:lnTo>
                        <a:pt x="64" y="9047"/>
                      </a:lnTo>
                      <a:lnTo>
                        <a:pt x="0" y="9547"/>
                      </a:lnTo>
                      <a:lnTo>
                        <a:pt x="0" y="10621"/>
                      </a:lnTo>
                      <a:lnTo>
                        <a:pt x="64" y="11194"/>
                      </a:lnTo>
                      <a:lnTo>
                        <a:pt x="130" y="11729"/>
                      </a:lnTo>
                      <a:lnTo>
                        <a:pt x="260" y="12230"/>
                      </a:lnTo>
                      <a:lnTo>
                        <a:pt x="390" y="12766"/>
                      </a:lnTo>
                      <a:lnTo>
                        <a:pt x="553" y="13267"/>
                      </a:lnTo>
                      <a:lnTo>
                        <a:pt x="748" y="13768"/>
                      </a:lnTo>
                      <a:lnTo>
                        <a:pt x="975" y="14268"/>
                      </a:lnTo>
                      <a:lnTo>
                        <a:pt x="1203" y="14734"/>
                      </a:lnTo>
                      <a:lnTo>
                        <a:pt x="1464" y="15163"/>
                      </a:lnTo>
                      <a:lnTo>
                        <a:pt x="1789" y="15628"/>
                      </a:lnTo>
                      <a:lnTo>
                        <a:pt x="2081" y="16057"/>
                      </a:lnTo>
                      <a:lnTo>
                        <a:pt x="2797" y="16844"/>
                      </a:lnTo>
                      <a:lnTo>
                        <a:pt x="3187" y="17237"/>
                      </a:lnTo>
                      <a:lnTo>
                        <a:pt x="3578" y="17594"/>
                      </a:lnTo>
                      <a:lnTo>
                        <a:pt x="3318" y="18132"/>
                      </a:lnTo>
                      <a:lnTo>
                        <a:pt x="3025" y="18668"/>
                      </a:lnTo>
                      <a:lnTo>
                        <a:pt x="2699" y="19240"/>
                      </a:lnTo>
                      <a:lnTo>
                        <a:pt x="2277" y="19776"/>
                      </a:lnTo>
                      <a:lnTo>
                        <a:pt x="1822" y="20312"/>
                      </a:lnTo>
                      <a:lnTo>
                        <a:pt x="1561" y="20563"/>
                      </a:lnTo>
                      <a:lnTo>
                        <a:pt x="1269" y="20778"/>
                      </a:lnTo>
                      <a:lnTo>
                        <a:pt x="975" y="20992"/>
                      </a:lnTo>
                      <a:lnTo>
                        <a:pt x="683" y="21206"/>
                      </a:lnTo>
                      <a:lnTo>
                        <a:pt x="358" y="21349"/>
                      </a:lnTo>
                      <a:lnTo>
                        <a:pt x="0" y="21528"/>
                      </a:lnTo>
                      <a:lnTo>
                        <a:pt x="162" y="21528"/>
                      </a:lnTo>
                      <a:lnTo>
                        <a:pt x="650" y="21600"/>
                      </a:lnTo>
                      <a:lnTo>
                        <a:pt x="1822" y="21600"/>
                      </a:lnTo>
                      <a:lnTo>
                        <a:pt x="2277" y="21565"/>
                      </a:lnTo>
                      <a:lnTo>
                        <a:pt x="2797" y="21458"/>
                      </a:lnTo>
                      <a:lnTo>
                        <a:pt x="3318" y="21349"/>
                      </a:lnTo>
                      <a:lnTo>
                        <a:pt x="3871" y="21171"/>
                      </a:lnTo>
                      <a:lnTo>
                        <a:pt x="4424" y="20957"/>
                      </a:lnTo>
                      <a:lnTo>
                        <a:pt x="5009" y="20671"/>
                      </a:lnTo>
                      <a:lnTo>
                        <a:pt x="5562" y="20312"/>
                      </a:lnTo>
                      <a:lnTo>
                        <a:pt x="6115" y="19919"/>
                      </a:lnTo>
                      <a:lnTo>
                        <a:pt x="6636" y="19383"/>
                      </a:lnTo>
                      <a:lnTo>
                        <a:pt x="7123" y="19562"/>
                      </a:lnTo>
                      <a:lnTo>
                        <a:pt x="7612" y="19740"/>
                      </a:lnTo>
                      <a:lnTo>
                        <a:pt x="8132" y="19848"/>
                      </a:lnTo>
                      <a:lnTo>
                        <a:pt x="9174" y="20063"/>
                      </a:lnTo>
                      <a:lnTo>
                        <a:pt x="9693" y="20133"/>
                      </a:lnTo>
                      <a:lnTo>
                        <a:pt x="10246" y="20170"/>
                      </a:lnTo>
                      <a:lnTo>
                        <a:pt x="11354" y="20170"/>
                      </a:lnTo>
                      <a:lnTo>
                        <a:pt x="11907" y="20133"/>
                      </a:lnTo>
                      <a:lnTo>
                        <a:pt x="12460" y="20063"/>
                      </a:lnTo>
                      <a:lnTo>
                        <a:pt x="12979" y="19955"/>
                      </a:lnTo>
                      <a:lnTo>
                        <a:pt x="13500" y="19848"/>
                      </a:lnTo>
                      <a:lnTo>
                        <a:pt x="14021" y="19704"/>
                      </a:lnTo>
                      <a:lnTo>
                        <a:pt x="14509" y="19562"/>
                      </a:lnTo>
                      <a:lnTo>
                        <a:pt x="14996" y="19383"/>
                      </a:lnTo>
                      <a:lnTo>
                        <a:pt x="15485" y="19168"/>
                      </a:lnTo>
                      <a:lnTo>
                        <a:pt x="15941" y="18954"/>
                      </a:lnTo>
                      <a:lnTo>
                        <a:pt x="16396" y="18703"/>
                      </a:lnTo>
                      <a:lnTo>
                        <a:pt x="16851" y="18453"/>
                      </a:lnTo>
                      <a:lnTo>
                        <a:pt x="17274" y="18167"/>
                      </a:lnTo>
                      <a:lnTo>
                        <a:pt x="17664" y="17881"/>
                      </a:lnTo>
                      <a:lnTo>
                        <a:pt x="18055" y="17559"/>
                      </a:lnTo>
                      <a:lnTo>
                        <a:pt x="18445" y="17201"/>
                      </a:lnTo>
                      <a:lnTo>
                        <a:pt x="18803" y="16879"/>
                      </a:lnTo>
                      <a:lnTo>
                        <a:pt x="19128" y="16486"/>
                      </a:lnTo>
                      <a:lnTo>
                        <a:pt x="19453" y="16129"/>
                      </a:lnTo>
                      <a:lnTo>
                        <a:pt x="19746" y="15735"/>
                      </a:lnTo>
                      <a:lnTo>
                        <a:pt x="20039" y="15305"/>
                      </a:lnTo>
                      <a:lnTo>
                        <a:pt x="20299" y="14876"/>
                      </a:lnTo>
                      <a:lnTo>
                        <a:pt x="20527" y="14447"/>
                      </a:lnTo>
                      <a:lnTo>
                        <a:pt x="20754" y="14019"/>
                      </a:lnTo>
                      <a:lnTo>
                        <a:pt x="20950" y="13553"/>
                      </a:lnTo>
                      <a:lnTo>
                        <a:pt x="21112" y="13088"/>
                      </a:lnTo>
                      <a:lnTo>
                        <a:pt x="21275" y="12588"/>
                      </a:lnTo>
                      <a:lnTo>
                        <a:pt x="21373" y="12123"/>
                      </a:lnTo>
                      <a:lnTo>
                        <a:pt x="21470" y="11622"/>
                      </a:lnTo>
                      <a:lnTo>
                        <a:pt x="21536" y="11122"/>
                      </a:lnTo>
                      <a:lnTo>
                        <a:pt x="21600" y="10586"/>
                      </a:lnTo>
                      <a:lnTo>
                        <a:pt x="21600" y="9547"/>
                      </a:lnTo>
                      <a:lnTo>
                        <a:pt x="21536" y="9047"/>
                      </a:lnTo>
                      <a:lnTo>
                        <a:pt x="21470" y="8546"/>
                      </a:lnTo>
                      <a:lnTo>
                        <a:pt x="21275" y="7545"/>
                      </a:lnTo>
                      <a:lnTo>
                        <a:pt x="21112" y="7081"/>
                      </a:lnTo>
                      <a:lnTo>
                        <a:pt x="20950" y="6615"/>
                      </a:lnTo>
                      <a:lnTo>
                        <a:pt x="20754" y="6151"/>
                      </a:lnTo>
                      <a:lnTo>
                        <a:pt x="20527" y="5686"/>
                      </a:lnTo>
                      <a:lnTo>
                        <a:pt x="20299" y="5257"/>
                      </a:lnTo>
                      <a:lnTo>
                        <a:pt x="20039" y="4827"/>
                      </a:lnTo>
                      <a:lnTo>
                        <a:pt x="19746" y="4435"/>
                      </a:lnTo>
                      <a:lnTo>
                        <a:pt x="19453" y="4041"/>
                      </a:lnTo>
                      <a:lnTo>
                        <a:pt x="19128" y="3647"/>
                      </a:lnTo>
                      <a:lnTo>
                        <a:pt x="18803" y="3289"/>
                      </a:lnTo>
                      <a:lnTo>
                        <a:pt x="18445" y="2932"/>
                      </a:lnTo>
                      <a:lnTo>
                        <a:pt x="18055" y="2609"/>
                      </a:lnTo>
                      <a:lnTo>
                        <a:pt x="17664" y="2288"/>
                      </a:lnTo>
                      <a:lnTo>
                        <a:pt x="17274" y="2001"/>
                      </a:lnTo>
                      <a:lnTo>
                        <a:pt x="16851" y="1717"/>
                      </a:lnTo>
                      <a:lnTo>
                        <a:pt x="16396" y="1430"/>
                      </a:lnTo>
                      <a:lnTo>
                        <a:pt x="15941" y="1216"/>
                      </a:lnTo>
                      <a:lnTo>
                        <a:pt x="15485" y="965"/>
                      </a:lnTo>
                      <a:lnTo>
                        <a:pt x="14996" y="786"/>
                      </a:lnTo>
                      <a:lnTo>
                        <a:pt x="14509" y="608"/>
                      </a:lnTo>
                      <a:lnTo>
                        <a:pt x="14021" y="429"/>
                      </a:lnTo>
                      <a:lnTo>
                        <a:pt x="13500" y="285"/>
                      </a:lnTo>
                      <a:lnTo>
                        <a:pt x="12979" y="178"/>
                      </a:lnTo>
                      <a:lnTo>
                        <a:pt x="12460" y="107"/>
                      </a:lnTo>
                      <a:lnTo>
                        <a:pt x="11907" y="35"/>
                      </a:lnTo>
                      <a:lnTo>
                        <a:pt x="11354" y="0"/>
                      </a:lnTo>
                      <a:lnTo>
                        <a:pt x="10801" y="0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349" name="Group 349"/>
                <p:cNvGrpSpPr/>
                <p:nvPr/>
              </p:nvGrpSpPr>
              <p:grpSpPr>
                <a:xfrm>
                  <a:off x="21" y="56324"/>
                  <a:ext cx="390979" cy="270152"/>
                  <a:chOff x="0" y="0"/>
                  <a:chExt cx="390978" cy="270151"/>
                </a:xfrm>
              </p:grpSpPr>
              <p:sp>
                <p:nvSpPr>
                  <p:cNvPr id="346" name="Shape 346"/>
                  <p:cNvSpPr/>
                  <p:nvPr/>
                </p:nvSpPr>
                <p:spPr>
                  <a:xfrm>
                    <a:off x="0" y="0"/>
                    <a:ext cx="390979" cy="245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lnTo>
                          <a:pt x="21600" y="7188"/>
                        </a:lnTo>
                        <a:lnTo>
                          <a:pt x="21543" y="5395"/>
                        </a:lnTo>
                        <a:lnTo>
                          <a:pt x="21515" y="4047"/>
                        </a:lnTo>
                        <a:lnTo>
                          <a:pt x="21346" y="1349"/>
                        </a:lnTo>
                        <a:lnTo>
                          <a:pt x="21261" y="887"/>
                        </a:lnTo>
                        <a:lnTo>
                          <a:pt x="21147" y="0"/>
                        </a:lnTo>
                        <a:lnTo>
                          <a:pt x="452" y="0"/>
                        </a:lnTo>
                        <a:lnTo>
                          <a:pt x="339" y="887"/>
                        </a:lnTo>
                        <a:lnTo>
                          <a:pt x="254" y="1349"/>
                        </a:lnTo>
                        <a:lnTo>
                          <a:pt x="85" y="4047"/>
                        </a:lnTo>
                        <a:lnTo>
                          <a:pt x="56" y="5395"/>
                        </a:lnTo>
                        <a:lnTo>
                          <a:pt x="0" y="7188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47" name="Shape 347"/>
                  <p:cNvSpPr/>
                  <p:nvPr/>
                </p:nvSpPr>
                <p:spPr>
                  <a:xfrm>
                    <a:off x="0" y="26601"/>
                    <a:ext cx="390979" cy="2287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5662" y="14303"/>
                        </a:moveTo>
                        <a:lnTo>
                          <a:pt x="21600" y="21600"/>
                        </a:lnTo>
                        <a:lnTo>
                          <a:pt x="21600" y="0"/>
                        </a:lnTo>
                        <a:lnTo>
                          <a:pt x="10969" y="13144"/>
                        </a:lnTo>
                        <a:lnTo>
                          <a:pt x="10884" y="13239"/>
                        </a:lnTo>
                        <a:lnTo>
                          <a:pt x="10715" y="13239"/>
                        </a:lnTo>
                        <a:lnTo>
                          <a:pt x="10630" y="13144"/>
                        </a:ln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5937" y="14303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48" name="Shape 348"/>
                  <p:cNvSpPr/>
                  <p:nvPr/>
                </p:nvSpPr>
                <p:spPr>
                  <a:xfrm>
                    <a:off x="6639" y="257451"/>
                    <a:ext cx="377680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18" y="21600"/>
                        </a:lnTo>
                        <a:lnTo>
                          <a:pt x="21483" y="21600"/>
                        </a:lnTo>
                        <a:lnTo>
                          <a:pt x="21600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357" name="Group 357"/>
                <p:cNvGrpSpPr/>
                <p:nvPr/>
              </p:nvGrpSpPr>
              <p:grpSpPr>
                <a:xfrm>
                  <a:off x="1761532" y="21"/>
                  <a:ext cx="359272" cy="376650"/>
                  <a:chOff x="0" y="21"/>
                  <a:chExt cx="359270" cy="376649"/>
                </a:xfrm>
              </p:grpSpPr>
              <p:sp>
                <p:nvSpPr>
                  <p:cNvPr id="350" name="Shape 350"/>
                  <p:cNvSpPr/>
                  <p:nvPr/>
                </p:nvSpPr>
                <p:spPr>
                  <a:xfrm>
                    <a:off x="-1" y="46080"/>
                    <a:ext cx="316785" cy="3167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925" y="1918"/>
                        </a:moveTo>
                        <a:lnTo>
                          <a:pt x="16262" y="1466"/>
                        </a:lnTo>
                        <a:lnTo>
                          <a:pt x="15564" y="1116"/>
                        </a:lnTo>
                        <a:lnTo>
                          <a:pt x="14830" y="768"/>
                        </a:lnTo>
                        <a:lnTo>
                          <a:pt x="14064" y="489"/>
                        </a:lnTo>
                        <a:lnTo>
                          <a:pt x="13296" y="279"/>
                        </a:lnTo>
                        <a:lnTo>
                          <a:pt x="12493" y="139"/>
                        </a:lnTo>
                        <a:lnTo>
                          <a:pt x="11655" y="34"/>
                        </a:lnTo>
                        <a:lnTo>
                          <a:pt x="10819" y="0"/>
                        </a:lnTo>
                        <a:lnTo>
                          <a:pt x="10260" y="0"/>
                        </a:lnTo>
                        <a:lnTo>
                          <a:pt x="9701" y="70"/>
                        </a:lnTo>
                        <a:lnTo>
                          <a:pt x="9178" y="139"/>
                        </a:lnTo>
                        <a:lnTo>
                          <a:pt x="8655" y="209"/>
                        </a:lnTo>
                        <a:lnTo>
                          <a:pt x="8131" y="348"/>
                        </a:lnTo>
                        <a:lnTo>
                          <a:pt x="7608" y="489"/>
                        </a:lnTo>
                        <a:lnTo>
                          <a:pt x="7119" y="663"/>
                        </a:lnTo>
                        <a:lnTo>
                          <a:pt x="6631" y="837"/>
                        </a:lnTo>
                        <a:lnTo>
                          <a:pt x="6142" y="1046"/>
                        </a:lnTo>
                        <a:lnTo>
                          <a:pt x="5688" y="1291"/>
                        </a:lnTo>
                        <a:lnTo>
                          <a:pt x="5235" y="1570"/>
                        </a:lnTo>
                        <a:lnTo>
                          <a:pt x="4781" y="1850"/>
                        </a:lnTo>
                        <a:lnTo>
                          <a:pt x="4363" y="2128"/>
                        </a:lnTo>
                        <a:lnTo>
                          <a:pt x="3944" y="2477"/>
                        </a:lnTo>
                        <a:lnTo>
                          <a:pt x="3560" y="2791"/>
                        </a:lnTo>
                        <a:lnTo>
                          <a:pt x="2827" y="3525"/>
                        </a:lnTo>
                        <a:lnTo>
                          <a:pt x="2479" y="3943"/>
                        </a:lnTo>
                        <a:lnTo>
                          <a:pt x="2163" y="4327"/>
                        </a:lnTo>
                        <a:lnTo>
                          <a:pt x="1850" y="4745"/>
                        </a:lnTo>
                        <a:lnTo>
                          <a:pt x="1570" y="5199"/>
                        </a:lnTo>
                        <a:lnTo>
                          <a:pt x="1327" y="5652"/>
                        </a:lnTo>
                        <a:lnTo>
                          <a:pt x="1082" y="6106"/>
                        </a:lnTo>
                        <a:lnTo>
                          <a:pt x="663" y="7083"/>
                        </a:lnTo>
                        <a:lnTo>
                          <a:pt x="489" y="7572"/>
                        </a:lnTo>
                        <a:lnTo>
                          <a:pt x="350" y="8095"/>
                        </a:lnTo>
                        <a:lnTo>
                          <a:pt x="245" y="8618"/>
                        </a:lnTo>
                        <a:lnTo>
                          <a:pt x="140" y="9142"/>
                        </a:lnTo>
                        <a:lnTo>
                          <a:pt x="70" y="9700"/>
                        </a:lnTo>
                        <a:lnTo>
                          <a:pt x="36" y="10224"/>
                        </a:lnTo>
                        <a:lnTo>
                          <a:pt x="0" y="10781"/>
                        </a:lnTo>
                        <a:lnTo>
                          <a:pt x="36" y="11340"/>
                        </a:lnTo>
                        <a:lnTo>
                          <a:pt x="70" y="11899"/>
                        </a:lnTo>
                        <a:lnTo>
                          <a:pt x="140" y="12422"/>
                        </a:lnTo>
                        <a:lnTo>
                          <a:pt x="245" y="12981"/>
                        </a:lnTo>
                        <a:lnTo>
                          <a:pt x="350" y="13504"/>
                        </a:lnTo>
                        <a:lnTo>
                          <a:pt x="489" y="13992"/>
                        </a:lnTo>
                        <a:lnTo>
                          <a:pt x="663" y="14515"/>
                        </a:lnTo>
                        <a:lnTo>
                          <a:pt x="873" y="15004"/>
                        </a:lnTo>
                        <a:lnTo>
                          <a:pt x="1082" y="15458"/>
                        </a:lnTo>
                        <a:lnTo>
                          <a:pt x="1327" y="15946"/>
                        </a:lnTo>
                        <a:lnTo>
                          <a:pt x="1570" y="16401"/>
                        </a:lnTo>
                        <a:lnTo>
                          <a:pt x="1850" y="16819"/>
                        </a:lnTo>
                        <a:lnTo>
                          <a:pt x="2163" y="17237"/>
                        </a:lnTo>
                        <a:lnTo>
                          <a:pt x="2479" y="17656"/>
                        </a:lnTo>
                        <a:lnTo>
                          <a:pt x="2827" y="18040"/>
                        </a:lnTo>
                        <a:lnTo>
                          <a:pt x="3176" y="18424"/>
                        </a:lnTo>
                        <a:lnTo>
                          <a:pt x="3560" y="18773"/>
                        </a:lnTo>
                        <a:lnTo>
                          <a:pt x="3944" y="19121"/>
                        </a:lnTo>
                        <a:lnTo>
                          <a:pt x="4363" y="19437"/>
                        </a:lnTo>
                        <a:lnTo>
                          <a:pt x="4781" y="19750"/>
                        </a:lnTo>
                        <a:lnTo>
                          <a:pt x="5235" y="20030"/>
                        </a:lnTo>
                        <a:lnTo>
                          <a:pt x="5688" y="20273"/>
                        </a:lnTo>
                        <a:lnTo>
                          <a:pt x="6142" y="20518"/>
                        </a:lnTo>
                        <a:lnTo>
                          <a:pt x="7119" y="20937"/>
                        </a:lnTo>
                        <a:lnTo>
                          <a:pt x="7608" y="21111"/>
                        </a:lnTo>
                        <a:lnTo>
                          <a:pt x="8131" y="21250"/>
                        </a:lnTo>
                        <a:lnTo>
                          <a:pt x="8655" y="21355"/>
                        </a:lnTo>
                        <a:lnTo>
                          <a:pt x="9178" y="21460"/>
                        </a:lnTo>
                        <a:lnTo>
                          <a:pt x="9701" y="21530"/>
                        </a:lnTo>
                        <a:lnTo>
                          <a:pt x="10260" y="21564"/>
                        </a:lnTo>
                        <a:lnTo>
                          <a:pt x="10819" y="21600"/>
                        </a:lnTo>
                        <a:lnTo>
                          <a:pt x="11376" y="21564"/>
                        </a:lnTo>
                        <a:lnTo>
                          <a:pt x="11900" y="21530"/>
                        </a:lnTo>
                        <a:lnTo>
                          <a:pt x="12458" y="21460"/>
                        </a:lnTo>
                        <a:lnTo>
                          <a:pt x="12982" y="21355"/>
                        </a:lnTo>
                        <a:lnTo>
                          <a:pt x="13505" y="21250"/>
                        </a:lnTo>
                        <a:lnTo>
                          <a:pt x="14028" y="21111"/>
                        </a:lnTo>
                        <a:lnTo>
                          <a:pt x="14517" y="20937"/>
                        </a:lnTo>
                        <a:lnTo>
                          <a:pt x="15494" y="20518"/>
                        </a:lnTo>
                        <a:lnTo>
                          <a:pt x="15948" y="20273"/>
                        </a:lnTo>
                        <a:lnTo>
                          <a:pt x="16401" y="20030"/>
                        </a:lnTo>
                        <a:lnTo>
                          <a:pt x="16855" y="19750"/>
                        </a:lnTo>
                        <a:lnTo>
                          <a:pt x="17273" y="19437"/>
                        </a:lnTo>
                        <a:lnTo>
                          <a:pt x="17691" y="19121"/>
                        </a:lnTo>
                        <a:lnTo>
                          <a:pt x="18075" y="18773"/>
                        </a:lnTo>
                        <a:lnTo>
                          <a:pt x="18459" y="18424"/>
                        </a:lnTo>
                        <a:lnTo>
                          <a:pt x="18809" y="18040"/>
                        </a:lnTo>
                        <a:lnTo>
                          <a:pt x="19157" y="17656"/>
                        </a:lnTo>
                        <a:lnTo>
                          <a:pt x="19472" y="17237"/>
                        </a:lnTo>
                        <a:lnTo>
                          <a:pt x="19750" y="16819"/>
                        </a:lnTo>
                        <a:lnTo>
                          <a:pt x="20030" y="16401"/>
                        </a:lnTo>
                        <a:lnTo>
                          <a:pt x="20309" y="15946"/>
                        </a:lnTo>
                        <a:lnTo>
                          <a:pt x="20554" y="15458"/>
                        </a:lnTo>
                        <a:lnTo>
                          <a:pt x="20763" y="15004"/>
                        </a:lnTo>
                        <a:lnTo>
                          <a:pt x="20937" y="14515"/>
                        </a:lnTo>
                        <a:lnTo>
                          <a:pt x="21111" y="13992"/>
                        </a:lnTo>
                        <a:lnTo>
                          <a:pt x="21286" y="13504"/>
                        </a:lnTo>
                        <a:lnTo>
                          <a:pt x="21391" y="12981"/>
                        </a:lnTo>
                        <a:lnTo>
                          <a:pt x="21495" y="12422"/>
                        </a:lnTo>
                        <a:lnTo>
                          <a:pt x="21566" y="11899"/>
                        </a:lnTo>
                        <a:lnTo>
                          <a:pt x="21600" y="11340"/>
                        </a:lnTo>
                        <a:lnTo>
                          <a:pt x="21600" y="10781"/>
                        </a:lnTo>
                        <a:lnTo>
                          <a:pt x="21566" y="9910"/>
                        </a:lnTo>
                        <a:lnTo>
                          <a:pt x="21461" y="9038"/>
                        </a:lnTo>
                        <a:lnTo>
                          <a:pt x="21286" y="8200"/>
                        </a:lnTo>
                        <a:lnTo>
                          <a:pt x="21043" y="7397"/>
                        </a:lnTo>
                        <a:lnTo>
                          <a:pt x="20763" y="6595"/>
                        </a:lnTo>
                        <a:lnTo>
                          <a:pt x="20414" y="5827"/>
                        </a:lnTo>
                        <a:lnTo>
                          <a:pt x="19995" y="5129"/>
                        </a:lnTo>
                        <a:lnTo>
                          <a:pt x="19507" y="4431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51" name="Shape 351"/>
                  <p:cNvSpPr/>
                  <p:nvPr/>
                </p:nvSpPr>
                <p:spPr>
                  <a:xfrm>
                    <a:off x="40953" y="87012"/>
                    <a:ext cx="234899" cy="234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670" y="4612"/>
                        </a:moveTo>
                        <a:lnTo>
                          <a:pt x="20093" y="5271"/>
                        </a:lnTo>
                        <a:lnTo>
                          <a:pt x="20470" y="5976"/>
                        </a:lnTo>
                        <a:lnTo>
                          <a:pt x="20800" y="6730"/>
                        </a:lnTo>
                        <a:lnTo>
                          <a:pt x="21082" y="7483"/>
                        </a:lnTo>
                        <a:lnTo>
                          <a:pt x="21318" y="8283"/>
                        </a:lnTo>
                        <a:lnTo>
                          <a:pt x="21459" y="9083"/>
                        </a:lnTo>
                        <a:lnTo>
                          <a:pt x="21600" y="9930"/>
                        </a:lnTo>
                        <a:lnTo>
                          <a:pt x="21600" y="10776"/>
                        </a:lnTo>
                        <a:lnTo>
                          <a:pt x="21552" y="11906"/>
                        </a:lnTo>
                        <a:lnTo>
                          <a:pt x="21411" y="12988"/>
                        </a:lnTo>
                        <a:lnTo>
                          <a:pt x="21129" y="13977"/>
                        </a:lnTo>
                        <a:lnTo>
                          <a:pt x="20752" y="15011"/>
                        </a:lnTo>
                        <a:lnTo>
                          <a:pt x="20329" y="15954"/>
                        </a:lnTo>
                        <a:lnTo>
                          <a:pt x="19764" y="16800"/>
                        </a:lnTo>
                        <a:lnTo>
                          <a:pt x="19152" y="17647"/>
                        </a:lnTo>
                        <a:lnTo>
                          <a:pt x="18447" y="18400"/>
                        </a:lnTo>
                        <a:lnTo>
                          <a:pt x="17693" y="19106"/>
                        </a:lnTo>
                        <a:lnTo>
                          <a:pt x="16847" y="19718"/>
                        </a:lnTo>
                        <a:lnTo>
                          <a:pt x="15952" y="20282"/>
                        </a:lnTo>
                        <a:lnTo>
                          <a:pt x="15011" y="20754"/>
                        </a:lnTo>
                        <a:lnTo>
                          <a:pt x="14024" y="21082"/>
                        </a:lnTo>
                        <a:lnTo>
                          <a:pt x="12988" y="21364"/>
                        </a:lnTo>
                        <a:lnTo>
                          <a:pt x="11906" y="21554"/>
                        </a:lnTo>
                        <a:lnTo>
                          <a:pt x="10824" y="21600"/>
                        </a:lnTo>
                        <a:lnTo>
                          <a:pt x="9694" y="21554"/>
                        </a:lnTo>
                        <a:lnTo>
                          <a:pt x="8658" y="21364"/>
                        </a:lnTo>
                        <a:lnTo>
                          <a:pt x="7623" y="21082"/>
                        </a:lnTo>
                        <a:lnTo>
                          <a:pt x="6635" y="20754"/>
                        </a:lnTo>
                        <a:lnTo>
                          <a:pt x="5694" y="20282"/>
                        </a:lnTo>
                        <a:lnTo>
                          <a:pt x="4800" y="19718"/>
                        </a:lnTo>
                        <a:lnTo>
                          <a:pt x="3953" y="19106"/>
                        </a:lnTo>
                        <a:lnTo>
                          <a:pt x="3200" y="18400"/>
                        </a:lnTo>
                        <a:lnTo>
                          <a:pt x="2494" y="17647"/>
                        </a:lnTo>
                        <a:lnTo>
                          <a:pt x="1882" y="16800"/>
                        </a:lnTo>
                        <a:lnTo>
                          <a:pt x="1318" y="15954"/>
                        </a:lnTo>
                        <a:lnTo>
                          <a:pt x="895" y="15011"/>
                        </a:lnTo>
                        <a:lnTo>
                          <a:pt x="518" y="13977"/>
                        </a:lnTo>
                        <a:lnTo>
                          <a:pt x="236" y="12988"/>
                        </a:lnTo>
                        <a:lnTo>
                          <a:pt x="95" y="11906"/>
                        </a:lnTo>
                        <a:lnTo>
                          <a:pt x="0" y="10776"/>
                        </a:lnTo>
                        <a:lnTo>
                          <a:pt x="95" y="9694"/>
                        </a:lnTo>
                        <a:lnTo>
                          <a:pt x="236" y="8612"/>
                        </a:lnTo>
                        <a:lnTo>
                          <a:pt x="518" y="7576"/>
                        </a:lnTo>
                        <a:lnTo>
                          <a:pt x="895" y="6589"/>
                        </a:lnTo>
                        <a:lnTo>
                          <a:pt x="1318" y="5648"/>
                        </a:lnTo>
                        <a:lnTo>
                          <a:pt x="1882" y="4753"/>
                        </a:lnTo>
                        <a:lnTo>
                          <a:pt x="2494" y="3953"/>
                        </a:lnTo>
                        <a:lnTo>
                          <a:pt x="3200" y="3153"/>
                        </a:lnTo>
                        <a:lnTo>
                          <a:pt x="3953" y="2448"/>
                        </a:lnTo>
                        <a:lnTo>
                          <a:pt x="4800" y="1836"/>
                        </a:lnTo>
                        <a:lnTo>
                          <a:pt x="5694" y="1318"/>
                        </a:lnTo>
                        <a:lnTo>
                          <a:pt x="6635" y="848"/>
                        </a:lnTo>
                        <a:lnTo>
                          <a:pt x="7623" y="471"/>
                        </a:lnTo>
                        <a:lnTo>
                          <a:pt x="8658" y="236"/>
                        </a:lnTo>
                        <a:lnTo>
                          <a:pt x="9694" y="48"/>
                        </a:lnTo>
                        <a:lnTo>
                          <a:pt x="10824" y="0"/>
                        </a:lnTo>
                        <a:lnTo>
                          <a:pt x="11670" y="48"/>
                        </a:lnTo>
                        <a:lnTo>
                          <a:pt x="12517" y="141"/>
                        </a:lnTo>
                        <a:lnTo>
                          <a:pt x="13317" y="282"/>
                        </a:lnTo>
                        <a:lnTo>
                          <a:pt x="14117" y="518"/>
                        </a:lnTo>
                        <a:lnTo>
                          <a:pt x="14870" y="800"/>
                        </a:lnTo>
                        <a:lnTo>
                          <a:pt x="15624" y="1130"/>
                        </a:lnTo>
                        <a:lnTo>
                          <a:pt x="16329" y="1507"/>
                        </a:lnTo>
                        <a:lnTo>
                          <a:pt x="16988" y="193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52" name="Shape 352"/>
                  <p:cNvSpPr/>
                  <p:nvPr/>
                </p:nvSpPr>
                <p:spPr>
                  <a:xfrm>
                    <a:off x="122838" y="168898"/>
                    <a:ext cx="71128" cy="711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447" y="8857"/>
                        </a:moveTo>
                        <a:lnTo>
                          <a:pt x="21600" y="10720"/>
                        </a:lnTo>
                        <a:lnTo>
                          <a:pt x="21600" y="11811"/>
                        </a:lnTo>
                        <a:lnTo>
                          <a:pt x="21447" y="12896"/>
                        </a:lnTo>
                        <a:lnTo>
                          <a:pt x="21134" y="13987"/>
                        </a:lnTo>
                        <a:lnTo>
                          <a:pt x="20822" y="14919"/>
                        </a:lnTo>
                        <a:lnTo>
                          <a:pt x="19890" y="16782"/>
                        </a:lnTo>
                        <a:lnTo>
                          <a:pt x="19271" y="17714"/>
                        </a:lnTo>
                        <a:lnTo>
                          <a:pt x="18492" y="18492"/>
                        </a:lnTo>
                        <a:lnTo>
                          <a:pt x="17714" y="19118"/>
                        </a:lnTo>
                        <a:lnTo>
                          <a:pt x="16935" y="19737"/>
                        </a:lnTo>
                        <a:lnTo>
                          <a:pt x="16004" y="20362"/>
                        </a:lnTo>
                        <a:lnTo>
                          <a:pt x="15072" y="20668"/>
                        </a:lnTo>
                        <a:lnTo>
                          <a:pt x="14141" y="21134"/>
                        </a:lnTo>
                        <a:lnTo>
                          <a:pt x="13049" y="21294"/>
                        </a:lnTo>
                        <a:lnTo>
                          <a:pt x="11965" y="21600"/>
                        </a:lnTo>
                        <a:lnTo>
                          <a:pt x="9789" y="21600"/>
                        </a:lnTo>
                        <a:lnTo>
                          <a:pt x="8704" y="21294"/>
                        </a:lnTo>
                        <a:lnTo>
                          <a:pt x="7613" y="21134"/>
                        </a:lnTo>
                        <a:lnTo>
                          <a:pt x="6681" y="20668"/>
                        </a:lnTo>
                        <a:lnTo>
                          <a:pt x="5749" y="20362"/>
                        </a:lnTo>
                        <a:lnTo>
                          <a:pt x="4818" y="19737"/>
                        </a:lnTo>
                        <a:lnTo>
                          <a:pt x="4039" y="19118"/>
                        </a:lnTo>
                        <a:lnTo>
                          <a:pt x="3261" y="18492"/>
                        </a:lnTo>
                        <a:lnTo>
                          <a:pt x="2482" y="17714"/>
                        </a:lnTo>
                        <a:lnTo>
                          <a:pt x="1863" y="16782"/>
                        </a:lnTo>
                        <a:lnTo>
                          <a:pt x="466" y="13987"/>
                        </a:lnTo>
                        <a:lnTo>
                          <a:pt x="306" y="12896"/>
                        </a:lnTo>
                        <a:lnTo>
                          <a:pt x="153" y="11811"/>
                        </a:lnTo>
                        <a:lnTo>
                          <a:pt x="0" y="10720"/>
                        </a:lnTo>
                        <a:lnTo>
                          <a:pt x="306" y="8551"/>
                        </a:lnTo>
                        <a:lnTo>
                          <a:pt x="466" y="7613"/>
                        </a:lnTo>
                        <a:lnTo>
                          <a:pt x="932" y="6528"/>
                        </a:lnTo>
                        <a:lnTo>
                          <a:pt x="1863" y="4665"/>
                        </a:lnTo>
                        <a:lnTo>
                          <a:pt x="2482" y="3886"/>
                        </a:lnTo>
                        <a:lnTo>
                          <a:pt x="3261" y="3108"/>
                        </a:lnTo>
                        <a:lnTo>
                          <a:pt x="4039" y="2489"/>
                        </a:lnTo>
                        <a:lnTo>
                          <a:pt x="4818" y="1863"/>
                        </a:lnTo>
                        <a:lnTo>
                          <a:pt x="5749" y="1244"/>
                        </a:lnTo>
                        <a:lnTo>
                          <a:pt x="6681" y="778"/>
                        </a:lnTo>
                        <a:lnTo>
                          <a:pt x="7613" y="466"/>
                        </a:lnTo>
                        <a:lnTo>
                          <a:pt x="8704" y="153"/>
                        </a:lnTo>
                        <a:lnTo>
                          <a:pt x="9789" y="0"/>
                        </a:lnTo>
                        <a:lnTo>
                          <a:pt x="10880" y="0"/>
                        </a:lnTo>
                        <a:lnTo>
                          <a:pt x="12743" y="153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53" name="Shape 353"/>
                  <p:cNvSpPr/>
                  <p:nvPr/>
                </p:nvSpPr>
                <p:spPr>
                  <a:xfrm>
                    <a:off x="81885" y="127966"/>
                    <a:ext cx="153014" cy="15301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110" y="1370"/>
                        </a:moveTo>
                        <a:lnTo>
                          <a:pt x="14956" y="795"/>
                        </a:lnTo>
                        <a:lnTo>
                          <a:pt x="14306" y="575"/>
                        </a:lnTo>
                        <a:lnTo>
                          <a:pt x="13654" y="359"/>
                        </a:lnTo>
                        <a:lnTo>
                          <a:pt x="12933" y="217"/>
                        </a:lnTo>
                        <a:lnTo>
                          <a:pt x="12283" y="71"/>
                        </a:lnTo>
                        <a:lnTo>
                          <a:pt x="11559" y="0"/>
                        </a:lnTo>
                        <a:lnTo>
                          <a:pt x="10839" y="0"/>
                        </a:lnTo>
                        <a:lnTo>
                          <a:pt x="9753" y="71"/>
                        </a:lnTo>
                        <a:lnTo>
                          <a:pt x="8670" y="217"/>
                        </a:lnTo>
                        <a:lnTo>
                          <a:pt x="7588" y="433"/>
                        </a:lnTo>
                        <a:lnTo>
                          <a:pt x="5707" y="1299"/>
                        </a:lnTo>
                        <a:lnTo>
                          <a:pt x="4770" y="1803"/>
                        </a:lnTo>
                        <a:lnTo>
                          <a:pt x="3975" y="2456"/>
                        </a:lnTo>
                        <a:lnTo>
                          <a:pt x="3180" y="3177"/>
                        </a:lnTo>
                        <a:lnTo>
                          <a:pt x="2456" y="3901"/>
                        </a:lnTo>
                        <a:lnTo>
                          <a:pt x="1878" y="4767"/>
                        </a:lnTo>
                        <a:lnTo>
                          <a:pt x="1302" y="5633"/>
                        </a:lnTo>
                        <a:lnTo>
                          <a:pt x="869" y="6573"/>
                        </a:lnTo>
                        <a:lnTo>
                          <a:pt x="507" y="7585"/>
                        </a:lnTo>
                        <a:lnTo>
                          <a:pt x="217" y="8596"/>
                        </a:lnTo>
                        <a:lnTo>
                          <a:pt x="74" y="9679"/>
                        </a:lnTo>
                        <a:lnTo>
                          <a:pt x="0" y="10761"/>
                        </a:lnTo>
                        <a:lnTo>
                          <a:pt x="74" y="11918"/>
                        </a:lnTo>
                        <a:lnTo>
                          <a:pt x="217" y="12930"/>
                        </a:lnTo>
                        <a:lnTo>
                          <a:pt x="507" y="14012"/>
                        </a:lnTo>
                        <a:lnTo>
                          <a:pt x="869" y="15024"/>
                        </a:lnTo>
                        <a:lnTo>
                          <a:pt x="1302" y="15964"/>
                        </a:lnTo>
                        <a:lnTo>
                          <a:pt x="1878" y="16830"/>
                        </a:lnTo>
                        <a:lnTo>
                          <a:pt x="2456" y="17625"/>
                        </a:lnTo>
                        <a:lnTo>
                          <a:pt x="3180" y="18420"/>
                        </a:lnTo>
                        <a:lnTo>
                          <a:pt x="3975" y="19144"/>
                        </a:lnTo>
                        <a:lnTo>
                          <a:pt x="4770" y="19722"/>
                        </a:lnTo>
                        <a:lnTo>
                          <a:pt x="5707" y="20298"/>
                        </a:lnTo>
                        <a:lnTo>
                          <a:pt x="6647" y="20731"/>
                        </a:lnTo>
                        <a:lnTo>
                          <a:pt x="7588" y="21093"/>
                        </a:lnTo>
                        <a:lnTo>
                          <a:pt x="8670" y="21383"/>
                        </a:lnTo>
                        <a:lnTo>
                          <a:pt x="9753" y="21526"/>
                        </a:lnTo>
                        <a:lnTo>
                          <a:pt x="10839" y="21600"/>
                        </a:lnTo>
                        <a:lnTo>
                          <a:pt x="11921" y="21526"/>
                        </a:lnTo>
                        <a:lnTo>
                          <a:pt x="13004" y="21383"/>
                        </a:lnTo>
                        <a:lnTo>
                          <a:pt x="14015" y="21093"/>
                        </a:lnTo>
                        <a:lnTo>
                          <a:pt x="15027" y="20731"/>
                        </a:lnTo>
                        <a:lnTo>
                          <a:pt x="15967" y="20298"/>
                        </a:lnTo>
                        <a:lnTo>
                          <a:pt x="16833" y="19722"/>
                        </a:lnTo>
                        <a:lnTo>
                          <a:pt x="17699" y="19144"/>
                        </a:lnTo>
                        <a:lnTo>
                          <a:pt x="18494" y="18420"/>
                        </a:lnTo>
                        <a:lnTo>
                          <a:pt x="19144" y="17625"/>
                        </a:lnTo>
                        <a:lnTo>
                          <a:pt x="19797" y="16830"/>
                        </a:lnTo>
                        <a:lnTo>
                          <a:pt x="20301" y="15964"/>
                        </a:lnTo>
                        <a:lnTo>
                          <a:pt x="20805" y="15024"/>
                        </a:lnTo>
                        <a:lnTo>
                          <a:pt x="21167" y="14012"/>
                        </a:lnTo>
                        <a:lnTo>
                          <a:pt x="21383" y="12930"/>
                        </a:lnTo>
                        <a:lnTo>
                          <a:pt x="21600" y="11918"/>
                        </a:lnTo>
                        <a:lnTo>
                          <a:pt x="21600" y="10041"/>
                        </a:lnTo>
                        <a:lnTo>
                          <a:pt x="21529" y="9391"/>
                        </a:lnTo>
                        <a:lnTo>
                          <a:pt x="21458" y="8667"/>
                        </a:lnTo>
                        <a:lnTo>
                          <a:pt x="21241" y="8018"/>
                        </a:lnTo>
                        <a:lnTo>
                          <a:pt x="21096" y="7368"/>
                        </a:lnTo>
                        <a:lnTo>
                          <a:pt x="20805" y="6718"/>
                        </a:lnTo>
                        <a:lnTo>
                          <a:pt x="20230" y="549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54" name="Shape 354"/>
                  <p:cNvSpPr/>
                  <p:nvPr/>
                </p:nvSpPr>
                <p:spPr>
                  <a:xfrm>
                    <a:off x="8720" y="317309"/>
                    <a:ext cx="62933" cy="593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537" y="0"/>
                        </a:moveTo>
                        <a:lnTo>
                          <a:pt x="2106" y="8938"/>
                        </a:lnTo>
                        <a:lnTo>
                          <a:pt x="1226" y="10055"/>
                        </a:lnTo>
                        <a:lnTo>
                          <a:pt x="526" y="11362"/>
                        </a:lnTo>
                        <a:lnTo>
                          <a:pt x="173" y="12662"/>
                        </a:lnTo>
                        <a:lnTo>
                          <a:pt x="0" y="14153"/>
                        </a:lnTo>
                        <a:lnTo>
                          <a:pt x="173" y="15644"/>
                        </a:lnTo>
                        <a:lnTo>
                          <a:pt x="526" y="16944"/>
                        </a:lnTo>
                        <a:lnTo>
                          <a:pt x="1226" y="18251"/>
                        </a:lnTo>
                        <a:lnTo>
                          <a:pt x="2106" y="19367"/>
                        </a:lnTo>
                        <a:lnTo>
                          <a:pt x="3159" y="20300"/>
                        </a:lnTo>
                        <a:lnTo>
                          <a:pt x="4385" y="21042"/>
                        </a:lnTo>
                        <a:lnTo>
                          <a:pt x="5791" y="21416"/>
                        </a:lnTo>
                        <a:lnTo>
                          <a:pt x="7025" y="21600"/>
                        </a:lnTo>
                        <a:lnTo>
                          <a:pt x="8431" y="21416"/>
                        </a:lnTo>
                        <a:lnTo>
                          <a:pt x="9657" y="21042"/>
                        </a:lnTo>
                        <a:lnTo>
                          <a:pt x="10890" y="20300"/>
                        </a:lnTo>
                        <a:lnTo>
                          <a:pt x="12116" y="19367"/>
                        </a:lnTo>
                        <a:lnTo>
                          <a:pt x="20547" y="10429"/>
                        </a:lnTo>
                        <a:lnTo>
                          <a:pt x="21600" y="9122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55" name="Shape 355"/>
                  <p:cNvSpPr/>
                  <p:nvPr/>
                </p:nvSpPr>
                <p:spPr>
                  <a:xfrm>
                    <a:off x="245656" y="317309"/>
                    <a:ext cx="62429" cy="593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9122"/>
                        </a:moveTo>
                        <a:lnTo>
                          <a:pt x="887" y="10429"/>
                        </a:lnTo>
                        <a:lnTo>
                          <a:pt x="9560" y="19367"/>
                        </a:lnTo>
                        <a:lnTo>
                          <a:pt x="10622" y="20300"/>
                        </a:lnTo>
                        <a:lnTo>
                          <a:pt x="11865" y="21042"/>
                        </a:lnTo>
                        <a:lnTo>
                          <a:pt x="13276" y="21416"/>
                        </a:lnTo>
                        <a:lnTo>
                          <a:pt x="14519" y="21600"/>
                        </a:lnTo>
                        <a:lnTo>
                          <a:pt x="15936" y="21416"/>
                        </a:lnTo>
                        <a:lnTo>
                          <a:pt x="17172" y="21042"/>
                        </a:lnTo>
                        <a:lnTo>
                          <a:pt x="18416" y="20300"/>
                        </a:lnTo>
                        <a:lnTo>
                          <a:pt x="19652" y="19367"/>
                        </a:lnTo>
                        <a:lnTo>
                          <a:pt x="20539" y="18251"/>
                        </a:lnTo>
                        <a:lnTo>
                          <a:pt x="21244" y="16944"/>
                        </a:lnTo>
                        <a:lnTo>
                          <a:pt x="21600" y="15644"/>
                        </a:lnTo>
                        <a:lnTo>
                          <a:pt x="21600" y="12662"/>
                        </a:lnTo>
                        <a:lnTo>
                          <a:pt x="21244" y="11362"/>
                        </a:lnTo>
                        <a:lnTo>
                          <a:pt x="20539" y="10055"/>
                        </a:lnTo>
                        <a:lnTo>
                          <a:pt x="19652" y="8938"/>
                        </a:lnTo>
                        <a:lnTo>
                          <a:pt x="11153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56" name="Shape 356"/>
                  <p:cNvSpPr/>
                  <p:nvPr/>
                </p:nvSpPr>
                <p:spPr>
                  <a:xfrm>
                    <a:off x="148410" y="20"/>
                    <a:ext cx="210861" cy="2144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918" y="5103"/>
                        </a:moveTo>
                        <a:lnTo>
                          <a:pt x="18664" y="4690"/>
                        </a:lnTo>
                        <a:lnTo>
                          <a:pt x="21023" y="2371"/>
                        </a:lnTo>
                        <a:lnTo>
                          <a:pt x="21126" y="2165"/>
                        </a:lnTo>
                        <a:lnTo>
                          <a:pt x="21180" y="2011"/>
                        </a:lnTo>
                        <a:lnTo>
                          <a:pt x="21180" y="1598"/>
                        </a:lnTo>
                        <a:lnTo>
                          <a:pt x="21126" y="1391"/>
                        </a:lnTo>
                        <a:lnTo>
                          <a:pt x="21023" y="1236"/>
                        </a:lnTo>
                        <a:lnTo>
                          <a:pt x="20709" y="927"/>
                        </a:lnTo>
                        <a:lnTo>
                          <a:pt x="20552" y="825"/>
                        </a:lnTo>
                        <a:lnTo>
                          <a:pt x="20341" y="773"/>
                        </a:lnTo>
                        <a:lnTo>
                          <a:pt x="19921" y="773"/>
                        </a:lnTo>
                        <a:lnTo>
                          <a:pt x="19764" y="825"/>
                        </a:lnTo>
                        <a:lnTo>
                          <a:pt x="19555" y="927"/>
                        </a:lnTo>
                        <a:lnTo>
                          <a:pt x="16933" y="3505"/>
                        </a:lnTo>
                        <a:lnTo>
                          <a:pt x="16828" y="3145"/>
                        </a:lnTo>
                        <a:lnTo>
                          <a:pt x="16357" y="669"/>
                        </a:lnTo>
                        <a:lnTo>
                          <a:pt x="16305" y="413"/>
                        </a:lnTo>
                        <a:lnTo>
                          <a:pt x="16199" y="205"/>
                        </a:lnTo>
                        <a:lnTo>
                          <a:pt x="16094" y="104"/>
                        </a:lnTo>
                        <a:lnTo>
                          <a:pt x="15937" y="0"/>
                        </a:lnTo>
                        <a:lnTo>
                          <a:pt x="15780" y="0"/>
                        </a:lnTo>
                        <a:lnTo>
                          <a:pt x="15571" y="51"/>
                        </a:lnTo>
                        <a:lnTo>
                          <a:pt x="15414" y="155"/>
                        </a:lnTo>
                        <a:lnTo>
                          <a:pt x="15203" y="309"/>
                        </a:lnTo>
                        <a:lnTo>
                          <a:pt x="11692" y="3710"/>
                        </a:lnTo>
                        <a:lnTo>
                          <a:pt x="11533" y="3918"/>
                        </a:lnTo>
                        <a:lnTo>
                          <a:pt x="11376" y="4176"/>
                        </a:lnTo>
                        <a:lnTo>
                          <a:pt x="11219" y="4485"/>
                        </a:lnTo>
                        <a:lnTo>
                          <a:pt x="11115" y="4743"/>
                        </a:lnTo>
                        <a:lnTo>
                          <a:pt x="11062" y="5052"/>
                        </a:lnTo>
                        <a:lnTo>
                          <a:pt x="11010" y="5361"/>
                        </a:lnTo>
                        <a:lnTo>
                          <a:pt x="11010" y="5929"/>
                        </a:lnTo>
                        <a:lnTo>
                          <a:pt x="11481" y="8403"/>
                        </a:lnTo>
                        <a:lnTo>
                          <a:pt x="11587" y="8763"/>
                        </a:lnTo>
                        <a:lnTo>
                          <a:pt x="316" y="19847"/>
                        </a:lnTo>
                        <a:lnTo>
                          <a:pt x="157" y="20002"/>
                        </a:lnTo>
                        <a:lnTo>
                          <a:pt x="54" y="20207"/>
                        </a:lnTo>
                        <a:lnTo>
                          <a:pt x="0" y="20413"/>
                        </a:lnTo>
                        <a:lnTo>
                          <a:pt x="0" y="20775"/>
                        </a:lnTo>
                        <a:lnTo>
                          <a:pt x="54" y="20980"/>
                        </a:lnTo>
                        <a:lnTo>
                          <a:pt x="157" y="21134"/>
                        </a:lnTo>
                        <a:lnTo>
                          <a:pt x="316" y="21289"/>
                        </a:lnTo>
                        <a:lnTo>
                          <a:pt x="474" y="21445"/>
                        </a:lnTo>
                        <a:lnTo>
                          <a:pt x="631" y="21547"/>
                        </a:lnTo>
                        <a:lnTo>
                          <a:pt x="839" y="21600"/>
                        </a:lnTo>
                        <a:lnTo>
                          <a:pt x="1259" y="21600"/>
                        </a:lnTo>
                        <a:lnTo>
                          <a:pt x="1416" y="21547"/>
                        </a:lnTo>
                        <a:lnTo>
                          <a:pt x="1625" y="21445"/>
                        </a:lnTo>
                        <a:lnTo>
                          <a:pt x="1782" y="21289"/>
                        </a:lnTo>
                        <a:lnTo>
                          <a:pt x="13317" y="10001"/>
                        </a:lnTo>
                        <a:lnTo>
                          <a:pt x="15571" y="10361"/>
                        </a:lnTo>
                        <a:lnTo>
                          <a:pt x="15834" y="10414"/>
                        </a:lnTo>
                        <a:lnTo>
                          <a:pt x="16148" y="10414"/>
                        </a:lnTo>
                        <a:lnTo>
                          <a:pt x="16410" y="10361"/>
                        </a:lnTo>
                        <a:lnTo>
                          <a:pt x="16725" y="10259"/>
                        </a:lnTo>
                        <a:lnTo>
                          <a:pt x="17039" y="10155"/>
                        </a:lnTo>
                        <a:lnTo>
                          <a:pt x="17302" y="10052"/>
                        </a:lnTo>
                        <a:lnTo>
                          <a:pt x="17562" y="9897"/>
                        </a:lnTo>
                        <a:lnTo>
                          <a:pt x="17773" y="9692"/>
                        </a:lnTo>
                        <a:lnTo>
                          <a:pt x="21443" y="6083"/>
                        </a:lnTo>
                        <a:lnTo>
                          <a:pt x="21546" y="5876"/>
                        </a:lnTo>
                        <a:lnTo>
                          <a:pt x="21600" y="5721"/>
                        </a:lnTo>
                        <a:lnTo>
                          <a:pt x="21546" y="5516"/>
                        </a:lnTo>
                        <a:lnTo>
                          <a:pt x="21495" y="5412"/>
                        </a:lnTo>
                        <a:lnTo>
                          <a:pt x="21337" y="5258"/>
                        </a:lnTo>
                        <a:lnTo>
                          <a:pt x="21126" y="5154"/>
                        </a:lnTo>
                        <a:lnTo>
                          <a:pt x="20918" y="5103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360" name="Group 360"/>
                <p:cNvGrpSpPr/>
                <p:nvPr/>
              </p:nvGrpSpPr>
              <p:grpSpPr>
                <a:xfrm>
                  <a:off x="2636174" y="26622"/>
                  <a:ext cx="434980" cy="323447"/>
                  <a:chOff x="21" y="0"/>
                  <a:chExt cx="434978" cy="323445"/>
                </a:xfrm>
              </p:grpSpPr>
              <p:sp>
                <p:nvSpPr>
                  <p:cNvPr id="358" name="Shape 358"/>
                  <p:cNvSpPr/>
                  <p:nvPr/>
                </p:nvSpPr>
                <p:spPr>
                  <a:xfrm>
                    <a:off x="21" y="-1"/>
                    <a:ext cx="293229" cy="293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620" y="8933"/>
                        </a:moveTo>
                        <a:lnTo>
                          <a:pt x="18357" y="8707"/>
                        </a:lnTo>
                        <a:lnTo>
                          <a:pt x="18244" y="8256"/>
                        </a:lnTo>
                        <a:lnTo>
                          <a:pt x="18057" y="7804"/>
                        </a:lnTo>
                        <a:lnTo>
                          <a:pt x="17868" y="7352"/>
                        </a:lnTo>
                        <a:lnTo>
                          <a:pt x="17642" y="6937"/>
                        </a:lnTo>
                        <a:lnTo>
                          <a:pt x="19037" y="5165"/>
                        </a:lnTo>
                        <a:lnTo>
                          <a:pt x="19150" y="5015"/>
                        </a:lnTo>
                        <a:lnTo>
                          <a:pt x="19226" y="4826"/>
                        </a:lnTo>
                        <a:lnTo>
                          <a:pt x="19263" y="4637"/>
                        </a:lnTo>
                        <a:lnTo>
                          <a:pt x="19263" y="4411"/>
                        </a:lnTo>
                        <a:lnTo>
                          <a:pt x="19226" y="4222"/>
                        </a:lnTo>
                        <a:lnTo>
                          <a:pt x="19187" y="4033"/>
                        </a:lnTo>
                        <a:lnTo>
                          <a:pt x="19074" y="3846"/>
                        </a:lnTo>
                        <a:lnTo>
                          <a:pt x="18961" y="3694"/>
                        </a:lnTo>
                        <a:lnTo>
                          <a:pt x="17905" y="2639"/>
                        </a:lnTo>
                        <a:lnTo>
                          <a:pt x="17755" y="2526"/>
                        </a:lnTo>
                        <a:lnTo>
                          <a:pt x="17566" y="2413"/>
                        </a:lnTo>
                        <a:lnTo>
                          <a:pt x="17378" y="2337"/>
                        </a:lnTo>
                        <a:lnTo>
                          <a:pt x="16963" y="2337"/>
                        </a:lnTo>
                        <a:lnTo>
                          <a:pt x="16774" y="2376"/>
                        </a:lnTo>
                        <a:lnTo>
                          <a:pt x="16587" y="2450"/>
                        </a:lnTo>
                        <a:lnTo>
                          <a:pt x="16435" y="2563"/>
                        </a:lnTo>
                        <a:lnTo>
                          <a:pt x="14664" y="3959"/>
                        </a:lnTo>
                        <a:lnTo>
                          <a:pt x="14249" y="3732"/>
                        </a:lnTo>
                        <a:lnTo>
                          <a:pt x="13796" y="3544"/>
                        </a:lnTo>
                        <a:lnTo>
                          <a:pt x="13344" y="3355"/>
                        </a:lnTo>
                        <a:lnTo>
                          <a:pt x="12892" y="3204"/>
                        </a:lnTo>
                        <a:lnTo>
                          <a:pt x="12627" y="981"/>
                        </a:lnTo>
                        <a:lnTo>
                          <a:pt x="12590" y="792"/>
                        </a:lnTo>
                        <a:lnTo>
                          <a:pt x="12514" y="604"/>
                        </a:lnTo>
                        <a:lnTo>
                          <a:pt x="12401" y="453"/>
                        </a:lnTo>
                        <a:lnTo>
                          <a:pt x="12288" y="302"/>
                        </a:lnTo>
                        <a:lnTo>
                          <a:pt x="12099" y="189"/>
                        </a:lnTo>
                        <a:lnTo>
                          <a:pt x="11949" y="76"/>
                        </a:lnTo>
                        <a:lnTo>
                          <a:pt x="11723" y="39"/>
                        </a:lnTo>
                        <a:lnTo>
                          <a:pt x="11534" y="0"/>
                        </a:lnTo>
                        <a:lnTo>
                          <a:pt x="10027" y="0"/>
                        </a:lnTo>
                        <a:lnTo>
                          <a:pt x="9838" y="39"/>
                        </a:lnTo>
                        <a:lnTo>
                          <a:pt x="9649" y="76"/>
                        </a:lnTo>
                        <a:lnTo>
                          <a:pt x="9462" y="189"/>
                        </a:lnTo>
                        <a:lnTo>
                          <a:pt x="9310" y="302"/>
                        </a:lnTo>
                        <a:lnTo>
                          <a:pt x="9160" y="453"/>
                        </a:lnTo>
                        <a:lnTo>
                          <a:pt x="9047" y="604"/>
                        </a:lnTo>
                        <a:lnTo>
                          <a:pt x="8971" y="792"/>
                        </a:lnTo>
                        <a:lnTo>
                          <a:pt x="8934" y="981"/>
                        </a:lnTo>
                        <a:lnTo>
                          <a:pt x="8669" y="3204"/>
                        </a:lnTo>
                        <a:lnTo>
                          <a:pt x="8217" y="3355"/>
                        </a:lnTo>
                        <a:lnTo>
                          <a:pt x="7765" y="3544"/>
                        </a:lnTo>
                        <a:lnTo>
                          <a:pt x="7351" y="3732"/>
                        </a:lnTo>
                        <a:lnTo>
                          <a:pt x="6936" y="3959"/>
                        </a:lnTo>
                        <a:lnTo>
                          <a:pt x="5164" y="2563"/>
                        </a:lnTo>
                        <a:lnTo>
                          <a:pt x="4975" y="2450"/>
                        </a:lnTo>
                        <a:lnTo>
                          <a:pt x="4787" y="2376"/>
                        </a:lnTo>
                        <a:lnTo>
                          <a:pt x="4599" y="2337"/>
                        </a:lnTo>
                        <a:lnTo>
                          <a:pt x="4221" y="2337"/>
                        </a:lnTo>
                        <a:lnTo>
                          <a:pt x="3995" y="2413"/>
                        </a:lnTo>
                        <a:lnTo>
                          <a:pt x="3845" y="2526"/>
                        </a:lnTo>
                        <a:lnTo>
                          <a:pt x="3693" y="2639"/>
                        </a:lnTo>
                        <a:lnTo>
                          <a:pt x="2638" y="3694"/>
                        </a:lnTo>
                        <a:lnTo>
                          <a:pt x="2487" y="3846"/>
                        </a:lnTo>
                        <a:lnTo>
                          <a:pt x="2412" y="4033"/>
                        </a:lnTo>
                        <a:lnTo>
                          <a:pt x="2337" y="4222"/>
                        </a:lnTo>
                        <a:lnTo>
                          <a:pt x="2299" y="4411"/>
                        </a:lnTo>
                        <a:lnTo>
                          <a:pt x="2299" y="4637"/>
                        </a:lnTo>
                        <a:lnTo>
                          <a:pt x="2337" y="4826"/>
                        </a:lnTo>
                        <a:lnTo>
                          <a:pt x="2412" y="5015"/>
                        </a:lnTo>
                        <a:lnTo>
                          <a:pt x="2525" y="5165"/>
                        </a:lnTo>
                        <a:lnTo>
                          <a:pt x="3919" y="6937"/>
                        </a:lnTo>
                        <a:lnTo>
                          <a:pt x="3693" y="7352"/>
                        </a:lnTo>
                        <a:lnTo>
                          <a:pt x="3506" y="7804"/>
                        </a:lnTo>
                        <a:lnTo>
                          <a:pt x="3354" y="8256"/>
                        </a:lnTo>
                        <a:lnTo>
                          <a:pt x="3204" y="8707"/>
                        </a:lnTo>
                        <a:lnTo>
                          <a:pt x="980" y="8933"/>
                        </a:lnTo>
                        <a:lnTo>
                          <a:pt x="602" y="9085"/>
                        </a:lnTo>
                        <a:lnTo>
                          <a:pt x="413" y="9198"/>
                        </a:lnTo>
                        <a:lnTo>
                          <a:pt x="263" y="9311"/>
                        </a:lnTo>
                        <a:lnTo>
                          <a:pt x="150" y="9500"/>
                        </a:lnTo>
                        <a:lnTo>
                          <a:pt x="74" y="9650"/>
                        </a:lnTo>
                        <a:lnTo>
                          <a:pt x="0" y="9876"/>
                        </a:lnTo>
                        <a:lnTo>
                          <a:pt x="0" y="11761"/>
                        </a:lnTo>
                        <a:lnTo>
                          <a:pt x="74" y="11950"/>
                        </a:lnTo>
                        <a:lnTo>
                          <a:pt x="150" y="12139"/>
                        </a:lnTo>
                        <a:lnTo>
                          <a:pt x="263" y="12289"/>
                        </a:lnTo>
                        <a:lnTo>
                          <a:pt x="413" y="12439"/>
                        </a:lnTo>
                        <a:lnTo>
                          <a:pt x="602" y="12554"/>
                        </a:lnTo>
                        <a:lnTo>
                          <a:pt x="791" y="12628"/>
                        </a:lnTo>
                        <a:lnTo>
                          <a:pt x="980" y="12667"/>
                        </a:lnTo>
                        <a:lnTo>
                          <a:pt x="3204" y="12930"/>
                        </a:lnTo>
                        <a:lnTo>
                          <a:pt x="3354" y="13382"/>
                        </a:lnTo>
                        <a:lnTo>
                          <a:pt x="3506" y="13796"/>
                        </a:lnTo>
                        <a:lnTo>
                          <a:pt x="3693" y="14248"/>
                        </a:lnTo>
                        <a:lnTo>
                          <a:pt x="3919" y="14663"/>
                        </a:lnTo>
                        <a:lnTo>
                          <a:pt x="2525" y="16435"/>
                        </a:lnTo>
                        <a:lnTo>
                          <a:pt x="2412" y="16624"/>
                        </a:lnTo>
                        <a:lnTo>
                          <a:pt x="2337" y="16813"/>
                        </a:lnTo>
                        <a:lnTo>
                          <a:pt x="2299" y="17000"/>
                        </a:lnTo>
                        <a:lnTo>
                          <a:pt x="2299" y="17189"/>
                        </a:lnTo>
                        <a:lnTo>
                          <a:pt x="2337" y="17378"/>
                        </a:lnTo>
                        <a:lnTo>
                          <a:pt x="2412" y="17567"/>
                        </a:lnTo>
                        <a:lnTo>
                          <a:pt x="2487" y="17755"/>
                        </a:lnTo>
                        <a:lnTo>
                          <a:pt x="3693" y="18961"/>
                        </a:lnTo>
                        <a:lnTo>
                          <a:pt x="3845" y="19111"/>
                        </a:lnTo>
                        <a:lnTo>
                          <a:pt x="3995" y="19187"/>
                        </a:lnTo>
                        <a:lnTo>
                          <a:pt x="4221" y="19263"/>
                        </a:lnTo>
                        <a:lnTo>
                          <a:pt x="4410" y="19300"/>
                        </a:lnTo>
                        <a:lnTo>
                          <a:pt x="4599" y="19300"/>
                        </a:lnTo>
                        <a:lnTo>
                          <a:pt x="4787" y="19224"/>
                        </a:lnTo>
                        <a:lnTo>
                          <a:pt x="4975" y="19150"/>
                        </a:lnTo>
                        <a:lnTo>
                          <a:pt x="5164" y="19074"/>
                        </a:lnTo>
                        <a:lnTo>
                          <a:pt x="6936" y="17680"/>
                        </a:lnTo>
                        <a:lnTo>
                          <a:pt x="7351" y="17868"/>
                        </a:lnTo>
                        <a:lnTo>
                          <a:pt x="7765" y="18094"/>
                        </a:lnTo>
                        <a:lnTo>
                          <a:pt x="8217" y="18245"/>
                        </a:lnTo>
                        <a:lnTo>
                          <a:pt x="8669" y="18396"/>
                        </a:lnTo>
                        <a:lnTo>
                          <a:pt x="8934" y="20619"/>
                        </a:lnTo>
                        <a:lnTo>
                          <a:pt x="8971" y="20808"/>
                        </a:lnTo>
                        <a:lnTo>
                          <a:pt x="9047" y="20996"/>
                        </a:lnTo>
                        <a:lnTo>
                          <a:pt x="9160" y="21185"/>
                        </a:lnTo>
                        <a:lnTo>
                          <a:pt x="9310" y="21335"/>
                        </a:lnTo>
                        <a:lnTo>
                          <a:pt x="9462" y="21448"/>
                        </a:lnTo>
                        <a:lnTo>
                          <a:pt x="9649" y="21524"/>
                        </a:lnTo>
                        <a:lnTo>
                          <a:pt x="9838" y="21600"/>
                        </a:lnTo>
                        <a:lnTo>
                          <a:pt x="11723" y="21600"/>
                        </a:lnTo>
                        <a:lnTo>
                          <a:pt x="11949" y="21524"/>
                        </a:lnTo>
                        <a:lnTo>
                          <a:pt x="12099" y="21448"/>
                        </a:lnTo>
                        <a:lnTo>
                          <a:pt x="12288" y="21335"/>
                        </a:lnTo>
                        <a:lnTo>
                          <a:pt x="12401" y="21185"/>
                        </a:lnTo>
                        <a:lnTo>
                          <a:pt x="12514" y="20996"/>
                        </a:lnTo>
                        <a:lnTo>
                          <a:pt x="12590" y="20808"/>
                        </a:lnTo>
                        <a:lnTo>
                          <a:pt x="12627" y="20619"/>
                        </a:lnTo>
                        <a:lnTo>
                          <a:pt x="12892" y="18396"/>
                        </a:lnTo>
                        <a:lnTo>
                          <a:pt x="13344" y="18245"/>
                        </a:lnTo>
                        <a:lnTo>
                          <a:pt x="13796" y="18094"/>
                        </a:lnTo>
                        <a:lnTo>
                          <a:pt x="14249" y="17868"/>
                        </a:lnTo>
                        <a:lnTo>
                          <a:pt x="14664" y="17680"/>
                        </a:lnTo>
                        <a:lnTo>
                          <a:pt x="16435" y="19074"/>
                        </a:lnTo>
                        <a:lnTo>
                          <a:pt x="16587" y="19150"/>
                        </a:lnTo>
                        <a:lnTo>
                          <a:pt x="16774" y="19224"/>
                        </a:lnTo>
                        <a:lnTo>
                          <a:pt x="16963" y="19300"/>
                        </a:lnTo>
                        <a:lnTo>
                          <a:pt x="17189" y="19300"/>
                        </a:lnTo>
                        <a:lnTo>
                          <a:pt x="17378" y="19263"/>
                        </a:lnTo>
                        <a:lnTo>
                          <a:pt x="17755" y="19111"/>
                        </a:lnTo>
                        <a:lnTo>
                          <a:pt x="18961" y="17906"/>
                        </a:lnTo>
                        <a:lnTo>
                          <a:pt x="19074" y="17755"/>
                        </a:lnTo>
                        <a:lnTo>
                          <a:pt x="19187" y="17567"/>
                        </a:lnTo>
                        <a:lnTo>
                          <a:pt x="19226" y="17378"/>
                        </a:lnTo>
                        <a:lnTo>
                          <a:pt x="19263" y="17189"/>
                        </a:lnTo>
                        <a:lnTo>
                          <a:pt x="19263" y="17000"/>
                        </a:lnTo>
                        <a:lnTo>
                          <a:pt x="19226" y="16813"/>
                        </a:lnTo>
                        <a:lnTo>
                          <a:pt x="19150" y="16624"/>
                        </a:lnTo>
                        <a:lnTo>
                          <a:pt x="19037" y="16435"/>
                        </a:lnTo>
                        <a:lnTo>
                          <a:pt x="17642" y="14663"/>
                        </a:lnTo>
                        <a:lnTo>
                          <a:pt x="17868" y="14248"/>
                        </a:lnTo>
                        <a:lnTo>
                          <a:pt x="18057" y="13796"/>
                        </a:lnTo>
                        <a:lnTo>
                          <a:pt x="18244" y="13382"/>
                        </a:lnTo>
                        <a:lnTo>
                          <a:pt x="18357" y="12930"/>
                        </a:lnTo>
                        <a:lnTo>
                          <a:pt x="20620" y="12667"/>
                        </a:lnTo>
                        <a:lnTo>
                          <a:pt x="20808" y="12628"/>
                        </a:lnTo>
                        <a:lnTo>
                          <a:pt x="20996" y="12554"/>
                        </a:lnTo>
                        <a:lnTo>
                          <a:pt x="21148" y="12439"/>
                        </a:lnTo>
                        <a:lnTo>
                          <a:pt x="21298" y="12289"/>
                        </a:lnTo>
                        <a:lnTo>
                          <a:pt x="21411" y="12139"/>
                        </a:lnTo>
                        <a:lnTo>
                          <a:pt x="21524" y="11950"/>
                        </a:lnTo>
                        <a:lnTo>
                          <a:pt x="21563" y="11761"/>
                        </a:lnTo>
                        <a:lnTo>
                          <a:pt x="21600" y="11535"/>
                        </a:lnTo>
                        <a:lnTo>
                          <a:pt x="21600" y="10065"/>
                        </a:lnTo>
                        <a:lnTo>
                          <a:pt x="21563" y="9876"/>
                        </a:lnTo>
                        <a:lnTo>
                          <a:pt x="21524" y="9650"/>
                        </a:lnTo>
                        <a:lnTo>
                          <a:pt x="21411" y="9500"/>
                        </a:lnTo>
                        <a:lnTo>
                          <a:pt x="21298" y="9311"/>
                        </a:lnTo>
                        <a:lnTo>
                          <a:pt x="21148" y="9198"/>
                        </a:lnTo>
                        <a:lnTo>
                          <a:pt x="20996" y="9085"/>
                        </a:lnTo>
                        <a:lnTo>
                          <a:pt x="20808" y="9009"/>
                        </a:lnTo>
                        <a:lnTo>
                          <a:pt x="20620" y="8933"/>
                        </a:lnTo>
                        <a:close/>
                        <a:moveTo>
                          <a:pt x="13268" y="13307"/>
                        </a:moveTo>
                        <a:lnTo>
                          <a:pt x="13005" y="13533"/>
                        </a:lnTo>
                        <a:lnTo>
                          <a:pt x="12740" y="13759"/>
                        </a:lnTo>
                        <a:lnTo>
                          <a:pt x="12440" y="13909"/>
                        </a:lnTo>
                        <a:lnTo>
                          <a:pt x="12099" y="14061"/>
                        </a:lnTo>
                        <a:lnTo>
                          <a:pt x="11799" y="14174"/>
                        </a:lnTo>
                        <a:lnTo>
                          <a:pt x="11459" y="14248"/>
                        </a:lnTo>
                        <a:lnTo>
                          <a:pt x="11120" y="14287"/>
                        </a:lnTo>
                        <a:lnTo>
                          <a:pt x="10781" y="14324"/>
                        </a:lnTo>
                        <a:lnTo>
                          <a:pt x="10442" y="14287"/>
                        </a:lnTo>
                        <a:lnTo>
                          <a:pt x="10103" y="14248"/>
                        </a:lnTo>
                        <a:lnTo>
                          <a:pt x="9801" y="14174"/>
                        </a:lnTo>
                        <a:lnTo>
                          <a:pt x="9462" y="14061"/>
                        </a:lnTo>
                        <a:lnTo>
                          <a:pt x="9160" y="13909"/>
                        </a:lnTo>
                        <a:lnTo>
                          <a:pt x="8858" y="13759"/>
                        </a:lnTo>
                        <a:lnTo>
                          <a:pt x="8556" y="13533"/>
                        </a:lnTo>
                        <a:lnTo>
                          <a:pt x="8293" y="13307"/>
                        </a:lnTo>
                        <a:lnTo>
                          <a:pt x="8066" y="13043"/>
                        </a:lnTo>
                        <a:lnTo>
                          <a:pt x="7840" y="12741"/>
                        </a:lnTo>
                        <a:lnTo>
                          <a:pt x="7690" y="12439"/>
                        </a:lnTo>
                        <a:lnTo>
                          <a:pt x="7538" y="12139"/>
                        </a:lnTo>
                        <a:lnTo>
                          <a:pt x="7425" y="11798"/>
                        </a:lnTo>
                        <a:lnTo>
                          <a:pt x="7351" y="11459"/>
                        </a:lnTo>
                        <a:lnTo>
                          <a:pt x="7275" y="11158"/>
                        </a:lnTo>
                        <a:lnTo>
                          <a:pt x="7275" y="10480"/>
                        </a:lnTo>
                        <a:lnTo>
                          <a:pt x="7351" y="10141"/>
                        </a:lnTo>
                        <a:lnTo>
                          <a:pt x="7425" y="9802"/>
                        </a:lnTo>
                        <a:lnTo>
                          <a:pt x="7538" y="9500"/>
                        </a:lnTo>
                        <a:lnTo>
                          <a:pt x="7690" y="9161"/>
                        </a:lnTo>
                        <a:lnTo>
                          <a:pt x="7840" y="8859"/>
                        </a:lnTo>
                        <a:lnTo>
                          <a:pt x="8066" y="8594"/>
                        </a:lnTo>
                        <a:lnTo>
                          <a:pt x="8293" y="8331"/>
                        </a:lnTo>
                        <a:lnTo>
                          <a:pt x="8556" y="8067"/>
                        </a:lnTo>
                        <a:lnTo>
                          <a:pt x="8858" y="7879"/>
                        </a:lnTo>
                        <a:lnTo>
                          <a:pt x="9160" y="7691"/>
                        </a:lnTo>
                        <a:lnTo>
                          <a:pt x="9462" y="7539"/>
                        </a:lnTo>
                        <a:lnTo>
                          <a:pt x="9801" y="7426"/>
                        </a:lnTo>
                        <a:lnTo>
                          <a:pt x="10103" y="7352"/>
                        </a:lnTo>
                        <a:lnTo>
                          <a:pt x="10442" y="7313"/>
                        </a:lnTo>
                        <a:lnTo>
                          <a:pt x="10781" y="7276"/>
                        </a:lnTo>
                        <a:lnTo>
                          <a:pt x="11120" y="7313"/>
                        </a:lnTo>
                        <a:lnTo>
                          <a:pt x="11459" y="7352"/>
                        </a:lnTo>
                        <a:lnTo>
                          <a:pt x="11799" y="7426"/>
                        </a:lnTo>
                        <a:lnTo>
                          <a:pt x="12099" y="7539"/>
                        </a:lnTo>
                        <a:lnTo>
                          <a:pt x="12440" y="7691"/>
                        </a:lnTo>
                        <a:lnTo>
                          <a:pt x="12740" y="7879"/>
                        </a:lnTo>
                        <a:lnTo>
                          <a:pt x="13005" y="8067"/>
                        </a:lnTo>
                        <a:lnTo>
                          <a:pt x="13268" y="8331"/>
                        </a:lnTo>
                        <a:lnTo>
                          <a:pt x="13533" y="8594"/>
                        </a:lnTo>
                        <a:lnTo>
                          <a:pt x="13722" y="8859"/>
                        </a:lnTo>
                        <a:lnTo>
                          <a:pt x="13909" y="9161"/>
                        </a:lnTo>
                        <a:lnTo>
                          <a:pt x="14061" y="9500"/>
                        </a:lnTo>
                        <a:lnTo>
                          <a:pt x="14174" y="9802"/>
                        </a:lnTo>
                        <a:lnTo>
                          <a:pt x="14249" y="10141"/>
                        </a:lnTo>
                        <a:lnTo>
                          <a:pt x="14286" y="10480"/>
                        </a:lnTo>
                        <a:lnTo>
                          <a:pt x="14286" y="11158"/>
                        </a:lnTo>
                        <a:lnTo>
                          <a:pt x="14249" y="11459"/>
                        </a:lnTo>
                        <a:lnTo>
                          <a:pt x="14174" y="11798"/>
                        </a:lnTo>
                        <a:lnTo>
                          <a:pt x="14061" y="12139"/>
                        </a:lnTo>
                        <a:lnTo>
                          <a:pt x="13909" y="12439"/>
                        </a:lnTo>
                        <a:lnTo>
                          <a:pt x="13722" y="12741"/>
                        </a:lnTo>
                        <a:lnTo>
                          <a:pt x="13533" y="13043"/>
                        </a:lnTo>
                        <a:lnTo>
                          <a:pt x="13268" y="13307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59" name="Shape 359"/>
                  <p:cNvSpPr/>
                  <p:nvPr/>
                </p:nvSpPr>
                <p:spPr>
                  <a:xfrm>
                    <a:off x="268161" y="156605"/>
                    <a:ext cx="166839" cy="1668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745" y="5830"/>
                        </a:moveTo>
                        <a:lnTo>
                          <a:pt x="16698" y="6494"/>
                        </a:lnTo>
                        <a:lnTo>
                          <a:pt x="16366" y="6028"/>
                        </a:lnTo>
                        <a:lnTo>
                          <a:pt x="15969" y="5631"/>
                        </a:lnTo>
                        <a:lnTo>
                          <a:pt x="17030" y="2650"/>
                        </a:lnTo>
                        <a:lnTo>
                          <a:pt x="17095" y="2451"/>
                        </a:lnTo>
                        <a:lnTo>
                          <a:pt x="17095" y="2252"/>
                        </a:lnTo>
                        <a:lnTo>
                          <a:pt x="17030" y="1855"/>
                        </a:lnTo>
                        <a:lnTo>
                          <a:pt x="16763" y="1523"/>
                        </a:lnTo>
                        <a:lnTo>
                          <a:pt x="16633" y="1325"/>
                        </a:lnTo>
                        <a:lnTo>
                          <a:pt x="16499" y="1260"/>
                        </a:lnTo>
                        <a:lnTo>
                          <a:pt x="15106" y="530"/>
                        </a:lnTo>
                        <a:lnTo>
                          <a:pt x="14908" y="462"/>
                        </a:lnTo>
                        <a:lnTo>
                          <a:pt x="14312" y="462"/>
                        </a:lnTo>
                        <a:lnTo>
                          <a:pt x="13915" y="661"/>
                        </a:lnTo>
                        <a:lnTo>
                          <a:pt x="13782" y="794"/>
                        </a:lnTo>
                        <a:lnTo>
                          <a:pt x="13651" y="928"/>
                        </a:lnTo>
                        <a:lnTo>
                          <a:pt x="11926" y="3577"/>
                        </a:lnTo>
                        <a:lnTo>
                          <a:pt x="11330" y="3512"/>
                        </a:lnTo>
                        <a:lnTo>
                          <a:pt x="10800" y="3512"/>
                        </a:lnTo>
                        <a:lnTo>
                          <a:pt x="9475" y="661"/>
                        </a:lnTo>
                        <a:lnTo>
                          <a:pt x="9345" y="462"/>
                        </a:lnTo>
                        <a:lnTo>
                          <a:pt x="9211" y="332"/>
                        </a:lnTo>
                        <a:lnTo>
                          <a:pt x="8879" y="133"/>
                        </a:lnTo>
                        <a:lnTo>
                          <a:pt x="8482" y="0"/>
                        </a:lnTo>
                        <a:lnTo>
                          <a:pt x="8284" y="0"/>
                        </a:lnTo>
                        <a:lnTo>
                          <a:pt x="8085" y="65"/>
                        </a:lnTo>
                        <a:lnTo>
                          <a:pt x="6627" y="530"/>
                        </a:lnTo>
                        <a:lnTo>
                          <a:pt x="6428" y="596"/>
                        </a:lnTo>
                        <a:lnTo>
                          <a:pt x="6230" y="729"/>
                        </a:lnTo>
                        <a:lnTo>
                          <a:pt x="5963" y="1061"/>
                        </a:lnTo>
                        <a:lnTo>
                          <a:pt x="5833" y="1458"/>
                        </a:lnTo>
                        <a:lnTo>
                          <a:pt x="5833" y="1855"/>
                        </a:lnTo>
                        <a:lnTo>
                          <a:pt x="6494" y="4970"/>
                        </a:lnTo>
                        <a:lnTo>
                          <a:pt x="6031" y="5299"/>
                        </a:lnTo>
                        <a:lnTo>
                          <a:pt x="5634" y="5697"/>
                        </a:lnTo>
                        <a:lnTo>
                          <a:pt x="2718" y="4570"/>
                        </a:lnTo>
                        <a:lnTo>
                          <a:pt x="2519" y="4570"/>
                        </a:lnTo>
                        <a:lnTo>
                          <a:pt x="2255" y="4505"/>
                        </a:lnTo>
                        <a:lnTo>
                          <a:pt x="1855" y="4638"/>
                        </a:lnTo>
                        <a:lnTo>
                          <a:pt x="1526" y="4837"/>
                        </a:lnTo>
                        <a:lnTo>
                          <a:pt x="1393" y="4970"/>
                        </a:lnTo>
                        <a:lnTo>
                          <a:pt x="1260" y="5169"/>
                        </a:lnTo>
                        <a:lnTo>
                          <a:pt x="598" y="6494"/>
                        </a:lnTo>
                        <a:lnTo>
                          <a:pt x="530" y="6692"/>
                        </a:lnTo>
                        <a:lnTo>
                          <a:pt x="465" y="6891"/>
                        </a:lnTo>
                        <a:lnTo>
                          <a:pt x="530" y="7353"/>
                        </a:lnTo>
                        <a:lnTo>
                          <a:pt x="664" y="7685"/>
                        </a:lnTo>
                        <a:lnTo>
                          <a:pt x="797" y="7884"/>
                        </a:lnTo>
                        <a:lnTo>
                          <a:pt x="996" y="8017"/>
                        </a:lnTo>
                        <a:lnTo>
                          <a:pt x="3645" y="9739"/>
                        </a:lnTo>
                        <a:lnTo>
                          <a:pt x="3580" y="10270"/>
                        </a:lnTo>
                        <a:lnTo>
                          <a:pt x="3512" y="10865"/>
                        </a:lnTo>
                        <a:lnTo>
                          <a:pt x="664" y="12190"/>
                        </a:lnTo>
                        <a:lnTo>
                          <a:pt x="530" y="12258"/>
                        </a:lnTo>
                        <a:lnTo>
                          <a:pt x="332" y="12389"/>
                        </a:lnTo>
                        <a:lnTo>
                          <a:pt x="133" y="12786"/>
                        </a:lnTo>
                        <a:lnTo>
                          <a:pt x="0" y="13186"/>
                        </a:lnTo>
                        <a:lnTo>
                          <a:pt x="68" y="13384"/>
                        </a:lnTo>
                        <a:lnTo>
                          <a:pt x="68" y="13583"/>
                        </a:lnTo>
                        <a:lnTo>
                          <a:pt x="598" y="15041"/>
                        </a:lnTo>
                        <a:lnTo>
                          <a:pt x="664" y="15172"/>
                        </a:lnTo>
                        <a:lnTo>
                          <a:pt x="797" y="15370"/>
                        </a:lnTo>
                        <a:lnTo>
                          <a:pt x="1061" y="15637"/>
                        </a:lnTo>
                        <a:lnTo>
                          <a:pt x="1458" y="15767"/>
                        </a:lnTo>
                        <a:lnTo>
                          <a:pt x="1855" y="15767"/>
                        </a:lnTo>
                        <a:lnTo>
                          <a:pt x="4970" y="15106"/>
                        </a:lnTo>
                        <a:lnTo>
                          <a:pt x="5302" y="15569"/>
                        </a:lnTo>
                        <a:lnTo>
                          <a:pt x="5699" y="15966"/>
                        </a:lnTo>
                        <a:lnTo>
                          <a:pt x="4638" y="18948"/>
                        </a:lnTo>
                        <a:lnTo>
                          <a:pt x="4573" y="19149"/>
                        </a:lnTo>
                        <a:lnTo>
                          <a:pt x="4573" y="19348"/>
                        </a:lnTo>
                        <a:lnTo>
                          <a:pt x="4638" y="19745"/>
                        </a:lnTo>
                        <a:lnTo>
                          <a:pt x="4837" y="20074"/>
                        </a:lnTo>
                        <a:lnTo>
                          <a:pt x="5035" y="20207"/>
                        </a:lnTo>
                        <a:lnTo>
                          <a:pt x="5169" y="20340"/>
                        </a:lnTo>
                        <a:lnTo>
                          <a:pt x="6562" y="21002"/>
                        </a:lnTo>
                        <a:lnTo>
                          <a:pt x="6760" y="21135"/>
                        </a:lnTo>
                        <a:lnTo>
                          <a:pt x="7356" y="21135"/>
                        </a:lnTo>
                        <a:lnTo>
                          <a:pt x="7753" y="20936"/>
                        </a:lnTo>
                        <a:lnTo>
                          <a:pt x="8017" y="20672"/>
                        </a:lnTo>
                        <a:lnTo>
                          <a:pt x="9742" y="18020"/>
                        </a:lnTo>
                        <a:lnTo>
                          <a:pt x="10338" y="18088"/>
                        </a:lnTo>
                        <a:lnTo>
                          <a:pt x="10868" y="18088"/>
                        </a:lnTo>
                        <a:lnTo>
                          <a:pt x="12193" y="20936"/>
                        </a:lnTo>
                        <a:lnTo>
                          <a:pt x="12326" y="21135"/>
                        </a:lnTo>
                        <a:lnTo>
                          <a:pt x="12457" y="21268"/>
                        </a:lnTo>
                        <a:lnTo>
                          <a:pt x="12789" y="21467"/>
                        </a:lnTo>
                        <a:lnTo>
                          <a:pt x="13186" y="21600"/>
                        </a:lnTo>
                        <a:lnTo>
                          <a:pt x="13384" y="21600"/>
                        </a:lnTo>
                        <a:lnTo>
                          <a:pt x="13583" y="21532"/>
                        </a:lnTo>
                        <a:lnTo>
                          <a:pt x="15041" y="21070"/>
                        </a:lnTo>
                        <a:lnTo>
                          <a:pt x="15240" y="21002"/>
                        </a:lnTo>
                        <a:lnTo>
                          <a:pt x="15373" y="20871"/>
                        </a:lnTo>
                        <a:lnTo>
                          <a:pt x="15637" y="20539"/>
                        </a:lnTo>
                        <a:lnTo>
                          <a:pt x="15835" y="20142"/>
                        </a:lnTo>
                        <a:lnTo>
                          <a:pt x="15835" y="19745"/>
                        </a:lnTo>
                        <a:lnTo>
                          <a:pt x="15174" y="16630"/>
                        </a:lnTo>
                        <a:lnTo>
                          <a:pt x="15572" y="16298"/>
                        </a:lnTo>
                        <a:lnTo>
                          <a:pt x="16034" y="15901"/>
                        </a:lnTo>
                        <a:lnTo>
                          <a:pt x="18950" y="17027"/>
                        </a:lnTo>
                        <a:lnTo>
                          <a:pt x="19149" y="17027"/>
                        </a:lnTo>
                        <a:lnTo>
                          <a:pt x="19348" y="17095"/>
                        </a:lnTo>
                        <a:lnTo>
                          <a:pt x="19745" y="16962"/>
                        </a:lnTo>
                        <a:lnTo>
                          <a:pt x="20142" y="16763"/>
                        </a:lnTo>
                        <a:lnTo>
                          <a:pt x="20275" y="16630"/>
                        </a:lnTo>
                        <a:lnTo>
                          <a:pt x="20408" y="16431"/>
                        </a:lnTo>
                        <a:lnTo>
                          <a:pt x="21070" y="15041"/>
                        </a:lnTo>
                        <a:lnTo>
                          <a:pt x="21138" y="14908"/>
                        </a:lnTo>
                        <a:lnTo>
                          <a:pt x="21203" y="14641"/>
                        </a:lnTo>
                        <a:lnTo>
                          <a:pt x="21138" y="14244"/>
                        </a:lnTo>
                        <a:lnTo>
                          <a:pt x="20939" y="13912"/>
                        </a:lnTo>
                        <a:lnTo>
                          <a:pt x="20806" y="13714"/>
                        </a:lnTo>
                        <a:lnTo>
                          <a:pt x="20672" y="13583"/>
                        </a:lnTo>
                        <a:lnTo>
                          <a:pt x="18023" y="11858"/>
                        </a:lnTo>
                        <a:lnTo>
                          <a:pt x="18088" y="11330"/>
                        </a:lnTo>
                        <a:lnTo>
                          <a:pt x="18088" y="10732"/>
                        </a:lnTo>
                        <a:lnTo>
                          <a:pt x="20939" y="9407"/>
                        </a:lnTo>
                        <a:lnTo>
                          <a:pt x="21138" y="9342"/>
                        </a:lnTo>
                        <a:lnTo>
                          <a:pt x="21336" y="9209"/>
                        </a:lnTo>
                        <a:lnTo>
                          <a:pt x="21535" y="8811"/>
                        </a:lnTo>
                        <a:lnTo>
                          <a:pt x="21600" y="8414"/>
                        </a:lnTo>
                        <a:lnTo>
                          <a:pt x="21600" y="8017"/>
                        </a:lnTo>
                        <a:lnTo>
                          <a:pt x="21070" y="6559"/>
                        </a:lnTo>
                        <a:lnTo>
                          <a:pt x="21004" y="6360"/>
                        </a:lnTo>
                        <a:lnTo>
                          <a:pt x="20871" y="6227"/>
                        </a:lnTo>
                        <a:lnTo>
                          <a:pt x="20542" y="5963"/>
                        </a:lnTo>
                        <a:lnTo>
                          <a:pt x="20210" y="5830"/>
                        </a:lnTo>
                        <a:lnTo>
                          <a:pt x="19745" y="5830"/>
                        </a:lnTo>
                        <a:close/>
                        <a:moveTo>
                          <a:pt x="14908" y="12854"/>
                        </a:moveTo>
                        <a:lnTo>
                          <a:pt x="14644" y="13251"/>
                        </a:lnTo>
                        <a:lnTo>
                          <a:pt x="14380" y="13583"/>
                        </a:lnTo>
                        <a:lnTo>
                          <a:pt x="14113" y="13980"/>
                        </a:lnTo>
                        <a:lnTo>
                          <a:pt x="13782" y="14244"/>
                        </a:lnTo>
                        <a:lnTo>
                          <a:pt x="13452" y="14511"/>
                        </a:lnTo>
                        <a:lnTo>
                          <a:pt x="13052" y="14775"/>
                        </a:lnTo>
                        <a:lnTo>
                          <a:pt x="12655" y="14973"/>
                        </a:lnTo>
                        <a:lnTo>
                          <a:pt x="11861" y="15240"/>
                        </a:lnTo>
                        <a:lnTo>
                          <a:pt x="11398" y="15305"/>
                        </a:lnTo>
                        <a:lnTo>
                          <a:pt x="10999" y="15370"/>
                        </a:lnTo>
                        <a:lnTo>
                          <a:pt x="10536" y="15305"/>
                        </a:lnTo>
                        <a:lnTo>
                          <a:pt x="10071" y="15305"/>
                        </a:lnTo>
                        <a:lnTo>
                          <a:pt x="9674" y="15172"/>
                        </a:lnTo>
                        <a:lnTo>
                          <a:pt x="9211" y="15041"/>
                        </a:lnTo>
                        <a:lnTo>
                          <a:pt x="8814" y="14840"/>
                        </a:lnTo>
                        <a:lnTo>
                          <a:pt x="8417" y="14641"/>
                        </a:lnTo>
                        <a:lnTo>
                          <a:pt x="8017" y="14377"/>
                        </a:lnTo>
                        <a:lnTo>
                          <a:pt x="7688" y="14045"/>
                        </a:lnTo>
                        <a:lnTo>
                          <a:pt x="7356" y="13782"/>
                        </a:lnTo>
                        <a:lnTo>
                          <a:pt x="7089" y="13384"/>
                        </a:lnTo>
                        <a:lnTo>
                          <a:pt x="6891" y="13052"/>
                        </a:lnTo>
                        <a:lnTo>
                          <a:pt x="6494" y="12258"/>
                        </a:lnTo>
                        <a:lnTo>
                          <a:pt x="6428" y="11793"/>
                        </a:lnTo>
                        <a:lnTo>
                          <a:pt x="6295" y="11396"/>
                        </a:lnTo>
                        <a:lnTo>
                          <a:pt x="6295" y="10533"/>
                        </a:lnTo>
                        <a:lnTo>
                          <a:pt x="6363" y="10071"/>
                        </a:lnTo>
                        <a:lnTo>
                          <a:pt x="6428" y="9606"/>
                        </a:lnTo>
                        <a:lnTo>
                          <a:pt x="6562" y="9209"/>
                        </a:lnTo>
                        <a:lnTo>
                          <a:pt x="6760" y="8746"/>
                        </a:lnTo>
                        <a:lnTo>
                          <a:pt x="7024" y="8349"/>
                        </a:lnTo>
                        <a:lnTo>
                          <a:pt x="7291" y="8017"/>
                        </a:lnTo>
                        <a:lnTo>
                          <a:pt x="7555" y="7620"/>
                        </a:lnTo>
                        <a:lnTo>
                          <a:pt x="7886" y="7353"/>
                        </a:lnTo>
                        <a:lnTo>
                          <a:pt x="8216" y="7089"/>
                        </a:lnTo>
                        <a:lnTo>
                          <a:pt x="8616" y="6823"/>
                        </a:lnTo>
                        <a:lnTo>
                          <a:pt x="9013" y="6624"/>
                        </a:lnTo>
                        <a:lnTo>
                          <a:pt x="9410" y="6494"/>
                        </a:lnTo>
                        <a:lnTo>
                          <a:pt x="9807" y="6360"/>
                        </a:lnTo>
                        <a:lnTo>
                          <a:pt x="10270" y="6295"/>
                        </a:lnTo>
                        <a:lnTo>
                          <a:pt x="10669" y="6227"/>
                        </a:lnTo>
                        <a:lnTo>
                          <a:pt x="11132" y="6295"/>
                        </a:lnTo>
                        <a:lnTo>
                          <a:pt x="11597" y="6295"/>
                        </a:lnTo>
                        <a:lnTo>
                          <a:pt x="11994" y="6426"/>
                        </a:lnTo>
                        <a:lnTo>
                          <a:pt x="12457" y="6559"/>
                        </a:lnTo>
                        <a:lnTo>
                          <a:pt x="13251" y="6956"/>
                        </a:lnTo>
                        <a:lnTo>
                          <a:pt x="13651" y="7223"/>
                        </a:lnTo>
                        <a:lnTo>
                          <a:pt x="13980" y="7552"/>
                        </a:lnTo>
                        <a:lnTo>
                          <a:pt x="14312" y="7818"/>
                        </a:lnTo>
                        <a:lnTo>
                          <a:pt x="14579" y="8216"/>
                        </a:lnTo>
                        <a:lnTo>
                          <a:pt x="14777" y="8548"/>
                        </a:lnTo>
                        <a:lnTo>
                          <a:pt x="15174" y="9342"/>
                        </a:lnTo>
                        <a:lnTo>
                          <a:pt x="15240" y="9804"/>
                        </a:lnTo>
                        <a:lnTo>
                          <a:pt x="15305" y="10204"/>
                        </a:lnTo>
                        <a:lnTo>
                          <a:pt x="15373" y="10667"/>
                        </a:lnTo>
                        <a:lnTo>
                          <a:pt x="15373" y="11064"/>
                        </a:lnTo>
                        <a:lnTo>
                          <a:pt x="15305" y="11529"/>
                        </a:lnTo>
                        <a:lnTo>
                          <a:pt x="15240" y="11992"/>
                        </a:lnTo>
                        <a:lnTo>
                          <a:pt x="15106" y="12389"/>
                        </a:lnTo>
                        <a:lnTo>
                          <a:pt x="14908" y="12854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364" name="Group 364"/>
                <p:cNvGrpSpPr/>
                <p:nvPr/>
              </p:nvGrpSpPr>
              <p:grpSpPr>
                <a:xfrm>
                  <a:off x="3586544" y="23806"/>
                  <a:ext cx="333658" cy="329078"/>
                  <a:chOff x="21" y="0"/>
                  <a:chExt cx="333656" cy="329076"/>
                </a:xfrm>
              </p:grpSpPr>
              <p:sp>
                <p:nvSpPr>
                  <p:cNvPr id="361" name="Shape 361"/>
                  <p:cNvSpPr/>
                  <p:nvPr/>
                </p:nvSpPr>
                <p:spPr>
                  <a:xfrm>
                    <a:off x="21" y="13826"/>
                    <a:ext cx="315230" cy="3152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0"/>
                        </a:moveTo>
                        <a:lnTo>
                          <a:pt x="10238" y="0"/>
                        </a:lnTo>
                        <a:lnTo>
                          <a:pt x="9713" y="71"/>
                        </a:lnTo>
                        <a:lnTo>
                          <a:pt x="9151" y="140"/>
                        </a:lnTo>
                        <a:lnTo>
                          <a:pt x="8626" y="210"/>
                        </a:lnTo>
                        <a:lnTo>
                          <a:pt x="8100" y="350"/>
                        </a:lnTo>
                        <a:lnTo>
                          <a:pt x="7573" y="491"/>
                        </a:lnTo>
                        <a:lnTo>
                          <a:pt x="7084" y="667"/>
                        </a:lnTo>
                        <a:lnTo>
                          <a:pt x="6593" y="841"/>
                        </a:lnTo>
                        <a:lnTo>
                          <a:pt x="6102" y="1052"/>
                        </a:lnTo>
                        <a:lnTo>
                          <a:pt x="5645" y="1297"/>
                        </a:lnTo>
                        <a:lnTo>
                          <a:pt x="5189" y="1578"/>
                        </a:lnTo>
                        <a:lnTo>
                          <a:pt x="4348" y="2139"/>
                        </a:lnTo>
                        <a:lnTo>
                          <a:pt x="3928" y="2455"/>
                        </a:lnTo>
                        <a:lnTo>
                          <a:pt x="3542" y="2805"/>
                        </a:lnTo>
                        <a:lnTo>
                          <a:pt x="3156" y="3156"/>
                        </a:lnTo>
                        <a:lnTo>
                          <a:pt x="2805" y="3542"/>
                        </a:lnTo>
                        <a:lnTo>
                          <a:pt x="2455" y="3928"/>
                        </a:lnTo>
                        <a:lnTo>
                          <a:pt x="2138" y="4348"/>
                        </a:lnTo>
                        <a:lnTo>
                          <a:pt x="1859" y="4768"/>
                        </a:lnTo>
                        <a:lnTo>
                          <a:pt x="1578" y="5189"/>
                        </a:lnTo>
                        <a:lnTo>
                          <a:pt x="1297" y="5645"/>
                        </a:lnTo>
                        <a:lnTo>
                          <a:pt x="1051" y="6101"/>
                        </a:lnTo>
                        <a:lnTo>
                          <a:pt x="841" y="6592"/>
                        </a:lnTo>
                        <a:lnTo>
                          <a:pt x="667" y="7083"/>
                        </a:lnTo>
                        <a:lnTo>
                          <a:pt x="491" y="7574"/>
                        </a:lnTo>
                        <a:lnTo>
                          <a:pt x="350" y="8100"/>
                        </a:lnTo>
                        <a:lnTo>
                          <a:pt x="210" y="8625"/>
                        </a:lnTo>
                        <a:lnTo>
                          <a:pt x="140" y="9152"/>
                        </a:lnTo>
                        <a:lnTo>
                          <a:pt x="71" y="9712"/>
                        </a:lnTo>
                        <a:lnTo>
                          <a:pt x="0" y="10239"/>
                        </a:lnTo>
                        <a:lnTo>
                          <a:pt x="0" y="11361"/>
                        </a:lnTo>
                        <a:lnTo>
                          <a:pt x="71" y="11886"/>
                        </a:lnTo>
                        <a:lnTo>
                          <a:pt x="140" y="12448"/>
                        </a:lnTo>
                        <a:lnTo>
                          <a:pt x="210" y="12973"/>
                        </a:lnTo>
                        <a:lnTo>
                          <a:pt x="350" y="13500"/>
                        </a:lnTo>
                        <a:lnTo>
                          <a:pt x="491" y="14026"/>
                        </a:lnTo>
                        <a:lnTo>
                          <a:pt x="667" y="14517"/>
                        </a:lnTo>
                        <a:lnTo>
                          <a:pt x="841" y="15008"/>
                        </a:lnTo>
                        <a:lnTo>
                          <a:pt x="1051" y="15499"/>
                        </a:lnTo>
                        <a:lnTo>
                          <a:pt x="1297" y="15953"/>
                        </a:lnTo>
                        <a:lnTo>
                          <a:pt x="1578" y="16410"/>
                        </a:lnTo>
                        <a:lnTo>
                          <a:pt x="1859" y="16830"/>
                        </a:lnTo>
                        <a:lnTo>
                          <a:pt x="2138" y="17252"/>
                        </a:lnTo>
                        <a:lnTo>
                          <a:pt x="2455" y="17672"/>
                        </a:lnTo>
                        <a:lnTo>
                          <a:pt x="2805" y="18058"/>
                        </a:lnTo>
                        <a:lnTo>
                          <a:pt x="3156" y="18444"/>
                        </a:lnTo>
                        <a:lnTo>
                          <a:pt x="3542" y="18794"/>
                        </a:lnTo>
                        <a:lnTo>
                          <a:pt x="3928" y="19145"/>
                        </a:lnTo>
                        <a:lnTo>
                          <a:pt x="4348" y="19461"/>
                        </a:lnTo>
                        <a:lnTo>
                          <a:pt x="5189" y="20022"/>
                        </a:lnTo>
                        <a:lnTo>
                          <a:pt x="5645" y="20301"/>
                        </a:lnTo>
                        <a:lnTo>
                          <a:pt x="6102" y="20548"/>
                        </a:lnTo>
                        <a:lnTo>
                          <a:pt x="6593" y="20758"/>
                        </a:lnTo>
                        <a:lnTo>
                          <a:pt x="7084" y="20933"/>
                        </a:lnTo>
                        <a:lnTo>
                          <a:pt x="7573" y="21109"/>
                        </a:lnTo>
                        <a:lnTo>
                          <a:pt x="8100" y="21249"/>
                        </a:lnTo>
                        <a:lnTo>
                          <a:pt x="8626" y="21388"/>
                        </a:lnTo>
                        <a:lnTo>
                          <a:pt x="9151" y="21459"/>
                        </a:lnTo>
                        <a:lnTo>
                          <a:pt x="9713" y="21529"/>
                        </a:lnTo>
                        <a:lnTo>
                          <a:pt x="10238" y="21600"/>
                        </a:lnTo>
                        <a:lnTo>
                          <a:pt x="11362" y="21600"/>
                        </a:lnTo>
                        <a:lnTo>
                          <a:pt x="11887" y="21529"/>
                        </a:lnTo>
                        <a:lnTo>
                          <a:pt x="12449" y="21459"/>
                        </a:lnTo>
                        <a:lnTo>
                          <a:pt x="12974" y="21388"/>
                        </a:lnTo>
                        <a:lnTo>
                          <a:pt x="13500" y="21249"/>
                        </a:lnTo>
                        <a:lnTo>
                          <a:pt x="14027" y="21109"/>
                        </a:lnTo>
                        <a:lnTo>
                          <a:pt x="15009" y="20758"/>
                        </a:lnTo>
                        <a:lnTo>
                          <a:pt x="15500" y="20548"/>
                        </a:lnTo>
                        <a:lnTo>
                          <a:pt x="15955" y="20301"/>
                        </a:lnTo>
                        <a:lnTo>
                          <a:pt x="16411" y="20022"/>
                        </a:lnTo>
                        <a:lnTo>
                          <a:pt x="17252" y="19461"/>
                        </a:lnTo>
                        <a:lnTo>
                          <a:pt x="17674" y="19145"/>
                        </a:lnTo>
                        <a:lnTo>
                          <a:pt x="18060" y="18794"/>
                        </a:lnTo>
                        <a:lnTo>
                          <a:pt x="18445" y="18444"/>
                        </a:lnTo>
                        <a:lnTo>
                          <a:pt x="18795" y="18058"/>
                        </a:lnTo>
                        <a:lnTo>
                          <a:pt x="19147" y="17672"/>
                        </a:lnTo>
                        <a:lnTo>
                          <a:pt x="19462" y="17252"/>
                        </a:lnTo>
                        <a:lnTo>
                          <a:pt x="19743" y="16830"/>
                        </a:lnTo>
                        <a:lnTo>
                          <a:pt x="20022" y="16410"/>
                        </a:lnTo>
                        <a:lnTo>
                          <a:pt x="20303" y="15953"/>
                        </a:lnTo>
                        <a:lnTo>
                          <a:pt x="20549" y="15499"/>
                        </a:lnTo>
                        <a:lnTo>
                          <a:pt x="20759" y="15008"/>
                        </a:lnTo>
                        <a:lnTo>
                          <a:pt x="20935" y="14517"/>
                        </a:lnTo>
                        <a:lnTo>
                          <a:pt x="21109" y="14026"/>
                        </a:lnTo>
                        <a:lnTo>
                          <a:pt x="21250" y="13500"/>
                        </a:lnTo>
                        <a:lnTo>
                          <a:pt x="21390" y="12973"/>
                        </a:lnTo>
                        <a:lnTo>
                          <a:pt x="21460" y="12448"/>
                        </a:lnTo>
                        <a:lnTo>
                          <a:pt x="21531" y="11886"/>
                        </a:lnTo>
                        <a:lnTo>
                          <a:pt x="21600" y="11361"/>
                        </a:lnTo>
                        <a:lnTo>
                          <a:pt x="21600" y="10799"/>
                        </a:lnTo>
                        <a:lnTo>
                          <a:pt x="10800" y="10799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62" name="Shape 362"/>
                  <p:cNvSpPr/>
                  <p:nvPr/>
                </p:nvSpPr>
                <p:spPr>
                  <a:xfrm>
                    <a:off x="178101" y="-1"/>
                    <a:ext cx="110548" cy="12897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601" y="88"/>
                        </a:lnTo>
                        <a:lnTo>
                          <a:pt x="3202" y="345"/>
                        </a:lnTo>
                        <a:lnTo>
                          <a:pt x="4800" y="602"/>
                        </a:lnTo>
                        <a:lnTo>
                          <a:pt x="6401" y="943"/>
                        </a:lnTo>
                        <a:lnTo>
                          <a:pt x="7899" y="1457"/>
                        </a:lnTo>
                        <a:lnTo>
                          <a:pt x="9501" y="1971"/>
                        </a:lnTo>
                        <a:lnTo>
                          <a:pt x="10901" y="2572"/>
                        </a:lnTo>
                        <a:lnTo>
                          <a:pt x="12399" y="3171"/>
                        </a:lnTo>
                        <a:lnTo>
                          <a:pt x="13701" y="3945"/>
                        </a:lnTo>
                        <a:lnTo>
                          <a:pt x="15002" y="4716"/>
                        </a:lnTo>
                        <a:lnTo>
                          <a:pt x="16201" y="5486"/>
                        </a:lnTo>
                        <a:lnTo>
                          <a:pt x="17400" y="6345"/>
                        </a:lnTo>
                        <a:lnTo>
                          <a:pt x="18599" y="7284"/>
                        </a:lnTo>
                        <a:lnTo>
                          <a:pt x="19601" y="8316"/>
                        </a:lnTo>
                        <a:lnTo>
                          <a:pt x="20598" y="9343"/>
                        </a:lnTo>
                        <a:lnTo>
                          <a:pt x="21600" y="10459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63" name="Shape 363"/>
                  <p:cNvSpPr/>
                  <p:nvPr/>
                </p:nvSpPr>
                <p:spPr>
                  <a:xfrm>
                    <a:off x="176063" y="71652"/>
                    <a:ext cx="157615" cy="813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516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531" y="18615"/>
                        </a:lnTo>
                        <a:lnTo>
                          <a:pt x="21390" y="15759"/>
                        </a:lnTo>
                        <a:lnTo>
                          <a:pt x="21110" y="12909"/>
                        </a:lnTo>
                        <a:lnTo>
                          <a:pt x="20759" y="10192"/>
                        </a:lnTo>
                        <a:lnTo>
                          <a:pt x="20339" y="7475"/>
                        </a:lnTo>
                        <a:lnTo>
                          <a:pt x="19846" y="4892"/>
                        </a:lnTo>
                        <a:lnTo>
                          <a:pt x="19216" y="2443"/>
                        </a:lnTo>
                        <a:lnTo>
                          <a:pt x="18516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403" name="Group 403"/>
              <p:cNvGrpSpPr/>
              <p:nvPr/>
            </p:nvGrpSpPr>
            <p:grpSpPr>
              <a:xfrm>
                <a:off x="399567" y="1290007"/>
                <a:ext cx="3894610" cy="342357"/>
                <a:chOff x="0" y="21"/>
                <a:chExt cx="3894608" cy="342355"/>
              </a:xfrm>
            </p:grpSpPr>
            <p:grpSp>
              <p:nvGrpSpPr>
                <p:cNvPr id="368" name="Group 368"/>
                <p:cNvGrpSpPr/>
                <p:nvPr/>
              </p:nvGrpSpPr>
              <p:grpSpPr>
                <a:xfrm>
                  <a:off x="1847001" y="8468"/>
                  <a:ext cx="345950" cy="325462"/>
                  <a:chOff x="0" y="21"/>
                  <a:chExt cx="345948" cy="325461"/>
                </a:xfrm>
              </p:grpSpPr>
              <p:sp>
                <p:nvSpPr>
                  <p:cNvPr id="366" name="Shape 366"/>
                  <p:cNvSpPr/>
                  <p:nvPr/>
                </p:nvSpPr>
                <p:spPr>
                  <a:xfrm>
                    <a:off x="0" y="123343"/>
                    <a:ext cx="82390" cy="1847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  <a:moveTo>
                          <a:pt x="13282" y="5923"/>
                        </a:moveTo>
                        <a:lnTo>
                          <a:pt x="12477" y="5864"/>
                        </a:lnTo>
                        <a:lnTo>
                          <a:pt x="11805" y="5805"/>
                        </a:lnTo>
                        <a:lnTo>
                          <a:pt x="11139" y="5626"/>
                        </a:lnTo>
                        <a:lnTo>
                          <a:pt x="10599" y="5444"/>
                        </a:lnTo>
                        <a:lnTo>
                          <a:pt x="10065" y="5147"/>
                        </a:lnTo>
                        <a:lnTo>
                          <a:pt x="9662" y="4847"/>
                        </a:lnTo>
                        <a:lnTo>
                          <a:pt x="9525" y="4547"/>
                        </a:lnTo>
                        <a:lnTo>
                          <a:pt x="9393" y="4189"/>
                        </a:lnTo>
                        <a:lnTo>
                          <a:pt x="9525" y="3830"/>
                        </a:lnTo>
                        <a:lnTo>
                          <a:pt x="9662" y="3530"/>
                        </a:lnTo>
                        <a:lnTo>
                          <a:pt x="10065" y="3231"/>
                        </a:lnTo>
                        <a:lnTo>
                          <a:pt x="11139" y="2752"/>
                        </a:lnTo>
                        <a:lnTo>
                          <a:pt x="11805" y="2634"/>
                        </a:lnTo>
                        <a:lnTo>
                          <a:pt x="12477" y="2513"/>
                        </a:lnTo>
                        <a:lnTo>
                          <a:pt x="13282" y="2454"/>
                        </a:lnTo>
                        <a:lnTo>
                          <a:pt x="14086" y="2513"/>
                        </a:lnTo>
                        <a:lnTo>
                          <a:pt x="14758" y="2634"/>
                        </a:lnTo>
                        <a:lnTo>
                          <a:pt x="15430" y="2752"/>
                        </a:lnTo>
                        <a:lnTo>
                          <a:pt x="15964" y="2992"/>
                        </a:lnTo>
                        <a:lnTo>
                          <a:pt x="16504" y="3231"/>
                        </a:lnTo>
                        <a:lnTo>
                          <a:pt x="16907" y="3530"/>
                        </a:lnTo>
                        <a:lnTo>
                          <a:pt x="17039" y="3830"/>
                        </a:lnTo>
                        <a:lnTo>
                          <a:pt x="17176" y="4189"/>
                        </a:lnTo>
                        <a:lnTo>
                          <a:pt x="17039" y="4547"/>
                        </a:lnTo>
                        <a:lnTo>
                          <a:pt x="16907" y="4847"/>
                        </a:lnTo>
                        <a:lnTo>
                          <a:pt x="16504" y="5147"/>
                        </a:lnTo>
                        <a:lnTo>
                          <a:pt x="15964" y="5444"/>
                        </a:lnTo>
                        <a:lnTo>
                          <a:pt x="15430" y="5626"/>
                        </a:lnTo>
                        <a:lnTo>
                          <a:pt x="14758" y="5805"/>
                        </a:lnTo>
                        <a:lnTo>
                          <a:pt x="14086" y="5864"/>
                        </a:lnTo>
                        <a:lnTo>
                          <a:pt x="13282" y="5923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67" name="Shape 367"/>
                  <p:cNvSpPr/>
                  <p:nvPr/>
                </p:nvSpPr>
                <p:spPr>
                  <a:xfrm>
                    <a:off x="88546" y="21"/>
                    <a:ext cx="257403" cy="3254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8680"/>
                        </a:moveTo>
                        <a:lnTo>
                          <a:pt x="2663" y="18680"/>
                        </a:lnTo>
                        <a:lnTo>
                          <a:pt x="3521" y="19019"/>
                        </a:lnTo>
                        <a:lnTo>
                          <a:pt x="4724" y="19427"/>
                        </a:lnTo>
                        <a:lnTo>
                          <a:pt x="6268" y="19903"/>
                        </a:lnTo>
                        <a:lnTo>
                          <a:pt x="7988" y="20412"/>
                        </a:lnTo>
                        <a:lnTo>
                          <a:pt x="9834" y="20854"/>
                        </a:lnTo>
                        <a:lnTo>
                          <a:pt x="10779" y="21058"/>
                        </a:lnTo>
                        <a:lnTo>
                          <a:pt x="11724" y="21226"/>
                        </a:lnTo>
                        <a:lnTo>
                          <a:pt x="12625" y="21396"/>
                        </a:lnTo>
                        <a:lnTo>
                          <a:pt x="13526" y="21498"/>
                        </a:lnTo>
                        <a:lnTo>
                          <a:pt x="14342" y="21567"/>
                        </a:lnTo>
                        <a:lnTo>
                          <a:pt x="15159" y="21600"/>
                        </a:lnTo>
                        <a:lnTo>
                          <a:pt x="16532" y="21600"/>
                        </a:lnTo>
                        <a:lnTo>
                          <a:pt x="17262" y="21567"/>
                        </a:lnTo>
                        <a:lnTo>
                          <a:pt x="17950" y="21498"/>
                        </a:lnTo>
                        <a:lnTo>
                          <a:pt x="18551" y="21363"/>
                        </a:lnTo>
                        <a:lnTo>
                          <a:pt x="18851" y="21295"/>
                        </a:lnTo>
                        <a:lnTo>
                          <a:pt x="19066" y="21226"/>
                        </a:lnTo>
                        <a:lnTo>
                          <a:pt x="19281" y="21124"/>
                        </a:lnTo>
                        <a:lnTo>
                          <a:pt x="19452" y="20989"/>
                        </a:lnTo>
                        <a:lnTo>
                          <a:pt x="19539" y="20854"/>
                        </a:lnTo>
                        <a:lnTo>
                          <a:pt x="19625" y="20684"/>
                        </a:lnTo>
                        <a:lnTo>
                          <a:pt x="19754" y="19698"/>
                        </a:lnTo>
                        <a:lnTo>
                          <a:pt x="19712" y="19461"/>
                        </a:lnTo>
                        <a:lnTo>
                          <a:pt x="19625" y="19257"/>
                        </a:lnTo>
                        <a:lnTo>
                          <a:pt x="19452" y="19054"/>
                        </a:lnTo>
                        <a:lnTo>
                          <a:pt x="19195" y="18883"/>
                        </a:lnTo>
                        <a:lnTo>
                          <a:pt x="19410" y="18850"/>
                        </a:lnTo>
                        <a:lnTo>
                          <a:pt x="19840" y="18713"/>
                        </a:lnTo>
                        <a:lnTo>
                          <a:pt x="20011" y="18578"/>
                        </a:lnTo>
                        <a:lnTo>
                          <a:pt x="20140" y="18441"/>
                        </a:lnTo>
                        <a:lnTo>
                          <a:pt x="20269" y="18273"/>
                        </a:lnTo>
                        <a:lnTo>
                          <a:pt x="20355" y="18068"/>
                        </a:lnTo>
                        <a:lnTo>
                          <a:pt x="20397" y="17899"/>
                        </a:lnTo>
                        <a:lnTo>
                          <a:pt x="20526" y="16676"/>
                        </a:lnTo>
                        <a:lnTo>
                          <a:pt x="20526" y="16370"/>
                        </a:lnTo>
                        <a:lnTo>
                          <a:pt x="20484" y="16200"/>
                        </a:lnTo>
                        <a:lnTo>
                          <a:pt x="20397" y="16065"/>
                        </a:lnTo>
                        <a:lnTo>
                          <a:pt x="20182" y="15827"/>
                        </a:lnTo>
                        <a:lnTo>
                          <a:pt x="19925" y="15623"/>
                        </a:lnTo>
                        <a:lnTo>
                          <a:pt x="20140" y="15590"/>
                        </a:lnTo>
                        <a:lnTo>
                          <a:pt x="20313" y="15521"/>
                        </a:lnTo>
                        <a:lnTo>
                          <a:pt x="20484" y="15419"/>
                        </a:lnTo>
                        <a:lnTo>
                          <a:pt x="20655" y="15283"/>
                        </a:lnTo>
                        <a:lnTo>
                          <a:pt x="20784" y="15147"/>
                        </a:lnTo>
                        <a:lnTo>
                          <a:pt x="20870" y="15012"/>
                        </a:lnTo>
                        <a:lnTo>
                          <a:pt x="20956" y="14842"/>
                        </a:lnTo>
                        <a:lnTo>
                          <a:pt x="20999" y="14638"/>
                        </a:lnTo>
                        <a:lnTo>
                          <a:pt x="21127" y="13449"/>
                        </a:lnTo>
                        <a:lnTo>
                          <a:pt x="21127" y="13110"/>
                        </a:lnTo>
                        <a:lnTo>
                          <a:pt x="21085" y="12940"/>
                        </a:lnTo>
                        <a:lnTo>
                          <a:pt x="20999" y="12803"/>
                        </a:lnTo>
                        <a:lnTo>
                          <a:pt x="20912" y="12668"/>
                        </a:lnTo>
                        <a:lnTo>
                          <a:pt x="20655" y="12464"/>
                        </a:lnTo>
                        <a:lnTo>
                          <a:pt x="20484" y="12363"/>
                        </a:lnTo>
                        <a:lnTo>
                          <a:pt x="20655" y="12328"/>
                        </a:lnTo>
                        <a:lnTo>
                          <a:pt x="20828" y="12226"/>
                        </a:lnTo>
                        <a:lnTo>
                          <a:pt x="20999" y="12124"/>
                        </a:lnTo>
                        <a:lnTo>
                          <a:pt x="21127" y="12022"/>
                        </a:lnTo>
                        <a:lnTo>
                          <a:pt x="21256" y="11887"/>
                        </a:lnTo>
                        <a:lnTo>
                          <a:pt x="21343" y="11750"/>
                        </a:lnTo>
                        <a:lnTo>
                          <a:pt x="21385" y="11582"/>
                        </a:lnTo>
                        <a:lnTo>
                          <a:pt x="21429" y="11412"/>
                        </a:lnTo>
                        <a:lnTo>
                          <a:pt x="21600" y="10188"/>
                        </a:lnTo>
                        <a:lnTo>
                          <a:pt x="21558" y="10018"/>
                        </a:lnTo>
                        <a:lnTo>
                          <a:pt x="21514" y="9850"/>
                        </a:lnTo>
                        <a:lnTo>
                          <a:pt x="21429" y="9713"/>
                        </a:lnTo>
                        <a:lnTo>
                          <a:pt x="21343" y="9578"/>
                        </a:lnTo>
                        <a:lnTo>
                          <a:pt x="21214" y="9441"/>
                        </a:lnTo>
                        <a:lnTo>
                          <a:pt x="21043" y="9339"/>
                        </a:lnTo>
                        <a:lnTo>
                          <a:pt x="20655" y="9136"/>
                        </a:lnTo>
                        <a:lnTo>
                          <a:pt x="20226" y="8965"/>
                        </a:lnTo>
                        <a:lnTo>
                          <a:pt x="19712" y="8830"/>
                        </a:lnTo>
                        <a:lnTo>
                          <a:pt x="19153" y="8728"/>
                        </a:lnTo>
                        <a:lnTo>
                          <a:pt x="18594" y="8660"/>
                        </a:lnTo>
                        <a:lnTo>
                          <a:pt x="17391" y="8525"/>
                        </a:lnTo>
                        <a:lnTo>
                          <a:pt x="15545" y="8388"/>
                        </a:lnTo>
                        <a:lnTo>
                          <a:pt x="13355" y="8286"/>
                        </a:lnTo>
                        <a:lnTo>
                          <a:pt x="11123" y="8185"/>
                        </a:lnTo>
                        <a:lnTo>
                          <a:pt x="11422" y="7777"/>
                        </a:lnTo>
                        <a:lnTo>
                          <a:pt x="11680" y="7302"/>
                        </a:lnTo>
                        <a:lnTo>
                          <a:pt x="11937" y="6793"/>
                        </a:lnTo>
                        <a:lnTo>
                          <a:pt x="12110" y="6249"/>
                        </a:lnTo>
                        <a:lnTo>
                          <a:pt x="12281" y="5705"/>
                        </a:lnTo>
                        <a:lnTo>
                          <a:pt x="12454" y="5128"/>
                        </a:lnTo>
                        <a:lnTo>
                          <a:pt x="12625" y="4008"/>
                        </a:lnTo>
                        <a:lnTo>
                          <a:pt x="12754" y="2988"/>
                        </a:lnTo>
                        <a:lnTo>
                          <a:pt x="12840" y="2139"/>
                        </a:lnTo>
                        <a:lnTo>
                          <a:pt x="12840" y="1120"/>
                        </a:lnTo>
                        <a:lnTo>
                          <a:pt x="12711" y="848"/>
                        </a:lnTo>
                        <a:lnTo>
                          <a:pt x="12583" y="644"/>
                        </a:lnTo>
                        <a:lnTo>
                          <a:pt x="12368" y="441"/>
                        </a:lnTo>
                        <a:lnTo>
                          <a:pt x="12110" y="237"/>
                        </a:lnTo>
                        <a:lnTo>
                          <a:pt x="11809" y="135"/>
                        </a:lnTo>
                        <a:lnTo>
                          <a:pt x="11465" y="33"/>
                        </a:lnTo>
                        <a:lnTo>
                          <a:pt x="11123" y="0"/>
                        </a:lnTo>
                        <a:lnTo>
                          <a:pt x="10477" y="33"/>
                        </a:lnTo>
                        <a:lnTo>
                          <a:pt x="10049" y="102"/>
                        </a:lnTo>
                        <a:lnTo>
                          <a:pt x="9705" y="204"/>
                        </a:lnTo>
                        <a:lnTo>
                          <a:pt x="9448" y="305"/>
                        </a:lnTo>
                        <a:lnTo>
                          <a:pt x="8760" y="2037"/>
                        </a:lnTo>
                        <a:lnTo>
                          <a:pt x="8416" y="2818"/>
                        </a:lnTo>
                        <a:lnTo>
                          <a:pt x="8072" y="3532"/>
                        </a:lnTo>
                        <a:lnTo>
                          <a:pt x="7730" y="4177"/>
                        </a:lnTo>
                        <a:lnTo>
                          <a:pt x="7386" y="4721"/>
                        </a:lnTo>
                        <a:lnTo>
                          <a:pt x="7085" y="5128"/>
                        </a:lnTo>
                        <a:lnTo>
                          <a:pt x="6827" y="5468"/>
                        </a:lnTo>
                        <a:lnTo>
                          <a:pt x="5840" y="6249"/>
                        </a:lnTo>
                        <a:lnTo>
                          <a:pt x="4422" y="7302"/>
                        </a:lnTo>
                        <a:lnTo>
                          <a:pt x="2534" y="8660"/>
                        </a:lnTo>
                        <a:lnTo>
                          <a:pt x="0" y="866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376" name="Group 376"/>
                <p:cNvGrpSpPr/>
                <p:nvPr/>
              </p:nvGrpSpPr>
              <p:grpSpPr>
                <a:xfrm>
                  <a:off x="917375" y="14351"/>
                  <a:ext cx="353116" cy="313695"/>
                  <a:chOff x="21" y="21"/>
                  <a:chExt cx="353114" cy="313694"/>
                </a:xfrm>
              </p:grpSpPr>
              <p:sp>
                <p:nvSpPr>
                  <p:cNvPr id="369" name="Shape 369"/>
                  <p:cNvSpPr/>
                  <p:nvPr/>
                </p:nvSpPr>
                <p:spPr>
                  <a:xfrm>
                    <a:off x="21" y="20991"/>
                    <a:ext cx="353115" cy="2241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974" y="0"/>
                        </a:moveTo>
                        <a:lnTo>
                          <a:pt x="500" y="0"/>
                        </a:lnTo>
                        <a:lnTo>
                          <a:pt x="375" y="51"/>
                        </a:lnTo>
                        <a:lnTo>
                          <a:pt x="251" y="148"/>
                        </a:lnTo>
                        <a:lnTo>
                          <a:pt x="157" y="296"/>
                        </a:lnTo>
                        <a:lnTo>
                          <a:pt x="31" y="591"/>
                        </a:lnTo>
                        <a:lnTo>
                          <a:pt x="0" y="790"/>
                        </a:lnTo>
                        <a:lnTo>
                          <a:pt x="0" y="20810"/>
                        </a:lnTo>
                        <a:lnTo>
                          <a:pt x="31" y="21007"/>
                        </a:lnTo>
                        <a:lnTo>
                          <a:pt x="94" y="21155"/>
                        </a:lnTo>
                        <a:lnTo>
                          <a:pt x="157" y="21304"/>
                        </a:lnTo>
                        <a:lnTo>
                          <a:pt x="251" y="21402"/>
                        </a:lnTo>
                        <a:lnTo>
                          <a:pt x="375" y="21501"/>
                        </a:lnTo>
                        <a:lnTo>
                          <a:pt x="500" y="21549"/>
                        </a:lnTo>
                        <a:lnTo>
                          <a:pt x="626" y="21600"/>
                        </a:lnTo>
                        <a:lnTo>
                          <a:pt x="20974" y="21600"/>
                        </a:lnTo>
                        <a:lnTo>
                          <a:pt x="21099" y="21549"/>
                        </a:lnTo>
                        <a:lnTo>
                          <a:pt x="21223" y="21501"/>
                        </a:lnTo>
                        <a:lnTo>
                          <a:pt x="21349" y="21402"/>
                        </a:lnTo>
                        <a:lnTo>
                          <a:pt x="21443" y="21304"/>
                        </a:lnTo>
                        <a:lnTo>
                          <a:pt x="21506" y="21155"/>
                        </a:lnTo>
                        <a:lnTo>
                          <a:pt x="21568" y="21007"/>
                        </a:lnTo>
                        <a:lnTo>
                          <a:pt x="21600" y="20810"/>
                        </a:lnTo>
                        <a:lnTo>
                          <a:pt x="21600" y="790"/>
                        </a:lnTo>
                        <a:lnTo>
                          <a:pt x="21568" y="591"/>
                        </a:lnTo>
                        <a:lnTo>
                          <a:pt x="21506" y="443"/>
                        </a:lnTo>
                        <a:lnTo>
                          <a:pt x="21443" y="296"/>
                        </a:lnTo>
                        <a:lnTo>
                          <a:pt x="21349" y="148"/>
                        </a:lnTo>
                        <a:lnTo>
                          <a:pt x="21223" y="51"/>
                        </a:lnTo>
                        <a:lnTo>
                          <a:pt x="21099" y="0"/>
                        </a:lnTo>
                        <a:lnTo>
                          <a:pt x="20974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70" name="Shape 370"/>
                  <p:cNvSpPr/>
                  <p:nvPr/>
                </p:nvSpPr>
                <p:spPr>
                  <a:xfrm>
                    <a:off x="166334" y="21"/>
                    <a:ext cx="20468" cy="2097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lnTo>
                          <a:pt x="21600" y="8419"/>
                        </a:lnTo>
                        <a:lnTo>
                          <a:pt x="20536" y="6320"/>
                        </a:lnTo>
                        <a:lnTo>
                          <a:pt x="19981" y="4740"/>
                        </a:lnTo>
                        <a:lnTo>
                          <a:pt x="16743" y="1580"/>
                        </a:lnTo>
                        <a:lnTo>
                          <a:pt x="15124" y="1039"/>
                        </a:lnTo>
                        <a:lnTo>
                          <a:pt x="12973" y="0"/>
                        </a:lnTo>
                        <a:lnTo>
                          <a:pt x="8649" y="0"/>
                        </a:lnTo>
                        <a:lnTo>
                          <a:pt x="6476" y="1039"/>
                        </a:lnTo>
                        <a:lnTo>
                          <a:pt x="4857" y="1580"/>
                        </a:lnTo>
                        <a:lnTo>
                          <a:pt x="1619" y="4740"/>
                        </a:lnTo>
                        <a:lnTo>
                          <a:pt x="1087" y="6320"/>
                        </a:lnTo>
                        <a:lnTo>
                          <a:pt x="0" y="8419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71" name="Shape 371"/>
                  <p:cNvSpPr/>
                  <p:nvPr/>
                </p:nvSpPr>
                <p:spPr>
                  <a:xfrm>
                    <a:off x="55283" y="245152"/>
                    <a:ext cx="51188" cy="685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882" y="0"/>
                        </a:moveTo>
                        <a:lnTo>
                          <a:pt x="434" y="16927"/>
                        </a:lnTo>
                        <a:lnTo>
                          <a:pt x="213" y="17410"/>
                        </a:lnTo>
                        <a:lnTo>
                          <a:pt x="0" y="18052"/>
                        </a:lnTo>
                        <a:lnTo>
                          <a:pt x="0" y="18701"/>
                        </a:lnTo>
                        <a:lnTo>
                          <a:pt x="213" y="19343"/>
                        </a:lnTo>
                        <a:lnTo>
                          <a:pt x="647" y="19826"/>
                        </a:lnTo>
                        <a:lnTo>
                          <a:pt x="1082" y="20475"/>
                        </a:lnTo>
                        <a:lnTo>
                          <a:pt x="1729" y="20792"/>
                        </a:lnTo>
                        <a:lnTo>
                          <a:pt x="2376" y="21276"/>
                        </a:lnTo>
                        <a:lnTo>
                          <a:pt x="3458" y="21441"/>
                        </a:lnTo>
                        <a:lnTo>
                          <a:pt x="4318" y="21600"/>
                        </a:lnTo>
                        <a:lnTo>
                          <a:pt x="5613" y="21441"/>
                        </a:lnTo>
                        <a:lnTo>
                          <a:pt x="6695" y="21117"/>
                        </a:lnTo>
                        <a:lnTo>
                          <a:pt x="7564" y="20475"/>
                        </a:lnTo>
                        <a:lnTo>
                          <a:pt x="8211" y="19826"/>
                        </a:lnTo>
                        <a:lnTo>
                          <a:pt x="21600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72" name="Shape 372"/>
                  <p:cNvSpPr/>
                  <p:nvPr/>
                </p:nvSpPr>
                <p:spPr>
                  <a:xfrm>
                    <a:off x="246686" y="245152"/>
                    <a:ext cx="51167" cy="685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3395" y="19826"/>
                        </a:lnTo>
                        <a:lnTo>
                          <a:pt x="14042" y="20475"/>
                        </a:lnTo>
                        <a:lnTo>
                          <a:pt x="14903" y="21117"/>
                        </a:lnTo>
                        <a:lnTo>
                          <a:pt x="15985" y="21441"/>
                        </a:lnTo>
                        <a:lnTo>
                          <a:pt x="17280" y="21600"/>
                        </a:lnTo>
                        <a:lnTo>
                          <a:pt x="18149" y="21441"/>
                        </a:lnTo>
                        <a:lnTo>
                          <a:pt x="19223" y="21276"/>
                        </a:lnTo>
                        <a:lnTo>
                          <a:pt x="19870" y="20792"/>
                        </a:lnTo>
                        <a:lnTo>
                          <a:pt x="20527" y="20475"/>
                        </a:lnTo>
                        <a:lnTo>
                          <a:pt x="20952" y="19826"/>
                        </a:lnTo>
                        <a:lnTo>
                          <a:pt x="21387" y="19343"/>
                        </a:lnTo>
                        <a:lnTo>
                          <a:pt x="21600" y="18701"/>
                        </a:lnTo>
                        <a:lnTo>
                          <a:pt x="21600" y="18052"/>
                        </a:lnTo>
                        <a:lnTo>
                          <a:pt x="21387" y="17410"/>
                        </a:lnTo>
                        <a:lnTo>
                          <a:pt x="21174" y="16927"/>
                        </a:lnTo>
                        <a:lnTo>
                          <a:pt x="9722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73" name="Shape 373"/>
                  <p:cNvSpPr/>
                  <p:nvPr/>
                </p:nvSpPr>
                <p:spPr>
                  <a:xfrm>
                    <a:off x="20487" y="41457"/>
                    <a:ext cx="312162" cy="183209"/>
                  </a:xfrm>
                  <a:prstGeom prst="rect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74" name="Shape 374"/>
                  <p:cNvSpPr/>
                  <p:nvPr/>
                </p:nvSpPr>
                <p:spPr>
                  <a:xfrm>
                    <a:off x="73711" y="86508"/>
                    <a:ext cx="193442" cy="972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0"/>
                        </a:moveTo>
                        <a:lnTo>
                          <a:pt x="12229" y="18645"/>
                        </a:lnTo>
                        <a:lnTo>
                          <a:pt x="12058" y="18874"/>
                        </a:lnTo>
                        <a:lnTo>
                          <a:pt x="11886" y="19098"/>
                        </a:lnTo>
                        <a:lnTo>
                          <a:pt x="11656" y="19215"/>
                        </a:lnTo>
                        <a:lnTo>
                          <a:pt x="11429" y="19327"/>
                        </a:lnTo>
                        <a:lnTo>
                          <a:pt x="11199" y="19215"/>
                        </a:lnTo>
                        <a:lnTo>
                          <a:pt x="10971" y="19098"/>
                        </a:lnTo>
                        <a:lnTo>
                          <a:pt x="10800" y="18874"/>
                        </a:lnTo>
                        <a:lnTo>
                          <a:pt x="10629" y="18645"/>
                        </a:lnTo>
                        <a:lnTo>
                          <a:pt x="6056" y="9547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75" name="Shape 375"/>
                  <p:cNvSpPr/>
                  <p:nvPr/>
                </p:nvSpPr>
                <p:spPr>
                  <a:xfrm>
                    <a:off x="214432" y="82410"/>
                    <a:ext cx="57848" cy="578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8540" y="0"/>
                        </a:lnTo>
                        <a:lnTo>
                          <a:pt x="19301" y="188"/>
                        </a:lnTo>
                        <a:lnTo>
                          <a:pt x="19874" y="573"/>
                        </a:lnTo>
                        <a:lnTo>
                          <a:pt x="20447" y="1146"/>
                        </a:lnTo>
                        <a:lnTo>
                          <a:pt x="21027" y="1719"/>
                        </a:lnTo>
                        <a:lnTo>
                          <a:pt x="21404" y="2292"/>
                        </a:lnTo>
                        <a:lnTo>
                          <a:pt x="21600" y="3053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377" name="Shape 377"/>
                <p:cNvSpPr/>
                <p:nvPr/>
              </p:nvSpPr>
              <p:spPr>
                <a:xfrm>
                  <a:off x="0" y="788"/>
                  <a:ext cx="340843" cy="3408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0" y="10249"/>
                      </a:lnTo>
                      <a:lnTo>
                        <a:pt x="130" y="9146"/>
                      </a:lnTo>
                      <a:lnTo>
                        <a:pt x="228" y="8627"/>
                      </a:lnTo>
                      <a:lnTo>
                        <a:pt x="325" y="8109"/>
                      </a:lnTo>
                      <a:lnTo>
                        <a:pt x="487" y="7589"/>
                      </a:lnTo>
                      <a:lnTo>
                        <a:pt x="648" y="7103"/>
                      </a:lnTo>
                      <a:lnTo>
                        <a:pt x="844" y="6584"/>
                      </a:lnTo>
                      <a:lnTo>
                        <a:pt x="1071" y="6130"/>
                      </a:lnTo>
                      <a:lnTo>
                        <a:pt x="1298" y="5644"/>
                      </a:lnTo>
                      <a:lnTo>
                        <a:pt x="1557" y="5190"/>
                      </a:lnTo>
                      <a:lnTo>
                        <a:pt x="1850" y="4767"/>
                      </a:lnTo>
                      <a:lnTo>
                        <a:pt x="2141" y="4345"/>
                      </a:lnTo>
                      <a:lnTo>
                        <a:pt x="2465" y="3924"/>
                      </a:lnTo>
                      <a:lnTo>
                        <a:pt x="2822" y="3536"/>
                      </a:lnTo>
                      <a:lnTo>
                        <a:pt x="3535" y="2822"/>
                      </a:lnTo>
                      <a:lnTo>
                        <a:pt x="3924" y="2465"/>
                      </a:lnTo>
                      <a:lnTo>
                        <a:pt x="4346" y="2140"/>
                      </a:lnTo>
                      <a:lnTo>
                        <a:pt x="4768" y="1848"/>
                      </a:lnTo>
                      <a:lnTo>
                        <a:pt x="5189" y="1557"/>
                      </a:lnTo>
                      <a:lnTo>
                        <a:pt x="5643" y="1297"/>
                      </a:lnTo>
                      <a:lnTo>
                        <a:pt x="6129" y="1071"/>
                      </a:lnTo>
                      <a:lnTo>
                        <a:pt x="6583" y="843"/>
                      </a:lnTo>
                      <a:lnTo>
                        <a:pt x="7103" y="649"/>
                      </a:lnTo>
                      <a:lnTo>
                        <a:pt x="7589" y="486"/>
                      </a:lnTo>
                      <a:lnTo>
                        <a:pt x="8108" y="324"/>
                      </a:lnTo>
                      <a:lnTo>
                        <a:pt x="8627" y="226"/>
                      </a:lnTo>
                      <a:lnTo>
                        <a:pt x="9145" y="129"/>
                      </a:lnTo>
                      <a:lnTo>
                        <a:pt x="9697" y="65"/>
                      </a:lnTo>
                      <a:lnTo>
                        <a:pt x="10248" y="0"/>
                      </a:lnTo>
                      <a:lnTo>
                        <a:pt x="11352" y="0"/>
                      </a:lnTo>
                      <a:lnTo>
                        <a:pt x="11903" y="65"/>
                      </a:lnTo>
                      <a:lnTo>
                        <a:pt x="12455" y="129"/>
                      </a:lnTo>
                      <a:lnTo>
                        <a:pt x="12973" y="226"/>
                      </a:lnTo>
                      <a:lnTo>
                        <a:pt x="13492" y="324"/>
                      </a:lnTo>
                      <a:lnTo>
                        <a:pt x="14011" y="486"/>
                      </a:lnTo>
                      <a:lnTo>
                        <a:pt x="14529" y="649"/>
                      </a:lnTo>
                      <a:lnTo>
                        <a:pt x="15017" y="843"/>
                      </a:lnTo>
                      <a:lnTo>
                        <a:pt x="15471" y="1071"/>
                      </a:lnTo>
                      <a:lnTo>
                        <a:pt x="15957" y="1297"/>
                      </a:lnTo>
                      <a:lnTo>
                        <a:pt x="16411" y="1557"/>
                      </a:lnTo>
                      <a:lnTo>
                        <a:pt x="16833" y="1848"/>
                      </a:lnTo>
                      <a:lnTo>
                        <a:pt x="17254" y="2140"/>
                      </a:lnTo>
                      <a:lnTo>
                        <a:pt x="17676" y="2465"/>
                      </a:lnTo>
                      <a:lnTo>
                        <a:pt x="18065" y="2822"/>
                      </a:lnTo>
                      <a:lnTo>
                        <a:pt x="18421" y="3179"/>
                      </a:lnTo>
                      <a:lnTo>
                        <a:pt x="18810" y="3536"/>
                      </a:lnTo>
                      <a:lnTo>
                        <a:pt x="19135" y="3924"/>
                      </a:lnTo>
                      <a:lnTo>
                        <a:pt x="19459" y="4345"/>
                      </a:lnTo>
                      <a:lnTo>
                        <a:pt x="19750" y="4767"/>
                      </a:lnTo>
                      <a:lnTo>
                        <a:pt x="20043" y="5190"/>
                      </a:lnTo>
                      <a:lnTo>
                        <a:pt x="20303" y="5644"/>
                      </a:lnTo>
                      <a:lnTo>
                        <a:pt x="20529" y="6130"/>
                      </a:lnTo>
                      <a:lnTo>
                        <a:pt x="20756" y="6584"/>
                      </a:lnTo>
                      <a:lnTo>
                        <a:pt x="20952" y="7103"/>
                      </a:lnTo>
                      <a:lnTo>
                        <a:pt x="21113" y="7589"/>
                      </a:lnTo>
                      <a:lnTo>
                        <a:pt x="21275" y="8109"/>
                      </a:lnTo>
                      <a:lnTo>
                        <a:pt x="21372" y="8627"/>
                      </a:lnTo>
                      <a:lnTo>
                        <a:pt x="21470" y="9146"/>
                      </a:lnTo>
                      <a:lnTo>
                        <a:pt x="21600" y="10249"/>
                      </a:lnTo>
                      <a:lnTo>
                        <a:pt x="21600" y="11351"/>
                      </a:lnTo>
                      <a:lnTo>
                        <a:pt x="21470" y="12454"/>
                      </a:lnTo>
                      <a:lnTo>
                        <a:pt x="21275" y="13493"/>
                      </a:lnTo>
                      <a:lnTo>
                        <a:pt x="21113" y="14011"/>
                      </a:lnTo>
                      <a:lnTo>
                        <a:pt x="20952" y="14498"/>
                      </a:lnTo>
                      <a:lnTo>
                        <a:pt x="20756" y="15016"/>
                      </a:lnTo>
                      <a:lnTo>
                        <a:pt x="20529" y="15470"/>
                      </a:lnTo>
                      <a:lnTo>
                        <a:pt x="20303" y="15958"/>
                      </a:lnTo>
                      <a:lnTo>
                        <a:pt x="20043" y="16410"/>
                      </a:lnTo>
                      <a:lnTo>
                        <a:pt x="19750" y="16833"/>
                      </a:lnTo>
                      <a:lnTo>
                        <a:pt x="19459" y="17255"/>
                      </a:lnTo>
                      <a:lnTo>
                        <a:pt x="19135" y="17676"/>
                      </a:lnTo>
                      <a:lnTo>
                        <a:pt x="18810" y="18066"/>
                      </a:lnTo>
                      <a:lnTo>
                        <a:pt x="18421" y="18423"/>
                      </a:lnTo>
                      <a:lnTo>
                        <a:pt x="18065" y="18778"/>
                      </a:lnTo>
                      <a:lnTo>
                        <a:pt x="17676" y="19135"/>
                      </a:lnTo>
                      <a:lnTo>
                        <a:pt x="17254" y="19460"/>
                      </a:lnTo>
                      <a:lnTo>
                        <a:pt x="16833" y="19752"/>
                      </a:lnTo>
                      <a:lnTo>
                        <a:pt x="16411" y="20043"/>
                      </a:lnTo>
                      <a:lnTo>
                        <a:pt x="15957" y="20303"/>
                      </a:lnTo>
                      <a:lnTo>
                        <a:pt x="15471" y="20531"/>
                      </a:lnTo>
                      <a:lnTo>
                        <a:pt x="15017" y="20757"/>
                      </a:lnTo>
                      <a:lnTo>
                        <a:pt x="14529" y="20951"/>
                      </a:lnTo>
                      <a:lnTo>
                        <a:pt x="14011" y="21114"/>
                      </a:lnTo>
                      <a:lnTo>
                        <a:pt x="13492" y="21276"/>
                      </a:lnTo>
                      <a:lnTo>
                        <a:pt x="12973" y="21374"/>
                      </a:lnTo>
                      <a:lnTo>
                        <a:pt x="12455" y="21471"/>
                      </a:lnTo>
                      <a:lnTo>
                        <a:pt x="11903" y="21536"/>
                      </a:lnTo>
                      <a:lnTo>
                        <a:pt x="11352" y="21600"/>
                      </a:lnTo>
                      <a:lnTo>
                        <a:pt x="10248" y="21600"/>
                      </a:lnTo>
                      <a:lnTo>
                        <a:pt x="9697" y="21536"/>
                      </a:lnTo>
                      <a:lnTo>
                        <a:pt x="9145" y="21471"/>
                      </a:lnTo>
                      <a:lnTo>
                        <a:pt x="8627" y="21374"/>
                      </a:lnTo>
                      <a:lnTo>
                        <a:pt x="8108" y="21276"/>
                      </a:lnTo>
                      <a:lnTo>
                        <a:pt x="7589" y="21114"/>
                      </a:lnTo>
                      <a:lnTo>
                        <a:pt x="7103" y="20951"/>
                      </a:lnTo>
                      <a:lnTo>
                        <a:pt x="6583" y="20757"/>
                      </a:lnTo>
                      <a:lnTo>
                        <a:pt x="6129" y="20531"/>
                      </a:lnTo>
                      <a:lnTo>
                        <a:pt x="5643" y="20303"/>
                      </a:lnTo>
                      <a:lnTo>
                        <a:pt x="5189" y="20043"/>
                      </a:lnTo>
                      <a:lnTo>
                        <a:pt x="4768" y="19752"/>
                      </a:lnTo>
                      <a:lnTo>
                        <a:pt x="4346" y="19460"/>
                      </a:lnTo>
                      <a:lnTo>
                        <a:pt x="3924" y="19135"/>
                      </a:lnTo>
                      <a:lnTo>
                        <a:pt x="3535" y="18778"/>
                      </a:lnTo>
                      <a:lnTo>
                        <a:pt x="3179" y="18423"/>
                      </a:lnTo>
                      <a:lnTo>
                        <a:pt x="2822" y="18066"/>
                      </a:lnTo>
                      <a:lnTo>
                        <a:pt x="2465" y="17676"/>
                      </a:lnTo>
                      <a:lnTo>
                        <a:pt x="2141" y="17255"/>
                      </a:lnTo>
                      <a:lnTo>
                        <a:pt x="1850" y="16833"/>
                      </a:lnTo>
                      <a:lnTo>
                        <a:pt x="1557" y="16410"/>
                      </a:lnTo>
                      <a:lnTo>
                        <a:pt x="1298" y="15958"/>
                      </a:lnTo>
                      <a:lnTo>
                        <a:pt x="1071" y="15470"/>
                      </a:lnTo>
                      <a:lnTo>
                        <a:pt x="844" y="15016"/>
                      </a:lnTo>
                      <a:lnTo>
                        <a:pt x="648" y="14498"/>
                      </a:lnTo>
                      <a:lnTo>
                        <a:pt x="487" y="14011"/>
                      </a:lnTo>
                      <a:lnTo>
                        <a:pt x="325" y="13493"/>
                      </a:lnTo>
                      <a:lnTo>
                        <a:pt x="130" y="12454"/>
                      </a:lnTo>
                      <a:lnTo>
                        <a:pt x="0" y="11351"/>
                      </a:lnTo>
                      <a:lnTo>
                        <a:pt x="0" y="10800"/>
                      </a:lnTo>
                      <a:close/>
                      <a:moveTo>
                        <a:pt x="9633" y="14887"/>
                      </a:moveTo>
                      <a:lnTo>
                        <a:pt x="9697" y="14887"/>
                      </a:lnTo>
                      <a:lnTo>
                        <a:pt x="9924" y="14854"/>
                      </a:lnTo>
                      <a:lnTo>
                        <a:pt x="10151" y="14756"/>
                      </a:lnTo>
                      <a:lnTo>
                        <a:pt x="10379" y="14627"/>
                      </a:lnTo>
                      <a:lnTo>
                        <a:pt x="10541" y="14465"/>
                      </a:lnTo>
                      <a:lnTo>
                        <a:pt x="15989" y="8984"/>
                      </a:lnTo>
                      <a:lnTo>
                        <a:pt x="16119" y="8821"/>
                      </a:lnTo>
                      <a:lnTo>
                        <a:pt x="16183" y="8660"/>
                      </a:lnTo>
                      <a:lnTo>
                        <a:pt x="16248" y="8466"/>
                      </a:lnTo>
                      <a:lnTo>
                        <a:pt x="16248" y="8270"/>
                      </a:lnTo>
                      <a:lnTo>
                        <a:pt x="16216" y="8011"/>
                      </a:lnTo>
                      <a:lnTo>
                        <a:pt x="16151" y="7752"/>
                      </a:lnTo>
                      <a:lnTo>
                        <a:pt x="16022" y="7557"/>
                      </a:lnTo>
                      <a:lnTo>
                        <a:pt x="15827" y="7362"/>
                      </a:lnTo>
                      <a:lnTo>
                        <a:pt x="15665" y="7232"/>
                      </a:lnTo>
                      <a:lnTo>
                        <a:pt x="15471" y="7167"/>
                      </a:lnTo>
                      <a:lnTo>
                        <a:pt x="15276" y="7103"/>
                      </a:lnTo>
                      <a:lnTo>
                        <a:pt x="15080" y="7103"/>
                      </a:lnTo>
                      <a:lnTo>
                        <a:pt x="14822" y="7135"/>
                      </a:lnTo>
                      <a:lnTo>
                        <a:pt x="14594" y="7200"/>
                      </a:lnTo>
                      <a:lnTo>
                        <a:pt x="14368" y="7330"/>
                      </a:lnTo>
                      <a:lnTo>
                        <a:pt x="14172" y="7524"/>
                      </a:lnTo>
                      <a:lnTo>
                        <a:pt x="9536" y="11968"/>
                      </a:lnTo>
                      <a:lnTo>
                        <a:pt x="7719" y="10183"/>
                      </a:lnTo>
                      <a:lnTo>
                        <a:pt x="7557" y="10022"/>
                      </a:lnTo>
                      <a:lnTo>
                        <a:pt x="7330" y="9925"/>
                      </a:lnTo>
                      <a:lnTo>
                        <a:pt x="7135" y="9860"/>
                      </a:lnTo>
                      <a:lnTo>
                        <a:pt x="6908" y="9827"/>
                      </a:lnTo>
                      <a:lnTo>
                        <a:pt x="6681" y="9860"/>
                      </a:lnTo>
                      <a:lnTo>
                        <a:pt x="6454" y="9925"/>
                      </a:lnTo>
                      <a:lnTo>
                        <a:pt x="6260" y="10022"/>
                      </a:lnTo>
                      <a:lnTo>
                        <a:pt x="6065" y="10183"/>
                      </a:lnTo>
                      <a:lnTo>
                        <a:pt x="5935" y="10346"/>
                      </a:lnTo>
                      <a:lnTo>
                        <a:pt x="5806" y="10540"/>
                      </a:lnTo>
                      <a:lnTo>
                        <a:pt x="5741" y="10768"/>
                      </a:lnTo>
                      <a:lnTo>
                        <a:pt x="5741" y="11222"/>
                      </a:lnTo>
                      <a:lnTo>
                        <a:pt x="5806" y="11449"/>
                      </a:lnTo>
                      <a:lnTo>
                        <a:pt x="5935" y="11643"/>
                      </a:lnTo>
                      <a:lnTo>
                        <a:pt x="6065" y="11837"/>
                      </a:lnTo>
                      <a:lnTo>
                        <a:pt x="8790" y="14562"/>
                      </a:lnTo>
                      <a:lnTo>
                        <a:pt x="8984" y="14693"/>
                      </a:lnTo>
                      <a:lnTo>
                        <a:pt x="9179" y="14822"/>
                      </a:lnTo>
                      <a:lnTo>
                        <a:pt x="9405" y="14887"/>
                      </a:lnTo>
                      <a:lnTo>
                        <a:pt x="9633" y="14887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393" name="Group 393"/>
                <p:cNvGrpSpPr/>
                <p:nvPr/>
              </p:nvGrpSpPr>
              <p:grpSpPr>
                <a:xfrm>
                  <a:off x="3561981" y="4885"/>
                  <a:ext cx="332628" cy="332627"/>
                  <a:chOff x="21" y="21"/>
                  <a:chExt cx="332626" cy="332626"/>
                </a:xfrm>
              </p:grpSpPr>
              <p:sp>
                <p:nvSpPr>
                  <p:cNvPr id="378" name="Shape 378"/>
                  <p:cNvSpPr/>
                  <p:nvPr/>
                </p:nvSpPr>
                <p:spPr>
                  <a:xfrm>
                    <a:off x="21" y="21"/>
                    <a:ext cx="332627" cy="3326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0"/>
                        </a:moveTo>
                        <a:lnTo>
                          <a:pt x="10235" y="33"/>
                        </a:lnTo>
                        <a:lnTo>
                          <a:pt x="9703" y="65"/>
                        </a:lnTo>
                        <a:lnTo>
                          <a:pt x="9172" y="132"/>
                        </a:lnTo>
                        <a:lnTo>
                          <a:pt x="8108" y="332"/>
                        </a:lnTo>
                        <a:lnTo>
                          <a:pt x="7576" y="498"/>
                        </a:lnTo>
                        <a:lnTo>
                          <a:pt x="7078" y="665"/>
                        </a:lnTo>
                        <a:lnTo>
                          <a:pt x="6612" y="864"/>
                        </a:lnTo>
                        <a:lnTo>
                          <a:pt x="6114" y="1063"/>
                        </a:lnTo>
                        <a:lnTo>
                          <a:pt x="5649" y="1295"/>
                        </a:lnTo>
                        <a:lnTo>
                          <a:pt x="5216" y="1561"/>
                        </a:lnTo>
                        <a:lnTo>
                          <a:pt x="4751" y="1860"/>
                        </a:lnTo>
                        <a:lnTo>
                          <a:pt x="4353" y="2160"/>
                        </a:lnTo>
                        <a:lnTo>
                          <a:pt x="3920" y="2459"/>
                        </a:lnTo>
                        <a:lnTo>
                          <a:pt x="3556" y="2825"/>
                        </a:lnTo>
                        <a:lnTo>
                          <a:pt x="3156" y="3156"/>
                        </a:lnTo>
                        <a:lnTo>
                          <a:pt x="2825" y="3556"/>
                        </a:lnTo>
                        <a:lnTo>
                          <a:pt x="2459" y="3920"/>
                        </a:lnTo>
                        <a:lnTo>
                          <a:pt x="2160" y="4353"/>
                        </a:lnTo>
                        <a:lnTo>
                          <a:pt x="1860" y="4751"/>
                        </a:lnTo>
                        <a:lnTo>
                          <a:pt x="1561" y="5216"/>
                        </a:lnTo>
                        <a:lnTo>
                          <a:pt x="1295" y="5649"/>
                        </a:lnTo>
                        <a:lnTo>
                          <a:pt x="1063" y="6114"/>
                        </a:lnTo>
                        <a:lnTo>
                          <a:pt x="864" y="6612"/>
                        </a:lnTo>
                        <a:lnTo>
                          <a:pt x="665" y="7078"/>
                        </a:lnTo>
                        <a:lnTo>
                          <a:pt x="498" y="7576"/>
                        </a:lnTo>
                        <a:lnTo>
                          <a:pt x="332" y="8108"/>
                        </a:lnTo>
                        <a:lnTo>
                          <a:pt x="232" y="8640"/>
                        </a:lnTo>
                        <a:lnTo>
                          <a:pt x="132" y="9171"/>
                        </a:lnTo>
                        <a:lnTo>
                          <a:pt x="65" y="9703"/>
                        </a:lnTo>
                        <a:lnTo>
                          <a:pt x="33" y="10235"/>
                        </a:lnTo>
                        <a:lnTo>
                          <a:pt x="0" y="10800"/>
                        </a:lnTo>
                        <a:lnTo>
                          <a:pt x="33" y="11365"/>
                        </a:lnTo>
                        <a:lnTo>
                          <a:pt x="65" y="11897"/>
                        </a:lnTo>
                        <a:lnTo>
                          <a:pt x="132" y="12428"/>
                        </a:lnTo>
                        <a:lnTo>
                          <a:pt x="332" y="13492"/>
                        </a:lnTo>
                        <a:lnTo>
                          <a:pt x="498" y="14023"/>
                        </a:lnTo>
                        <a:lnTo>
                          <a:pt x="665" y="14522"/>
                        </a:lnTo>
                        <a:lnTo>
                          <a:pt x="864" y="14988"/>
                        </a:lnTo>
                        <a:lnTo>
                          <a:pt x="1063" y="15486"/>
                        </a:lnTo>
                        <a:lnTo>
                          <a:pt x="1295" y="15951"/>
                        </a:lnTo>
                        <a:lnTo>
                          <a:pt x="1561" y="16384"/>
                        </a:lnTo>
                        <a:lnTo>
                          <a:pt x="1860" y="16847"/>
                        </a:lnTo>
                        <a:lnTo>
                          <a:pt x="2160" y="17247"/>
                        </a:lnTo>
                        <a:lnTo>
                          <a:pt x="2459" y="17678"/>
                        </a:lnTo>
                        <a:lnTo>
                          <a:pt x="2825" y="18044"/>
                        </a:lnTo>
                        <a:lnTo>
                          <a:pt x="3156" y="18444"/>
                        </a:lnTo>
                        <a:lnTo>
                          <a:pt x="3556" y="18775"/>
                        </a:lnTo>
                        <a:lnTo>
                          <a:pt x="3920" y="19141"/>
                        </a:lnTo>
                        <a:lnTo>
                          <a:pt x="4353" y="19440"/>
                        </a:lnTo>
                        <a:lnTo>
                          <a:pt x="4751" y="19739"/>
                        </a:lnTo>
                        <a:lnTo>
                          <a:pt x="5216" y="20039"/>
                        </a:lnTo>
                        <a:lnTo>
                          <a:pt x="5649" y="20304"/>
                        </a:lnTo>
                        <a:lnTo>
                          <a:pt x="6114" y="20537"/>
                        </a:lnTo>
                        <a:lnTo>
                          <a:pt x="6612" y="20736"/>
                        </a:lnTo>
                        <a:lnTo>
                          <a:pt x="7078" y="20935"/>
                        </a:lnTo>
                        <a:lnTo>
                          <a:pt x="7576" y="21102"/>
                        </a:lnTo>
                        <a:lnTo>
                          <a:pt x="8108" y="21268"/>
                        </a:lnTo>
                        <a:lnTo>
                          <a:pt x="9172" y="21468"/>
                        </a:lnTo>
                        <a:lnTo>
                          <a:pt x="9703" y="21535"/>
                        </a:lnTo>
                        <a:lnTo>
                          <a:pt x="10235" y="21567"/>
                        </a:lnTo>
                        <a:lnTo>
                          <a:pt x="10800" y="21600"/>
                        </a:lnTo>
                        <a:lnTo>
                          <a:pt x="11365" y="21567"/>
                        </a:lnTo>
                        <a:lnTo>
                          <a:pt x="11897" y="21535"/>
                        </a:lnTo>
                        <a:lnTo>
                          <a:pt x="12428" y="21468"/>
                        </a:lnTo>
                        <a:lnTo>
                          <a:pt x="13492" y="21268"/>
                        </a:lnTo>
                        <a:lnTo>
                          <a:pt x="14023" y="21102"/>
                        </a:lnTo>
                        <a:lnTo>
                          <a:pt x="14522" y="20935"/>
                        </a:lnTo>
                        <a:lnTo>
                          <a:pt x="14988" y="20736"/>
                        </a:lnTo>
                        <a:lnTo>
                          <a:pt x="15486" y="20537"/>
                        </a:lnTo>
                        <a:lnTo>
                          <a:pt x="15951" y="20304"/>
                        </a:lnTo>
                        <a:lnTo>
                          <a:pt x="16384" y="20039"/>
                        </a:lnTo>
                        <a:lnTo>
                          <a:pt x="16849" y="19739"/>
                        </a:lnTo>
                        <a:lnTo>
                          <a:pt x="17247" y="19440"/>
                        </a:lnTo>
                        <a:lnTo>
                          <a:pt x="17678" y="19141"/>
                        </a:lnTo>
                        <a:lnTo>
                          <a:pt x="18044" y="18775"/>
                        </a:lnTo>
                        <a:lnTo>
                          <a:pt x="18444" y="18444"/>
                        </a:lnTo>
                        <a:lnTo>
                          <a:pt x="18775" y="18044"/>
                        </a:lnTo>
                        <a:lnTo>
                          <a:pt x="19141" y="17678"/>
                        </a:lnTo>
                        <a:lnTo>
                          <a:pt x="19440" y="17247"/>
                        </a:lnTo>
                        <a:lnTo>
                          <a:pt x="19739" y="16847"/>
                        </a:lnTo>
                        <a:lnTo>
                          <a:pt x="20039" y="16384"/>
                        </a:lnTo>
                        <a:lnTo>
                          <a:pt x="20304" y="15951"/>
                        </a:lnTo>
                        <a:lnTo>
                          <a:pt x="20537" y="15486"/>
                        </a:lnTo>
                        <a:lnTo>
                          <a:pt x="20736" y="14988"/>
                        </a:lnTo>
                        <a:lnTo>
                          <a:pt x="20935" y="14522"/>
                        </a:lnTo>
                        <a:lnTo>
                          <a:pt x="21102" y="14023"/>
                        </a:lnTo>
                        <a:lnTo>
                          <a:pt x="21268" y="13492"/>
                        </a:lnTo>
                        <a:lnTo>
                          <a:pt x="21468" y="12428"/>
                        </a:lnTo>
                        <a:lnTo>
                          <a:pt x="21535" y="11897"/>
                        </a:lnTo>
                        <a:lnTo>
                          <a:pt x="21567" y="11365"/>
                        </a:lnTo>
                        <a:lnTo>
                          <a:pt x="21600" y="10800"/>
                        </a:lnTo>
                        <a:lnTo>
                          <a:pt x="21567" y="10235"/>
                        </a:lnTo>
                        <a:lnTo>
                          <a:pt x="21535" y="9703"/>
                        </a:lnTo>
                        <a:lnTo>
                          <a:pt x="21468" y="9171"/>
                        </a:lnTo>
                        <a:lnTo>
                          <a:pt x="21368" y="8640"/>
                        </a:lnTo>
                        <a:lnTo>
                          <a:pt x="21268" y="8108"/>
                        </a:lnTo>
                        <a:lnTo>
                          <a:pt x="21102" y="7576"/>
                        </a:lnTo>
                        <a:lnTo>
                          <a:pt x="20935" y="7078"/>
                        </a:lnTo>
                        <a:lnTo>
                          <a:pt x="20736" y="6612"/>
                        </a:lnTo>
                        <a:lnTo>
                          <a:pt x="20537" y="6114"/>
                        </a:lnTo>
                        <a:lnTo>
                          <a:pt x="20304" y="5649"/>
                        </a:lnTo>
                        <a:lnTo>
                          <a:pt x="20039" y="5216"/>
                        </a:lnTo>
                        <a:lnTo>
                          <a:pt x="19739" y="4751"/>
                        </a:lnTo>
                        <a:lnTo>
                          <a:pt x="19440" y="4353"/>
                        </a:lnTo>
                        <a:lnTo>
                          <a:pt x="19141" y="3920"/>
                        </a:lnTo>
                        <a:lnTo>
                          <a:pt x="18775" y="3556"/>
                        </a:lnTo>
                        <a:lnTo>
                          <a:pt x="18444" y="3156"/>
                        </a:lnTo>
                        <a:lnTo>
                          <a:pt x="18044" y="2825"/>
                        </a:lnTo>
                        <a:lnTo>
                          <a:pt x="17678" y="2459"/>
                        </a:lnTo>
                        <a:lnTo>
                          <a:pt x="17247" y="2160"/>
                        </a:lnTo>
                        <a:lnTo>
                          <a:pt x="16849" y="1860"/>
                        </a:lnTo>
                        <a:lnTo>
                          <a:pt x="16384" y="1561"/>
                        </a:lnTo>
                        <a:lnTo>
                          <a:pt x="15951" y="1295"/>
                        </a:lnTo>
                        <a:lnTo>
                          <a:pt x="15486" y="1063"/>
                        </a:lnTo>
                        <a:lnTo>
                          <a:pt x="14988" y="864"/>
                        </a:lnTo>
                        <a:lnTo>
                          <a:pt x="14522" y="665"/>
                        </a:lnTo>
                        <a:lnTo>
                          <a:pt x="14023" y="498"/>
                        </a:lnTo>
                        <a:lnTo>
                          <a:pt x="13492" y="332"/>
                        </a:lnTo>
                        <a:lnTo>
                          <a:pt x="12428" y="132"/>
                        </a:lnTo>
                        <a:lnTo>
                          <a:pt x="11897" y="65"/>
                        </a:lnTo>
                        <a:lnTo>
                          <a:pt x="11365" y="33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79" name="Shape 379"/>
                  <p:cNvSpPr/>
                  <p:nvPr/>
                </p:nvSpPr>
                <p:spPr>
                  <a:xfrm>
                    <a:off x="20487" y="20487"/>
                    <a:ext cx="291695" cy="2916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21600"/>
                        </a:moveTo>
                        <a:lnTo>
                          <a:pt x="10232" y="21600"/>
                        </a:lnTo>
                        <a:lnTo>
                          <a:pt x="9701" y="21524"/>
                        </a:lnTo>
                        <a:lnTo>
                          <a:pt x="9171" y="21486"/>
                        </a:lnTo>
                        <a:lnTo>
                          <a:pt x="8110" y="21259"/>
                        </a:lnTo>
                        <a:lnTo>
                          <a:pt x="7579" y="21107"/>
                        </a:lnTo>
                        <a:lnTo>
                          <a:pt x="7086" y="20956"/>
                        </a:lnTo>
                        <a:lnTo>
                          <a:pt x="6594" y="20729"/>
                        </a:lnTo>
                        <a:lnTo>
                          <a:pt x="6138" y="20539"/>
                        </a:lnTo>
                        <a:lnTo>
                          <a:pt x="5647" y="20274"/>
                        </a:lnTo>
                        <a:lnTo>
                          <a:pt x="5191" y="20046"/>
                        </a:lnTo>
                        <a:lnTo>
                          <a:pt x="4774" y="19744"/>
                        </a:lnTo>
                        <a:lnTo>
                          <a:pt x="4358" y="19440"/>
                        </a:lnTo>
                        <a:lnTo>
                          <a:pt x="3941" y="19137"/>
                        </a:lnTo>
                        <a:lnTo>
                          <a:pt x="3562" y="18796"/>
                        </a:lnTo>
                        <a:lnTo>
                          <a:pt x="3184" y="18416"/>
                        </a:lnTo>
                        <a:lnTo>
                          <a:pt x="2804" y="18038"/>
                        </a:lnTo>
                        <a:lnTo>
                          <a:pt x="2463" y="17659"/>
                        </a:lnTo>
                        <a:lnTo>
                          <a:pt x="1553" y="16408"/>
                        </a:lnTo>
                        <a:lnTo>
                          <a:pt x="1326" y="15953"/>
                        </a:lnTo>
                        <a:lnTo>
                          <a:pt x="1061" y="15462"/>
                        </a:lnTo>
                        <a:lnTo>
                          <a:pt x="871" y="15006"/>
                        </a:lnTo>
                        <a:lnTo>
                          <a:pt x="644" y="14514"/>
                        </a:lnTo>
                        <a:lnTo>
                          <a:pt x="492" y="14021"/>
                        </a:lnTo>
                        <a:lnTo>
                          <a:pt x="341" y="13490"/>
                        </a:lnTo>
                        <a:lnTo>
                          <a:pt x="114" y="12429"/>
                        </a:lnTo>
                        <a:lnTo>
                          <a:pt x="75" y="11899"/>
                        </a:lnTo>
                        <a:lnTo>
                          <a:pt x="0" y="11368"/>
                        </a:lnTo>
                        <a:lnTo>
                          <a:pt x="0" y="10232"/>
                        </a:lnTo>
                        <a:lnTo>
                          <a:pt x="75" y="9701"/>
                        </a:lnTo>
                        <a:lnTo>
                          <a:pt x="114" y="9171"/>
                        </a:lnTo>
                        <a:lnTo>
                          <a:pt x="341" y="8110"/>
                        </a:lnTo>
                        <a:lnTo>
                          <a:pt x="492" y="7579"/>
                        </a:lnTo>
                        <a:lnTo>
                          <a:pt x="644" y="7086"/>
                        </a:lnTo>
                        <a:lnTo>
                          <a:pt x="871" y="6593"/>
                        </a:lnTo>
                        <a:lnTo>
                          <a:pt x="1061" y="6138"/>
                        </a:lnTo>
                        <a:lnTo>
                          <a:pt x="1326" y="5647"/>
                        </a:lnTo>
                        <a:lnTo>
                          <a:pt x="1553" y="5191"/>
                        </a:lnTo>
                        <a:lnTo>
                          <a:pt x="1856" y="4774"/>
                        </a:lnTo>
                        <a:lnTo>
                          <a:pt x="2160" y="4358"/>
                        </a:lnTo>
                        <a:lnTo>
                          <a:pt x="2463" y="3941"/>
                        </a:lnTo>
                        <a:lnTo>
                          <a:pt x="2804" y="3562"/>
                        </a:lnTo>
                        <a:lnTo>
                          <a:pt x="3184" y="3184"/>
                        </a:lnTo>
                        <a:lnTo>
                          <a:pt x="3562" y="2804"/>
                        </a:lnTo>
                        <a:lnTo>
                          <a:pt x="3941" y="2463"/>
                        </a:lnTo>
                        <a:lnTo>
                          <a:pt x="4358" y="2160"/>
                        </a:lnTo>
                        <a:lnTo>
                          <a:pt x="4774" y="1856"/>
                        </a:lnTo>
                        <a:lnTo>
                          <a:pt x="5191" y="1553"/>
                        </a:lnTo>
                        <a:lnTo>
                          <a:pt x="5647" y="1326"/>
                        </a:lnTo>
                        <a:lnTo>
                          <a:pt x="6138" y="1061"/>
                        </a:lnTo>
                        <a:lnTo>
                          <a:pt x="6594" y="871"/>
                        </a:lnTo>
                        <a:lnTo>
                          <a:pt x="7086" y="644"/>
                        </a:lnTo>
                        <a:lnTo>
                          <a:pt x="7579" y="492"/>
                        </a:lnTo>
                        <a:lnTo>
                          <a:pt x="8110" y="341"/>
                        </a:lnTo>
                        <a:lnTo>
                          <a:pt x="9171" y="114"/>
                        </a:lnTo>
                        <a:lnTo>
                          <a:pt x="9701" y="75"/>
                        </a:lnTo>
                        <a:lnTo>
                          <a:pt x="10232" y="0"/>
                        </a:lnTo>
                        <a:lnTo>
                          <a:pt x="11368" y="0"/>
                        </a:lnTo>
                        <a:lnTo>
                          <a:pt x="11899" y="75"/>
                        </a:lnTo>
                        <a:lnTo>
                          <a:pt x="12429" y="114"/>
                        </a:lnTo>
                        <a:lnTo>
                          <a:pt x="13490" y="341"/>
                        </a:lnTo>
                        <a:lnTo>
                          <a:pt x="14021" y="492"/>
                        </a:lnTo>
                        <a:lnTo>
                          <a:pt x="14514" y="644"/>
                        </a:lnTo>
                        <a:lnTo>
                          <a:pt x="15006" y="871"/>
                        </a:lnTo>
                        <a:lnTo>
                          <a:pt x="15462" y="1061"/>
                        </a:lnTo>
                        <a:lnTo>
                          <a:pt x="15953" y="1326"/>
                        </a:lnTo>
                        <a:lnTo>
                          <a:pt x="16408" y="1553"/>
                        </a:lnTo>
                        <a:lnTo>
                          <a:pt x="17659" y="2463"/>
                        </a:lnTo>
                        <a:lnTo>
                          <a:pt x="18038" y="2804"/>
                        </a:lnTo>
                        <a:lnTo>
                          <a:pt x="18416" y="3184"/>
                        </a:lnTo>
                        <a:lnTo>
                          <a:pt x="18796" y="3562"/>
                        </a:lnTo>
                        <a:lnTo>
                          <a:pt x="19137" y="3941"/>
                        </a:lnTo>
                        <a:lnTo>
                          <a:pt x="19440" y="4358"/>
                        </a:lnTo>
                        <a:lnTo>
                          <a:pt x="19744" y="4774"/>
                        </a:lnTo>
                        <a:lnTo>
                          <a:pt x="20047" y="5191"/>
                        </a:lnTo>
                        <a:lnTo>
                          <a:pt x="20274" y="5647"/>
                        </a:lnTo>
                        <a:lnTo>
                          <a:pt x="20539" y="6138"/>
                        </a:lnTo>
                        <a:lnTo>
                          <a:pt x="20729" y="6593"/>
                        </a:lnTo>
                        <a:lnTo>
                          <a:pt x="20956" y="7086"/>
                        </a:lnTo>
                        <a:lnTo>
                          <a:pt x="21107" y="7579"/>
                        </a:lnTo>
                        <a:lnTo>
                          <a:pt x="21259" y="8110"/>
                        </a:lnTo>
                        <a:lnTo>
                          <a:pt x="21486" y="9171"/>
                        </a:lnTo>
                        <a:lnTo>
                          <a:pt x="21524" y="9701"/>
                        </a:lnTo>
                        <a:lnTo>
                          <a:pt x="21600" y="10232"/>
                        </a:lnTo>
                        <a:lnTo>
                          <a:pt x="21600" y="11368"/>
                        </a:lnTo>
                        <a:lnTo>
                          <a:pt x="21524" y="11899"/>
                        </a:lnTo>
                        <a:lnTo>
                          <a:pt x="21486" y="12429"/>
                        </a:lnTo>
                        <a:lnTo>
                          <a:pt x="21259" y="13490"/>
                        </a:lnTo>
                        <a:lnTo>
                          <a:pt x="21107" y="14021"/>
                        </a:lnTo>
                        <a:lnTo>
                          <a:pt x="20956" y="14514"/>
                        </a:lnTo>
                        <a:lnTo>
                          <a:pt x="20729" y="15006"/>
                        </a:lnTo>
                        <a:lnTo>
                          <a:pt x="20539" y="15462"/>
                        </a:lnTo>
                        <a:lnTo>
                          <a:pt x="20274" y="15953"/>
                        </a:lnTo>
                        <a:lnTo>
                          <a:pt x="20047" y="16408"/>
                        </a:lnTo>
                        <a:lnTo>
                          <a:pt x="19137" y="17659"/>
                        </a:lnTo>
                        <a:lnTo>
                          <a:pt x="18796" y="18038"/>
                        </a:lnTo>
                        <a:lnTo>
                          <a:pt x="18416" y="18416"/>
                        </a:lnTo>
                        <a:lnTo>
                          <a:pt x="18038" y="18796"/>
                        </a:lnTo>
                        <a:lnTo>
                          <a:pt x="17659" y="19137"/>
                        </a:lnTo>
                        <a:lnTo>
                          <a:pt x="16825" y="19744"/>
                        </a:lnTo>
                        <a:lnTo>
                          <a:pt x="16408" y="20046"/>
                        </a:lnTo>
                        <a:lnTo>
                          <a:pt x="15953" y="20274"/>
                        </a:lnTo>
                        <a:lnTo>
                          <a:pt x="15462" y="20539"/>
                        </a:lnTo>
                        <a:lnTo>
                          <a:pt x="15006" y="20729"/>
                        </a:lnTo>
                        <a:lnTo>
                          <a:pt x="14514" y="20956"/>
                        </a:lnTo>
                        <a:lnTo>
                          <a:pt x="14021" y="21107"/>
                        </a:lnTo>
                        <a:lnTo>
                          <a:pt x="13490" y="21259"/>
                        </a:lnTo>
                        <a:lnTo>
                          <a:pt x="12429" y="21486"/>
                        </a:lnTo>
                        <a:lnTo>
                          <a:pt x="11899" y="21524"/>
                        </a:lnTo>
                        <a:lnTo>
                          <a:pt x="11368" y="21600"/>
                        </a:lnTo>
                        <a:lnTo>
                          <a:pt x="10800" y="2160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80" name="Shape 380"/>
                  <p:cNvSpPr/>
                  <p:nvPr/>
                </p:nvSpPr>
                <p:spPr>
                  <a:xfrm>
                    <a:off x="167868" y="74215"/>
                    <a:ext cx="46060" cy="1422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14607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81" name="Shape 381"/>
                  <p:cNvSpPr/>
                  <p:nvPr/>
                </p:nvSpPr>
                <p:spPr>
                  <a:xfrm flipV="1">
                    <a:off x="166334" y="20487"/>
                    <a:ext cx="1" cy="24564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82" name="Shape 382"/>
                  <p:cNvSpPr/>
                  <p:nvPr/>
                </p:nvSpPr>
                <p:spPr>
                  <a:xfrm>
                    <a:off x="93673" y="39923"/>
                    <a:ext cx="11768" cy="20993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83" name="Shape 383"/>
                  <p:cNvSpPr/>
                  <p:nvPr/>
                </p:nvSpPr>
                <p:spPr>
                  <a:xfrm>
                    <a:off x="39923" y="93652"/>
                    <a:ext cx="20993" cy="11789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84" name="Shape 384"/>
                  <p:cNvSpPr/>
                  <p:nvPr/>
                </p:nvSpPr>
                <p:spPr>
                  <a:xfrm>
                    <a:off x="20487" y="166334"/>
                    <a:ext cx="24564" cy="1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85" name="Shape 385"/>
                  <p:cNvSpPr/>
                  <p:nvPr/>
                </p:nvSpPr>
                <p:spPr>
                  <a:xfrm flipV="1">
                    <a:off x="39923" y="227228"/>
                    <a:ext cx="20993" cy="11768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86" name="Shape 386"/>
                  <p:cNvSpPr/>
                  <p:nvPr/>
                </p:nvSpPr>
                <p:spPr>
                  <a:xfrm flipV="1">
                    <a:off x="93673" y="271753"/>
                    <a:ext cx="11768" cy="20993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87" name="Shape 387"/>
                  <p:cNvSpPr/>
                  <p:nvPr/>
                </p:nvSpPr>
                <p:spPr>
                  <a:xfrm>
                    <a:off x="166334" y="287618"/>
                    <a:ext cx="1" cy="24564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88" name="Shape 388"/>
                  <p:cNvSpPr/>
                  <p:nvPr/>
                </p:nvSpPr>
                <p:spPr>
                  <a:xfrm flipH="1" flipV="1">
                    <a:off x="227228" y="271753"/>
                    <a:ext cx="11768" cy="20993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89" name="Shape 389"/>
                  <p:cNvSpPr/>
                  <p:nvPr/>
                </p:nvSpPr>
                <p:spPr>
                  <a:xfrm flipH="1" flipV="1">
                    <a:off x="271753" y="227228"/>
                    <a:ext cx="20993" cy="11768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90" name="Shape 390"/>
                  <p:cNvSpPr/>
                  <p:nvPr/>
                </p:nvSpPr>
                <p:spPr>
                  <a:xfrm flipH="1">
                    <a:off x="287618" y="166334"/>
                    <a:ext cx="24564" cy="1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91" name="Shape 391"/>
                  <p:cNvSpPr/>
                  <p:nvPr/>
                </p:nvSpPr>
                <p:spPr>
                  <a:xfrm flipV="1">
                    <a:off x="271753" y="93652"/>
                    <a:ext cx="20993" cy="11789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92" name="Shape 392"/>
                  <p:cNvSpPr/>
                  <p:nvPr/>
                </p:nvSpPr>
                <p:spPr>
                  <a:xfrm flipH="1">
                    <a:off x="227228" y="39923"/>
                    <a:ext cx="11768" cy="20993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402" name="Group 402"/>
                <p:cNvGrpSpPr/>
                <p:nvPr/>
              </p:nvGrpSpPr>
              <p:grpSpPr>
                <a:xfrm>
                  <a:off x="2769483" y="21"/>
                  <a:ext cx="215967" cy="342356"/>
                  <a:chOff x="0" y="21"/>
                  <a:chExt cx="215965" cy="342355"/>
                </a:xfrm>
              </p:grpSpPr>
              <p:sp>
                <p:nvSpPr>
                  <p:cNvPr id="394" name="Shape 394"/>
                  <p:cNvSpPr/>
                  <p:nvPr/>
                </p:nvSpPr>
                <p:spPr>
                  <a:xfrm>
                    <a:off x="64991" y="298376"/>
                    <a:ext cx="85984" cy="18934"/>
                  </a:xfrm>
                  <a:prstGeom prst="rect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95" name="Shape 395"/>
                  <p:cNvSpPr/>
                  <p:nvPr/>
                </p:nvSpPr>
                <p:spPr>
                  <a:xfrm>
                    <a:off x="64991" y="278919"/>
                    <a:ext cx="85984" cy="18933"/>
                  </a:xfrm>
                  <a:prstGeom prst="rect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96" name="Shape 396"/>
                  <p:cNvSpPr/>
                  <p:nvPr/>
                </p:nvSpPr>
                <p:spPr>
                  <a:xfrm>
                    <a:off x="64991" y="317309"/>
                    <a:ext cx="85984" cy="2506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3078"/>
                        </a:lnTo>
                        <a:lnTo>
                          <a:pt x="127" y="5739"/>
                        </a:lnTo>
                        <a:lnTo>
                          <a:pt x="517" y="8383"/>
                        </a:lnTo>
                        <a:lnTo>
                          <a:pt x="1029" y="10574"/>
                        </a:lnTo>
                        <a:lnTo>
                          <a:pt x="1800" y="11913"/>
                        </a:lnTo>
                        <a:lnTo>
                          <a:pt x="9897" y="21165"/>
                        </a:lnTo>
                        <a:lnTo>
                          <a:pt x="10800" y="21600"/>
                        </a:lnTo>
                        <a:lnTo>
                          <a:pt x="11697" y="21165"/>
                        </a:lnTo>
                        <a:lnTo>
                          <a:pt x="19800" y="11913"/>
                        </a:lnTo>
                        <a:lnTo>
                          <a:pt x="20571" y="10574"/>
                        </a:lnTo>
                        <a:lnTo>
                          <a:pt x="21083" y="8383"/>
                        </a:lnTo>
                        <a:lnTo>
                          <a:pt x="21468" y="5739"/>
                        </a:lnTo>
                        <a:lnTo>
                          <a:pt x="21600" y="3078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97" name="Shape 397"/>
                  <p:cNvSpPr/>
                  <p:nvPr/>
                </p:nvSpPr>
                <p:spPr>
                  <a:xfrm>
                    <a:off x="55788" y="118237"/>
                    <a:ext cx="29670" cy="1402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lnTo>
                          <a:pt x="8934" y="922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98" name="Shape 398"/>
                  <p:cNvSpPr/>
                  <p:nvPr/>
                </p:nvSpPr>
                <p:spPr>
                  <a:xfrm>
                    <a:off x="-1" y="21"/>
                    <a:ext cx="215967" cy="2584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5100" y="21600"/>
                        </a:moveTo>
                        <a:lnTo>
                          <a:pt x="15356" y="20659"/>
                        </a:lnTo>
                        <a:lnTo>
                          <a:pt x="15713" y="19761"/>
                        </a:lnTo>
                        <a:lnTo>
                          <a:pt x="16123" y="18906"/>
                        </a:lnTo>
                        <a:lnTo>
                          <a:pt x="16584" y="18135"/>
                        </a:lnTo>
                        <a:lnTo>
                          <a:pt x="17096" y="17408"/>
                        </a:lnTo>
                        <a:lnTo>
                          <a:pt x="17607" y="16681"/>
                        </a:lnTo>
                        <a:lnTo>
                          <a:pt x="18733" y="15313"/>
                        </a:lnTo>
                        <a:lnTo>
                          <a:pt x="19297" y="14628"/>
                        </a:lnTo>
                        <a:lnTo>
                          <a:pt x="19807" y="13945"/>
                        </a:lnTo>
                        <a:lnTo>
                          <a:pt x="20270" y="13260"/>
                        </a:lnTo>
                        <a:lnTo>
                          <a:pt x="20730" y="12490"/>
                        </a:lnTo>
                        <a:lnTo>
                          <a:pt x="21087" y="11719"/>
                        </a:lnTo>
                        <a:lnTo>
                          <a:pt x="21344" y="10864"/>
                        </a:lnTo>
                        <a:lnTo>
                          <a:pt x="21497" y="9967"/>
                        </a:lnTo>
                        <a:lnTo>
                          <a:pt x="21547" y="9496"/>
                        </a:lnTo>
                        <a:lnTo>
                          <a:pt x="21600" y="9025"/>
                        </a:lnTo>
                        <a:lnTo>
                          <a:pt x="21497" y="8084"/>
                        </a:lnTo>
                        <a:lnTo>
                          <a:pt x="21344" y="7187"/>
                        </a:lnTo>
                        <a:lnTo>
                          <a:pt x="21087" y="6329"/>
                        </a:lnTo>
                        <a:lnTo>
                          <a:pt x="20730" y="5518"/>
                        </a:lnTo>
                        <a:lnTo>
                          <a:pt x="20270" y="4705"/>
                        </a:lnTo>
                        <a:lnTo>
                          <a:pt x="19757" y="3978"/>
                        </a:lnTo>
                        <a:lnTo>
                          <a:pt x="19091" y="3293"/>
                        </a:lnTo>
                        <a:lnTo>
                          <a:pt x="18427" y="2652"/>
                        </a:lnTo>
                        <a:lnTo>
                          <a:pt x="17657" y="2053"/>
                        </a:lnTo>
                        <a:lnTo>
                          <a:pt x="16840" y="1540"/>
                        </a:lnTo>
                        <a:lnTo>
                          <a:pt x="15917" y="1112"/>
                        </a:lnTo>
                        <a:lnTo>
                          <a:pt x="14997" y="727"/>
                        </a:lnTo>
                        <a:lnTo>
                          <a:pt x="14024" y="427"/>
                        </a:lnTo>
                        <a:lnTo>
                          <a:pt x="12950" y="170"/>
                        </a:lnTo>
                        <a:lnTo>
                          <a:pt x="11926" y="42"/>
                        </a:lnTo>
                        <a:lnTo>
                          <a:pt x="10800" y="0"/>
                        </a:lnTo>
                        <a:lnTo>
                          <a:pt x="9674" y="42"/>
                        </a:lnTo>
                        <a:lnTo>
                          <a:pt x="8650" y="170"/>
                        </a:lnTo>
                        <a:lnTo>
                          <a:pt x="7576" y="427"/>
                        </a:lnTo>
                        <a:lnTo>
                          <a:pt x="6603" y="727"/>
                        </a:lnTo>
                        <a:lnTo>
                          <a:pt x="5681" y="1112"/>
                        </a:lnTo>
                        <a:lnTo>
                          <a:pt x="4760" y="1540"/>
                        </a:lnTo>
                        <a:lnTo>
                          <a:pt x="3940" y="2053"/>
                        </a:lnTo>
                        <a:lnTo>
                          <a:pt x="3173" y="2652"/>
                        </a:lnTo>
                        <a:lnTo>
                          <a:pt x="2507" y="3293"/>
                        </a:lnTo>
                        <a:lnTo>
                          <a:pt x="1843" y="3978"/>
                        </a:lnTo>
                        <a:lnTo>
                          <a:pt x="1330" y="4705"/>
                        </a:lnTo>
                        <a:lnTo>
                          <a:pt x="870" y="5518"/>
                        </a:lnTo>
                        <a:lnTo>
                          <a:pt x="513" y="6329"/>
                        </a:lnTo>
                        <a:lnTo>
                          <a:pt x="256" y="7187"/>
                        </a:lnTo>
                        <a:lnTo>
                          <a:pt x="103" y="8084"/>
                        </a:lnTo>
                        <a:lnTo>
                          <a:pt x="0" y="9025"/>
                        </a:lnTo>
                        <a:lnTo>
                          <a:pt x="50" y="9496"/>
                        </a:lnTo>
                        <a:lnTo>
                          <a:pt x="103" y="9967"/>
                        </a:lnTo>
                        <a:lnTo>
                          <a:pt x="256" y="10864"/>
                        </a:lnTo>
                        <a:lnTo>
                          <a:pt x="513" y="11719"/>
                        </a:lnTo>
                        <a:lnTo>
                          <a:pt x="870" y="12490"/>
                        </a:lnTo>
                        <a:lnTo>
                          <a:pt x="1330" y="13260"/>
                        </a:lnTo>
                        <a:lnTo>
                          <a:pt x="1791" y="13945"/>
                        </a:lnTo>
                        <a:lnTo>
                          <a:pt x="2303" y="14628"/>
                        </a:lnTo>
                        <a:lnTo>
                          <a:pt x="2867" y="15313"/>
                        </a:lnTo>
                        <a:lnTo>
                          <a:pt x="3993" y="16681"/>
                        </a:lnTo>
                        <a:lnTo>
                          <a:pt x="4504" y="17408"/>
                        </a:lnTo>
                        <a:lnTo>
                          <a:pt x="5016" y="18135"/>
                        </a:lnTo>
                        <a:lnTo>
                          <a:pt x="5477" y="18906"/>
                        </a:lnTo>
                        <a:lnTo>
                          <a:pt x="5887" y="19761"/>
                        </a:lnTo>
                        <a:lnTo>
                          <a:pt x="6244" y="20659"/>
                        </a:lnTo>
                        <a:lnTo>
                          <a:pt x="650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99" name="Shape 399"/>
                  <p:cNvSpPr/>
                  <p:nvPr/>
                </p:nvSpPr>
                <p:spPr>
                  <a:xfrm>
                    <a:off x="130508" y="118237"/>
                    <a:ext cx="29670" cy="1402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0"/>
                        </a:moveTo>
                        <a:lnTo>
                          <a:pt x="12666" y="9222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00" name="Shape 400"/>
                  <p:cNvSpPr/>
                  <p:nvPr/>
                </p:nvSpPr>
                <p:spPr>
                  <a:xfrm>
                    <a:off x="70118" y="113110"/>
                    <a:ext cx="75730" cy="163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022"/>
                        </a:moveTo>
                        <a:lnTo>
                          <a:pt x="4962" y="21600"/>
                        </a:lnTo>
                        <a:lnTo>
                          <a:pt x="9925" y="2022"/>
                        </a:lnTo>
                        <a:lnTo>
                          <a:pt x="10362" y="692"/>
                        </a:lnTo>
                        <a:lnTo>
                          <a:pt x="10800" y="0"/>
                        </a:lnTo>
                        <a:lnTo>
                          <a:pt x="11238" y="692"/>
                        </a:lnTo>
                        <a:lnTo>
                          <a:pt x="11675" y="2022"/>
                        </a:lnTo>
                        <a:lnTo>
                          <a:pt x="16638" y="21600"/>
                        </a:lnTo>
                        <a:lnTo>
                          <a:pt x="21600" y="2022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01" name="Shape 401"/>
                  <p:cNvSpPr/>
                  <p:nvPr/>
                </p:nvSpPr>
                <p:spPr>
                  <a:xfrm>
                    <a:off x="64991" y="260512"/>
                    <a:ext cx="85984" cy="1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480" name="Group 480"/>
              <p:cNvGrpSpPr/>
              <p:nvPr/>
            </p:nvGrpSpPr>
            <p:grpSpPr>
              <a:xfrm>
                <a:off x="3947139" y="21"/>
                <a:ext cx="4766638" cy="1632343"/>
                <a:chOff x="0" y="21"/>
                <a:chExt cx="4766636" cy="1632341"/>
              </a:xfrm>
            </p:grpSpPr>
            <p:grpSp>
              <p:nvGrpSpPr>
                <p:cNvPr id="420" name="Group 420"/>
                <p:cNvGrpSpPr/>
                <p:nvPr/>
              </p:nvGrpSpPr>
              <p:grpSpPr>
                <a:xfrm>
                  <a:off x="0" y="21"/>
                  <a:ext cx="3852667" cy="430904"/>
                  <a:chOff x="0" y="21"/>
                  <a:chExt cx="3852666" cy="430902"/>
                </a:xfrm>
              </p:grpSpPr>
              <p:grpSp>
                <p:nvGrpSpPr>
                  <p:cNvPr id="411" name="Group 411"/>
                  <p:cNvGrpSpPr/>
                  <p:nvPr/>
                </p:nvGrpSpPr>
                <p:grpSpPr>
                  <a:xfrm>
                    <a:off x="0" y="6420"/>
                    <a:ext cx="342882" cy="418107"/>
                    <a:chOff x="0" y="21"/>
                    <a:chExt cx="342880" cy="418105"/>
                  </a:xfrm>
                </p:grpSpPr>
                <p:sp>
                  <p:nvSpPr>
                    <p:cNvPr id="404" name="Shape 404"/>
                    <p:cNvSpPr/>
                    <p:nvPr/>
                  </p:nvSpPr>
                  <p:spPr>
                    <a:xfrm>
                      <a:off x="0" y="20487"/>
                      <a:ext cx="325483" cy="39764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20349"/>
                          </a:moveTo>
                          <a:lnTo>
                            <a:pt x="21567" y="20543"/>
                          </a:lnTo>
                          <a:lnTo>
                            <a:pt x="21498" y="20738"/>
                          </a:lnTo>
                          <a:lnTo>
                            <a:pt x="21362" y="20961"/>
                          </a:lnTo>
                          <a:lnTo>
                            <a:pt x="21193" y="21155"/>
                          </a:lnTo>
                          <a:lnTo>
                            <a:pt x="20989" y="21321"/>
                          </a:lnTo>
                          <a:lnTo>
                            <a:pt x="20751" y="21461"/>
                          </a:lnTo>
                          <a:lnTo>
                            <a:pt x="20547" y="21573"/>
                          </a:lnTo>
                          <a:lnTo>
                            <a:pt x="20309" y="21600"/>
                          </a:lnTo>
                          <a:lnTo>
                            <a:pt x="1427" y="21600"/>
                          </a:lnTo>
                          <a:lnTo>
                            <a:pt x="1189" y="21573"/>
                          </a:lnTo>
                          <a:lnTo>
                            <a:pt x="951" y="21461"/>
                          </a:lnTo>
                          <a:lnTo>
                            <a:pt x="714" y="21321"/>
                          </a:lnTo>
                          <a:lnTo>
                            <a:pt x="476" y="21155"/>
                          </a:lnTo>
                          <a:lnTo>
                            <a:pt x="305" y="20961"/>
                          </a:lnTo>
                          <a:lnTo>
                            <a:pt x="137" y="20738"/>
                          </a:lnTo>
                          <a:lnTo>
                            <a:pt x="35" y="20543"/>
                          </a:lnTo>
                          <a:lnTo>
                            <a:pt x="0" y="20349"/>
                          </a:lnTo>
                          <a:lnTo>
                            <a:pt x="0" y="1001"/>
                          </a:lnTo>
                          <a:lnTo>
                            <a:pt x="35" y="806"/>
                          </a:lnTo>
                          <a:lnTo>
                            <a:pt x="137" y="639"/>
                          </a:lnTo>
                          <a:lnTo>
                            <a:pt x="272" y="473"/>
                          </a:lnTo>
                          <a:lnTo>
                            <a:pt x="476" y="306"/>
                          </a:lnTo>
                          <a:lnTo>
                            <a:pt x="679" y="195"/>
                          </a:lnTo>
                          <a:lnTo>
                            <a:pt x="918" y="83"/>
                          </a:lnTo>
                          <a:lnTo>
                            <a:pt x="1155" y="27"/>
                          </a:lnTo>
                          <a:lnTo>
                            <a:pt x="1358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05" name="Shape 405"/>
                    <p:cNvSpPr/>
                    <p:nvPr/>
                  </p:nvSpPr>
                  <p:spPr>
                    <a:xfrm>
                      <a:off x="25593" y="21"/>
                      <a:ext cx="317288" cy="38894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3922"/>
                          </a:moveTo>
                          <a:lnTo>
                            <a:pt x="21600" y="20690"/>
                          </a:lnTo>
                          <a:lnTo>
                            <a:pt x="21566" y="20860"/>
                          </a:lnTo>
                          <a:lnTo>
                            <a:pt x="21496" y="21032"/>
                          </a:lnTo>
                          <a:lnTo>
                            <a:pt x="21425" y="21173"/>
                          </a:lnTo>
                          <a:lnTo>
                            <a:pt x="21287" y="21315"/>
                          </a:lnTo>
                          <a:lnTo>
                            <a:pt x="21112" y="21430"/>
                          </a:lnTo>
                          <a:lnTo>
                            <a:pt x="20903" y="21515"/>
                          </a:lnTo>
                          <a:lnTo>
                            <a:pt x="20695" y="21571"/>
                          </a:lnTo>
                          <a:lnTo>
                            <a:pt x="20486" y="21600"/>
                          </a:lnTo>
                          <a:lnTo>
                            <a:pt x="1114" y="21600"/>
                          </a:lnTo>
                          <a:lnTo>
                            <a:pt x="905" y="21571"/>
                          </a:lnTo>
                          <a:lnTo>
                            <a:pt x="697" y="21515"/>
                          </a:lnTo>
                          <a:lnTo>
                            <a:pt x="488" y="21430"/>
                          </a:lnTo>
                          <a:lnTo>
                            <a:pt x="313" y="21315"/>
                          </a:lnTo>
                          <a:lnTo>
                            <a:pt x="175" y="21173"/>
                          </a:lnTo>
                          <a:lnTo>
                            <a:pt x="104" y="21032"/>
                          </a:lnTo>
                          <a:lnTo>
                            <a:pt x="34" y="20860"/>
                          </a:lnTo>
                          <a:lnTo>
                            <a:pt x="0" y="20690"/>
                          </a:lnTo>
                          <a:lnTo>
                            <a:pt x="0" y="909"/>
                          </a:lnTo>
                          <a:lnTo>
                            <a:pt x="34" y="711"/>
                          </a:lnTo>
                          <a:lnTo>
                            <a:pt x="104" y="540"/>
                          </a:lnTo>
                          <a:lnTo>
                            <a:pt x="175" y="398"/>
                          </a:lnTo>
                          <a:lnTo>
                            <a:pt x="313" y="256"/>
                          </a:lnTo>
                          <a:lnTo>
                            <a:pt x="488" y="142"/>
                          </a:lnTo>
                          <a:lnTo>
                            <a:pt x="697" y="57"/>
                          </a:lnTo>
                          <a:lnTo>
                            <a:pt x="905" y="0"/>
                          </a:lnTo>
                          <a:lnTo>
                            <a:pt x="16792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06" name="Shape 406"/>
                    <p:cNvSpPr/>
                    <p:nvPr/>
                  </p:nvSpPr>
                  <p:spPr>
                    <a:xfrm flipH="1">
                      <a:off x="77788" y="274821"/>
                      <a:ext cx="112585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07" name="Shape 407"/>
                    <p:cNvSpPr/>
                    <p:nvPr/>
                  </p:nvSpPr>
                  <p:spPr>
                    <a:xfrm flipH="1" flipV="1">
                      <a:off x="77788" y="228783"/>
                      <a:ext cx="214937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08" name="Shape 408"/>
                    <p:cNvSpPr/>
                    <p:nvPr/>
                  </p:nvSpPr>
                  <p:spPr>
                    <a:xfrm flipH="1" flipV="1">
                      <a:off x="77788" y="182199"/>
                      <a:ext cx="214937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09" name="Shape 409"/>
                    <p:cNvSpPr/>
                    <p:nvPr/>
                  </p:nvSpPr>
                  <p:spPr>
                    <a:xfrm flipH="1" flipV="1">
                      <a:off x="77788" y="135635"/>
                      <a:ext cx="214937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10" name="Shape 410"/>
                    <p:cNvSpPr/>
                    <p:nvPr/>
                  </p:nvSpPr>
                  <p:spPr>
                    <a:xfrm>
                      <a:off x="272258" y="21"/>
                      <a:ext cx="70623" cy="7062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16587"/>
                          </a:moveTo>
                          <a:lnTo>
                            <a:pt x="0" y="0"/>
                          </a:lnTo>
                          <a:lnTo>
                            <a:pt x="21600" y="21600"/>
                          </a:lnTo>
                          <a:lnTo>
                            <a:pt x="5006" y="21600"/>
                          </a:lnTo>
                          <a:lnTo>
                            <a:pt x="3914" y="21439"/>
                          </a:lnTo>
                          <a:lnTo>
                            <a:pt x="2976" y="21131"/>
                          </a:lnTo>
                          <a:lnTo>
                            <a:pt x="2191" y="20662"/>
                          </a:lnTo>
                          <a:lnTo>
                            <a:pt x="1407" y="20032"/>
                          </a:lnTo>
                          <a:lnTo>
                            <a:pt x="784" y="19409"/>
                          </a:lnTo>
                          <a:lnTo>
                            <a:pt x="315" y="18470"/>
                          </a:lnTo>
                          <a:lnTo>
                            <a:pt x="0" y="17532"/>
                          </a:lnTo>
                          <a:lnTo>
                            <a:pt x="0" y="16587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sp>
                <p:nvSpPr>
                  <p:cNvPr id="412" name="Shape 412"/>
                  <p:cNvSpPr/>
                  <p:nvPr/>
                </p:nvSpPr>
                <p:spPr>
                  <a:xfrm>
                    <a:off x="900466" y="40964"/>
                    <a:ext cx="351076" cy="349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535" y="11497"/>
                        </a:moveTo>
                        <a:lnTo>
                          <a:pt x="10863" y="1362"/>
                        </a:lnTo>
                        <a:lnTo>
                          <a:pt x="10989" y="1235"/>
                        </a:lnTo>
                        <a:lnTo>
                          <a:pt x="11114" y="1077"/>
                        </a:lnTo>
                        <a:lnTo>
                          <a:pt x="11461" y="854"/>
                        </a:lnTo>
                        <a:lnTo>
                          <a:pt x="11839" y="633"/>
                        </a:lnTo>
                        <a:lnTo>
                          <a:pt x="12217" y="411"/>
                        </a:lnTo>
                        <a:lnTo>
                          <a:pt x="12720" y="221"/>
                        </a:lnTo>
                        <a:lnTo>
                          <a:pt x="13161" y="95"/>
                        </a:lnTo>
                        <a:lnTo>
                          <a:pt x="13570" y="31"/>
                        </a:lnTo>
                        <a:lnTo>
                          <a:pt x="13980" y="0"/>
                        </a:lnTo>
                        <a:lnTo>
                          <a:pt x="19993" y="0"/>
                        </a:lnTo>
                        <a:lnTo>
                          <a:pt x="20151" y="62"/>
                        </a:lnTo>
                        <a:lnTo>
                          <a:pt x="20497" y="157"/>
                        </a:lnTo>
                        <a:lnTo>
                          <a:pt x="20813" y="349"/>
                        </a:lnTo>
                        <a:lnTo>
                          <a:pt x="21065" y="538"/>
                        </a:lnTo>
                        <a:lnTo>
                          <a:pt x="21190" y="697"/>
                        </a:lnTo>
                        <a:lnTo>
                          <a:pt x="21316" y="854"/>
                        </a:lnTo>
                        <a:lnTo>
                          <a:pt x="21410" y="1013"/>
                        </a:lnTo>
                        <a:lnTo>
                          <a:pt x="21473" y="1172"/>
                        </a:lnTo>
                        <a:lnTo>
                          <a:pt x="21537" y="1362"/>
                        </a:lnTo>
                        <a:lnTo>
                          <a:pt x="21568" y="1520"/>
                        </a:lnTo>
                        <a:lnTo>
                          <a:pt x="21600" y="1931"/>
                        </a:lnTo>
                        <a:lnTo>
                          <a:pt x="21600" y="7791"/>
                        </a:lnTo>
                        <a:lnTo>
                          <a:pt x="21568" y="8203"/>
                        </a:lnTo>
                        <a:lnTo>
                          <a:pt x="21506" y="8614"/>
                        </a:lnTo>
                        <a:lnTo>
                          <a:pt x="21379" y="9026"/>
                        </a:lnTo>
                        <a:lnTo>
                          <a:pt x="21190" y="9437"/>
                        </a:lnTo>
                        <a:lnTo>
                          <a:pt x="21127" y="9691"/>
                        </a:lnTo>
                        <a:lnTo>
                          <a:pt x="21065" y="9913"/>
                        </a:lnTo>
                        <a:lnTo>
                          <a:pt x="20938" y="10103"/>
                        </a:lnTo>
                        <a:lnTo>
                          <a:pt x="20844" y="10293"/>
                        </a:lnTo>
                        <a:lnTo>
                          <a:pt x="20592" y="10610"/>
                        </a:lnTo>
                        <a:lnTo>
                          <a:pt x="20372" y="10926"/>
                        </a:lnTo>
                        <a:lnTo>
                          <a:pt x="10201" y="21062"/>
                        </a:lnTo>
                        <a:lnTo>
                          <a:pt x="9949" y="21315"/>
                        </a:lnTo>
                        <a:lnTo>
                          <a:pt x="9792" y="21410"/>
                        </a:lnTo>
                        <a:lnTo>
                          <a:pt x="9635" y="21473"/>
                        </a:lnTo>
                        <a:lnTo>
                          <a:pt x="9289" y="21567"/>
                        </a:lnTo>
                        <a:lnTo>
                          <a:pt x="8973" y="21600"/>
                        </a:lnTo>
                        <a:lnTo>
                          <a:pt x="8596" y="21567"/>
                        </a:lnTo>
                        <a:lnTo>
                          <a:pt x="8407" y="21536"/>
                        </a:lnTo>
                        <a:lnTo>
                          <a:pt x="8249" y="21473"/>
                        </a:lnTo>
                        <a:lnTo>
                          <a:pt x="8061" y="21410"/>
                        </a:lnTo>
                        <a:lnTo>
                          <a:pt x="7903" y="21315"/>
                        </a:lnTo>
                        <a:lnTo>
                          <a:pt x="7745" y="21188"/>
                        </a:lnTo>
                        <a:lnTo>
                          <a:pt x="7620" y="21062"/>
                        </a:lnTo>
                        <a:lnTo>
                          <a:pt x="535" y="14094"/>
                        </a:lnTo>
                        <a:lnTo>
                          <a:pt x="346" y="13777"/>
                        </a:lnTo>
                        <a:lnTo>
                          <a:pt x="158" y="13461"/>
                        </a:lnTo>
                        <a:lnTo>
                          <a:pt x="31" y="13143"/>
                        </a:lnTo>
                        <a:lnTo>
                          <a:pt x="0" y="13017"/>
                        </a:lnTo>
                        <a:lnTo>
                          <a:pt x="0" y="12636"/>
                        </a:lnTo>
                        <a:lnTo>
                          <a:pt x="31" y="12479"/>
                        </a:lnTo>
                        <a:lnTo>
                          <a:pt x="158" y="12130"/>
                        </a:lnTo>
                        <a:lnTo>
                          <a:pt x="346" y="11782"/>
                        </a:lnTo>
                        <a:lnTo>
                          <a:pt x="535" y="11497"/>
                        </a:lnTo>
                        <a:close/>
                        <a:moveTo>
                          <a:pt x="16184" y="5447"/>
                        </a:moveTo>
                        <a:lnTo>
                          <a:pt x="16404" y="5637"/>
                        </a:lnTo>
                        <a:lnTo>
                          <a:pt x="16624" y="5763"/>
                        </a:lnTo>
                        <a:lnTo>
                          <a:pt x="16845" y="5827"/>
                        </a:lnTo>
                        <a:lnTo>
                          <a:pt x="17380" y="5827"/>
                        </a:lnTo>
                        <a:lnTo>
                          <a:pt x="17601" y="5763"/>
                        </a:lnTo>
                        <a:lnTo>
                          <a:pt x="17790" y="5637"/>
                        </a:lnTo>
                        <a:lnTo>
                          <a:pt x="17947" y="5447"/>
                        </a:lnTo>
                        <a:lnTo>
                          <a:pt x="18137" y="5258"/>
                        </a:lnTo>
                        <a:lnTo>
                          <a:pt x="18231" y="5035"/>
                        </a:lnTo>
                        <a:lnTo>
                          <a:pt x="18293" y="4845"/>
                        </a:lnTo>
                        <a:lnTo>
                          <a:pt x="18325" y="4624"/>
                        </a:lnTo>
                        <a:lnTo>
                          <a:pt x="18293" y="4371"/>
                        </a:lnTo>
                        <a:lnTo>
                          <a:pt x="18231" y="4117"/>
                        </a:lnTo>
                        <a:lnTo>
                          <a:pt x="18137" y="3895"/>
                        </a:lnTo>
                        <a:lnTo>
                          <a:pt x="17947" y="3705"/>
                        </a:lnTo>
                        <a:lnTo>
                          <a:pt x="17790" y="3546"/>
                        </a:lnTo>
                        <a:lnTo>
                          <a:pt x="17601" y="3451"/>
                        </a:lnTo>
                        <a:lnTo>
                          <a:pt x="17380" y="3356"/>
                        </a:lnTo>
                        <a:lnTo>
                          <a:pt x="17128" y="3325"/>
                        </a:lnTo>
                        <a:lnTo>
                          <a:pt x="16845" y="3356"/>
                        </a:lnTo>
                        <a:lnTo>
                          <a:pt x="16624" y="3451"/>
                        </a:lnTo>
                        <a:lnTo>
                          <a:pt x="16404" y="3546"/>
                        </a:lnTo>
                        <a:lnTo>
                          <a:pt x="16184" y="3705"/>
                        </a:lnTo>
                        <a:lnTo>
                          <a:pt x="16089" y="3895"/>
                        </a:lnTo>
                        <a:lnTo>
                          <a:pt x="15994" y="4117"/>
                        </a:lnTo>
                        <a:lnTo>
                          <a:pt x="15932" y="4371"/>
                        </a:lnTo>
                        <a:lnTo>
                          <a:pt x="15932" y="4845"/>
                        </a:lnTo>
                        <a:lnTo>
                          <a:pt x="15994" y="5035"/>
                        </a:lnTo>
                        <a:lnTo>
                          <a:pt x="16089" y="5258"/>
                        </a:lnTo>
                        <a:lnTo>
                          <a:pt x="16184" y="5447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13" name="Shape 413"/>
                  <p:cNvSpPr/>
                  <p:nvPr/>
                </p:nvSpPr>
                <p:spPr>
                  <a:xfrm>
                    <a:off x="1809146" y="47100"/>
                    <a:ext cx="336726" cy="3367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908" y="5416"/>
                        </a:moveTo>
                        <a:lnTo>
                          <a:pt x="19139" y="5187"/>
                        </a:lnTo>
                        <a:lnTo>
                          <a:pt x="19402" y="5056"/>
                        </a:lnTo>
                        <a:lnTo>
                          <a:pt x="19697" y="4956"/>
                        </a:lnTo>
                        <a:lnTo>
                          <a:pt x="19960" y="4892"/>
                        </a:lnTo>
                        <a:lnTo>
                          <a:pt x="20255" y="4825"/>
                        </a:lnTo>
                        <a:lnTo>
                          <a:pt x="20550" y="4695"/>
                        </a:lnTo>
                        <a:lnTo>
                          <a:pt x="20813" y="4530"/>
                        </a:lnTo>
                        <a:lnTo>
                          <a:pt x="21108" y="4300"/>
                        </a:lnTo>
                        <a:lnTo>
                          <a:pt x="21339" y="4038"/>
                        </a:lnTo>
                        <a:lnTo>
                          <a:pt x="21469" y="3742"/>
                        </a:lnTo>
                        <a:lnTo>
                          <a:pt x="21568" y="3414"/>
                        </a:lnTo>
                        <a:lnTo>
                          <a:pt x="21600" y="3053"/>
                        </a:lnTo>
                        <a:lnTo>
                          <a:pt x="21568" y="2758"/>
                        </a:lnTo>
                        <a:lnTo>
                          <a:pt x="21535" y="2461"/>
                        </a:lnTo>
                        <a:lnTo>
                          <a:pt x="21437" y="2200"/>
                        </a:lnTo>
                        <a:lnTo>
                          <a:pt x="21305" y="1903"/>
                        </a:lnTo>
                        <a:lnTo>
                          <a:pt x="21174" y="1674"/>
                        </a:lnTo>
                        <a:lnTo>
                          <a:pt x="21010" y="1411"/>
                        </a:lnTo>
                        <a:lnTo>
                          <a:pt x="20845" y="1182"/>
                        </a:lnTo>
                        <a:lnTo>
                          <a:pt x="20648" y="952"/>
                        </a:lnTo>
                        <a:lnTo>
                          <a:pt x="20419" y="755"/>
                        </a:lnTo>
                        <a:lnTo>
                          <a:pt x="20189" y="590"/>
                        </a:lnTo>
                        <a:lnTo>
                          <a:pt x="19926" y="426"/>
                        </a:lnTo>
                        <a:lnTo>
                          <a:pt x="19664" y="263"/>
                        </a:lnTo>
                        <a:lnTo>
                          <a:pt x="19402" y="164"/>
                        </a:lnTo>
                        <a:lnTo>
                          <a:pt x="19105" y="66"/>
                        </a:lnTo>
                        <a:lnTo>
                          <a:pt x="18844" y="32"/>
                        </a:lnTo>
                        <a:lnTo>
                          <a:pt x="18547" y="0"/>
                        </a:lnTo>
                        <a:lnTo>
                          <a:pt x="18187" y="32"/>
                        </a:lnTo>
                        <a:lnTo>
                          <a:pt x="17858" y="131"/>
                        </a:lnTo>
                        <a:lnTo>
                          <a:pt x="17563" y="263"/>
                        </a:lnTo>
                        <a:lnTo>
                          <a:pt x="17300" y="492"/>
                        </a:lnTo>
                        <a:lnTo>
                          <a:pt x="17070" y="755"/>
                        </a:lnTo>
                        <a:lnTo>
                          <a:pt x="16907" y="1050"/>
                        </a:lnTo>
                        <a:lnTo>
                          <a:pt x="16808" y="1313"/>
                        </a:lnTo>
                        <a:lnTo>
                          <a:pt x="16742" y="1608"/>
                        </a:lnTo>
                        <a:lnTo>
                          <a:pt x="16644" y="1903"/>
                        </a:lnTo>
                        <a:lnTo>
                          <a:pt x="16545" y="2166"/>
                        </a:lnTo>
                        <a:lnTo>
                          <a:pt x="16413" y="2461"/>
                        </a:lnTo>
                        <a:lnTo>
                          <a:pt x="16184" y="2692"/>
                        </a:lnTo>
                        <a:lnTo>
                          <a:pt x="15823" y="3053"/>
                        </a:lnTo>
                        <a:lnTo>
                          <a:pt x="15494" y="3282"/>
                        </a:lnTo>
                        <a:lnTo>
                          <a:pt x="15199" y="3414"/>
                        </a:lnTo>
                        <a:lnTo>
                          <a:pt x="14936" y="3479"/>
                        </a:lnTo>
                        <a:lnTo>
                          <a:pt x="14675" y="3479"/>
                        </a:lnTo>
                        <a:lnTo>
                          <a:pt x="14444" y="3414"/>
                        </a:lnTo>
                        <a:lnTo>
                          <a:pt x="14215" y="3250"/>
                        </a:lnTo>
                        <a:lnTo>
                          <a:pt x="13984" y="3085"/>
                        </a:lnTo>
                        <a:lnTo>
                          <a:pt x="13755" y="2822"/>
                        </a:lnTo>
                        <a:lnTo>
                          <a:pt x="13525" y="2561"/>
                        </a:lnTo>
                        <a:lnTo>
                          <a:pt x="13033" y="1903"/>
                        </a:lnTo>
                        <a:lnTo>
                          <a:pt x="12441" y="1182"/>
                        </a:lnTo>
                        <a:lnTo>
                          <a:pt x="12114" y="787"/>
                        </a:lnTo>
                        <a:lnTo>
                          <a:pt x="11752" y="394"/>
                        </a:lnTo>
                        <a:lnTo>
                          <a:pt x="11555" y="229"/>
                        </a:lnTo>
                        <a:lnTo>
                          <a:pt x="11293" y="98"/>
                        </a:lnTo>
                        <a:lnTo>
                          <a:pt x="11064" y="32"/>
                        </a:lnTo>
                        <a:lnTo>
                          <a:pt x="10801" y="0"/>
                        </a:lnTo>
                        <a:lnTo>
                          <a:pt x="10669" y="32"/>
                        </a:lnTo>
                        <a:lnTo>
                          <a:pt x="10472" y="131"/>
                        </a:lnTo>
                        <a:lnTo>
                          <a:pt x="9848" y="492"/>
                        </a:lnTo>
                        <a:lnTo>
                          <a:pt x="9486" y="722"/>
                        </a:lnTo>
                        <a:lnTo>
                          <a:pt x="9093" y="1018"/>
                        </a:lnTo>
                        <a:lnTo>
                          <a:pt x="8667" y="1313"/>
                        </a:lnTo>
                        <a:lnTo>
                          <a:pt x="8272" y="1674"/>
                        </a:lnTo>
                        <a:lnTo>
                          <a:pt x="7911" y="2035"/>
                        </a:lnTo>
                        <a:lnTo>
                          <a:pt x="7583" y="2429"/>
                        </a:lnTo>
                        <a:lnTo>
                          <a:pt x="7320" y="2822"/>
                        </a:lnTo>
                        <a:lnTo>
                          <a:pt x="7222" y="3021"/>
                        </a:lnTo>
                        <a:lnTo>
                          <a:pt x="7156" y="3250"/>
                        </a:lnTo>
                        <a:lnTo>
                          <a:pt x="7091" y="3447"/>
                        </a:lnTo>
                        <a:lnTo>
                          <a:pt x="7058" y="3643"/>
                        </a:lnTo>
                        <a:lnTo>
                          <a:pt x="7058" y="3840"/>
                        </a:lnTo>
                        <a:lnTo>
                          <a:pt x="7091" y="4071"/>
                        </a:lnTo>
                        <a:lnTo>
                          <a:pt x="7156" y="4267"/>
                        </a:lnTo>
                        <a:lnTo>
                          <a:pt x="7254" y="4464"/>
                        </a:lnTo>
                        <a:lnTo>
                          <a:pt x="7386" y="4661"/>
                        </a:lnTo>
                        <a:lnTo>
                          <a:pt x="7551" y="4858"/>
                        </a:lnTo>
                        <a:lnTo>
                          <a:pt x="7812" y="5056"/>
                        </a:lnTo>
                        <a:lnTo>
                          <a:pt x="8338" y="5317"/>
                        </a:lnTo>
                        <a:lnTo>
                          <a:pt x="8928" y="5450"/>
                        </a:lnTo>
                        <a:lnTo>
                          <a:pt x="9225" y="5580"/>
                        </a:lnTo>
                        <a:lnTo>
                          <a:pt x="9486" y="5712"/>
                        </a:lnTo>
                        <a:lnTo>
                          <a:pt x="9749" y="5942"/>
                        </a:lnTo>
                        <a:lnTo>
                          <a:pt x="9980" y="6204"/>
                        </a:lnTo>
                        <a:lnTo>
                          <a:pt x="10111" y="6500"/>
                        </a:lnTo>
                        <a:lnTo>
                          <a:pt x="10209" y="6828"/>
                        </a:lnTo>
                        <a:lnTo>
                          <a:pt x="10243" y="7222"/>
                        </a:lnTo>
                        <a:lnTo>
                          <a:pt x="10209" y="7485"/>
                        </a:lnTo>
                        <a:lnTo>
                          <a:pt x="10177" y="7780"/>
                        </a:lnTo>
                        <a:lnTo>
                          <a:pt x="9980" y="8306"/>
                        </a:lnTo>
                        <a:lnTo>
                          <a:pt x="9848" y="8567"/>
                        </a:lnTo>
                        <a:lnTo>
                          <a:pt x="9685" y="8830"/>
                        </a:lnTo>
                        <a:lnTo>
                          <a:pt x="9486" y="9061"/>
                        </a:lnTo>
                        <a:lnTo>
                          <a:pt x="9290" y="9290"/>
                        </a:lnTo>
                        <a:lnTo>
                          <a:pt x="9061" y="9486"/>
                        </a:lnTo>
                        <a:lnTo>
                          <a:pt x="8830" y="9685"/>
                        </a:lnTo>
                        <a:lnTo>
                          <a:pt x="8601" y="9815"/>
                        </a:lnTo>
                        <a:lnTo>
                          <a:pt x="8338" y="9980"/>
                        </a:lnTo>
                        <a:lnTo>
                          <a:pt x="8075" y="10078"/>
                        </a:lnTo>
                        <a:lnTo>
                          <a:pt x="7780" y="10177"/>
                        </a:lnTo>
                        <a:lnTo>
                          <a:pt x="7485" y="10209"/>
                        </a:lnTo>
                        <a:lnTo>
                          <a:pt x="7222" y="10243"/>
                        </a:lnTo>
                        <a:lnTo>
                          <a:pt x="6861" y="10209"/>
                        </a:lnTo>
                        <a:lnTo>
                          <a:pt x="6533" y="10111"/>
                        </a:lnTo>
                        <a:lnTo>
                          <a:pt x="6204" y="9980"/>
                        </a:lnTo>
                        <a:lnTo>
                          <a:pt x="5942" y="9749"/>
                        </a:lnTo>
                        <a:lnTo>
                          <a:pt x="5712" y="9486"/>
                        </a:lnTo>
                        <a:lnTo>
                          <a:pt x="5548" y="9191"/>
                        </a:lnTo>
                        <a:lnTo>
                          <a:pt x="5351" y="8601"/>
                        </a:lnTo>
                        <a:lnTo>
                          <a:pt x="5285" y="8338"/>
                        </a:lnTo>
                        <a:lnTo>
                          <a:pt x="5187" y="8075"/>
                        </a:lnTo>
                        <a:lnTo>
                          <a:pt x="5056" y="7812"/>
                        </a:lnTo>
                        <a:lnTo>
                          <a:pt x="4858" y="7550"/>
                        </a:lnTo>
                        <a:lnTo>
                          <a:pt x="4661" y="7386"/>
                        </a:lnTo>
                        <a:lnTo>
                          <a:pt x="4464" y="7254"/>
                        </a:lnTo>
                        <a:lnTo>
                          <a:pt x="4267" y="7156"/>
                        </a:lnTo>
                        <a:lnTo>
                          <a:pt x="4071" y="7091"/>
                        </a:lnTo>
                        <a:lnTo>
                          <a:pt x="3840" y="7058"/>
                        </a:lnTo>
                        <a:lnTo>
                          <a:pt x="3643" y="7058"/>
                        </a:lnTo>
                        <a:lnTo>
                          <a:pt x="3447" y="7091"/>
                        </a:lnTo>
                        <a:lnTo>
                          <a:pt x="3250" y="7156"/>
                        </a:lnTo>
                        <a:lnTo>
                          <a:pt x="3021" y="7222"/>
                        </a:lnTo>
                        <a:lnTo>
                          <a:pt x="2822" y="7320"/>
                        </a:lnTo>
                        <a:lnTo>
                          <a:pt x="2429" y="7583"/>
                        </a:lnTo>
                        <a:lnTo>
                          <a:pt x="2035" y="7911"/>
                        </a:lnTo>
                        <a:lnTo>
                          <a:pt x="1674" y="8272"/>
                        </a:lnTo>
                        <a:lnTo>
                          <a:pt x="1313" y="8667"/>
                        </a:lnTo>
                        <a:lnTo>
                          <a:pt x="1018" y="9093"/>
                        </a:lnTo>
                        <a:lnTo>
                          <a:pt x="722" y="9486"/>
                        </a:lnTo>
                        <a:lnTo>
                          <a:pt x="492" y="9848"/>
                        </a:lnTo>
                        <a:lnTo>
                          <a:pt x="131" y="10472"/>
                        </a:lnTo>
                        <a:lnTo>
                          <a:pt x="32" y="10669"/>
                        </a:lnTo>
                        <a:lnTo>
                          <a:pt x="0" y="10801"/>
                        </a:lnTo>
                        <a:lnTo>
                          <a:pt x="32" y="11062"/>
                        </a:lnTo>
                        <a:lnTo>
                          <a:pt x="98" y="11293"/>
                        </a:lnTo>
                        <a:lnTo>
                          <a:pt x="229" y="11555"/>
                        </a:lnTo>
                        <a:lnTo>
                          <a:pt x="394" y="11752"/>
                        </a:lnTo>
                        <a:lnTo>
                          <a:pt x="787" y="12114"/>
                        </a:lnTo>
                        <a:lnTo>
                          <a:pt x="1182" y="12441"/>
                        </a:lnTo>
                        <a:lnTo>
                          <a:pt x="1903" y="13033"/>
                        </a:lnTo>
                        <a:lnTo>
                          <a:pt x="2561" y="13525"/>
                        </a:lnTo>
                        <a:lnTo>
                          <a:pt x="2822" y="13755"/>
                        </a:lnTo>
                        <a:lnTo>
                          <a:pt x="3085" y="13984"/>
                        </a:lnTo>
                        <a:lnTo>
                          <a:pt x="3250" y="14215"/>
                        </a:lnTo>
                        <a:lnTo>
                          <a:pt x="3414" y="14444"/>
                        </a:lnTo>
                        <a:lnTo>
                          <a:pt x="3480" y="14675"/>
                        </a:lnTo>
                        <a:lnTo>
                          <a:pt x="3480" y="14936"/>
                        </a:lnTo>
                        <a:lnTo>
                          <a:pt x="3414" y="15199"/>
                        </a:lnTo>
                        <a:lnTo>
                          <a:pt x="3282" y="15494"/>
                        </a:lnTo>
                        <a:lnTo>
                          <a:pt x="3053" y="15823"/>
                        </a:lnTo>
                        <a:lnTo>
                          <a:pt x="2463" y="16413"/>
                        </a:lnTo>
                        <a:lnTo>
                          <a:pt x="2200" y="16545"/>
                        </a:lnTo>
                        <a:lnTo>
                          <a:pt x="1903" y="16644"/>
                        </a:lnTo>
                        <a:lnTo>
                          <a:pt x="1642" y="16710"/>
                        </a:lnTo>
                        <a:lnTo>
                          <a:pt x="1345" y="16775"/>
                        </a:lnTo>
                        <a:lnTo>
                          <a:pt x="1050" y="16907"/>
                        </a:lnTo>
                        <a:lnTo>
                          <a:pt x="787" y="17070"/>
                        </a:lnTo>
                        <a:lnTo>
                          <a:pt x="492" y="17300"/>
                        </a:lnTo>
                        <a:lnTo>
                          <a:pt x="263" y="17563"/>
                        </a:lnTo>
                        <a:lnTo>
                          <a:pt x="131" y="17858"/>
                        </a:lnTo>
                        <a:lnTo>
                          <a:pt x="32" y="18186"/>
                        </a:lnTo>
                        <a:lnTo>
                          <a:pt x="0" y="18547"/>
                        </a:lnTo>
                        <a:lnTo>
                          <a:pt x="32" y="18844"/>
                        </a:lnTo>
                        <a:lnTo>
                          <a:pt x="66" y="19139"/>
                        </a:lnTo>
                        <a:lnTo>
                          <a:pt x="164" y="19402"/>
                        </a:lnTo>
                        <a:lnTo>
                          <a:pt x="295" y="19697"/>
                        </a:lnTo>
                        <a:lnTo>
                          <a:pt x="427" y="19926"/>
                        </a:lnTo>
                        <a:lnTo>
                          <a:pt x="590" y="20189"/>
                        </a:lnTo>
                        <a:lnTo>
                          <a:pt x="755" y="20419"/>
                        </a:lnTo>
                        <a:lnTo>
                          <a:pt x="952" y="20648"/>
                        </a:lnTo>
                        <a:lnTo>
                          <a:pt x="1182" y="20845"/>
                        </a:lnTo>
                        <a:lnTo>
                          <a:pt x="1411" y="21010"/>
                        </a:lnTo>
                        <a:lnTo>
                          <a:pt x="1937" y="21339"/>
                        </a:lnTo>
                        <a:lnTo>
                          <a:pt x="2200" y="21437"/>
                        </a:lnTo>
                        <a:lnTo>
                          <a:pt x="2495" y="21535"/>
                        </a:lnTo>
                        <a:lnTo>
                          <a:pt x="2758" y="21568"/>
                        </a:lnTo>
                        <a:lnTo>
                          <a:pt x="3053" y="21600"/>
                        </a:lnTo>
                        <a:lnTo>
                          <a:pt x="3414" y="21568"/>
                        </a:lnTo>
                        <a:lnTo>
                          <a:pt x="3742" y="21469"/>
                        </a:lnTo>
                        <a:lnTo>
                          <a:pt x="4038" y="21339"/>
                        </a:lnTo>
                        <a:lnTo>
                          <a:pt x="4300" y="21108"/>
                        </a:lnTo>
                        <a:lnTo>
                          <a:pt x="4530" y="20845"/>
                        </a:lnTo>
                        <a:lnTo>
                          <a:pt x="4695" y="20550"/>
                        </a:lnTo>
                        <a:lnTo>
                          <a:pt x="4793" y="20287"/>
                        </a:lnTo>
                        <a:lnTo>
                          <a:pt x="4858" y="19992"/>
                        </a:lnTo>
                        <a:lnTo>
                          <a:pt x="4958" y="19697"/>
                        </a:lnTo>
                        <a:lnTo>
                          <a:pt x="5056" y="19434"/>
                        </a:lnTo>
                        <a:lnTo>
                          <a:pt x="5187" y="19139"/>
                        </a:lnTo>
                        <a:lnTo>
                          <a:pt x="5416" y="18908"/>
                        </a:lnTo>
                        <a:lnTo>
                          <a:pt x="5777" y="18581"/>
                        </a:lnTo>
                        <a:lnTo>
                          <a:pt x="6106" y="18318"/>
                        </a:lnTo>
                        <a:lnTo>
                          <a:pt x="6401" y="18186"/>
                        </a:lnTo>
                        <a:lnTo>
                          <a:pt x="6664" y="18121"/>
                        </a:lnTo>
                        <a:lnTo>
                          <a:pt x="6927" y="18121"/>
                        </a:lnTo>
                        <a:lnTo>
                          <a:pt x="7156" y="18186"/>
                        </a:lnTo>
                        <a:lnTo>
                          <a:pt x="7386" y="18350"/>
                        </a:lnTo>
                        <a:lnTo>
                          <a:pt x="7616" y="18515"/>
                        </a:lnTo>
                        <a:lnTo>
                          <a:pt x="7846" y="18778"/>
                        </a:lnTo>
                        <a:lnTo>
                          <a:pt x="8075" y="19040"/>
                        </a:lnTo>
                        <a:lnTo>
                          <a:pt x="8569" y="19697"/>
                        </a:lnTo>
                        <a:lnTo>
                          <a:pt x="9159" y="20419"/>
                        </a:lnTo>
                        <a:lnTo>
                          <a:pt x="9486" y="20813"/>
                        </a:lnTo>
                        <a:lnTo>
                          <a:pt x="9848" y="21206"/>
                        </a:lnTo>
                        <a:lnTo>
                          <a:pt x="10046" y="21371"/>
                        </a:lnTo>
                        <a:lnTo>
                          <a:pt x="10307" y="21502"/>
                        </a:lnTo>
                        <a:lnTo>
                          <a:pt x="10538" y="21568"/>
                        </a:lnTo>
                        <a:lnTo>
                          <a:pt x="10801" y="21600"/>
                        </a:lnTo>
                        <a:lnTo>
                          <a:pt x="10931" y="21568"/>
                        </a:lnTo>
                        <a:lnTo>
                          <a:pt x="11128" y="21469"/>
                        </a:lnTo>
                        <a:lnTo>
                          <a:pt x="11752" y="21108"/>
                        </a:lnTo>
                        <a:lnTo>
                          <a:pt x="12114" y="20879"/>
                        </a:lnTo>
                        <a:lnTo>
                          <a:pt x="12507" y="20582"/>
                        </a:lnTo>
                        <a:lnTo>
                          <a:pt x="12934" y="20287"/>
                        </a:lnTo>
                        <a:lnTo>
                          <a:pt x="13328" y="19926"/>
                        </a:lnTo>
                        <a:lnTo>
                          <a:pt x="13689" y="19565"/>
                        </a:lnTo>
                        <a:lnTo>
                          <a:pt x="14017" y="19171"/>
                        </a:lnTo>
                        <a:lnTo>
                          <a:pt x="14280" y="18778"/>
                        </a:lnTo>
                        <a:lnTo>
                          <a:pt x="14378" y="18581"/>
                        </a:lnTo>
                        <a:lnTo>
                          <a:pt x="14444" y="18350"/>
                        </a:lnTo>
                        <a:lnTo>
                          <a:pt x="14510" y="18153"/>
                        </a:lnTo>
                        <a:lnTo>
                          <a:pt x="14542" y="17957"/>
                        </a:lnTo>
                        <a:lnTo>
                          <a:pt x="14542" y="17760"/>
                        </a:lnTo>
                        <a:lnTo>
                          <a:pt x="14510" y="17529"/>
                        </a:lnTo>
                        <a:lnTo>
                          <a:pt x="14444" y="17333"/>
                        </a:lnTo>
                        <a:lnTo>
                          <a:pt x="14346" y="17136"/>
                        </a:lnTo>
                        <a:lnTo>
                          <a:pt x="14215" y="16939"/>
                        </a:lnTo>
                        <a:lnTo>
                          <a:pt x="14050" y="16742"/>
                        </a:lnTo>
                        <a:lnTo>
                          <a:pt x="13788" y="16545"/>
                        </a:lnTo>
                        <a:lnTo>
                          <a:pt x="13525" y="16413"/>
                        </a:lnTo>
                        <a:lnTo>
                          <a:pt x="13262" y="16315"/>
                        </a:lnTo>
                        <a:lnTo>
                          <a:pt x="12967" y="16217"/>
                        </a:lnTo>
                        <a:lnTo>
                          <a:pt x="12672" y="16150"/>
                        </a:lnTo>
                        <a:lnTo>
                          <a:pt x="12376" y="16020"/>
                        </a:lnTo>
                        <a:lnTo>
                          <a:pt x="12114" y="15889"/>
                        </a:lnTo>
                        <a:lnTo>
                          <a:pt x="11851" y="15658"/>
                        </a:lnTo>
                        <a:lnTo>
                          <a:pt x="11622" y="15396"/>
                        </a:lnTo>
                        <a:lnTo>
                          <a:pt x="11489" y="15100"/>
                        </a:lnTo>
                        <a:lnTo>
                          <a:pt x="11391" y="14773"/>
                        </a:lnTo>
                        <a:lnTo>
                          <a:pt x="11359" y="14378"/>
                        </a:lnTo>
                        <a:lnTo>
                          <a:pt x="11391" y="14115"/>
                        </a:lnTo>
                        <a:lnTo>
                          <a:pt x="11423" y="13820"/>
                        </a:lnTo>
                        <a:lnTo>
                          <a:pt x="11522" y="13557"/>
                        </a:lnTo>
                        <a:lnTo>
                          <a:pt x="11622" y="13296"/>
                        </a:lnTo>
                        <a:lnTo>
                          <a:pt x="11752" y="13033"/>
                        </a:lnTo>
                        <a:lnTo>
                          <a:pt x="11917" y="12770"/>
                        </a:lnTo>
                        <a:lnTo>
                          <a:pt x="12114" y="12539"/>
                        </a:lnTo>
                        <a:lnTo>
                          <a:pt x="12310" y="12310"/>
                        </a:lnTo>
                        <a:lnTo>
                          <a:pt x="12539" y="12114"/>
                        </a:lnTo>
                        <a:lnTo>
                          <a:pt x="12770" y="11949"/>
                        </a:lnTo>
                        <a:lnTo>
                          <a:pt x="12999" y="11785"/>
                        </a:lnTo>
                        <a:lnTo>
                          <a:pt x="13262" y="11620"/>
                        </a:lnTo>
                        <a:lnTo>
                          <a:pt x="13525" y="11522"/>
                        </a:lnTo>
                        <a:lnTo>
                          <a:pt x="13820" y="11423"/>
                        </a:lnTo>
                        <a:lnTo>
                          <a:pt x="14116" y="11391"/>
                        </a:lnTo>
                        <a:lnTo>
                          <a:pt x="14378" y="11359"/>
                        </a:lnTo>
                        <a:lnTo>
                          <a:pt x="14739" y="11391"/>
                        </a:lnTo>
                        <a:lnTo>
                          <a:pt x="15068" y="11489"/>
                        </a:lnTo>
                        <a:lnTo>
                          <a:pt x="15396" y="11620"/>
                        </a:lnTo>
                        <a:lnTo>
                          <a:pt x="15658" y="11851"/>
                        </a:lnTo>
                        <a:lnTo>
                          <a:pt x="15889" y="12114"/>
                        </a:lnTo>
                        <a:lnTo>
                          <a:pt x="16052" y="12409"/>
                        </a:lnTo>
                        <a:lnTo>
                          <a:pt x="16152" y="12704"/>
                        </a:lnTo>
                        <a:lnTo>
                          <a:pt x="16250" y="12999"/>
                        </a:lnTo>
                        <a:lnTo>
                          <a:pt x="16315" y="13262"/>
                        </a:lnTo>
                        <a:lnTo>
                          <a:pt x="16413" y="13525"/>
                        </a:lnTo>
                        <a:lnTo>
                          <a:pt x="16545" y="13788"/>
                        </a:lnTo>
                        <a:lnTo>
                          <a:pt x="16742" y="14050"/>
                        </a:lnTo>
                        <a:lnTo>
                          <a:pt x="16939" y="14215"/>
                        </a:lnTo>
                        <a:lnTo>
                          <a:pt x="17136" y="14346"/>
                        </a:lnTo>
                        <a:lnTo>
                          <a:pt x="17333" y="14444"/>
                        </a:lnTo>
                        <a:lnTo>
                          <a:pt x="17529" y="14510"/>
                        </a:lnTo>
                        <a:lnTo>
                          <a:pt x="17760" y="14542"/>
                        </a:lnTo>
                        <a:lnTo>
                          <a:pt x="17957" y="14542"/>
                        </a:lnTo>
                        <a:lnTo>
                          <a:pt x="18153" y="14510"/>
                        </a:lnTo>
                        <a:lnTo>
                          <a:pt x="18350" y="14444"/>
                        </a:lnTo>
                        <a:lnTo>
                          <a:pt x="18581" y="14378"/>
                        </a:lnTo>
                        <a:lnTo>
                          <a:pt x="18778" y="14280"/>
                        </a:lnTo>
                        <a:lnTo>
                          <a:pt x="19171" y="14017"/>
                        </a:lnTo>
                        <a:lnTo>
                          <a:pt x="19565" y="13689"/>
                        </a:lnTo>
                        <a:lnTo>
                          <a:pt x="19926" y="13328"/>
                        </a:lnTo>
                        <a:lnTo>
                          <a:pt x="20287" y="12934"/>
                        </a:lnTo>
                        <a:lnTo>
                          <a:pt x="20582" y="12507"/>
                        </a:lnTo>
                        <a:lnTo>
                          <a:pt x="20879" y="12114"/>
                        </a:lnTo>
                        <a:lnTo>
                          <a:pt x="21108" y="11752"/>
                        </a:lnTo>
                        <a:lnTo>
                          <a:pt x="21469" y="11128"/>
                        </a:lnTo>
                        <a:lnTo>
                          <a:pt x="21568" y="10931"/>
                        </a:lnTo>
                        <a:lnTo>
                          <a:pt x="21600" y="10801"/>
                        </a:lnTo>
                        <a:lnTo>
                          <a:pt x="21568" y="10538"/>
                        </a:lnTo>
                        <a:lnTo>
                          <a:pt x="21502" y="10307"/>
                        </a:lnTo>
                        <a:lnTo>
                          <a:pt x="21371" y="10045"/>
                        </a:lnTo>
                        <a:lnTo>
                          <a:pt x="21206" y="9848"/>
                        </a:lnTo>
                        <a:lnTo>
                          <a:pt x="20813" y="9486"/>
                        </a:lnTo>
                        <a:lnTo>
                          <a:pt x="20419" y="9159"/>
                        </a:lnTo>
                        <a:lnTo>
                          <a:pt x="19697" y="8567"/>
                        </a:lnTo>
                        <a:lnTo>
                          <a:pt x="19040" y="8075"/>
                        </a:lnTo>
                        <a:lnTo>
                          <a:pt x="18778" y="7846"/>
                        </a:lnTo>
                        <a:lnTo>
                          <a:pt x="18515" y="7616"/>
                        </a:lnTo>
                        <a:lnTo>
                          <a:pt x="18350" y="7386"/>
                        </a:lnTo>
                        <a:lnTo>
                          <a:pt x="18187" y="7156"/>
                        </a:lnTo>
                        <a:lnTo>
                          <a:pt x="18121" y="6927"/>
                        </a:lnTo>
                        <a:lnTo>
                          <a:pt x="18121" y="6664"/>
                        </a:lnTo>
                        <a:lnTo>
                          <a:pt x="18187" y="6401"/>
                        </a:lnTo>
                        <a:lnTo>
                          <a:pt x="18318" y="6106"/>
                        </a:lnTo>
                        <a:lnTo>
                          <a:pt x="18547" y="5777"/>
                        </a:lnTo>
                        <a:lnTo>
                          <a:pt x="18908" y="5416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14" name="Shape 414"/>
                  <p:cNvSpPr/>
                  <p:nvPr/>
                </p:nvSpPr>
                <p:spPr>
                  <a:xfrm>
                    <a:off x="3603963" y="21"/>
                    <a:ext cx="248704" cy="4309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246" y="0"/>
                        </a:moveTo>
                        <a:lnTo>
                          <a:pt x="2356" y="0"/>
                        </a:lnTo>
                        <a:lnTo>
                          <a:pt x="1867" y="25"/>
                        </a:lnTo>
                        <a:lnTo>
                          <a:pt x="1422" y="102"/>
                        </a:lnTo>
                        <a:lnTo>
                          <a:pt x="1022" y="231"/>
                        </a:lnTo>
                        <a:lnTo>
                          <a:pt x="666" y="384"/>
                        </a:lnTo>
                        <a:lnTo>
                          <a:pt x="400" y="590"/>
                        </a:lnTo>
                        <a:lnTo>
                          <a:pt x="177" y="821"/>
                        </a:lnTo>
                        <a:lnTo>
                          <a:pt x="44" y="1078"/>
                        </a:lnTo>
                        <a:lnTo>
                          <a:pt x="0" y="1360"/>
                        </a:lnTo>
                        <a:lnTo>
                          <a:pt x="0" y="20240"/>
                        </a:lnTo>
                        <a:lnTo>
                          <a:pt x="44" y="20522"/>
                        </a:lnTo>
                        <a:lnTo>
                          <a:pt x="177" y="20778"/>
                        </a:lnTo>
                        <a:lnTo>
                          <a:pt x="400" y="21010"/>
                        </a:lnTo>
                        <a:lnTo>
                          <a:pt x="666" y="21214"/>
                        </a:lnTo>
                        <a:lnTo>
                          <a:pt x="1022" y="21369"/>
                        </a:lnTo>
                        <a:lnTo>
                          <a:pt x="1422" y="21497"/>
                        </a:lnTo>
                        <a:lnTo>
                          <a:pt x="1867" y="21574"/>
                        </a:lnTo>
                        <a:lnTo>
                          <a:pt x="2356" y="21600"/>
                        </a:lnTo>
                        <a:lnTo>
                          <a:pt x="19246" y="21600"/>
                        </a:lnTo>
                        <a:lnTo>
                          <a:pt x="19733" y="21574"/>
                        </a:lnTo>
                        <a:lnTo>
                          <a:pt x="20178" y="21497"/>
                        </a:lnTo>
                        <a:lnTo>
                          <a:pt x="20578" y="21369"/>
                        </a:lnTo>
                        <a:lnTo>
                          <a:pt x="20934" y="21214"/>
                        </a:lnTo>
                        <a:lnTo>
                          <a:pt x="21200" y="21010"/>
                        </a:lnTo>
                        <a:lnTo>
                          <a:pt x="21423" y="20778"/>
                        </a:lnTo>
                        <a:lnTo>
                          <a:pt x="21556" y="20522"/>
                        </a:lnTo>
                        <a:lnTo>
                          <a:pt x="21600" y="20240"/>
                        </a:lnTo>
                        <a:lnTo>
                          <a:pt x="21600" y="1360"/>
                        </a:lnTo>
                        <a:lnTo>
                          <a:pt x="21556" y="1078"/>
                        </a:lnTo>
                        <a:lnTo>
                          <a:pt x="21423" y="821"/>
                        </a:lnTo>
                        <a:lnTo>
                          <a:pt x="21200" y="590"/>
                        </a:lnTo>
                        <a:lnTo>
                          <a:pt x="20934" y="384"/>
                        </a:lnTo>
                        <a:lnTo>
                          <a:pt x="20578" y="231"/>
                        </a:lnTo>
                        <a:lnTo>
                          <a:pt x="20178" y="102"/>
                        </a:lnTo>
                        <a:lnTo>
                          <a:pt x="19733" y="25"/>
                        </a:lnTo>
                        <a:lnTo>
                          <a:pt x="19246" y="0"/>
                        </a:lnTo>
                        <a:close/>
                        <a:moveTo>
                          <a:pt x="10134" y="1026"/>
                        </a:moveTo>
                        <a:lnTo>
                          <a:pt x="11466" y="1026"/>
                        </a:lnTo>
                        <a:lnTo>
                          <a:pt x="11689" y="1051"/>
                        </a:lnTo>
                        <a:lnTo>
                          <a:pt x="11822" y="1129"/>
                        </a:lnTo>
                        <a:lnTo>
                          <a:pt x="11955" y="1206"/>
                        </a:lnTo>
                        <a:lnTo>
                          <a:pt x="12001" y="1333"/>
                        </a:lnTo>
                        <a:lnTo>
                          <a:pt x="11955" y="1437"/>
                        </a:lnTo>
                        <a:lnTo>
                          <a:pt x="11822" y="1539"/>
                        </a:lnTo>
                        <a:lnTo>
                          <a:pt x="11689" y="1590"/>
                        </a:lnTo>
                        <a:lnTo>
                          <a:pt x="11466" y="1616"/>
                        </a:lnTo>
                        <a:lnTo>
                          <a:pt x="10134" y="1616"/>
                        </a:lnTo>
                        <a:lnTo>
                          <a:pt x="9911" y="1590"/>
                        </a:lnTo>
                        <a:lnTo>
                          <a:pt x="9778" y="1539"/>
                        </a:lnTo>
                        <a:lnTo>
                          <a:pt x="9645" y="1437"/>
                        </a:lnTo>
                        <a:lnTo>
                          <a:pt x="9601" y="1333"/>
                        </a:lnTo>
                        <a:lnTo>
                          <a:pt x="9645" y="1206"/>
                        </a:lnTo>
                        <a:lnTo>
                          <a:pt x="9778" y="1129"/>
                        </a:lnTo>
                        <a:lnTo>
                          <a:pt x="9911" y="1051"/>
                        </a:lnTo>
                        <a:lnTo>
                          <a:pt x="10134" y="1026"/>
                        </a:lnTo>
                        <a:close/>
                        <a:moveTo>
                          <a:pt x="10800" y="20471"/>
                        </a:moveTo>
                        <a:lnTo>
                          <a:pt x="10490" y="20446"/>
                        </a:lnTo>
                        <a:lnTo>
                          <a:pt x="10178" y="20394"/>
                        </a:lnTo>
                        <a:lnTo>
                          <a:pt x="9911" y="20317"/>
                        </a:lnTo>
                        <a:lnTo>
                          <a:pt x="9689" y="20215"/>
                        </a:lnTo>
                        <a:lnTo>
                          <a:pt x="9512" y="20086"/>
                        </a:lnTo>
                        <a:lnTo>
                          <a:pt x="9378" y="19933"/>
                        </a:lnTo>
                        <a:lnTo>
                          <a:pt x="9289" y="19753"/>
                        </a:lnTo>
                        <a:lnTo>
                          <a:pt x="9245" y="19573"/>
                        </a:lnTo>
                        <a:lnTo>
                          <a:pt x="9289" y="19393"/>
                        </a:lnTo>
                        <a:lnTo>
                          <a:pt x="9378" y="19214"/>
                        </a:lnTo>
                        <a:lnTo>
                          <a:pt x="9512" y="19060"/>
                        </a:lnTo>
                        <a:lnTo>
                          <a:pt x="9689" y="18932"/>
                        </a:lnTo>
                        <a:lnTo>
                          <a:pt x="9911" y="18829"/>
                        </a:lnTo>
                        <a:lnTo>
                          <a:pt x="10178" y="18752"/>
                        </a:lnTo>
                        <a:lnTo>
                          <a:pt x="10490" y="18701"/>
                        </a:lnTo>
                        <a:lnTo>
                          <a:pt x="10800" y="18675"/>
                        </a:lnTo>
                        <a:lnTo>
                          <a:pt x="11112" y="18701"/>
                        </a:lnTo>
                        <a:lnTo>
                          <a:pt x="11422" y="18752"/>
                        </a:lnTo>
                        <a:lnTo>
                          <a:pt x="11689" y="18829"/>
                        </a:lnTo>
                        <a:lnTo>
                          <a:pt x="11911" y="18932"/>
                        </a:lnTo>
                        <a:lnTo>
                          <a:pt x="12088" y="19060"/>
                        </a:lnTo>
                        <a:lnTo>
                          <a:pt x="12223" y="19214"/>
                        </a:lnTo>
                        <a:lnTo>
                          <a:pt x="12311" y="19393"/>
                        </a:lnTo>
                        <a:lnTo>
                          <a:pt x="12357" y="19573"/>
                        </a:lnTo>
                        <a:lnTo>
                          <a:pt x="12311" y="19753"/>
                        </a:lnTo>
                        <a:lnTo>
                          <a:pt x="12223" y="19933"/>
                        </a:lnTo>
                        <a:lnTo>
                          <a:pt x="12088" y="20086"/>
                        </a:lnTo>
                        <a:lnTo>
                          <a:pt x="11911" y="20215"/>
                        </a:lnTo>
                        <a:lnTo>
                          <a:pt x="11689" y="20317"/>
                        </a:lnTo>
                        <a:lnTo>
                          <a:pt x="11422" y="20394"/>
                        </a:lnTo>
                        <a:lnTo>
                          <a:pt x="11112" y="20446"/>
                        </a:lnTo>
                        <a:lnTo>
                          <a:pt x="10800" y="20471"/>
                        </a:lnTo>
                        <a:close/>
                        <a:moveTo>
                          <a:pt x="19246" y="17547"/>
                        </a:moveTo>
                        <a:lnTo>
                          <a:pt x="2356" y="17547"/>
                        </a:lnTo>
                        <a:lnTo>
                          <a:pt x="2356" y="2693"/>
                        </a:lnTo>
                        <a:lnTo>
                          <a:pt x="19246" y="2693"/>
                        </a:lnTo>
                        <a:lnTo>
                          <a:pt x="19246" y="17547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grpSp>
                <p:nvGrpSpPr>
                  <p:cNvPr id="419" name="Group 419"/>
                  <p:cNvGrpSpPr/>
                  <p:nvPr/>
                </p:nvGrpSpPr>
                <p:grpSpPr>
                  <a:xfrm>
                    <a:off x="2703476" y="40448"/>
                    <a:ext cx="342882" cy="350027"/>
                    <a:chOff x="0" y="21"/>
                    <a:chExt cx="342880" cy="350025"/>
                  </a:xfrm>
                </p:grpSpPr>
                <p:sp>
                  <p:nvSpPr>
                    <p:cNvPr id="415" name="Shape 415"/>
                    <p:cNvSpPr/>
                    <p:nvPr/>
                  </p:nvSpPr>
                  <p:spPr>
                    <a:xfrm>
                      <a:off x="0" y="20"/>
                      <a:ext cx="264589" cy="26457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779" y="0"/>
                          </a:moveTo>
                          <a:lnTo>
                            <a:pt x="10236" y="41"/>
                          </a:lnTo>
                          <a:lnTo>
                            <a:pt x="9694" y="82"/>
                          </a:lnTo>
                          <a:lnTo>
                            <a:pt x="9150" y="125"/>
                          </a:lnTo>
                          <a:lnTo>
                            <a:pt x="8606" y="250"/>
                          </a:lnTo>
                          <a:lnTo>
                            <a:pt x="7604" y="501"/>
                          </a:lnTo>
                          <a:lnTo>
                            <a:pt x="7103" y="667"/>
                          </a:lnTo>
                          <a:lnTo>
                            <a:pt x="6601" y="877"/>
                          </a:lnTo>
                          <a:lnTo>
                            <a:pt x="6100" y="1086"/>
                          </a:lnTo>
                          <a:lnTo>
                            <a:pt x="5180" y="1587"/>
                          </a:lnTo>
                          <a:lnTo>
                            <a:pt x="4764" y="1837"/>
                          </a:lnTo>
                          <a:lnTo>
                            <a:pt x="3928" y="2463"/>
                          </a:lnTo>
                          <a:lnTo>
                            <a:pt x="3175" y="3175"/>
                          </a:lnTo>
                          <a:lnTo>
                            <a:pt x="2465" y="3927"/>
                          </a:lnTo>
                          <a:lnTo>
                            <a:pt x="1839" y="4762"/>
                          </a:lnTo>
                          <a:lnTo>
                            <a:pt x="1546" y="5222"/>
                          </a:lnTo>
                          <a:lnTo>
                            <a:pt x="1045" y="6142"/>
                          </a:lnTo>
                          <a:lnTo>
                            <a:pt x="835" y="6601"/>
                          </a:lnTo>
                          <a:lnTo>
                            <a:pt x="669" y="7102"/>
                          </a:lnTo>
                          <a:lnTo>
                            <a:pt x="501" y="7603"/>
                          </a:lnTo>
                          <a:lnTo>
                            <a:pt x="334" y="8104"/>
                          </a:lnTo>
                          <a:lnTo>
                            <a:pt x="209" y="8648"/>
                          </a:lnTo>
                          <a:lnTo>
                            <a:pt x="125" y="9149"/>
                          </a:lnTo>
                          <a:lnTo>
                            <a:pt x="43" y="9693"/>
                          </a:lnTo>
                          <a:lnTo>
                            <a:pt x="0" y="10236"/>
                          </a:lnTo>
                          <a:lnTo>
                            <a:pt x="0" y="11364"/>
                          </a:lnTo>
                          <a:lnTo>
                            <a:pt x="43" y="11907"/>
                          </a:lnTo>
                          <a:lnTo>
                            <a:pt x="125" y="12449"/>
                          </a:lnTo>
                          <a:lnTo>
                            <a:pt x="209" y="12993"/>
                          </a:lnTo>
                          <a:lnTo>
                            <a:pt x="334" y="13494"/>
                          </a:lnTo>
                          <a:lnTo>
                            <a:pt x="501" y="14038"/>
                          </a:lnTo>
                          <a:lnTo>
                            <a:pt x="669" y="14539"/>
                          </a:lnTo>
                          <a:lnTo>
                            <a:pt x="835" y="14999"/>
                          </a:lnTo>
                          <a:lnTo>
                            <a:pt x="1045" y="15500"/>
                          </a:lnTo>
                          <a:lnTo>
                            <a:pt x="1546" y="16419"/>
                          </a:lnTo>
                          <a:lnTo>
                            <a:pt x="1839" y="16838"/>
                          </a:lnTo>
                          <a:lnTo>
                            <a:pt x="2465" y="17673"/>
                          </a:lnTo>
                          <a:lnTo>
                            <a:pt x="3175" y="18425"/>
                          </a:lnTo>
                          <a:lnTo>
                            <a:pt x="3928" y="19135"/>
                          </a:lnTo>
                          <a:lnTo>
                            <a:pt x="4764" y="19761"/>
                          </a:lnTo>
                          <a:lnTo>
                            <a:pt x="5180" y="20054"/>
                          </a:lnTo>
                          <a:lnTo>
                            <a:pt x="6100" y="20555"/>
                          </a:lnTo>
                          <a:lnTo>
                            <a:pt x="6601" y="20765"/>
                          </a:lnTo>
                          <a:lnTo>
                            <a:pt x="7103" y="20931"/>
                          </a:lnTo>
                          <a:lnTo>
                            <a:pt x="7604" y="21099"/>
                          </a:lnTo>
                          <a:lnTo>
                            <a:pt x="8105" y="21265"/>
                          </a:lnTo>
                          <a:lnTo>
                            <a:pt x="8606" y="21391"/>
                          </a:lnTo>
                          <a:lnTo>
                            <a:pt x="9694" y="21559"/>
                          </a:lnTo>
                          <a:lnTo>
                            <a:pt x="10236" y="21600"/>
                          </a:lnTo>
                          <a:lnTo>
                            <a:pt x="11364" y="21600"/>
                          </a:lnTo>
                          <a:lnTo>
                            <a:pt x="11906" y="21559"/>
                          </a:lnTo>
                          <a:lnTo>
                            <a:pt x="12450" y="21475"/>
                          </a:lnTo>
                          <a:lnTo>
                            <a:pt x="12951" y="21391"/>
                          </a:lnTo>
                          <a:lnTo>
                            <a:pt x="13495" y="21265"/>
                          </a:lnTo>
                          <a:lnTo>
                            <a:pt x="13996" y="21099"/>
                          </a:lnTo>
                          <a:lnTo>
                            <a:pt x="14497" y="20931"/>
                          </a:lnTo>
                          <a:lnTo>
                            <a:pt x="14999" y="20765"/>
                          </a:lnTo>
                          <a:lnTo>
                            <a:pt x="15459" y="20555"/>
                          </a:lnTo>
                          <a:lnTo>
                            <a:pt x="15917" y="20305"/>
                          </a:lnTo>
                          <a:lnTo>
                            <a:pt x="16377" y="20054"/>
                          </a:lnTo>
                          <a:lnTo>
                            <a:pt x="16836" y="19761"/>
                          </a:lnTo>
                          <a:lnTo>
                            <a:pt x="17672" y="19135"/>
                          </a:lnTo>
                          <a:lnTo>
                            <a:pt x="18425" y="18425"/>
                          </a:lnTo>
                          <a:lnTo>
                            <a:pt x="19135" y="17673"/>
                          </a:lnTo>
                          <a:lnTo>
                            <a:pt x="19761" y="16838"/>
                          </a:lnTo>
                          <a:lnTo>
                            <a:pt x="20012" y="16419"/>
                          </a:lnTo>
                          <a:lnTo>
                            <a:pt x="20512" y="15500"/>
                          </a:lnTo>
                          <a:lnTo>
                            <a:pt x="20722" y="14999"/>
                          </a:lnTo>
                          <a:lnTo>
                            <a:pt x="20931" y="14539"/>
                          </a:lnTo>
                          <a:lnTo>
                            <a:pt x="21097" y="14038"/>
                          </a:lnTo>
                          <a:lnTo>
                            <a:pt x="21266" y="13494"/>
                          </a:lnTo>
                          <a:lnTo>
                            <a:pt x="21350" y="12993"/>
                          </a:lnTo>
                          <a:lnTo>
                            <a:pt x="21475" y="12449"/>
                          </a:lnTo>
                          <a:lnTo>
                            <a:pt x="21516" y="11907"/>
                          </a:lnTo>
                          <a:lnTo>
                            <a:pt x="21557" y="11364"/>
                          </a:lnTo>
                          <a:lnTo>
                            <a:pt x="21600" y="10820"/>
                          </a:lnTo>
                          <a:lnTo>
                            <a:pt x="21557" y="10236"/>
                          </a:lnTo>
                          <a:lnTo>
                            <a:pt x="21475" y="9149"/>
                          </a:lnTo>
                          <a:lnTo>
                            <a:pt x="21350" y="8648"/>
                          </a:lnTo>
                          <a:lnTo>
                            <a:pt x="21266" y="8104"/>
                          </a:lnTo>
                          <a:lnTo>
                            <a:pt x="21097" y="7603"/>
                          </a:lnTo>
                          <a:lnTo>
                            <a:pt x="20931" y="7102"/>
                          </a:lnTo>
                          <a:lnTo>
                            <a:pt x="20722" y="6601"/>
                          </a:lnTo>
                          <a:lnTo>
                            <a:pt x="20512" y="6142"/>
                          </a:lnTo>
                          <a:lnTo>
                            <a:pt x="19761" y="4762"/>
                          </a:lnTo>
                          <a:lnTo>
                            <a:pt x="19135" y="3927"/>
                          </a:lnTo>
                          <a:lnTo>
                            <a:pt x="18425" y="3175"/>
                          </a:lnTo>
                          <a:lnTo>
                            <a:pt x="17672" y="2463"/>
                          </a:lnTo>
                          <a:lnTo>
                            <a:pt x="16836" y="1837"/>
                          </a:lnTo>
                          <a:lnTo>
                            <a:pt x="15917" y="1336"/>
                          </a:lnTo>
                          <a:lnTo>
                            <a:pt x="15459" y="1086"/>
                          </a:lnTo>
                          <a:lnTo>
                            <a:pt x="14999" y="877"/>
                          </a:lnTo>
                          <a:lnTo>
                            <a:pt x="14497" y="667"/>
                          </a:lnTo>
                          <a:lnTo>
                            <a:pt x="13996" y="501"/>
                          </a:lnTo>
                          <a:lnTo>
                            <a:pt x="13495" y="376"/>
                          </a:lnTo>
                          <a:lnTo>
                            <a:pt x="12951" y="250"/>
                          </a:lnTo>
                          <a:lnTo>
                            <a:pt x="12450" y="125"/>
                          </a:lnTo>
                          <a:lnTo>
                            <a:pt x="11906" y="82"/>
                          </a:lnTo>
                          <a:lnTo>
                            <a:pt x="11364" y="41"/>
                          </a:lnTo>
                          <a:lnTo>
                            <a:pt x="10779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16" name="Shape 416"/>
                    <p:cNvSpPr/>
                    <p:nvPr/>
                  </p:nvSpPr>
                  <p:spPr>
                    <a:xfrm>
                      <a:off x="30720" y="30720"/>
                      <a:ext cx="203149" cy="20317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773" y="0"/>
                          </a:moveTo>
                          <a:lnTo>
                            <a:pt x="9685" y="54"/>
                          </a:lnTo>
                          <a:lnTo>
                            <a:pt x="8597" y="217"/>
                          </a:lnTo>
                          <a:lnTo>
                            <a:pt x="7563" y="489"/>
                          </a:lnTo>
                          <a:lnTo>
                            <a:pt x="6582" y="871"/>
                          </a:lnTo>
                          <a:lnTo>
                            <a:pt x="5657" y="1305"/>
                          </a:lnTo>
                          <a:lnTo>
                            <a:pt x="4788" y="1850"/>
                          </a:lnTo>
                          <a:lnTo>
                            <a:pt x="3917" y="2502"/>
                          </a:lnTo>
                          <a:lnTo>
                            <a:pt x="3155" y="3210"/>
                          </a:lnTo>
                          <a:lnTo>
                            <a:pt x="2446" y="3972"/>
                          </a:lnTo>
                          <a:lnTo>
                            <a:pt x="1850" y="4787"/>
                          </a:lnTo>
                          <a:lnTo>
                            <a:pt x="1305" y="5659"/>
                          </a:lnTo>
                          <a:lnTo>
                            <a:pt x="869" y="6637"/>
                          </a:lnTo>
                          <a:lnTo>
                            <a:pt x="489" y="7618"/>
                          </a:lnTo>
                          <a:lnTo>
                            <a:pt x="217" y="8650"/>
                          </a:lnTo>
                          <a:lnTo>
                            <a:pt x="54" y="9684"/>
                          </a:lnTo>
                          <a:lnTo>
                            <a:pt x="0" y="10826"/>
                          </a:lnTo>
                          <a:lnTo>
                            <a:pt x="54" y="11916"/>
                          </a:lnTo>
                          <a:lnTo>
                            <a:pt x="217" y="13004"/>
                          </a:lnTo>
                          <a:lnTo>
                            <a:pt x="489" y="14036"/>
                          </a:lnTo>
                          <a:lnTo>
                            <a:pt x="869" y="15017"/>
                          </a:lnTo>
                          <a:lnTo>
                            <a:pt x="1305" y="15941"/>
                          </a:lnTo>
                          <a:lnTo>
                            <a:pt x="1850" y="16813"/>
                          </a:lnTo>
                          <a:lnTo>
                            <a:pt x="2446" y="17682"/>
                          </a:lnTo>
                          <a:lnTo>
                            <a:pt x="3155" y="18443"/>
                          </a:lnTo>
                          <a:lnTo>
                            <a:pt x="3917" y="19152"/>
                          </a:lnTo>
                          <a:lnTo>
                            <a:pt x="4788" y="19750"/>
                          </a:lnTo>
                          <a:lnTo>
                            <a:pt x="5657" y="20293"/>
                          </a:lnTo>
                          <a:lnTo>
                            <a:pt x="6582" y="20729"/>
                          </a:lnTo>
                          <a:lnTo>
                            <a:pt x="7563" y="21111"/>
                          </a:lnTo>
                          <a:lnTo>
                            <a:pt x="8597" y="21381"/>
                          </a:lnTo>
                          <a:lnTo>
                            <a:pt x="9685" y="21544"/>
                          </a:lnTo>
                          <a:lnTo>
                            <a:pt x="10773" y="21600"/>
                          </a:lnTo>
                          <a:lnTo>
                            <a:pt x="11915" y="21544"/>
                          </a:lnTo>
                          <a:lnTo>
                            <a:pt x="12949" y="21381"/>
                          </a:lnTo>
                          <a:lnTo>
                            <a:pt x="13984" y="21111"/>
                          </a:lnTo>
                          <a:lnTo>
                            <a:pt x="14962" y="20729"/>
                          </a:lnTo>
                          <a:lnTo>
                            <a:pt x="15941" y="20293"/>
                          </a:lnTo>
                          <a:lnTo>
                            <a:pt x="16812" y="19750"/>
                          </a:lnTo>
                          <a:lnTo>
                            <a:pt x="17630" y="19152"/>
                          </a:lnTo>
                          <a:lnTo>
                            <a:pt x="18389" y="18443"/>
                          </a:lnTo>
                          <a:lnTo>
                            <a:pt x="19098" y="17682"/>
                          </a:lnTo>
                          <a:lnTo>
                            <a:pt x="19750" y="16813"/>
                          </a:lnTo>
                          <a:lnTo>
                            <a:pt x="20295" y="15941"/>
                          </a:lnTo>
                          <a:lnTo>
                            <a:pt x="20731" y="15017"/>
                          </a:lnTo>
                          <a:lnTo>
                            <a:pt x="21111" y="14036"/>
                          </a:lnTo>
                          <a:lnTo>
                            <a:pt x="21383" y="13004"/>
                          </a:lnTo>
                          <a:lnTo>
                            <a:pt x="21546" y="11916"/>
                          </a:lnTo>
                          <a:lnTo>
                            <a:pt x="21600" y="10826"/>
                          </a:lnTo>
                          <a:lnTo>
                            <a:pt x="21546" y="9684"/>
                          </a:lnTo>
                          <a:lnTo>
                            <a:pt x="21383" y="8650"/>
                          </a:lnTo>
                          <a:lnTo>
                            <a:pt x="21111" y="7618"/>
                          </a:lnTo>
                          <a:lnTo>
                            <a:pt x="20731" y="6637"/>
                          </a:lnTo>
                          <a:lnTo>
                            <a:pt x="20295" y="5659"/>
                          </a:lnTo>
                          <a:lnTo>
                            <a:pt x="19750" y="4787"/>
                          </a:lnTo>
                          <a:lnTo>
                            <a:pt x="19098" y="3972"/>
                          </a:lnTo>
                          <a:lnTo>
                            <a:pt x="18389" y="3210"/>
                          </a:lnTo>
                          <a:lnTo>
                            <a:pt x="17630" y="2502"/>
                          </a:lnTo>
                          <a:lnTo>
                            <a:pt x="16812" y="1850"/>
                          </a:lnTo>
                          <a:lnTo>
                            <a:pt x="15941" y="1305"/>
                          </a:lnTo>
                          <a:lnTo>
                            <a:pt x="14962" y="871"/>
                          </a:lnTo>
                          <a:lnTo>
                            <a:pt x="13984" y="489"/>
                          </a:lnTo>
                          <a:lnTo>
                            <a:pt x="12949" y="217"/>
                          </a:lnTo>
                          <a:lnTo>
                            <a:pt x="11915" y="54"/>
                          </a:lnTo>
                          <a:lnTo>
                            <a:pt x="10773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17" name="Shape 417"/>
                    <p:cNvSpPr/>
                    <p:nvPr/>
                  </p:nvSpPr>
                  <p:spPr>
                    <a:xfrm>
                      <a:off x="60894" y="61419"/>
                      <a:ext cx="71149" cy="7112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21600"/>
                          </a:moveTo>
                          <a:lnTo>
                            <a:pt x="159" y="19271"/>
                          </a:lnTo>
                          <a:lnTo>
                            <a:pt x="472" y="17254"/>
                          </a:lnTo>
                          <a:lnTo>
                            <a:pt x="938" y="15079"/>
                          </a:lnTo>
                          <a:lnTo>
                            <a:pt x="1710" y="13209"/>
                          </a:lnTo>
                          <a:lnTo>
                            <a:pt x="2641" y="11192"/>
                          </a:lnTo>
                          <a:lnTo>
                            <a:pt x="3732" y="9482"/>
                          </a:lnTo>
                          <a:lnTo>
                            <a:pt x="4976" y="7772"/>
                          </a:lnTo>
                          <a:lnTo>
                            <a:pt x="6373" y="6215"/>
                          </a:lnTo>
                          <a:lnTo>
                            <a:pt x="7929" y="4818"/>
                          </a:lnTo>
                          <a:lnTo>
                            <a:pt x="9633" y="3573"/>
                          </a:lnTo>
                          <a:lnTo>
                            <a:pt x="11342" y="2489"/>
                          </a:lnTo>
                          <a:lnTo>
                            <a:pt x="13211" y="1557"/>
                          </a:lnTo>
                          <a:lnTo>
                            <a:pt x="15227" y="932"/>
                          </a:lnTo>
                          <a:lnTo>
                            <a:pt x="17249" y="313"/>
                          </a:lnTo>
                          <a:lnTo>
                            <a:pt x="19425" y="0"/>
                          </a:lnTo>
                          <a:lnTo>
                            <a:pt x="21600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18" name="Shape 418"/>
                    <p:cNvSpPr/>
                    <p:nvPr/>
                  </p:nvSpPr>
                  <p:spPr>
                    <a:xfrm>
                      <a:off x="213402" y="221093"/>
                      <a:ext cx="129479" cy="12895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3601"/>
                          </a:moveTo>
                          <a:lnTo>
                            <a:pt x="17418" y="21086"/>
                          </a:lnTo>
                          <a:lnTo>
                            <a:pt x="17930" y="21431"/>
                          </a:lnTo>
                          <a:lnTo>
                            <a:pt x="18270" y="21516"/>
                          </a:lnTo>
                          <a:lnTo>
                            <a:pt x="18613" y="21600"/>
                          </a:lnTo>
                          <a:lnTo>
                            <a:pt x="18953" y="21516"/>
                          </a:lnTo>
                          <a:lnTo>
                            <a:pt x="19209" y="21431"/>
                          </a:lnTo>
                          <a:lnTo>
                            <a:pt x="19549" y="21259"/>
                          </a:lnTo>
                          <a:lnTo>
                            <a:pt x="19809" y="21086"/>
                          </a:lnTo>
                          <a:lnTo>
                            <a:pt x="21344" y="19545"/>
                          </a:lnTo>
                          <a:lnTo>
                            <a:pt x="21516" y="19200"/>
                          </a:lnTo>
                          <a:lnTo>
                            <a:pt x="21600" y="18858"/>
                          </a:lnTo>
                          <a:lnTo>
                            <a:pt x="21600" y="18256"/>
                          </a:lnTo>
                          <a:lnTo>
                            <a:pt x="21516" y="17915"/>
                          </a:lnTo>
                          <a:lnTo>
                            <a:pt x="21344" y="17658"/>
                          </a:lnTo>
                          <a:lnTo>
                            <a:pt x="21088" y="17317"/>
                          </a:lnTo>
                          <a:lnTo>
                            <a:pt x="3758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</p:grpSp>
            <p:grpSp>
              <p:nvGrpSpPr>
                <p:cNvPr id="441" name="Group 441"/>
                <p:cNvGrpSpPr/>
                <p:nvPr/>
              </p:nvGrpSpPr>
              <p:grpSpPr>
                <a:xfrm>
                  <a:off x="472479" y="634031"/>
                  <a:ext cx="3920182" cy="376650"/>
                  <a:chOff x="21" y="21"/>
                  <a:chExt cx="3920180" cy="376649"/>
                </a:xfrm>
              </p:grpSpPr>
              <p:sp>
                <p:nvSpPr>
                  <p:cNvPr id="421" name="Shape 421"/>
                  <p:cNvSpPr/>
                  <p:nvPr/>
                </p:nvSpPr>
                <p:spPr>
                  <a:xfrm>
                    <a:off x="906370" y="33809"/>
                    <a:ext cx="339794" cy="3090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1" y="0"/>
                        </a:moveTo>
                        <a:lnTo>
                          <a:pt x="10246" y="0"/>
                        </a:lnTo>
                        <a:lnTo>
                          <a:pt x="9693" y="35"/>
                        </a:lnTo>
                        <a:lnTo>
                          <a:pt x="9140" y="107"/>
                        </a:lnTo>
                        <a:lnTo>
                          <a:pt x="8621" y="178"/>
                        </a:lnTo>
                        <a:lnTo>
                          <a:pt x="8100" y="285"/>
                        </a:lnTo>
                        <a:lnTo>
                          <a:pt x="7579" y="429"/>
                        </a:lnTo>
                        <a:lnTo>
                          <a:pt x="7091" y="608"/>
                        </a:lnTo>
                        <a:lnTo>
                          <a:pt x="6604" y="786"/>
                        </a:lnTo>
                        <a:lnTo>
                          <a:pt x="6115" y="965"/>
                        </a:lnTo>
                        <a:lnTo>
                          <a:pt x="5659" y="1216"/>
                        </a:lnTo>
                        <a:lnTo>
                          <a:pt x="5204" y="1430"/>
                        </a:lnTo>
                        <a:lnTo>
                          <a:pt x="4750" y="1717"/>
                        </a:lnTo>
                        <a:lnTo>
                          <a:pt x="4326" y="2001"/>
                        </a:lnTo>
                        <a:lnTo>
                          <a:pt x="3936" y="2288"/>
                        </a:lnTo>
                        <a:lnTo>
                          <a:pt x="3545" y="2609"/>
                        </a:lnTo>
                        <a:lnTo>
                          <a:pt x="3155" y="2932"/>
                        </a:lnTo>
                        <a:lnTo>
                          <a:pt x="2797" y="3289"/>
                        </a:lnTo>
                        <a:lnTo>
                          <a:pt x="2472" y="3647"/>
                        </a:lnTo>
                        <a:lnTo>
                          <a:pt x="2147" y="4041"/>
                        </a:lnTo>
                        <a:lnTo>
                          <a:pt x="1854" y="4435"/>
                        </a:lnTo>
                        <a:lnTo>
                          <a:pt x="1561" y="4827"/>
                        </a:lnTo>
                        <a:lnTo>
                          <a:pt x="1301" y="5257"/>
                        </a:lnTo>
                        <a:lnTo>
                          <a:pt x="1073" y="5686"/>
                        </a:lnTo>
                        <a:lnTo>
                          <a:pt x="846" y="6151"/>
                        </a:lnTo>
                        <a:lnTo>
                          <a:pt x="650" y="6615"/>
                        </a:lnTo>
                        <a:lnTo>
                          <a:pt x="488" y="7081"/>
                        </a:lnTo>
                        <a:lnTo>
                          <a:pt x="325" y="7545"/>
                        </a:lnTo>
                        <a:lnTo>
                          <a:pt x="130" y="8546"/>
                        </a:lnTo>
                        <a:lnTo>
                          <a:pt x="64" y="9047"/>
                        </a:lnTo>
                        <a:lnTo>
                          <a:pt x="0" y="9547"/>
                        </a:lnTo>
                        <a:lnTo>
                          <a:pt x="0" y="10621"/>
                        </a:lnTo>
                        <a:lnTo>
                          <a:pt x="64" y="11194"/>
                        </a:lnTo>
                        <a:lnTo>
                          <a:pt x="130" y="11729"/>
                        </a:lnTo>
                        <a:lnTo>
                          <a:pt x="260" y="12230"/>
                        </a:lnTo>
                        <a:lnTo>
                          <a:pt x="390" y="12766"/>
                        </a:lnTo>
                        <a:lnTo>
                          <a:pt x="553" y="13267"/>
                        </a:lnTo>
                        <a:lnTo>
                          <a:pt x="748" y="13768"/>
                        </a:lnTo>
                        <a:lnTo>
                          <a:pt x="975" y="14268"/>
                        </a:lnTo>
                        <a:lnTo>
                          <a:pt x="1203" y="14734"/>
                        </a:lnTo>
                        <a:lnTo>
                          <a:pt x="1464" y="15163"/>
                        </a:lnTo>
                        <a:lnTo>
                          <a:pt x="1789" y="15628"/>
                        </a:lnTo>
                        <a:lnTo>
                          <a:pt x="2081" y="16057"/>
                        </a:lnTo>
                        <a:lnTo>
                          <a:pt x="2797" y="16844"/>
                        </a:lnTo>
                        <a:lnTo>
                          <a:pt x="3187" y="17237"/>
                        </a:lnTo>
                        <a:lnTo>
                          <a:pt x="3578" y="17594"/>
                        </a:lnTo>
                        <a:lnTo>
                          <a:pt x="3318" y="18132"/>
                        </a:lnTo>
                        <a:lnTo>
                          <a:pt x="3025" y="18668"/>
                        </a:lnTo>
                        <a:lnTo>
                          <a:pt x="2699" y="19240"/>
                        </a:lnTo>
                        <a:lnTo>
                          <a:pt x="2277" y="19776"/>
                        </a:lnTo>
                        <a:lnTo>
                          <a:pt x="1822" y="20312"/>
                        </a:lnTo>
                        <a:lnTo>
                          <a:pt x="1561" y="20563"/>
                        </a:lnTo>
                        <a:lnTo>
                          <a:pt x="1269" y="20778"/>
                        </a:lnTo>
                        <a:lnTo>
                          <a:pt x="975" y="20992"/>
                        </a:lnTo>
                        <a:lnTo>
                          <a:pt x="683" y="21206"/>
                        </a:lnTo>
                        <a:lnTo>
                          <a:pt x="358" y="21349"/>
                        </a:lnTo>
                        <a:lnTo>
                          <a:pt x="0" y="21528"/>
                        </a:lnTo>
                        <a:lnTo>
                          <a:pt x="162" y="21528"/>
                        </a:lnTo>
                        <a:lnTo>
                          <a:pt x="650" y="21600"/>
                        </a:lnTo>
                        <a:lnTo>
                          <a:pt x="1822" y="21600"/>
                        </a:lnTo>
                        <a:lnTo>
                          <a:pt x="2277" y="21565"/>
                        </a:lnTo>
                        <a:lnTo>
                          <a:pt x="2797" y="21458"/>
                        </a:lnTo>
                        <a:lnTo>
                          <a:pt x="3318" y="21349"/>
                        </a:lnTo>
                        <a:lnTo>
                          <a:pt x="3871" y="21171"/>
                        </a:lnTo>
                        <a:lnTo>
                          <a:pt x="4424" y="20957"/>
                        </a:lnTo>
                        <a:lnTo>
                          <a:pt x="5009" y="20671"/>
                        </a:lnTo>
                        <a:lnTo>
                          <a:pt x="5562" y="20312"/>
                        </a:lnTo>
                        <a:lnTo>
                          <a:pt x="6115" y="19919"/>
                        </a:lnTo>
                        <a:lnTo>
                          <a:pt x="6636" y="19383"/>
                        </a:lnTo>
                        <a:lnTo>
                          <a:pt x="7123" y="19562"/>
                        </a:lnTo>
                        <a:lnTo>
                          <a:pt x="7612" y="19740"/>
                        </a:lnTo>
                        <a:lnTo>
                          <a:pt x="8132" y="19848"/>
                        </a:lnTo>
                        <a:lnTo>
                          <a:pt x="9174" y="20063"/>
                        </a:lnTo>
                        <a:lnTo>
                          <a:pt x="9693" y="20133"/>
                        </a:lnTo>
                        <a:lnTo>
                          <a:pt x="10246" y="20170"/>
                        </a:lnTo>
                        <a:lnTo>
                          <a:pt x="11354" y="20170"/>
                        </a:lnTo>
                        <a:lnTo>
                          <a:pt x="11907" y="20133"/>
                        </a:lnTo>
                        <a:lnTo>
                          <a:pt x="12460" y="20063"/>
                        </a:lnTo>
                        <a:lnTo>
                          <a:pt x="12979" y="19955"/>
                        </a:lnTo>
                        <a:lnTo>
                          <a:pt x="13500" y="19848"/>
                        </a:lnTo>
                        <a:lnTo>
                          <a:pt x="14021" y="19704"/>
                        </a:lnTo>
                        <a:lnTo>
                          <a:pt x="14509" y="19562"/>
                        </a:lnTo>
                        <a:lnTo>
                          <a:pt x="14996" y="19383"/>
                        </a:lnTo>
                        <a:lnTo>
                          <a:pt x="15485" y="19168"/>
                        </a:lnTo>
                        <a:lnTo>
                          <a:pt x="15941" y="18954"/>
                        </a:lnTo>
                        <a:lnTo>
                          <a:pt x="16396" y="18703"/>
                        </a:lnTo>
                        <a:lnTo>
                          <a:pt x="16851" y="18453"/>
                        </a:lnTo>
                        <a:lnTo>
                          <a:pt x="17274" y="18167"/>
                        </a:lnTo>
                        <a:lnTo>
                          <a:pt x="17664" y="17881"/>
                        </a:lnTo>
                        <a:lnTo>
                          <a:pt x="18055" y="17559"/>
                        </a:lnTo>
                        <a:lnTo>
                          <a:pt x="18445" y="17201"/>
                        </a:lnTo>
                        <a:lnTo>
                          <a:pt x="18803" y="16879"/>
                        </a:lnTo>
                        <a:lnTo>
                          <a:pt x="19128" y="16486"/>
                        </a:lnTo>
                        <a:lnTo>
                          <a:pt x="19453" y="16129"/>
                        </a:lnTo>
                        <a:lnTo>
                          <a:pt x="19746" y="15735"/>
                        </a:lnTo>
                        <a:lnTo>
                          <a:pt x="20039" y="15305"/>
                        </a:lnTo>
                        <a:lnTo>
                          <a:pt x="20299" y="14876"/>
                        </a:lnTo>
                        <a:lnTo>
                          <a:pt x="20527" y="14447"/>
                        </a:lnTo>
                        <a:lnTo>
                          <a:pt x="20754" y="14019"/>
                        </a:lnTo>
                        <a:lnTo>
                          <a:pt x="20950" y="13553"/>
                        </a:lnTo>
                        <a:lnTo>
                          <a:pt x="21112" y="13088"/>
                        </a:lnTo>
                        <a:lnTo>
                          <a:pt x="21275" y="12588"/>
                        </a:lnTo>
                        <a:lnTo>
                          <a:pt x="21373" y="12123"/>
                        </a:lnTo>
                        <a:lnTo>
                          <a:pt x="21470" y="11622"/>
                        </a:lnTo>
                        <a:lnTo>
                          <a:pt x="21536" y="11122"/>
                        </a:lnTo>
                        <a:lnTo>
                          <a:pt x="21600" y="10586"/>
                        </a:lnTo>
                        <a:lnTo>
                          <a:pt x="21600" y="9547"/>
                        </a:lnTo>
                        <a:lnTo>
                          <a:pt x="21536" y="9047"/>
                        </a:lnTo>
                        <a:lnTo>
                          <a:pt x="21470" y="8546"/>
                        </a:lnTo>
                        <a:lnTo>
                          <a:pt x="21275" y="7545"/>
                        </a:lnTo>
                        <a:lnTo>
                          <a:pt x="21112" y="7081"/>
                        </a:lnTo>
                        <a:lnTo>
                          <a:pt x="20950" y="6615"/>
                        </a:lnTo>
                        <a:lnTo>
                          <a:pt x="20754" y="6151"/>
                        </a:lnTo>
                        <a:lnTo>
                          <a:pt x="20527" y="5686"/>
                        </a:lnTo>
                        <a:lnTo>
                          <a:pt x="20299" y="5257"/>
                        </a:lnTo>
                        <a:lnTo>
                          <a:pt x="20039" y="4827"/>
                        </a:lnTo>
                        <a:lnTo>
                          <a:pt x="19746" y="4435"/>
                        </a:lnTo>
                        <a:lnTo>
                          <a:pt x="19453" y="4041"/>
                        </a:lnTo>
                        <a:lnTo>
                          <a:pt x="19128" y="3647"/>
                        </a:lnTo>
                        <a:lnTo>
                          <a:pt x="18803" y="3289"/>
                        </a:lnTo>
                        <a:lnTo>
                          <a:pt x="18445" y="2932"/>
                        </a:lnTo>
                        <a:lnTo>
                          <a:pt x="18055" y="2609"/>
                        </a:lnTo>
                        <a:lnTo>
                          <a:pt x="17664" y="2288"/>
                        </a:lnTo>
                        <a:lnTo>
                          <a:pt x="17274" y="2001"/>
                        </a:lnTo>
                        <a:lnTo>
                          <a:pt x="16851" y="1717"/>
                        </a:lnTo>
                        <a:lnTo>
                          <a:pt x="16396" y="1430"/>
                        </a:lnTo>
                        <a:lnTo>
                          <a:pt x="15941" y="1216"/>
                        </a:lnTo>
                        <a:lnTo>
                          <a:pt x="15485" y="965"/>
                        </a:lnTo>
                        <a:lnTo>
                          <a:pt x="14996" y="786"/>
                        </a:lnTo>
                        <a:lnTo>
                          <a:pt x="14509" y="608"/>
                        </a:lnTo>
                        <a:lnTo>
                          <a:pt x="14021" y="429"/>
                        </a:lnTo>
                        <a:lnTo>
                          <a:pt x="13500" y="285"/>
                        </a:lnTo>
                        <a:lnTo>
                          <a:pt x="12979" y="178"/>
                        </a:lnTo>
                        <a:lnTo>
                          <a:pt x="12460" y="107"/>
                        </a:lnTo>
                        <a:lnTo>
                          <a:pt x="11907" y="35"/>
                        </a:lnTo>
                        <a:lnTo>
                          <a:pt x="11354" y="0"/>
                        </a:lnTo>
                        <a:lnTo>
                          <a:pt x="10801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grpSp>
                <p:nvGrpSpPr>
                  <p:cNvPr id="425" name="Group 425"/>
                  <p:cNvGrpSpPr/>
                  <p:nvPr/>
                </p:nvGrpSpPr>
                <p:grpSpPr>
                  <a:xfrm>
                    <a:off x="21" y="56324"/>
                    <a:ext cx="390979" cy="270152"/>
                    <a:chOff x="0" y="0"/>
                    <a:chExt cx="390978" cy="270151"/>
                  </a:xfrm>
                </p:grpSpPr>
                <p:sp>
                  <p:nvSpPr>
                    <p:cNvPr id="422" name="Shape 422"/>
                    <p:cNvSpPr/>
                    <p:nvPr/>
                  </p:nvSpPr>
                  <p:spPr>
                    <a:xfrm>
                      <a:off x="0" y="0"/>
                      <a:ext cx="390979" cy="2456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21600"/>
                          </a:moveTo>
                          <a:lnTo>
                            <a:pt x="21600" y="7188"/>
                          </a:lnTo>
                          <a:lnTo>
                            <a:pt x="21543" y="5395"/>
                          </a:lnTo>
                          <a:lnTo>
                            <a:pt x="21515" y="4047"/>
                          </a:lnTo>
                          <a:lnTo>
                            <a:pt x="21346" y="1349"/>
                          </a:lnTo>
                          <a:lnTo>
                            <a:pt x="21261" y="887"/>
                          </a:lnTo>
                          <a:lnTo>
                            <a:pt x="21147" y="0"/>
                          </a:lnTo>
                          <a:lnTo>
                            <a:pt x="452" y="0"/>
                          </a:lnTo>
                          <a:lnTo>
                            <a:pt x="339" y="887"/>
                          </a:lnTo>
                          <a:lnTo>
                            <a:pt x="254" y="1349"/>
                          </a:lnTo>
                          <a:lnTo>
                            <a:pt x="85" y="4047"/>
                          </a:lnTo>
                          <a:lnTo>
                            <a:pt x="56" y="5395"/>
                          </a:lnTo>
                          <a:lnTo>
                            <a:pt x="0" y="7188"/>
                          </a:lnTo>
                          <a:lnTo>
                            <a:pt x="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23" name="Shape 423"/>
                    <p:cNvSpPr/>
                    <p:nvPr/>
                  </p:nvSpPr>
                  <p:spPr>
                    <a:xfrm>
                      <a:off x="0" y="26601"/>
                      <a:ext cx="390979" cy="22876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5662" y="14303"/>
                          </a:moveTo>
                          <a:lnTo>
                            <a:pt x="21600" y="21600"/>
                          </a:lnTo>
                          <a:lnTo>
                            <a:pt x="21600" y="0"/>
                          </a:lnTo>
                          <a:lnTo>
                            <a:pt x="10969" y="13144"/>
                          </a:lnTo>
                          <a:lnTo>
                            <a:pt x="10884" y="13239"/>
                          </a:lnTo>
                          <a:lnTo>
                            <a:pt x="10715" y="13239"/>
                          </a:lnTo>
                          <a:lnTo>
                            <a:pt x="10630" y="13144"/>
                          </a:lnTo>
                          <a:lnTo>
                            <a:pt x="0" y="0"/>
                          </a:lnTo>
                          <a:lnTo>
                            <a:pt x="0" y="21600"/>
                          </a:lnTo>
                          <a:lnTo>
                            <a:pt x="5937" y="14303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24" name="Shape 424"/>
                    <p:cNvSpPr/>
                    <p:nvPr/>
                  </p:nvSpPr>
                  <p:spPr>
                    <a:xfrm>
                      <a:off x="6639" y="257451"/>
                      <a:ext cx="377680" cy="1270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118" y="21600"/>
                          </a:lnTo>
                          <a:lnTo>
                            <a:pt x="21483" y="21600"/>
                          </a:lnTo>
                          <a:lnTo>
                            <a:pt x="21600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433" name="Group 433"/>
                  <p:cNvGrpSpPr/>
                  <p:nvPr/>
                </p:nvGrpSpPr>
                <p:grpSpPr>
                  <a:xfrm>
                    <a:off x="1761532" y="21"/>
                    <a:ext cx="359272" cy="376650"/>
                    <a:chOff x="0" y="21"/>
                    <a:chExt cx="359270" cy="376649"/>
                  </a:xfrm>
                </p:grpSpPr>
                <p:sp>
                  <p:nvSpPr>
                    <p:cNvPr id="426" name="Shape 426"/>
                    <p:cNvSpPr/>
                    <p:nvPr/>
                  </p:nvSpPr>
                  <p:spPr>
                    <a:xfrm>
                      <a:off x="-1" y="46080"/>
                      <a:ext cx="316785" cy="31678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6925" y="1918"/>
                          </a:moveTo>
                          <a:lnTo>
                            <a:pt x="16262" y="1466"/>
                          </a:lnTo>
                          <a:lnTo>
                            <a:pt x="15564" y="1116"/>
                          </a:lnTo>
                          <a:lnTo>
                            <a:pt x="14830" y="768"/>
                          </a:lnTo>
                          <a:lnTo>
                            <a:pt x="14064" y="489"/>
                          </a:lnTo>
                          <a:lnTo>
                            <a:pt x="13296" y="279"/>
                          </a:lnTo>
                          <a:lnTo>
                            <a:pt x="12493" y="139"/>
                          </a:lnTo>
                          <a:lnTo>
                            <a:pt x="11655" y="34"/>
                          </a:lnTo>
                          <a:lnTo>
                            <a:pt x="10819" y="0"/>
                          </a:lnTo>
                          <a:lnTo>
                            <a:pt x="10260" y="0"/>
                          </a:lnTo>
                          <a:lnTo>
                            <a:pt x="9701" y="70"/>
                          </a:lnTo>
                          <a:lnTo>
                            <a:pt x="9178" y="139"/>
                          </a:lnTo>
                          <a:lnTo>
                            <a:pt x="8655" y="209"/>
                          </a:lnTo>
                          <a:lnTo>
                            <a:pt x="8131" y="348"/>
                          </a:lnTo>
                          <a:lnTo>
                            <a:pt x="7608" y="489"/>
                          </a:lnTo>
                          <a:lnTo>
                            <a:pt x="7119" y="663"/>
                          </a:lnTo>
                          <a:lnTo>
                            <a:pt x="6631" y="837"/>
                          </a:lnTo>
                          <a:lnTo>
                            <a:pt x="6142" y="1046"/>
                          </a:lnTo>
                          <a:lnTo>
                            <a:pt x="5688" y="1291"/>
                          </a:lnTo>
                          <a:lnTo>
                            <a:pt x="5235" y="1570"/>
                          </a:lnTo>
                          <a:lnTo>
                            <a:pt x="4781" y="1850"/>
                          </a:lnTo>
                          <a:lnTo>
                            <a:pt x="4363" y="2128"/>
                          </a:lnTo>
                          <a:lnTo>
                            <a:pt x="3944" y="2477"/>
                          </a:lnTo>
                          <a:lnTo>
                            <a:pt x="3560" y="2791"/>
                          </a:lnTo>
                          <a:lnTo>
                            <a:pt x="2827" y="3525"/>
                          </a:lnTo>
                          <a:lnTo>
                            <a:pt x="2479" y="3943"/>
                          </a:lnTo>
                          <a:lnTo>
                            <a:pt x="2163" y="4327"/>
                          </a:lnTo>
                          <a:lnTo>
                            <a:pt x="1850" y="4745"/>
                          </a:lnTo>
                          <a:lnTo>
                            <a:pt x="1570" y="5199"/>
                          </a:lnTo>
                          <a:lnTo>
                            <a:pt x="1327" y="5652"/>
                          </a:lnTo>
                          <a:lnTo>
                            <a:pt x="1082" y="6106"/>
                          </a:lnTo>
                          <a:lnTo>
                            <a:pt x="663" y="7083"/>
                          </a:lnTo>
                          <a:lnTo>
                            <a:pt x="489" y="7572"/>
                          </a:lnTo>
                          <a:lnTo>
                            <a:pt x="350" y="8095"/>
                          </a:lnTo>
                          <a:lnTo>
                            <a:pt x="245" y="8618"/>
                          </a:lnTo>
                          <a:lnTo>
                            <a:pt x="140" y="9142"/>
                          </a:lnTo>
                          <a:lnTo>
                            <a:pt x="70" y="9700"/>
                          </a:lnTo>
                          <a:lnTo>
                            <a:pt x="36" y="10224"/>
                          </a:lnTo>
                          <a:lnTo>
                            <a:pt x="0" y="10781"/>
                          </a:lnTo>
                          <a:lnTo>
                            <a:pt x="36" y="11340"/>
                          </a:lnTo>
                          <a:lnTo>
                            <a:pt x="70" y="11899"/>
                          </a:lnTo>
                          <a:lnTo>
                            <a:pt x="140" y="12422"/>
                          </a:lnTo>
                          <a:lnTo>
                            <a:pt x="245" y="12981"/>
                          </a:lnTo>
                          <a:lnTo>
                            <a:pt x="350" y="13504"/>
                          </a:lnTo>
                          <a:lnTo>
                            <a:pt x="489" y="13992"/>
                          </a:lnTo>
                          <a:lnTo>
                            <a:pt x="663" y="14515"/>
                          </a:lnTo>
                          <a:lnTo>
                            <a:pt x="873" y="15004"/>
                          </a:lnTo>
                          <a:lnTo>
                            <a:pt x="1082" y="15458"/>
                          </a:lnTo>
                          <a:lnTo>
                            <a:pt x="1327" y="15946"/>
                          </a:lnTo>
                          <a:lnTo>
                            <a:pt x="1570" y="16401"/>
                          </a:lnTo>
                          <a:lnTo>
                            <a:pt x="1850" y="16819"/>
                          </a:lnTo>
                          <a:lnTo>
                            <a:pt x="2163" y="17237"/>
                          </a:lnTo>
                          <a:lnTo>
                            <a:pt x="2479" y="17656"/>
                          </a:lnTo>
                          <a:lnTo>
                            <a:pt x="2827" y="18040"/>
                          </a:lnTo>
                          <a:lnTo>
                            <a:pt x="3176" y="18424"/>
                          </a:lnTo>
                          <a:lnTo>
                            <a:pt x="3560" y="18773"/>
                          </a:lnTo>
                          <a:lnTo>
                            <a:pt x="3944" y="19121"/>
                          </a:lnTo>
                          <a:lnTo>
                            <a:pt x="4363" y="19437"/>
                          </a:lnTo>
                          <a:lnTo>
                            <a:pt x="4781" y="19750"/>
                          </a:lnTo>
                          <a:lnTo>
                            <a:pt x="5235" y="20030"/>
                          </a:lnTo>
                          <a:lnTo>
                            <a:pt x="5688" y="20273"/>
                          </a:lnTo>
                          <a:lnTo>
                            <a:pt x="6142" y="20518"/>
                          </a:lnTo>
                          <a:lnTo>
                            <a:pt x="7119" y="20937"/>
                          </a:lnTo>
                          <a:lnTo>
                            <a:pt x="7608" y="21111"/>
                          </a:lnTo>
                          <a:lnTo>
                            <a:pt x="8131" y="21250"/>
                          </a:lnTo>
                          <a:lnTo>
                            <a:pt x="8655" y="21355"/>
                          </a:lnTo>
                          <a:lnTo>
                            <a:pt x="9178" y="21460"/>
                          </a:lnTo>
                          <a:lnTo>
                            <a:pt x="9701" y="21530"/>
                          </a:lnTo>
                          <a:lnTo>
                            <a:pt x="10260" y="21564"/>
                          </a:lnTo>
                          <a:lnTo>
                            <a:pt x="10819" y="21600"/>
                          </a:lnTo>
                          <a:lnTo>
                            <a:pt x="11376" y="21564"/>
                          </a:lnTo>
                          <a:lnTo>
                            <a:pt x="11900" y="21530"/>
                          </a:lnTo>
                          <a:lnTo>
                            <a:pt x="12458" y="21460"/>
                          </a:lnTo>
                          <a:lnTo>
                            <a:pt x="12982" y="21355"/>
                          </a:lnTo>
                          <a:lnTo>
                            <a:pt x="13505" y="21250"/>
                          </a:lnTo>
                          <a:lnTo>
                            <a:pt x="14028" y="21111"/>
                          </a:lnTo>
                          <a:lnTo>
                            <a:pt x="14517" y="20937"/>
                          </a:lnTo>
                          <a:lnTo>
                            <a:pt x="15494" y="20518"/>
                          </a:lnTo>
                          <a:lnTo>
                            <a:pt x="15948" y="20273"/>
                          </a:lnTo>
                          <a:lnTo>
                            <a:pt x="16401" y="20030"/>
                          </a:lnTo>
                          <a:lnTo>
                            <a:pt x="16855" y="19750"/>
                          </a:lnTo>
                          <a:lnTo>
                            <a:pt x="17273" y="19437"/>
                          </a:lnTo>
                          <a:lnTo>
                            <a:pt x="17691" y="19121"/>
                          </a:lnTo>
                          <a:lnTo>
                            <a:pt x="18075" y="18773"/>
                          </a:lnTo>
                          <a:lnTo>
                            <a:pt x="18459" y="18424"/>
                          </a:lnTo>
                          <a:lnTo>
                            <a:pt x="18809" y="18040"/>
                          </a:lnTo>
                          <a:lnTo>
                            <a:pt x="19157" y="17656"/>
                          </a:lnTo>
                          <a:lnTo>
                            <a:pt x="19472" y="17237"/>
                          </a:lnTo>
                          <a:lnTo>
                            <a:pt x="19750" y="16819"/>
                          </a:lnTo>
                          <a:lnTo>
                            <a:pt x="20030" y="16401"/>
                          </a:lnTo>
                          <a:lnTo>
                            <a:pt x="20309" y="15946"/>
                          </a:lnTo>
                          <a:lnTo>
                            <a:pt x="20554" y="15458"/>
                          </a:lnTo>
                          <a:lnTo>
                            <a:pt x="20763" y="15004"/>
                          </a:lnTo>
                          <a:lnTo>
                            <a:pt x="20937" y="14515"/>
                          </a:lnTo>
                          <a:lnTo>
                            <a:pt x="21111" y="13992"/>
                          </a:lnTo>
                          <a:lnTo>
                            <a:pt x="21286" y="13504"/>
                          </a:lnTo>
                          <a:lnTo>
                            <a:pt x="21391" y="12981"/>
                          </a:lnTo>
                          <a:lnTo>
                            <a:pt x="21495" y="12422"/>
                          </a:lnTo>
                          <a:lnTo>
                            <a:pt x="21566" y="11899"/>
                          </a:lnTo>
                          <a:lnTo>
                            <a:pt x="21600" y="11340"/>
                          </a:lnTo>
                          <a:lnTo>
                            <a:pt x="21600" y="10781"/>
                          </a:lnTo>
                          <a:lnTo>
                            <a:pt x="21566" y="9910"/>
                          </a:lnTo>
                          <a:lnTo>
                            <a:pt x="21461" y="9038"/>
                          </a:lnTo>
                          <a:lnTo>
                            <a:pt x="21286" y="8200"/>
                          </a:lnTo>
                          <a:lnTo>
                            <a:pt x="21043" y="7397"/>
                          </a:lnTo>
                          <a:lnTo>
                            <a:pt x="20763" y="6595"/>
                          </a:lnTo>
                          <a:lnTo>
                            <a:pt x="20414" y="5827"/>
                          </a:lnTo>
                          <a:lnTo>
                            <a:pt x="19995" y="5129"/>
                          </a:lnTo>
                          <a:lnTo>
                            <a:pt x="19507" y="4431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27" name="Shape 427"/>
                    <p:cNvSpPr/>
                    <p:nvPr/>
                  </p:nvSpPr>
                  <p:spPr>
                    <a:xfrm>
                      <a:off x="40953" y="87012"/>
                      <a:ext cx="234899" cy="234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9670" y="4612"/>
                          </a:moveTo>
                          <a:lnTo>
                            <a:pt x="20093" y="5271"/>
                          </a:lnTo>
                          <a:lnTo>
                            <a:pt x="20470" y="5976"/>
                          </a:lnTo>
                          <a:lnTo>
                            <a:pt x="20800" y="6730"/>
                          </a:lnTo>
                          <a:lnTo>
                            <a:pt x="21082" y="7483"/>
                          </a:lnTo>
                          <a:lnTo>
                            <a:pt x="21318" y="8283"/>
                          </a:lnTo>
                          <a:lnTo>
                            <a:pt x="21459" y="9083"/>
                          </a:lnTo>
                          <a:lnTo>
                            <a:pt x="21600" y="9930"/>
                          </a:lnTo>
                          <a:lnTo>
                            <a:pt x="21600" y="10776"/>
                          </a:lnTo>
                          <a:lnTo>
                            <a:pt x="21552" y="11906"/>
                          </a:lnTo>
                          <a:lnTo>
                            <a:pt x="21411" y="12988"/>
                          </a:lnTo>
                          <a:lnTo>
                            <a:pt x="21129" y="13977"/>
                          </a:lnTo>
                          <a:lnTo>
                            <a:pt x="20752" y="15011"/>
                          </a:lnTo>
                          <a:lnTo>
                            <a:pt x="20329" y="15954"/>
                          </a:lnTo>
                          <a:lnTo>
                            <a:pt x="19764" y="16800"/>
                          </a:lnTo>
                          <a:lnTo>
                            <a:pt x="19152" y="17647"/>
                          </a:lnTo>
                          <a:lnTo>
                            <a:pt x="18447" y="18400"/>
                          </a:lnTo>
                          <a:lnTo>
                            <a:pt x="17693" y="19106"/>
                          </a:lnTo>
                          <a:lnTo>
                            <a:pt x="16847" y="19718"/>
                          </a:lnTo>
                          <a:lnTo>
                            <a:pt x="15952" y="20282"/>
                          </a:lnTo>
                          <a:lnTo>
                            <a:pt x="15011" y="20754"/>
                          </a:lnTo>
                          <a:lnTo>
                            <a:pt x="14024" y="21082"/>
                          </a:lnTo>
                          <a:lnTo>
                            <a:pt x="12988" y="21364"/>
                          </a:lnTo>
                          <a:lnTo>
                            <a:pt x="11906" y="21554"/>
                          </a:lnTo>
                          <a:lnTo>
                            <a:pt x="10824" y="21600"/>
                          </a:lnTo>
                          <a:lnTo>
                            <a:pt x="9694" y="21554"/>
                          </a:lnTo>
                          <a:lnTo>
                            <a:pt x="8658" y="21364"/>
                          </a:lnTo>
                          <a:lnTo>
                            <a:pt x="7623" y="21082"/>
                          </a:lnTo>
                          <a:lnTo>
                            <a:pt x="6635" y="20754"/>
                          </a:lnTo>
                          <a:lnTo>
                            <a:pt x="5694" y="20282"/>
                          </a:lnTo>
                          <a:lnTo>
                            <a:pt x="4800" y="19718"/>
                          </a:lnTo>
                          <a:lnTo>
                            <a:pt x="3953" y="19106"/>
                          </a:lnTo>
                          <a:lnTo>
                            <a:pt x="3200" y="18400"/>
                          </a:lnTo>
                          <a:lnTo>
                            <a:pt x="2494" y="17647"/>
                          </a:lnTo>
                          <a:lnTo>
                            <a:pt x="1882" y="16800"/>
                          </a:lnTo>
                          <a:lnTo>
                            <a:pt x="1318" y="15954"/>
                          </a:lnTo>
                          <a:lnTo>
                            <a:pt x="895" y="15011"/>
                          </a:lnTo>
                          <a:lnTo>
                            <a:pt x="518" y="13977"/>
                          </a:lnTo>
                          <a:lnTo>
                            <a:pt x="236" y="12988"/>
                          </a:lnTo>
                          <a:lnTo>
                            <a:pt x="95" y="11906"/>
                          </a:lnTo>
                          <a:lnTo>
                            <a:pt x="0" y="10776"/>
                          </a:lnTo>
                          <a:lnTo>
                            <a:pt x="95" y="9694"/>
                          </a:lnTo>
                          <a:lnTo>
                            <a:pt x="236" y="8612"/>
                          </a:lnTo>
                          <a:lnTo>
                            <a:pt x="518" y="7576"/>
                          </a:lnTo>
                          <a:lnTo>
                            <a:pt x="895" y="6589"/>
                          </a:lnTo>
                          <a:lnTo>
                            <a:pt x="1318" y="5648"/>
                          </a:lnTo>
                          <a:lnTo>
                            <a:pt x="1882" y="4753"/>
                          </a:lnTo>
                          <a:lnTo>
                            <a:pt x="2494" y="3953"/>
                          </a:lnTo>
                          <a:lnTo>
                            <a:pt x="3200" y="3153"/>
                          </a:lnTo>
                          <a:lnTo>
                            <a:pt x="3953" y="2448"/>
                          </a:lnTo>
                          <a:lnTo>
                            <a:pt x="4800" y="1836"/>
                          </a:lnTo>
                          <a:lnTo>
                            <a:pt x="5694" y="1318"/>
                          </a:lnTo>
                          <a:lnTo>
                            <a:pt x="6635" y="848"/>
                          </a:lnTo>
                          <a:lnTo>
                            <a:pt x="7623" y="471"/>
                          </a:lnTo>
                          <a:lnTo>
                            <a:pt x="8658" y="236"/>
                          </a:lnTo>
                          <a:lnTo>
                            <a:pt x="9694" y="48"/>
                          </a:lnTo>
                          <a:lnTo>
                            <a:pt x="10824" y="0"/>
                          </a:lnTo>
                          <a:lnTo>
                            <a:pt x="11670" y="48"/>
                          </a:lnTo>
                          <a:lnTo>
                            <a:pt x="12517" y="141"/>
                          </a:lnTo>
                          <a:lnTo>
                            <a:pt x="13317" y="282"/>
                          </a:lnTo>
                          <a:lnTo>
                            <a:pt x="14117" y="518"/>
                          </a:lnTo>
                          <a:lnTo>
                            <a:pt x="14870" y="800"/>
                          </a:lnTo>
                          <a:lnTo>
                            <a:pt x="15624" y="1130"/>
                          </a:lnTo>
                          <a:lnTo>
                            <a:pt x="16329" y="1507"/>
                          </a:lnTo>
                          <a:lnTo>
                            <a:pt x="16988" y="193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28" name="Shape 428"/>
                    <p:cNvSpPr/>
                    <p:nvPr/>
                  </p:nvSpPr>
                  <p:spPr>
                    <a:xfrm>
                      <a:off x="122838" y="168898"/>
                      <a:ext cx="71128" cy="7112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447" y="8857"/>
                          </a:moveTo>
                          <a:lnTo>
                            <a:pt x="21600" y="10720"/>
                          </a:lnTo>
                          <a:lnTo>
                            <a:pt x="21600" y="11811"/>
                          </a:lnTo>
                          <a:lnTo>
                            <a:pt x="21447" y="12896"/>
                          </a:lnTo>
                          <a:lnTo>
                            <a:pt x="21134" y="13987"/>
                          </a:lnTo>
                          <a:lnTo>
                            <a:pt x="20822" y="14919"/>
                          </a:lnTo>
                          <a:lnTo>
                            <a:pt x="19890" y="16782"/>
                          </a:lnTo>
                          <a:lnTo>
                            <a:pt x="19271" y="17714"/>
                          </a:lnTo>
                          <a:lnTo>
                            <a:pt x="18492" y="18492"/>
                          </a:lnTo>
                          <a:lnTo>
                            <a:pt x="17714" y="19118"/>
                          </a:lnTo>
                          <a:lnTo>
                            <a:pt x="16935" y="19737"/>
                          </a:lnTo>
                          <a:lnTo>
                            <a:pt x="16004" y="20362"/>
                          </a:lnTo>
                          <a:lnTo>
                            <a:pt x="15072" y="20668"/>
                          </a:lnTo>
                          <a:lnTo>
                            <a:pt x="14141" y="21134"/>
                          </a:lnTo>
                          <a:lnTo>
                            <a:pt x="13049" y="21294"/>
                          </a:lnTo>
                          <a:lnTo>
                            <a:pt x="11965" y="21600"/>
                          </a:lnTo>
                          <a:lnTo>
                            <a:pt x="9789" y="21600"/>
                          </a:lnTo>
                          <a:lnTo>
                            <a:pt x="8704" y="21294"/>
                          </a:lnTo>
                          <a:lnTo>
                            <a:pt x="7613" y="21134"/>
                          </a:lnTo>
                          <a:lnTo>
                            <a:pt x="6681" y="20668"/>
                          </a:lnTo>
                          <a:lnTo>
                            <a:pt x="5749" y="20362"/>
                          </a:lnTo>
                          <a:lnTo>
                            <a:pt x="4818" y="19737"/>
                          </a:lnTo>
                          <a:lnTo>
                            <a:pt x="4039" y="19118"/>
                          </a:lnTo>
                          <a:lnTo>
                            <a:pt x="3261" y="18492"/>
                          </a:lnTo>
                          <a:lnTo>
                            <a:pt x="2482" y="17714"/>
                          </a:lnTo>
                          <a:lnTo>
                            <a:pt x="1863" y="16782"/>
                          </a:lnTo>
                          <a:lnTo>
                            <a:pt x="466" y="13987"/>
                          </a:lnTo>
                          <a:lnTo>
                            <a:pt x="306" y="12896"/>
                          </a:lnTo>
                          <a:lnTo>
                            <a:pt x="153" y="11811"/>
                          </a:lnTo>
                          <a:lnTo>
                            <a:pt x="0" y="10720"/>
                          </a:lnTo>
                          <a:lnTo>
                            <a:pt x="306" y="8551"/>
                          </a:lnTo>
                          <a:lnTo>
                            <a:pt x="466" y="7613"/>
                          </a:lnTo>
                          <a:lnTo>
                            <a:pt x="932" y="6528"/>
                          </a:lnTo>
                          <a:lnTo>
                            <a:pt x="1863" y="4665"/>
                          </a:lnTo>
                          <a:lnTo>
                            <a:pt x="2482" y="3886"/>
                          </a:lnTo>
                          <a:lnTo>
                            <a:pt x="3261" y="3108"/>
                          </a:lnTo>
                          <a:lnTo>
                            <a:pt x="4039" y="2489"/>
                          </a:lnTo>
                          <a:lnTo>
                            <a:pt x="4818" y="1863"/>
                          </a:lnTo>
                          <a:lnTo>
                            <a:pt x="5749" y="1244"/>
                          </a:lnTo>
                          <a:lnTo>
                            <a:pt x="6681" y="778"/>
                          </a:lnTo>
                          <a:lnTo>
                            <a:pt x="7613" y="466"/>
                          </a:lnTo>
                          <a:lnTo>
                            <a:pt x="8704" y="153"/>
                          </a:lnTo>
                          <a:lnTo>
                            <a:pt x="9789" y="0"/>
                          </a:lnTo>
                          <a:lnTo>
                            <a:pt x="10880" y="0"/>
                          </a:lnTo>
                          <a:lnTo>
                            <a:pt x="12743" y="153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29" name="Shape 429"/>
                    <p:cNvSpPr/>
                    <p:nvPr/>
                  </p:nvSpPr>
                  <p:spPr>
                    <a:xfrm>
                      <a:off x="81885" y="127966"/>
                      <a:ext cx="153014" cy="15301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6110" y="1370"/>
                          </a:moveTo>
                          <a:lnTo>
                            <a:pt x="14956" y="795"/>
                          </a:lnTo>
                          <a:lnTo>
                            <a:pt x="14306" y="575"/>
                          </a:lnTo>
                          <a:lnTo>
                            <a:pt x="13654" y="359"/>
                          </a:lnTo>
                          <a:lnTo>
                            <a:pt x="12933" y="217"/>
                          </a:lnTo>
                          <a:lnTo>
                            <a:pt x="12283" y="71"/>
                          </a:lnTo>
                          <a:lnTo>
                            <a:pt x="11559" y="0"/>
                          </a:lnTo>
                          <a:lnTo>
                            <a:pt x="10839" y="0"/>
                          </a:lnTo>
                          <a:lnTo>
                            <a:pt x="9753" y="71"/>
                          </a:lnTo>
                          <a:lnTo>
                            <a:pt x="8670" y="217"/>
                          </a:lnTo>
                          <a:lnTo>
                            <a:pt x="7588" y="433"/>
                          </a:lnTo>
                          <a:lnTo>
                            <a:pt x="5707" y="1299"/>
                          </a:lnTo>
                          <a:lnTo>
                            <a:pt x="4770" y="1803"/>
                          </a:lnTo>
                          <a:lnTo>
                            <a:pt x="3975" y="2456"/>
                          </a:lnTo>
                          <a:lnTo>
                            <a:pt x="3180" y="3177"/>
                          </a:lnTo>
                          <a:lnTo>
                            <a:pt x="2456" y="3901"/>
                          </a:lnTo>
                          <a:lnTo>
                            <a:pt x="1878" y="4767"/>
                          </a:lnTo>
                          <a:lnTo>
                            <a:pt x="1302" y="5633"/>
                          </a:lnTo>
                          <a:lnTo>
                            <a:pt x="869" y="6573"/>
                          </a:lnTo>
                          <a:lnTo>
                            <a:pt x="507" y="7585"/>
                          </a:lnTo>
                          <a:lnTo>
                            <a:pt x="217" y="8596"/>
                          </a:lnTo>
                          <a:lnTo>
                            <a:pt x="74" y="9679"/>
                          </a:lnTo>
                          <a:lnTo>
                            <a:pt x="0" y="10761"/>
                          </a:lnTo>
                          <a:lnTo>
                            <a:pt x="74" y="11918"/>
                          </a:lnTo>
                          <a:lnTo>
                            <a:pt x="217" y="12930"/>
                          </a:lnTo>
                          <a:lnTo>
                            <a:pt x="507" y="14012"/>
                          </a:lnTo>
                          <a:lnTo>
                            <a:pt x="869" y="15024"/>
                          </a:lnTo>
                          <a:lnTo>
                            <a:pt x="1302" y="15964"/>
                          </a:lnTo>
                          <a:lnTo>
                            <a:pt x="1878" y="16830"/>
                          </a:lnTo>
                          <a:lnTo>
                            <a:pt x="2456" y="17625"/>
                          </a:lnTo>
                          <a:lnTo>
                            <a:pt x="3180" y="18420"/>
                          </a:lnTo>
                          <a:lnTo>
                            <a:pt x="3975" y="19144"/>
                          </a:lnTo>
                          <a:lnTo>
                            <a:pt x="4770" y="19722"/>
                          </a:lnTo>
                          <a:lnTo>
                            <a:pt x="5707" y="20298"/>
                          </a:lnTo>
                          <a:lnTo>
                            <a:pt x="6647" y="20731"/>
                          </a:lnTo>
                          <a:lnTo>
                            <a:pt x="7588" y="21093"/>
                          </a:lnTo>
                          <a:lnTo>
                            <a:pt x="8670" y="21383"/>
                          </a:lnTo>
                          <a:lnTo>
                            <a:pt x="9753" y="21526"/>
                          </a:lnTo>
                          <a:lnTo>
                            <a:pt x="10839" y="21600"/>
                          </a:lnTo>
                          <a:lnTo>
                            <a:pt x="11921" y="21526"/>
                          </a:lnTo>
                          <a:lnTo>
                            <a:pt x="13004" y="21383"/>
                          </a:lnTo>
                          <a:lnTo>
                            <a:pt x="14015" y="21093"/>
                          </a:lnTo>
                          <a:lnTo>
                            <a:pt x="15027" y="20731"/>
                          </a:lnTo>
                          <a:lnTo>
                            <a:pt x="15967" y="20298"/>
                          </a:lnTo>
                          <a:lnTo>
                            <a:pt x="16833" y="19722"/>
                          </a:lnTo>
                          <a:lnTo>
                            <a:pt x="17699" y="19144"/>
                          </a:lnTo>
                          <a:lnTo>
                            <a:pt x="18494" y="18420"/>
                          </a:lnTo>
                          <a:lnTo>
                            <a:pt x="19144" y="17625"/>
                          </a:lnTo>
                          <a:lnTo>
                            <a:pt x="19797" y="16830"/>
                          </a:lnTo>
                          <a:lnTo>
                            <a:pt x="20301" y="15964"/>
                          </a:lnTo>
                          <a:lnTo>
                            <a:pt x="20805" y="15024"/>
                          </a:lnTo>
                          <a:lnTo>
                            <a:pt x="21167" y="14012"/>
                          </a:lnTo>
                          <a:lnTo>
                            <a:pt x="21383" y="12930"/>
                          </a:lnTo>
                          <a:lnTo>
                            <a:pt x="21600" y="11918"/>
                          </a:lnTo>
                          <a:lnTo>
                            <a:pt x="21600" y="10041"/>
                          </a:lnTo>
                          <a:lnTo>
                            <a:pt x="21529" y="9391"/>
                          </a:lnTo>
                          <a:lnTo>
                            <a:pt x="21458" y="8667"/>
                          </a:lnTo>
                          <a:lnTo>
                            <a:pt x="21241" y="8018"/>
                          </a:lnTo>
                          <a:lnTo>
                            <a:pt x="21096" y="7368"/>
                          </a:lnTo>
                          <a:lnTo>
                            <a:pt x="20805" y="6718"/>
                          </a:lnTo>
                          <a:lnTo>
                            <a:pt x="20230" y="549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30" name="Shape 430"/>
                    <p:cNvSpPr/>
                    <p:nvPr/>
                  </p:nvSpPr>
                  <p:spPr>
                    <a:xfrm>
                      <a:off x="8720" y="317309"/>
                      <a:ext cx="62933" cy="5936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537" y="0"/>
                          </a:moveTo>
                          <a:lnTo>
                            <a:pt x="2106" y="8938"/>
                          </a:lnTo>
                          <a:lnTo>
                            <a:pt x="1226" y="10055"/>
                          </a:lnTo>
                          <a:lnTo>
                            <a:pt x="526" y="11362"/>
                          </a:lnTo>
                          <a:lnTo>
                            <a:pt x="173" y="12662"/>
                          </a:lnTo>
                          <a:lnTo>
                            <a:pt x="0" y="14153"/>
                          </a:lnTo>
                          <a:lnTo>
                            <a:pt x="173" y="15644"/>
                          </a:lnTo>
                          <a:lnTo>
                            <a:pt x="526" y="16944"/>
                          </a:lnTo>
                          <a:lnTo>
                            <a:pt x="1226" y="18251"/>
                          </a:lnTo>
                          <a:lnTo>
                            <a:pt x="2106" y="19367"/>
                          </a:lnTo>
                          <a:lnTo>
                            <a:pt x="3159" y="20300"/>
                          </a:lnTo>
                          <a:lnTo>
                            <a:pt x="4385" y="21042"/>
                          </a:lnTo>
                          <a:lnTo>
                            <a:pt x="5791" y="21416"/>
                          </a:lnTo>
                          <a:lnTo>
                            <a:pt x="7025" y="21600"/>
                          </a:lnTo>
                          <a:lnTo>
                            <a:pt x="8431" y="21416"/>
                          </a:lnTo>
                          <a:lnTo>
                            <a:pt x="9657" y="21042"/>
                          </a:lnTo>
                          <a:lnTo>
                            <a:pt x="10890" y="20300"/>
                          </a:lnTo>
                          <a:lnTo>
                            <a:pt x="12116" y="19367"/>
                          </a:lnTo>
                          <a:lnTo>
                            <a:pt x="20547" y="10429"/>
                          </a:lnTo>
                          <a:lnTo>
                            <a:pt x="21600" y="9122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31" name="Shape 431"/>
                    <p:cNvSpPr/>
                    <p:nvPr/>
                  </p:nvSpPr>
                  <p:spPr>
                    <a:xfrm>
                      <a:off x="245656" y="317309"/>
                      <a:ext cx="62429" cy="5936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9122"/>
                          </a:moveTo>
                          <a:lnTo>
                            <a:pt x="887" y="10429"/>
                          </a:lnTo>
                          <a:lnTo>
                            <a:pt x="9560" y="19367"/>
                          </a:lnTo>
                          <a:lnTo>
                            <a:pt x="10622" y="20300"/>
                          </a:lnTo>
                          <a:lnTo>
                            <a:pt x="11865" y="21042"/>
                          </a:lnTo>
                          <a:lnTo>
                            <a:pt x="13276" y="21416"/>
                          </a:lnTo>
                          <a:lnTo>
                            <a:pt x="14519" y="21600"/>
                          </a:lnTo>
                          <a:lnTo>
                            <a:pt x="15936" y="21416"/>
                          </a:lnTo>
                          <a:lnTo>
                            <a:pt x="17172" y="21042"/>
                          </a:lnTo>
                          <a:lnTo>
                            <a:pt x="18416" y="20300"/>
                          </a:lnTo>
                          <a:lnTo>
                            <a:pt x="19652" y="19367"/>
                          </a:lnTo>
                          <a:lnTo>
                            <a:pt x="20539" y="18251"/>
                          </a:lnTo>
                          <a:lnTo>
                            <a:pt x="21244" y="16944"/>
                          </a:lnTo>
                          <a:lnTo>
                            <a:pt x="21600" y="15644"/>
                          </a:lnTo>
                          <a:lnTo>
                            <a:pt x="21600" y="12662"/>
                          </a:lnTo>
                          <a:lnTo>
                            <a:pt x="21244" y="11362"/>
                          </a:lnTo>
                          <a:lnTo>
                            <a:pt x="20539" y="10055"/>
                          </a:lnTo>
                          <a:lnTo>
                            <a:pt x="19652" y="8938"/>
                          </a:lnTo>
                          <a:lnTo>
                            <a:pt x="11153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32" name="Shape 432"/>
                    <p:cNvSpPr/>
                    <p:nvPr/>
                  </p:nvSpPr>
                  <p:spPr>
                    <a:xfrm>
                      <a:off x="148410" y="20"/>
                      <a:ext cx="210861" cy="21443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0918" y="5103"/>
                          </a:moveTo>
                          <a:lnTo>
                            <a:pt x="18664" y="4690"/>
                          </a:lnTo>
                          <a:lnTo>
                            <a:pt x="21023" y="2371"/>
                          </a:lnTo>
                          <a:lnTo>
                            <a:pt x="21126" y="2165"/>
                          </a:lnTo>
                          <a:lnTo>
                            <a:pt x="21180" y="2011"/>
                          </a:lnTo>
                          <a:lnTo>
                            <a:pt x="21180" y="1598"/>
                          </a:lnTo>
                          <a:lnTo>
                            <a:pt x="21126" y="1391"/>
                          </a:lnTo>
                          <a:lnTo>
                            <a:pt x="21023" y="1236"/>
                          </a:lnTo>
                          <a:lnTo>
                            <a:pt x="20709" y="927"/>
                          </a:lnTo>
                          <a:lnTo>
                            <a:pt x="20552" y="825"/>
                          </a:lnTo>
                          <a:lnTo>
                            <a:pt x="20341" y="773"/>
                          </a:lnTo>
                          <a:lnTo>
                            <a:pt x="19921" y="773"/>
                          </a:lnTo>
                          <a:lnTo>
                            <a:pt x="19764" y="825"/>
                          </a:lnTo>
                          <a:lnTo>
                            <a:pt x="19555" y="927"/>
                          </a:lnTo>
                          <a:lnTo>
                            <a:pt x="16933" y="3505"/>
                          </a:lnTo>
                          <a:lnTo>
                            <a:pt x="16828" y="3145"/>
                          </a:lnTo>
                          <a:lnTo>
                            <a:pt x="16357" y="669"/>
                          </a:lnTo>
                          <a:lnTo>
                            <a:pt x="16305" y="413"/>
                          </a:lnTo>
                          <a:lnTo>
                            <a:pt x="16199" y="205"/>
                          </a:lnTo>
                          <a:lnTo>
                            <a:pt x="16094" y="104"/>
                          </a:lnTo>
                          <a:lnTo>
                            <a:pt x="15937" y="0"/>
                          </a:lnTo>
                          <a:lnTo>
                            <a:pt x="15780" y="0"/>
                          </a:lnTo>
                          <a:lnTo>
                            <a:pt x="15571" y="51"/>
                          </a:lnTo>
                          <a:lnTo>
                            <a:pt x="15414" y="155"/>
                          </a:lnTo>
                          <a:lnTo>
                            <a:pt x="15203" y="309"/>
                          </a:lnTo>
                          <a:lnTo>
                            <a:pt x="11692" y="3710"/>
                          </a:lnTo>
                          <a:lnTo>
                            <a:pt x="11533" y="3918"/>
                          </a:lnTo>
                          <a:lnTo>
                            <a:pt x="11376" y="4176"/>
                          </a:lnTo>
                          <a:lnTo>
                            <a:pt x="11219" y="4485"/>
                          </a:lnTo>
                          <a:lnTo>
                            <a:pt x="11115" y="4743"/>
                          </a:lnTo>
                          <a:lnTo>
                            <a:pt x="11062" y="5052"/>
                          </a:lnTo>
                          <a:lnTo>
                            <a:pt x="11010" y="5361"/>
                          </a:lnTo>
                          <a:lnTo>
                            <a:pt x="11010" y="5929"/>
                          </a:lnTo>
                          <a:lnTo>
                            <a:pt x="11481" y="8403"/>
                          </a:lnTo>
                          <a:lnTo>
                            <a:pt x="11587" y="8763"/>
                          </a:lnTo>
                          <a:lnTo>
                            <a:pt x="316" y="19847"/>
                          </a:lnTo>
                          <a:lnTo>
                            <a:pt x="157" y="20002"/>
                          </a:lnTo>
                          <a:lnTo>
                            <a:pt x="54" y="20207"/>
                          </a:lnTo>
                          <a:lnTo>
                            <a:pt x="0" y="20413"/>
                          </a:lnTo>
                          <a:lnTo>
                            <a:pt x="0" y="20775"/>
                          </a:lnTo>
                          <a:lnTo>
                            <a:pt x="54" y="20980"/>
                          </a:lnTo>
                          <a:lnTo>
                            <a:pt x="157" y="21134"/>
                          </a:lnTo>
                          <a:lnTo>
                            <a:pt x="316" y="21289"/>
                          </a:lnTo>
                          <a:lnTo>
                            <a:pt x="474" y="21445"/>
                          </a:lnTo>
                          <a:lnTo>
                            <a:pt x="631" y="21547"/>
                          </a:lnTo>
                          <a:lnTo>
                            <a:pt x="839" y="21600"/>
                          </a:lnTo>
                          <a:lnTo>
                            <a:pt x="1259" y="21600"/>
                          </a:lnTo>
                          <a:lnTo>
                            <a:pt x="1416" y="21547"/>
                          </a:lnTo>
                          <a:lnTo>
                            <a:pt x="1625" y="21445"/>
                          </a:lnTo>
                          <a:lnTo>
                            <a:pt x="1782" y="21289"/>
                          </a:lnTo>
                          <a:lnTo>
                            <a:pt x="13317" y="10001"/>
                          </a:lnTo>
                          <a:lnTo>
                            <a:pt x="15571" y="10361"/>
                          </a:lnTo>
                          <a:lnTo>
                            <a:pt x="15834" y="10414"/>
                          </a:lnTo>
                          <a:lnTo>
                            <a:pt x="16148" y="10414"/>
                          </a:lnTo>
                          <a:lnTo>
                            <a:pt x="16410" y="10361"/>
                          </a:lnTo>
                          <a:lnTo>
                            <a:pt x="16725" y="10259"/>
                          </a:lnTo>
                          <a:lnTo>
                            <a:pt x="17039" y="10155"/>
                          </a:lnTo>
                          <a:lnTo>
                            <a:pt x="17302" y="10052"/>
                          </a:lnTo>
                          <a:lnTo>
                            <a:pt x="17562" y="9897"/>
                          </a:lnTo>
                          <a:lnTo>
                            <a:pt x="17773" y="9692"/>
                          </a:lnTo>
                          <a:lnTo>
                            <a:pt x="21443" y="6083"/>
                          </a:lnTo>
                          <a:lnTo>
                            <a:pt x="21546" y="5876"/>
                          </a:lnTo>
                          <a:lnTo>
                            <a:pt x="21600" y="5721"/>
                          </a:lnTo>
                          <a:lnTo>
                            <a:pt x="21546" y="5516"/>
                          </a:lnTo>
                          <a:lnTo>
                            <a:pt x="21495" y="5412"/>
                          </a:lnTo>
                          <a:lnTo>
                            <a:pt x="21337" y="5258"/>
                          </a:lnTo>
                          <a:lnTo>
                            <a:pt x="21126" y="5154"/>
                          </a:lnTo>
                          <a:lnTo>
                            <a:pt x="20918" y="5103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436" name="Group 436"/>
                  <p:cNvGrpSpPr/>
                  <p:nvPr/>
                </p:nvGrpSpPr>
                <p:grpSpPr>
                  <a:xfrm>
                    <a:off x="2636174" y="26622"/>
                    <a:ext cx="434980" cy="323447"/>
                    <a:chOff x="21" y="0"/>
                    <a:chExt cx="434978" cy="323445"/>
                  </a:xfrm>
                </p:grpSpPr>
                <p:sp>
                  <p:nvSpPr>
                    <p:cNvPr id="434" name="Shape 434"/>
                    <p:cNvSpPr/>
                    <p:nvPr/>
                  </p:nvSpPr>
                  <p:spPr>
                    <a:xfrm>
                      <a:off x="21" y="-1"/>
                      <a:ext cx="293229" cy="29325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0620" y="8933"/>
                          </a:moveTo>
                          <a:lnTo>
                            <a:pt x="18357" y="8707"/>
                          </a:lnTo>
                          <a:lnTo>
                            <a:pt x="18244" y="8256"/>
                          </a:lnTo>
                          <a:lnTo>
                            <a:pt x="18057" y="7804"/>
                          </a:lnTo>
                          <a:lnTo>
                            <a:pt x="17868" y="7352"/>
                          </a:lnTo>
                          <a:lnTo>
                            <a:pt x="17642" y="6937"/>
                          </a:lnTo>
                          <a:lnTo>
                            <a:pt x="19037" y="5165"/>
                          </a:lnTo>
                          <a:lnTo>
                            <a:pt x="19150" y="5015"/>
                          </a:lnTo>
                          <a:lnTo>
                            <a:pt x="19226" y="4826"/>
                          </a:lnTo>
                          <a:lnTo>
                            <a:pt x="19263" y="4637"/>
                          </a:lnTo>
                          <a:lnTo>
                            <a:pt x="19263" y="4411"/>
                          </a:lnTo>
                          <a:lnTo>
                            <a:pt x="19226" y="4222"/>
                          </a:lnTo>
                          <a:lnTo>
                            <a:pt x="19187" y="4033"/>
                          </a:lnTo>
                          <a:lnTo>
                            <a:pt x="19074" y="3846"/>
                          </a:lnTo>
                          <a:lnTo>
                            <a:pt x="18961" y="3694"/>
                          </a:lnTo>
                          <a:lnTo>
                            <a:pt x="17905" y="2639"/>
                          </a:lnTo>
                          <a:lnTo>
                            <a:pt x="17755" y="2526"/>
                          </a:lnTo>
                          <a:lnTo>
                            <a:pt x="17566" y="2413"/>
                          </a:lnTo>
                          <a:lnTo>
                            <a:pt x="17378" y="2337"/>
                          </a:lnTo>
                          <a:lnTo>
                            <a:pt x="16963" y="2337"/>
                          </a:lnTo>
                          <a:lnTo>
                            <a:pt x="16774" y="2376"/>
                          </a:lnTo>
                          <a:lnTo>
                            <a:pt x="16587" y="2450"/>
                          </a:lnTo>
                          <a:lnTo>
                            <a:pt x="16435" y="2563"/>
                          </a:lnTo>
                          <a:lnTo>
                            <a:pt x="14664" y="3959"/>
                          </a:lnTo>
                          <a:lnTo>
                            <a:pt x="14249" y="3732"/>
                          </a:lnTo>
                          <a:lnTo>
                            <a:pt x="13796" y="3544"/>
                          </a:lnTo>
                          <a:lnTo>
                            <a:pt x="13344" y="3355"/>
                          </a:lnTo>
                          <a:lnTo>
                            <a:pt x="12892" y="3204"/>
                          </a:lnTo>
                          <a:lnTo>
                            <a:pt x="12627" y="981"/>
                          </a:lnTo>
                          <a:lnTo>
                            <a:pt x="12590" y="792"/>
                          </a:lnTo>
                          <a:lnTo>
                            <a:pt x="12514" y="604"/>
                          </a:lnTo>
                          <a:lnTo>
                            <a:pt x="12401" y="453"/>
                          </a:lnTo>
                          <a:lnTo>
                            <a:pt x="12288" y="302"/>
                          </a:lnTo>
                          <a:lnTo>
                            <a:pt x="12099" y="189"/>
                          </a:lnTo>
                          <a:lnTo>
                            <a:pt x="11949" y="76"/>
                          </a:lnTo>
                          <a:lnTo>
                            <a:pt x="11723" y="39"/>
                          </a:lnTo>
                          <a:lnTo>
                            <a:pt x="11534" y="0"/>
                          </a:lnTo>
                          <a:lnTo>
                            <a:pt x="10027" y="0"/>
                          </a:lnTo>
                          <a:lnTo>
                            <a:pt x="9838" y="39"/>
                          </a:lnTo>
                          <a:lnTo>
                            <a:pt x="9649" y="76"/>
                          </a:lnTo>
                          <a:lnTo>
                            <a:pt x="9462" y="189"/>
                          </a:lnTo>
                          <a:lnTo>
                            <a:pt x="9310" y="302"/>
                          </a:lnTo>
                          <a:lnTo>
                            <a:pt x="9160" y="453"/>
                          </a:lnTo>
                          <a:lnTo>
                            <a:pt x="9047" y="604"/>
                          </a:lnTo>
                          <a:lnTo>
                            <a:pt x="8971" y="792"/>
                          </a:lnTo>
                          <a:lnTo>
                            <a:pt x="8934" y="981"/>
                          </a:lnTo>
                          <a:lnTo>
                            <a:pt x="8669" y="3204"/>
                          </a:lnTo>
                          <a:lnTo>
                            <a:pt x="8217" y="3355"/>
                          </a:lnTo>
                          <a:lnTo>
                            <a:pt x="7765" y="3544"/>
                          </a:lnTo>
                          <a:lnTo>
                            <a:pt x="7351" y="3732"/>
                          </a:lnTo>
                          <a:lnTo>
                            <a:pt x="6936" y="3959"/>
                          </a:lnTo>
                          <a:lnTo>
                            <a:pt x="5164" y="2563"/>
                          </a:lnTo>
                          <a:lnTo>
                            <a:pt x="4975" y="2450"/>
                          </a:lnTo>
                          <a:lnTo>
                            <a:pt x="4787" y="2376"/>
                          </a:lnTo>
                          <a:lnTo>
                            <a:pt x="4599" y="2337"/>
                          </a:lnTo>
                          <a:lnTo>
                            <a:pt x="4221" y="2337"/>
                          </a:lnTo>
                          <a:lnTo>
                            <a:pt x="3995" y="2413"/>
                          </a:lnTo>
                          <a:lnTo>
                            <a:pt x="3845" y="2526"/>
                          </a:lnTo>
                          <a:lnTo>
                            <a:pt x="3693" y="2639"/>
                          </a:lnTo>
                          <a:lnTo>
                            <a:pt x="2638" y="3694"/>
                          </a:lnTo>
                          <a:lnTo>
                            <a:pt x="2487" y="3846"/>
                          </a:lnTo>
                          <a:lnTo>
                            <a:pt x="2412" y="4033"/>
                          </a:lnTo>
                          <a:lnTo>
                            <a:pt x="2337" y="4222"/>
                          </a:lnTo>
                          <a:lnTo>
                            <a:pt x="2299" y="4411"/>
                          </a:lnTo>
                          <a:lnTo>
                            <a:pt x="2299" y="4637"/>
                          </a:lnTo>
                          <a:lnTo>
                            <a:pt x="2337" y="4826"/>
                          </a:lnTo>
                          <a:lnTo>
                            <a:pt x="2412" y="5015"/>
                          </a:lnTo>
                          <a:lnTo>
                            <a:pt x="2525" y="5165"/>
                          </a:lnTo>
                          <a:lnTo>
                            <a:pt x="3919" y="6937"/>
                          </a:lnTo>
                          <a:lnTo>
                            <a:pt x="3693" y="7352"/>
                          </a:lnTo>
                          <a:lnTo>
                            <a:pt x="3506" y="7804"/>
                          </a:lnTo>
                          <a:lnTo>
                            <a:pt x="3354" y="8256"/>
                          </a:lnTo>
                          <a:lnTo>
                            <a:pt x="3204" y="8707"/>
                          </a:lnTo>
                          <a:lnTo>
                            <a:pt x="980" y="8933"/>
                          </a:lnTo>
                          <a:lnTo>
                            <a:pt x="602" y="9085"/>
                          </a:lnTo>
                          <a:lnTo>
                            <a:pt x="413" y="9198"/>
                          </a:lnTo>
                          <a:lnTo>
                            <a:pt x="263" y="9311"/>
                          </a:lnTo>
                          <a:lnTo>
                            <a:pt x="150" y="9500"/>
                          </a:lnTo>
                          <a:lnTo>
                            <a:pt x="74" y="9650"/>
                          </a:lnTo>
                          <a:lnTo>
                            <a:pt x="0" y="9876"/>
                          </a:lnTo>
                          <a:lnTo>
                            <a:pt x="0" y="11761"/>
                          </a:lnTo>
                          <a:lnTo>
                            <a:pt x="74" y="11950"/>
                          </a:lnTo>
                          <a:lnTo>
                            <a:pt x="150" y="12139"/>
                          </a:lnTo>
                          <a:lnTo>
                            <a:pt x="263" y="12289"/>
                          </a:lnTo>
                          <a:lnTo>
                            <a:pt x="413" y="12439"/>
                          </a:lnTo>
                          <a:lnTo>
                            <a:pt x="602" y="12554"/>
                          </a:lnTo>
                          <a:lnTo>
                            <a:pt x="791" y="12628"/>
                          </a:lnTo>
                          <a:lnTo>
                            <a:pt x="980" y="12667"/>
                          </a:lnTo>
                          <a:lnTo>
                            <a:pt x="3204" y="12930"/>
                          </a:lnTo>
                          <a:lnTo>
                            <a:pt x="3354" y="13382"/>
                          </a:lnTo>
                          <a:lnTo>
                            <a:pt x="3506" y="13796"/>
                          </a:lnTo>
                          <a:lnTo>
                            <a:pt x="3693" y="14248"/>
                          </a:lnTo>
                          <a:lnTo>
                            <a:pt x="3919" y="14663"/>
                          </a:lnTo>
                          <a:lnTo>
                            <a:pt x="2525" y="16435"/>
                          </a:lnTo>
                          <a:lnTo>
                            <a:pt x="2412" y="16624"/>
                          </a:lnTo>
                          <a:lnTo>
                            <a:pt x="2337" y="16813"/>
                          </a:lnTo>
                          <a:lnTo>
                            <a:pt x="2299" y="17000"/>
                          </a:lnTo>
                          <a:lnTo>
                            <a:pt x="2299" y="17189"/>
                          </a:lnTo>
                          <a:lnTo>
                            <a:pt x="2337" y="17378"/>
                          </a:lnTo>
                          <a:lnTo>
                            <a:pt x="2412" y="17567"/>
                          </a:lnTo>
                          <a:lnTo>
                            <a:pt x="2487" y="17755"/>
                          </a:lnTo>
                          <a:lnTo>
                            <a:pt x="3693" y="18961"/>
                          </a:lnTo>
                          <a:lnTo>
                            <a:pt x="3845" y="19111"/>
                          </a:lnTo>
                          <a:lnTo>
                            <a:pt x="3995" y="19187"/>
                          </a:lnTo>
                          <a:lnTo>
                            <a:pt x="4221" y="19263"/>
                          </a:lnTo>
                          <a:lnTo>
                            <a:pt x="4410" y="19300"/>
                          </a:lnTo>
                          <a:lnTo>
                            <a:pt x="4599" y="19300"/>
                          </a:lnTo>
                          <a:lnTo>
                            <a:pt x="4787" y="19224"/>
                          </a:lnTo>
                          <a:lnTo>
                            <a:pt x="4975" y="19150"/>
                          </a:lnTo>
                          <a:lnTo>
                            <a:pt x="5164" y="19074"/>
                          </a:lnTo>
                          <a:lnTo>
                            <a:pt x="6936" y="17680"/>
                          </a:lnTo>
                          <a:lnTo>
                            <a:pt x="7351" y="17868"/>
                          </a:lnTo>
                          <a:lnTo>
                            <a:pt x="7765" y="18094"/>
                          </a:lnTo>
                          <a:lnTo>
                            <a:pt x="8217" y="18245"/>
                          </a:lnTo>
                          <a:lnTo>
                            <a:pt x="8669" y="18396"/>
                          </a:lnTo>
                          <a:lnTo>
                            <a:pt x="8934" y="20619"/>
                          </a:lnTo>
                          <a:lnTo>
                            <a:pt x="8971" y="20808"/>
                          </a:lnTo>
                          <a:lnTo>
                            <a:pt x="9047" y="20996"/>
                          </a:lnTo>
                          <a:lnTo>
                            <a:pt x="9160" y="21185"/>
                          </a:lnTo>
                          <a:lnTo>
                            <a:pt x="9310" y="21335"/>
                          </a:lnTo>
                          <a:lnTo>
                            <a:pt x="9462" y="21448"/>
                          </a:lnTo>
                          <a:lnTo>
                            <a:pt x="9649" y="21524"/>
                          </a:lnTo>
                          <a:lnTo>
                            <a:pt x="9838" y="21600"/>
                          </a:lnTo>
                          <a:lnTo>
                            <a:pt x="11723" y="21600"/>
                          </a:lnTo>
                          <a:lnTo>
                            <a:pt x="11949" y="21524"/>
                          </a:lnTo>
                          <a:lnTo>
                            <a:pt x="12099" y="21448"/>
                          </a:lnTo>
                          <a:lnTo>
                            <a:pt x="12288" y="21335"/>
                          </a:lnTo>
                          <a:lnTo>
                            <a:pt x="12401" y="21185"/>
                          </a:lnTo>
                          <a:lnTo>
                            <a:pt x="12514" y="20996"/>
                          </a:lnTo>
                          <a:lnTo>
                            <a:pt x="12590" y="20808"/>
                          </a:lnTo>
                          <a:lnTo>
                            <a:pt x="12627" y="20619"/>
                          </a:lnTo>
                          <a:lnTo>
                            <a:pt x="12892" y="18396"/>
                          </a:lnTo>
                          <a:lnTo>
                            <a:pt x="13344" y="18245"/>
                          </a:lnTo>
                          <a:lnTo>
                            <a:pt x="13796" y="18094"/>
                          </a:lnTo>
                          <a:lnTo>
                            <a:pt x="14249" y="17868"/>
                          </a:lnTo>
                          <a:lnTo>
                            <a:pt x="14664" y="17680"/>
                          </a:lnTo>
                          <a:lnTo>
                            <a:pt x="16435" y="19074"/>
                          </a:lnTo>
                          <a:lnTo>
                            <a:pt x="16587" y="19150"/>
                          </a:lnTo>
                          <a:lnTo>
                            <a:pt x="16774" y="19224"/>
                          </a:lnTo>
                          <a:lnTo>
                            <a:pt x="16963" y="19300"/>
                          </a:lnTo>
                          <a:lnTo>
                            <a:pt x="17189" y="19300"/>
                          </a:lnTo>
                          <a:lnTo>
                            <a:pt x="17378" y="19263"/>
                          </a:lnTo>
                          <a:lnTo>
                            <a:pt x="17755" y="19111"/>
                          </a:lnTo>
                          <a:lnTo>
                            <a:pt x="18961" y="17906"/>
                          </a:lnTo>
                          <a:lnTo>
                            <a:pt x="19074" y="17755"/>
                          </a:lnTo>
                          <a:lnTo>
                            <a:pt x="19187" y="17567"/>
                          </a:lnTo>
                          <a:lnTo>
                            <a:pt x="19226" y="17378"/>
                          </a:lnTo>
                          <a:lnTo>
                            <a:pt x="19263" y="17189"/>
                          </a:lnTo>
                          <a:lnTo>
                            <a:pt x="19263" y="17000"/>
                          </a:lnTo>
                          <a:lnTo>
                            <a:pt x="19226" y="16813"/>
                          </a:lnTo>
                          <a:lnTo>
                            <a:pt x="19150" y="16624"/>
                          </a:lnTo>
                          <a:lnTo>
                            <a:pt x="19037" y="16435"/>
                          </a:lnTo>
                          <a:lnTo>
                            <a:pt x="17642" y="14663"/>
                          </a:lnTo>
                          <a:lnTo>
                            <a:pt x="17868" y="14248"/>
                          </a:lnTo>
                          <a:lnTo>
                            <a:pt x="18057" y="13796"/>
                          </a:lnTo>
                          <a:lnTo>
                            <a:pt x="18244" y="13382"/>
                          </a:lnTo>
                          <a:lnTo>
                            <a:pt x="18357" y="12930"/>
                          </a:lnTo>
                          <a:lnTo>
                            <a:pt x="20620" y="12667"/>
                          </a:lnTo>
                          <a:lnTo>
                            <a:pt x="20808" y="12628"/>
                          </a:lnTo>
                          <a:lnTo>
                            <a:pt x="20996" y="12554"/>
                          </a:lnTo>
                          <a:lnTo>
                            <a:pt x="21148" y="12439"/>
                          </a:lnTo>
                          <a:lnTo>
                            <a:pt x="21298" y="12289"/>
                          </a:lnTo>
                          <a:lnTo>
                            <a:pt x="21411" y="12139"/>
                          </a:lnTo>
                          <a:lnTo>
                            <a:pt x="21524" y="11950"/>
                          </a:lnTo>
                          <a:lnTo>
                            <a:pt x="21563" y="11761"/>
                          </a:lnTo>
                          <a:lnTo>
                            <a:pt x="21600" y="11535"/>
                          </a:lnTo>
                          <a:lnTo>
                            <a:pt x="21600" y="10065"/>
                          </a:lnTo>
                          <a:lnTo>
                            <a:pt x="21563" y="9876"/>
                          </a:lnTo>
                          <a:lnTo>
                            <a:pt x="21524" y="9650"/>
                          </a:lnTo>
                          <a:lnTo>
                            <a:pt x="21411" y="9500"/>
                          </a:lnTo>
                          <a:lnTo>
                            <a:pt x="21298" y="9311"/>
                          </a:lnTo>
                          <a:lnTo>
                            <a:pt x="21148" y="9198"/>
                          </a:lnTo>
                          <a:lnTo>
                            <a:pt x="20996" y="9085"/>
                          </a:lnTo>
                          <a:lnTo>
                            <a:pt x="20808" y="9009"/>
                          </a:lnTo>
                          <a:lnTo>
                            <a:pt x="20620" y="8933"/>
                          </a:lnTo>
                          <a:close/>
                          <a:moveTo>
                            <a:pt x="13268" y="13307"/>
                          </a:moveTo>
                          <a:lnTo>
                            <a:pt x="13005" y="13533"/>
                          </a:lnTo>
                          <a:lnTo>
                            <a:pt x="12740" y="13759"/>
                          </a:lnTo>
                          <a:lnTo>
                            <a:pt x="12440" y="13909"/>
                          </a:lnTo>
                          <a:lnTo>
                            <a:pt x="12099" y="14061"/>
                          </a:lnTo>
                          <a:lnTo>
                            <a:pt x="11799" y="14174"/>
                          </a:lnTo>
                          <a:lnTo>
                            <a:pt x="11459" y="14248"/>
                          </a:lnTo>
                          <a:lnTo>
                            <a:pt x="11120" y="14287"/>
                          </a:lnTo>
                          <a:lnTo>
                            <a:pt x="10781" y="14324"/>
                          </a:lnTo>
                          <a:lnTo>
                            <a:pt x="10442" y="14287"/>
                          </a:lnTo>
                          <a:lnTo>
                            <a:pt x="10103" y="14248"/>
                          </a:lnTo>
                          <a:lnTo>
                            <a:pt x="9801" y="14174"/>
                          </a:lnTo>
                          <a:lnTo>
                            <a:pt x="9462" y="14061"/>
                          </a:lnTo>
                          <a:lnTo>
                            <a:pt x="9160" y="13909"/>
                          </a:lnTo>
                          <a:lnTo>
                            <a:pt x="8858" y="13759"/>
                          </a:lnTo>
                          <a:lnTo>
                            <a:pt x="8556" y="13533"/>
                          </a:lnTo>
                          <a:lnTo>
                            <a:pt x="8293" y="13307"/>
                          </a:lnTo>
                          <a:lnTo>
                            <a:pt x="8066" y="13043"/>
                          </a:lnTo>
                          <a:lnTo>
                            <a:pt x="7840" y="12741"/>
                          </a:lnTo>
                          <a:lnTo>
                            <a:pt x="7690" y="12439"/>
                          </a:lnTo>
                          <a:lnTo>
                            <a:pt x="7538" y="12139"/>
                          </a:lnTo>
                          <a:lnTo>
                            <a:pt x="7425" y="11798"/>
                          </a:lnTo>
                          <a:lnTo>
                            <a:pt x="7351" y="11459"/>
                          </a:lnTo>
                          <a:lnTo>
                            <a:pt x="7275" y="11158"/>
                          </a:lnTo>
                          <a:lnTo>
                            <a:pt x="7275" y="10480"/>
                          </a:lnTo>
                          <a:lnTo>
                            <a:pt x="7351" y="10141"/>
                          </a:lnTo>
                          <a:lnTo>
                            <a:pt x="7425" y="9802"/>
                          </a:lnTo>
                          <a:lnTo>
                            <a:pt x="7538" y="9500"/>
                          </a:lnTo>
                          <a:lnTo>
                            <a:pt x="7690" y="9161"/>
                          </a:lnTo>
                          <a:lnTo>
                            <a:pt x="7840" y="8859"/>
                          </a:lnTo>
                          <a:lnTo>
                            <a:pt x="8066" y="8594"/>
                          </a:lnTo>
                          <a:lnTo>
                            <a:pt x="8293" y="8331"/>
                          </a:lnTo>
                          <a:lnTo>
                            <a:pt x="8556" y="8067"/>
                          </a:lnTo>
                          <a:lnTo>
                            <a:pt x="8858" y="7879"/>
                          </a:lnTo>
                          <a:lnTo>
                            <a:pt x="9160" y="7691"/>
                          </a:lnTo>
                          <a:lnTo>
                            <a:pt x="9462" y="7539"/>
                          </a:lnTo>
                          <a:lnTo>
                            <a:pt x="9801" y="7426"/>
                          </a:lnTo>
                          <a:lnTo>
                            <a:pt x="10103" y="7352"/>
                          </a:lnTo>
                          <a:lnTo>
                            <a:pt x="10442" y="7313"/>
                          </a:lnTo>
                          <a:lnTo>
                            <a:pt x="10781" y="7276"/>
                          </a:lnTo>
                          <a:lnTo>
                            <a:pt x="11120" y="7313"/>
                          </a:lnTo>
                          <a:lnTo>
                            <a:pt x="11459" y="7352"/>
                          </a:lnTo>
                          <a:lnTo>
                            <a:pt x="11799" y="7426"/>
                          </a:lnTo>
                          <a:lnTo>
                            <a:pt x="12099" y="7539"/>
                          </a:lnTo>
                          <a:lnTo>
                            <a:pt x="12440" y="7691"/>
                          </a:lnTo>
                          <a:lnTo>
                            <a:pt x="12740" y="7879"/>
                          </a:lnTo>
                          <a:lnTo>
                            <a:pt x="13005" y="8067"/>
                          </a:lnTo>
                          <a:lnTo>
                            <a:pt x="13268" y="8331"/>
                          </a:lnTo>
                          <a:lnTo>
                            <a:pt x="13533" y="8594"/>
                          </a:lnTo>
                          <a:lnTo>
                            <a:pt x="13722" y="8859"/>
                          </a:lnTo>
                          <a:lnTo>
                            <a:pt x="13909" y="9161"/>
                          </a:lnTo>
                          <a:lnTo>
                            <a:pt x="14061" y="9500"/>
                          </a:lnTo>
                          <a:lnTo>
                            <a:pt x="14174" y="9802"/>
                          </a:lnTo>
                          <a:lnTo>
                            <a:pt x="14249" y="10141"/>
                          </a:lnTo>
                          <a:lnTo>
                            <a:pt x="14286" y="10480"/>
                          </a:lnTo>
                          <a:lnTo>
                            <a:pt x="14286" y="11158"/>
                          </a:lnTo>
                          <a:lnTo>
                            <a:pt x="14249" y="11459"/>
                          </a:lnTo>
                          <a:lnTo>
                            <a:pt x="14174" y="11798"/>
                          </a:lnTo>
                          <a:lnTo>
                            <a:pt x="14061" y="12139"/>
                          </a:lnTo>
                          <a:lnTo>
                            <a:pt x="13909" y="12439"/>
                          </a:lnTo>
                          <a:lnTo>
                            <a:pt x="13722" y="12741"/>
                          </a:lnTo>
                          <a:lnTo>
                            <a:pt x="13533" y="13043"/>
                          </a:lnTo>
                          <a:lnTo>
                            <a:pt x="13268" y="13307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35" name="Shape 435"/>
                    <p:cNvSpPr/>
                    <p:nvPr/>
                  </p:nvSpPr>
                  <p:spPr>
                    <a:xfrm>
                      <a:off x="268161" y="156605"/>
                      <a:ext cx="166839" cy="16684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9745" y="5830"/>
                          </a:moveTo>
                          <a:lnTo>
                            <a:pt x="16698" y="6494"/>
                          </a:lnTo>
                          <a:lnTo>
                            <a:pt x="16366" y="6028"/>
                          </a:lnTo>
                          <a:lnTo>
                            <a:pt x="15969" y="5631"/>
                          </a:lnTo>
                          <a:lnTo>
                            <a:pt x="17030" y="2650"/>
                          </a:lnTo>
                          <a:lnTo>
                            <a:pt x="17095" y="2451"/>
                          </a:lnTo>
                          <a:lnTo>
                            <a:pt x="17095" y="2252"/>
                          </a:lnTo>
                          <a:lnTo>
                            <a:pt x="17030" y="1855"/>
                          </a:lnTo>
                          <a:lnTo>
                            <a:pt x="16763" y="1523"/>
                          </a:lnTo>
                          <a:lnTo>
                            <a:pt x="16633" y="1325"/>
                          </a:lnTo>
                          <a:lnTo>
                            <a:pt x="16499" y="1260"/>
                          </a:lnTo>
                          <a:lnTo>
                            <a:pt x="15106" y="530"/>
                          </a:lnTo>
                          <a:lnTo>
                            <a:pt x="14908" y="462"/>
                          </a:lnTo>
                          <a:lnTo>
                            <a:pt x="14312" y="462"/>
                          </a:lnTo>
                          <a:lnTo>
                            <a:pt x="13915" y="661"/>
                          </a:lnTo>
                          <a:lnTo>
                            <a:pt x="13782" y="794"/>
                          </a:lnTo>
                          <a:lnTo>
                            <a:pt x="13651" y="928"/>
                          </a:lnTo>
                          <a:lnTo>
                            <a:pt x="11926" y="3577"/>
                          </a:lnTo>
                          <a:lnTo>
                            <a:pt x="11330" y="3512"/>
                          </a:lnTo>
                          <a:lnTo>
                            <a:pt x="10800" y="3512"/>
                          </a:lnTo>
                          <a:lnTo>
                            <a:pt x="9475" y="661"/>
                          </a:lnTo>
                          <a:lnTo>
                            <a:pt x="9345" y="462"/>
                          </a:lnTo>
                          <a:lnTo>
                            <a:pt x="9211" y="332"/>
                          </a:lnTo>
                          <a:lnTo>
                            <a:pt x="8879" y="133"/>
                          </a:lnTo>
                          <a:lnTo>
                            <a:pt x="8482" y="0"/>
                          </a:lnTo>
                          <a:lnTo>
                            <a:pt x="8284" y="0"/>
                          </a:lnTo>
                          <a:lnTo>
                            <a:pt x="8085" y="65"/>
                          </a:lnTo>
                          <a:lnTo>
                            <a:pt x="6627" y="530"/>
                          </a:lnTo>
                          <a:lnTo>
                            <a:pt x="6428" y="596"/>
                          </a:lnTo>
                          <a:lnTo>
                            <a:pt x="6230" y="729"/>
                          </a:lnTo>
                          <a:lnTo>
                            <a:pt x="5963" y="1061"/>
                          </a:lnTo>
                          <a:lnTo>
                            <a:pt x="5833" y="1458"/>
                          </a:lnTo>
                          <a:lnTo>
                            <a:pt x="5833" y="1855"/>
                          </a:lnTo>
                          <a:lnTo>
                            <a:pt x="6494" y="4970"/>
                          </a:lnTo>
                          <a:lnTo>
                            <a:pt x="6031" y="5299"/>
                          </a:lnTo>
                          <a:lnTo>
                            <a:pt x="5634" y="5697"/>
                          </a:lnTo>
                          <a:lnTo>
                            <a:pt x="2718" y="4570"/>
                          </a:lnTo>
                          <a:lnTo>
                            <a:pt x="2519" y="4570"/>
                          </a:lnTo>
                          <a:lnTo>
                            <a:pt x="2255" y="4505"/>
                          </a:lnTo>
                          <a:lnTo>
                            <a:pt x="1855" y="4638"/>
                          </a:lnTo>
                          <a:lnTo>
                            <a:pt x="1526" y="4837"/>
                          </a:lnTo>
                          <a:lnTo>
                            <a:pt x="1393" y="4970"/>
                          </a:lnTo>
                          <a:lnTo>
                            <a:pt x="1260" y="5169"/>
                          </a:lnTo>
                          <a:lnTo>
                            <a:pt x="598" y="6494"/>
                          </a:lnTo>
                          <a:lnTo>
                            <a:pt x="530" y="6692"/>
                          </a:lnTo>
                          <a:lnTo>
                            <a:pt x="465" y="6891"/>
                          </a:lnTo>
                          <a:lnTo>
                            <a:pt x="530" y="7353"/>
                          </a:lnTo>
                          <a:lnTo>
                            <a:pt x="664" y="7685"/>
                          </a:lnTo>
                          <a:lnTo>
                            <a:pt x="797" y="7884"/>
                          </a:lnTo>
                          <a:lnTo>
                            <a:pt x="996" y="8017"/>
                          </a:lnTo>
                          <a:lnTo>
                            <a:pt x="3645" y="9739"/>
                          </a:lnTo>
                          <a:lnTo>
                            <a:pt x="3580" y="10270"/>
                          </a:lnTo>
                          <a:lnTo>
                            <a:pt x="3512" y="10865"/>
                          </a:lnTo>
                          <a:lnTo>
                            <a:pt x="664" y="12190"/>
                          </a:lnTo>
                          <a:lnTo>
                            <a:pt x="530" y="12258"/>
                          </a:lnTo>
                          <a:lnTo>
                            <a:pt x="332" y="12389"/>
                          </a:lnTo>
                          <a:lnTo>
                            <a:pt x="133" y="12786"/>
                          </a:lnTo>
                          <a:lnTo>
                            <a:pt x="0" y="13186"/>
                          </a:lnTo>
                          <a:lnTo>
                            <a:pt x="68" y="13384"/>
                          </a:lnTo>
                          <a:lnTo>
                            <a:pt x="68" y="13583"/>
                          </a:lnTo>
                          <a:lnTo>
                            <a:pt x="598" y="15041"/>
                          </a:lnTo>
                          <a:lnTo>
                            <a:pt x="664" y="15172"/>
                          </a:lnTo>
                          <a:lnTo>
                            <a:pt x="797" y="15370"/>
                          </a:lnTo>
                          <a:lnTo>
                            <a:pt x="1061" y="15637"/>
                          </a:lnTo>
                          <a:lnTo>
                            <a:pt x="1458" y="15767"/>
                          </a:lnTo>
                          <a:lnTo>
                            <a:pt x="1855" y="15767"/>
                          </a:lnTo>
                          <a:lnTo>
                            <a:pt x="4970" y="15106"/>
                          </a:lnTo>
                          <a:lnTo>
                            <a:pt x="5302" y="15569"/>
                          </a:lnTo>
                          <a:lnTo>
                            <a:pt x="5699" y="15966"/>
                          </a:lnTo>
                          <a:lnTo>
                            <a:pt x="4638" y="18948"/>
                          </a:lnTo>
                          <a:lnTo>
                            <a:pt x="4573" y="19149"/>
                          </a:lnTo>
                          <a:lnTo>
                            <a:pt x="4573" y="19348"/>
                          </a:lnTo>
                          <a:lnTo>
                            <a:pt x="4638" y="19745"/>
                          </a:lnTo>
                          <a:lnTo>
                            <a:pt x="4837" y="20074"/>
                          </a:lnTo>
                          <a:lnTo>
                            <a:pt x="5035" y="20207"/>
                          </a:lnTo>
                          <a:lnTo>
                            <a:pt x="5169" y="20340"/>
                          </a:lnTo>
                          <a:lnTo>
                            <a:pt x="6562" y="21002"/>
                          </a:lnTo>
                          <a:lnTo>
                            <a:pt x="6760" y="21135"/>
                          </a:lnTo>
                          <a:lnTo>
                            <a:pt x="7356" y="21135"/>
                          </a:lnTo>
                          <a:lnTo>
                            <a:pt x="7753" y="20936"/>
                          </a:lnTo>
                          <a:lnTo>
                            <a:pt x="8017" y="20672"/>
                          </a:lnTo>
                          <a:lnTo>
                            <a:pt x="9742" y="18020"/>
                          </a:lnTo>
                          <a:lnTo>
                            <a:pt x="10338" y="18088"/>
                          </a:lnTo>
                          <a:lnTo>
                            <a:pt x="10868" y="18088"/>
                          </a:lnTo>
                          <a:lnTo>
                            <a:pt x="12193" y="20936"/>
                          </a:lnTo>
                          <a:lnTo>
                            <a:pt x="12326" y="21135"/>
                          </a:lnTo>
                          <a:lnTo>
                            <a:pt x="12457" y="21268"/>
                          </a:lnTo>
                          <a:lnTo>
                            <a:pt x="12789" y="21467"/>
                          </a:lnTo>
                          <a:lnTo>
                            <a:pt x="13186" y="21600"/>
                          </a:lnTo>
                          <a:lnTo>
                            <a:pt x="13384" y="21600"/>
                          </a:lnTo>
                          <a:lnTo>
                            <a:pt x="13583" y="21532"/>
                          </a:lnTo>
                          <a:lnTo>
                            <a:pt x="15041" y="21070"/>
                          </a:lnTo>
                          <a:lnTo>
                            <a:pt x="15240" y="21002"/>
                          </a:lnTo>
                          <a:lnTo>
                            <a:pt x="15373" y="20871"/>
                          </a:lnTo>
                          <a:lnTo>
                            <a:pt x="15637" y="20539"/>
                          </a:lnTo>
                          <a:lnTo>
                            <a:pt x="15835" y="20142"/>
                          </a:lnTo>
                          <a:lnTo>
                            <a:pt x="15835" y="19745"/>
                          </a:lnTo>
                          <a:lnTo>
                            <a:pt x="15174" y="16630"/>
                          </a:lnTo>
                          <a:lnTo>
                            <a:pt x="15572" y="16298"/>
                          </a:lnTo>
                          <a:lnTo>
                            <a:pt x="16034" y="15901"/>
                          </a:lnTo>
                          <a:lnTo>
                            <a:pt x="18950" y="17027"/>
                          </a:lnTo>
                          <a:lnTo>
                            <a:pt x="19149" y="17027"/>
                          </a:lnTo>
                          <a:lnTo>
                            <a:pt x="19348" y="17095"/>
                          </a:lnTo>
                          <a:lnTo>
                            <a:pt x="19745" y="16962"/>
                          </a:lnTo>
                          <a:lnTo>
                            <a:pt x="20142" y="16763"/>
                          </a:lnTo>
                          <a:lnTo>
                            <a:pt x="20275" y="16630"/>
                          </a:lnTo>
                          <a:lnTo>
                            <a:pt x="20408" y="16431"/>
                          </a:lnTo>
                          <a:lnTo>
                            <a:pt x="21070" y="15041"/>
                          </a:lnTo>
                          <a:lnTo>
                            <a:pt x="21138" y="14908"/>
                          </a:lnTo>
                          <a:lnTo>
                            <a:pt x="21203" y="14641"/>
                          </a:lnTo>
                          <a:lnTo>
                            <a:pt x="21138" y="14244"/>
                          </a:lnTo>
                          <a:lnTo>
                            <a:pt x="20939" y="13912"/>
                          </a:lnTo>
                          <a:lnTo>
                            <a:pt x="20806" y="13714"/>
                          </a:lnTo>
                          <a:lnTo>
                            <a:pt x="20672" y="13583"/>
                          </a:lnTo>
                          <a:lnTo>
                            <a:pt x="18023" y="11858"/>
                          </a:lnTo>
                          <a:lnTo>
                            <a:pt x="18088" y="11330"/>
                          </a:lnTo>
                          <a:lnTo>
                            <a:pt x="18088" y="10732"/>
                          </a:lnTo>
                          <a:lnTo>
                            <a:pt x="20939" y="9407"/>
                          </a:lnTo>
                          <a:lnTo>
                            <a:pt x="21138" y="9342"/>
                          </a:lnTo>
                          <a:lnTo>
                            <a:pt x="21336" y="9209"/>
                          </a:lnTo>
                          <a:lnTo>
                            <a:pt x="21535" y="8811"/>
                          </a:lnTo>
                          <a:lnTo>
                            <a:pt x="21600" y="8414"/>
                          </a:lnTo>
                          <a:lnTo>
                            <a:pt x="21600" y="8017"/>
                          </a:lnTo>
                          <a:lnTo>
                            <a:pt x="21070" y="6559"/>
                          </a:lnTo>
                          <a:lnTo>
                            <a:pt x="21004" y="6360"/>
                          </a:lnTo>
                          <a:lnTo>
                            <a:pt x="20871" y="6227"/>
                          </a:lnTo>
                          <a:lnTo>
                            <a:pt x="20542" y="5963"/>
                          </a:lnTo>
                          <a:lnTo>
                            <a:pt x="20210" y="5830"/>
                          </a:lnTo>
                          <a:lnTo>
                            <a:pt x="19745" y="5830"/>
                          </a:lnTo>
                          <a:close/>
                          <a:moveTo>
                            <a:pt x="14908" y="12854"/>
                          </a:moveTo>
                          <a:lnTo>
                            <a:pt x="14644" y="13251"/>
                          </a:lnTo>
                          <a:lnTo>
                            <a:pt x="14380" y="13583"/>
                          </a:lnTo>
                          <a:lnTo>
                            <a:pt x="14113" y="13980"/>
                          </a:lnTo>
                          <a:lnTo>
                            <a:pt x="13782" y="14244"/>
                          </a:lnTo>
                          <a:lnTo>
                            <a:pt x="13452" y="14511"/>
                          </a:lnTo>
                          <a:lnTo>
                            <a:pt x="13052" y="14775"/>
                          </a:lnTo>
                          <a:lnTo>
                            <a:pt x="12655" y="14973"/>
                          </a:lnTo>
                          <a:lnTo>
                            <a:pt x="11861" y="15240"/>
                          </a:lnTo>
                          <a:lnTo>
                            <a:pt x="11398" y="15305"/>
                          </a:lnTo>
                          <a:lnTo>
                            <a:pt x="10999" y="15370"/>
                          </a:lnTo>
                          <a:lnTo>
                            <a:pt x="10536" y="15305"/>
                          </a:lnTo>
                          <a:lnTo>
                            <a:pt x="10071" y="15305"/>
                          </a:lnTo>
                          <a:lnTo>
                            <a:pt x="9674" y="15172"/>
                          </a:lnTo>
                          <a:lnTo>
                            <a:pt x="9211" y="15041"/>
                          </a:lnTo>
                          <a:lnTo>
                            <a:pt x="8814" y="14840"/>
                          </a:lnTo>
                          <a:lnTo>
                            <a:pt x="8417" y="14641"/>
                          </a:lnTo>
                          <a:lnTo>
                            <a:pt x="8017" y="14377"/>
                          </a:lnTo>
                          <a:lnTo>
                            <a:pt x="7688" y="14045"/>
                          </a:lnTo>
                          <a:lnTo>
                            <a:pt x="7356" y="13782"/>
                          </a:lnTo>
                          <a:lnTo>
                            <a:pt x="7089" y="13384"/>
                          </a:lnTo>
                          <a:lnTo>
                            <a:pt x="6891" y="13052"/>
                          </a:lnTo>
                          <a:lnTo>
                            <a:pt x="6494" y="12258"/>
                          </a:lnTo>
                          <a:lnTo>
                            <a:pt x="6428" y="11793"/>
                          </a:lnTo>
                          <a:lnTo>
                            <a:pt x="6295" y="11396"/>
                          </a:lnTo>
                          <a:lnTo>
                            <a:pt x="6295" y="10533"/>
                          </a:lnTo>
                          <a:lnTo>
                            <a:pt x="6363" y="10071"/>
                          </a:lnTo>
                          <a:lnTo>
                            <a:pt x="6428" y="9606"/>
                          </a:lnTo>
                          <a:lnTo>
                            <a:pt x="6562" y="9209"/>
                          </a:lnTo>
                          <a:lnTo>
                            <a:pt x="6760" y="8746"/>
                          </a:lnTo>
                          <a:lnTo>
                            <a:pt x="7024" y="8349"/>
                          </a:lnTo>
                          <a:lnTo>
                            <a:pt x="7291" y="8017"/>
                          </a:lnTo>
                          <a:lnTo>
                            <a:pt x="7555" y="7620"/>
                          </a:lnTo>
                          <a:lnTo>
                            <a:pt x="7886" y="7353"/>
                          </a:lnTo>
                          <a:lnTo>
                            <a:pt x="8216" y="7089"/>
                          </a:lnTo>
                          <a:lnTo>
                            <a:pt x="8616" y="6823"/>
                          </a:lnTo>
                          <a:lnTo>
                            <a:pt x="9013" y="6624"/>
                          </a:lnTo>
                          <a:lnTo>
                            <a:pt x="9410" y="6494"/>
                          </a:lnTo>
                          <a:lnTo>
                            <a:pt x="9807" y="6360"/>
                          </a:lnTo>
                          <a:lnTo>
                            <a:pt x="10270" y="6295"/>
                          </a:lnTo>
                          <a:lnTo>
                            <a:pt x="10669" y="6227"/>
                          </a:lnTo>
                          <a:lnTo>
                            <a:pt x="11132" y="6295"/>
                          </a:lnTo>
                          <a:lnTo>
                            <a:pt x="11597" y="6295"/>
                          </a:lnTo>
                          <a:lnTo>
                            <a:pt x="11994" y="6426"/>
                          </a:lnTo>
                          <a:lnTo>
                            <a:pt x="12457" y="6559"/>
                          </a:lnTo>
                          <a:lnTo>
                            <a:pt x="13251" y="6956"/>
                          </a:lnTo>
                          <a:lnTo>
                            <a:pt x="13651" y="7223"/>
                          </a:lnTo>
                          <a:lnTo>
                            <a:pt x="13980" y="7552"/>
                          </a:lnTo>
                          <a:lnTo>
                            <a:pt x="14312" y="7818"/>
                          </a:lnTo>
                          <a:lnTo>
                            <a:pt x="14579" y="8216"/>
                          </a:lnTo>
                          <a:lnTo>
                            <a:pt x="14777" y="8548"/>
                          </a:lnTo>
                          <a:lnTo>
                            <a:pt x="15174" y="9342"/>
                          </a:lnTo>
                          <a:lnTo>
                            <a:pt x="15240" y="9804"/>
                          </a:lnTo>
                          <a:lnTo>
                            <a:pt x="15305" y="10204"/>
                          </a:lnTo>
                          <a:lnTo>
                            <a:pt x="15373" y="10667"/>
                          </a:lnTo>
                          <a:lnTo>
                            <a:pt x="15373" y="11064"/>
                          </a:lnTo>
                          <a:lnTo>
                            <a:pt x="15305" y="11529"/>
                          </a:lnTo>
                          <a:lnTo>
                            <a:pt x="15240" y="11992"/>
                          </a:lnTo>
                          <a:lnTo>
                            <a:pt x="15106" y="12389"/>
                          </a:lnTo>
                          <a:lnTo>
                            <a:pt x="14908" y="12854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440" name="Group 440"/>
                  <p:cNvGrpSpPr/>
                  <p:nvPr/>
                </p:nvGrpSpPr>
                <p:grpSpPr>
                  <a:xfrm>
                    <a:off x="3586544" y="23806"/>
                    <a:ext cx="333658" cy="329078"/>
                    <a:chOff x="21" y="0"/>
                    <a:chExt cx="333656" cy="329076"/>
                  </a:xfrm>
                </p:grpSpPr>
                <p:sp>
                  <p:nvSpPr>
                    <p:cNvPr id="437" name="Shape 437"/>
                    <p:cNvSpPr/>
                    <p:nvPr/>
                  </p:nvSpPr>
                  <p:spPr>
                    <a:xfrm>
                      <a:off x="21" y="13826"/>
                      <a:ext cx="315230" cy="31525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800" y="0"/>
                          </a:moveTo>
                          <a:lnTo>
                            <a:pt x="10238" y="0"/>
                          </a:lnTo>
                          <a:lnTo>
                            <a:pt x="9713" y="71"/>
                          </a:lnTo>
                          <a:lnTo>
                            <a:pt x="9151" y="140"/>
                          </a:lnTo>
                          <a:lnTo>
                            <a:pt x="8626" y="210"/>
                          </a:lnTo>
                          <a:lnTo>
                            <a:pt x="8100" y="350"/>
                          </a:lnTo>
                          <a:lnTo>
                            <a:pt x="7573" y="491"/>
                          </a:lnTo>
                          <a:lnTo>
                            <a:pt x="7084" y="667"/>
                          </a:lnTo>
                          <a:lnTo>
                            <a:pt x="6593" y="841"/>
                          </a:lnTo>
                          <a:lnTo>
                            <a:pt x="6102" y="1052"/>
                          </a:lnTo>
                          <a:lnTo>
                            <a:pt x="5645" y="1297"/>
                          </a:lnTo>
                          <a:lnTo>
                            <a:pt x="5189" y="1578"/>
                          </a:lnTo>
                          <a:lnTo>
                            <a:pt x="4348" y="2139"/>
                          </a:lnTo>
                          <a:lnTo>
                            <a:pt x="3928" y="2455"/>
                          </a:lnTo>
                          <a:lnTo>
                            <a:pt x="3542" y="2805"/>
                          </a:lnTo>
                          <a:lnTo>
                            <a:pt x="3156" y="3156"/>
                          </a:lnTo>
                          <a:lnTo>
                            <a:pt x="2805" y="3542"/>
                          </a:lnTo>
                          <a:lnTo>
                            <a:pt x="2455" y="3928"/>
                          </a:lnTo>
                          <a:lnTo>
                            <a:pt x="2138" y="4348"/>
                          </a:lnTo>
                          <a:lnTo>
                            <a:pt x="1859" y="4768"/>
                          </a:lnTo>
                          <a:lnTo>
                            <a:pt x="1578" y="5189"/>
                          </a:lnTo>
                          <a:lnTo>
                            <a:pt x="1297" y="5645"/>
                          </a:lnTo>
                          <a:lnTo>
                            <a:pt x="1051" y="6101"/>
                          </a:lnTo>
                          <a:lnTo>
                            <a:pt x="841" y="6592"/>
                          </a:lnTo>
                          <a:lnTo>
                            <a:pt x="667" y="7083"/>
                          </a:lnTo>
                          <a:lnTo>
                            <a:pt x="491" y="7574"/>
                          </a:lnTo>
                          <a:lnTo>
                            <a:pt x="350" y="8100"/>
                          </a:lnTo>
                          <a:lnTo>
                            <a:pt x="210" y="8625"/>
                          </a:lnTo>
                          <a:lnTo>
                            <a:pt x="140" y="9152"/>
                          </a:lnTo>
                          <a:lnTo>
                            <a:pt x="71" y="9712"/>
                          </a:lnTo>
                          <a:lnTo>
                            <a:pt x="0" y="10239"/>
                          </a:lnTo>
                          <a:lnTo>
                            <a:pt x="0" y="11361"/>
                          </a:lnTo>
                          <a:lnTo>
                            <a:pt x="71" y="11886"/>
                          </a:lnTo>
                          <a:lnTo>
                            <a:pt x="140" y="12448"/>
                          </a:lnTo>
                          <a:lnTo>
                            <a:pt x="210" y="12973"/>
                          </a:lnTo>
                          <a:lnTo>
                            <a:pt x="350" y="13500"/>
                          </a:lnTo>
                          <a:lnTo>
                            <a:pt x="491" y="14026"/>
                          </a:lnTo>
                          <a:lnTo>
                            <a:pt x="667" y="14517"/>
                          </a:lnTo>
                          <a:lnTo>
                            <a:pt x="841" y="15008"/>
                          </a:lnTo>
                          <a:lnTo>
                            <a:pt x="1051" y="15499"/>
                          </a:lnTo>
                          <a:lnTo>
                            <a:pt x="1297" y="15953"/>
                          </a:lnTo>
                          <a:lnTo>
                            <a:pt x="1578" y="16410"/>
                          </a:lnTo>
                          <a:lnTo>
                            <a:pt x="1859" y="16830"/>
                          </a:lnTo>
                          <a:lnTo>
                            <a:pt x="2138" y="17252"/>
                          </a:lnTo>
                          <a:lnTo>
                            <a:pt x="2455" y="17672"/>
                          </a:lnTo>
                          <a:lnTo>
                            <a:pt x="2805" y="18058"/>
                          </a:lnTo>
                          <a:lnTo>
                            <a:pt x="3156" y="18444"/>
                          </a:lnTo>
                          <a:lnTo>
                            <a:pt x="3542" y="18794"/>
                          </a:lnTo>
                          <a:lnTo>
                            <a:pt x="3928" y="19145"/>
                          </a:lnTo>
                          <a:lnTo>
                            <a:pt x="4348" y="19461"/>
                          </a:lnTo>
                          <a:lnTo>
                            <a:pt x="5189" y="20022"/>
                          </a:lnTo>
                          <a:lnTo>
                            <a:pt x="5645" y="20301"/>
                          </a:lnTo>
                          <a:lnTo>
                            <a:pt x="6102" y="20548"/>
                          </a:lnTo>
                          <a:lnTo>
                            <a:pt x="6593" y="20758"/>
                          </a:lnTo>
                          <a:lnTo>
                            <a:pt x="7084" y="20933"/>
                          </a:lnTo>
                          <a:lnTo>
                            <a:pt x="7573" y="21109"/>
                          </a:lnTo>
                          <a:lnTo>
                            <a:pt x="8100" y="21249"/>
                          </a:lnTo>
                          <a:lnTo>
                            <a:pt x="8626" y="21388"/>
                          </a:lnTo>
                          <a:lnTo>
                            <a:pt x="9151" y="21459"/>
                          </a:lnTo>
                          <a:lnTo>
                            <a:pt x="9713" y="21529"/>
                          </a:lnTo>
                          <a:lnTo>
                            <a:pt x="10238" y="21600"/>
                          </a:lnTo>
                          <a:lnTo>
                            <a:pt x="11362" y="21600"/>
                          </a:lnTo>
                          <a:lnTo>
                            <a:pt x="11887" y="21529"/>
                          </a:lnTo>
                          <a:lnTo>
                            <a:pt x="12449" y="21459"/>
                          </a:lnTo>
                          <a:lnTo>
                            <a:pt x="12974" y="21388"/>
                          </a:lnTo>
                          <a:lnTo>
                            <a:pt x="13500" y="21249"/>
                          </a:lnTo>
                          <a:lnTo>
                            <a:pt x="14027" y="21109"/>
                          </a:lnTo>
                          <a:lnTo>
                            <a:pt x="15009" y="20758"/>
                          </a:lnTo>
                          <a:lnTo>
                            <a:pt x="15500" y="20548"/>
                          </a:lnTo>
                          <a:lnTo>
                            <a:pt x="15955" y="20301"/>
                          </a:lnTo>
                          <a:lnTo>
                            <a:pt x="16411" y="20022"/>
                          </a:lnTo>
                          <a:lnTo>
                            <a:pt x="17252" y="19461"/>
                          </a:lnTo>
                          <a:lnTo>
                            <a:pt x="17674" y="19145"/>
                          </a:lnTo>
                          <a:lnTo>
                            <a:pt x="18060" y="18794"/>
                          </a:lnTo>
                          <a:lnTo>
                            <a:pt x="18445" y="18444"/>
                          </a:lnTo>
                          <a:lnTo>
                            <a:pt x="18795" y="18058"/>
                          </a:lnTo>
                          <a:lnTo>
                            <a:pt x="19147" y="17672"/>
                          </a:lnTo>
                          <a:lnTo>
                            <a:pt x="19462" y="17252"/>
                          </a:lnTo>
                          <a:lnTo>
                            <a:pt x="19743" y="16830"/>
                          </a:lnTo>
                          <a:lnTo>
                            <a:pt x="20022" y="16410"/>
                          </a:lnTo>
                          <a:lnTo>
                            <a:pt x="20303" y="15953"/>
                          </a:lnTo>
                          <a:lnTo>
                            <a:pt x="20549" y="15499"/>
                          </a:lnTo>
                          <a:lnTo>
                            <a:pt x="20759" y="15008"/>
                          </a:lnTo>
                          <a:lnTo>
                            <a:pt x="20935" y="14517"/>
                          </a:lnTo>
                          <a:lnTo>
                            <a:pt x="21109" y="14026"/>
                          </a:lnTo>
                          <a:lnTo>
                            <a:pt x="21250" y="13500"/>
                          </a:lnTo>
                          <a:lnTo>
                            <a:pt x="21390" y="12973"/>
                          </a:lnTo>
                          <a:lnTo>
                            <a:pt x="21460" y="12448"/>
                          </a:lnTo>
                          <a:lnTo>
                            <a:pt x="21531" y="11886"/>
                          </a:lnTo>
                          <a:lnTo>
                            <a:pt x="21600" y="11361"/>
                          </a:lnTo>
                          <a:lnTo>
                            <a:pt x="21600" y="10799"/>
                          </a:lnTo>
                          <a:lnTo>
                            <a:pt x="10800" y="10799"/>
                          </a:lnTo>
                          <a:lnTo>
                            <a:pt x="10800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38" name="Shape 438"/>
                    <p:cNvSpPr/>
                    <p:nvPr/>
                  </p:nvSpPr>
                  <p:spPr>
                    <a:xfrm>
                      <a:off x="178101" y="-1"/>
                      <a:ext cx="110548" cy="12897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1601" y="88"/>
                          </a:lnTo>
                          <a:lnTo>
                            <a:pt x="3202" y="345"/>
                          </a:lnTo>
                          <a:lnTo>
                            <a:pt x="4800" y="602"/>
                          </a:lnTo>
                          <a:lnTo>
                            <a:pt x="6401" y="943"/>
                          </a:lnTo>
                          <a:lnTo>
                            <a:pt x="7899" y="1457"/>
                          </a:lnTo>
                          <a:lnTo>
                            <a:pt x="9501" y="1971"/>
                          </a:lnTo>
                          <a:lnTo>
                            <a:pt x="10901" y="2572"/>
                          </a:lnTo>
                          <a:lnTo>
                            <a:pt x="12399" y="3171"/>
                          </a:lnTo>
                          <a:lnTo>
                            <a:pt x="13701" y="3945"/>
                          </a:lnTo>
                          <a:lnTo>
                            <a:pt x="15002" y="4716"/>
                          </a:lnTo>
                          <a:lnTo>
                            <a:pt x="16201" y="5486"/>
                          </a:lnTo>
                          <a:lnTo>
                            <a:pt x="17400" y="6345"/>
                          </a:lnTo>
                          <a:lnTo>
                            <a:pt x="18599" y="7284"/>
                          </a:lnTo>
                          <a:lnTo>
                            <a:pt x="19601" y="8316"/>
                          </a:lnTo>
                          <a:lnTo>
                            <a:pt x="20598" y="9343"/>
                          </a:lnTo>
                          <a:lnTo>
                            <a:pt x="21600" y="10459"/>
                          </a:ln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39" name="Shape 439"/>
                    <p:cNvSpPr/>
                    <p:nvPr/>
                  </p:nvSpPr>
                  <p:spPr>
                    <a:xfrm>
                      <a:off x="176063" y="71652"/>
                      <a:ext cx="157615" cy="8136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8516" y="0"/>
                          </a:moveTo>
                          <a:lnTo>
                            <a:pt x="0" y="21600"/>
                          </a:lnTo>
                          <a:lnTo>
                            <a:pt x="21600" y="21600"/>
                          </a:lnTo>
                          <a:lnTo>
                            <a:pt x="21531" y="18615"/>
                          </a:lnTo>
                          <a:lnTo>
                            <a:pt x="21390" y="15759"/>
                          </a:lnTo>
                          <a:lnTo>
                            <a:pt x="21110" y="12909"/>
                          </a:lnTo>
                          <a:lnTo>
                            <a:pt x="20759" y="10192"/>
                          </a:lnTo>
                          <a:lnTo>
                            <a:pt x="20339" y="7475"/>
                          </a:lnTo>
                          <a:lnTo>
                            <a:pt x="19846" y="4892"/>
                          </a:lnTo>
                          <a:lnTo>
                            <a:pt x="19216" y="2443"/>
                          </a:lnTo>
                          <a:lnTo>
                            <a:pt x="18516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</p:grpSp>
            <p:grpSp>
              <p:nvGrpSpPr>
                <p:cNvPr id="479" name="Group 479"/>
                <p:cNvGrpSpPr/>
                <p:nvPr/>
              </p:nvGrpSpPr>
              <p:grpSpPr>
                <a:xfrm>
                  <a:off x="872027" y="1290007"/>
                  <a:ext cx="3894610" cy="342357"/>
                  <a:chOff x="0" y="21"/>
                  <a:chExt cx="3894608" cy="342355"/>
                </a:xfrm>
              </p:grpSpPr>
              <p:grpSp>
                <p:nvGrpSpPr>
                  <p:cNvPr id="444" name="Group 444"/>
                  <p:cNvGrpSpPr/>
                  <p:nvPr/>
                </p:nvGrpSpPr>
                <p:grpSpPr>
                  <a:xfrm>
                    <a:off x="1847001" y="8468"/>
                    <a:ext cx="345950" cy="325462"/>
                    <a:chOff x="0" y="21"/>
                    <a:chExt cx="345948" cy="325461"/>
                  </a:xfrm>
                </p:grpSpPr>
                <p:sp>
                  <p:nvSpPr>
                    <p:cNvPr id="442" name="Shape 442"/>
                    <p:cNvSpPr/>
                    <p:nvPr/>
                  </p:nvSpPr>
                  <p:spPr>
                    <a:xfrm>
                      <a:off x="0" y="123343"/>
                      <a:ext cx="82390" cy="18474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0" y="21600"/>
                          </a:lnTo>
                          <a:lnTo>
                            <a:pt x="216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  <a:moveTo>
                            <a:pt x="13282" y="5923"/>
                          </a:moveTo>
                          <a:lnTo>
                            <a:pt x="12477" y="5864"/>
                          </a:lnTo>
                          <a:lnTo>
                            <a:pt x="11805" y="5805"/>
                          </a:lnTo>
                          <a:lnTo>
                            <a:pt x="11139" y="5626"/>
                          </a:lnTo>
                          <a:lnTo>
                            <a:pt x="10599" y="5444"/>
                          </a:lnTo>
                          <a:lnTo>
                            <a:pt x="10065" y="5147"/>
                          </a:lnTo>
                          <a:lnTo>
                            <a:pt x="9662" y="4847"/>
                          </a:lnTo>
                          <a:lnTo>
                            <a:pt x="9525" y="4547"/>
                          </a:lnTo>
                          <a:lnTo>
                            <a:pt x="9393" y="4189"/>
                          </a:lnTo>
                          <a:lnTo>
                            <a:pt x="9525" y="3830"/>
                          </a:lnTo>
                          <a:lnTo>
                            <a:pt x="9662" y="3530"/>
                          </a:lnTo>
                          <a:lnTo>
                            <a:pt x="10065" y="3231"/>
                          </a:lnTo>
                          <a:lnTo>
                            <a:pt x="11139" y="2752"/>
                          </a:lnTo>
                          <a:lnTo>
                            <a:pt x="11805" y="2634"/>
                          </a:lnTo>
                          <a:lnTo>
                            <a:pt x="12477" y="2513"/>
                          </a:lnTo>
                          <a:lnTo>
                            <a:pt x="13282" y="2454"/>
                          </a:lnTo>
                          <a:lnTo>
                            <a:pt x="14086" y="2513"/>
                          </a:lnTo>
                          <a:lnTo>
                            <a:pt x="14758" y="2634"/>
                          </a:lnTo>
                          <a:lnTo>
                            <a:pt x="15430" y="2752"/>
                          </a:lnTo>
                          <a:lnTo>
                            <a:pt x="15964" y="2992"/>
                          </a:lnTo>
                          <a:lnTo>
                            <a:pt x="16504" y="3231"/>
                          </a:lnTo>
                          <a:lnTo>
                            <a:pt x="16907" y="3530"/>
                          </a:lnTo>
                          <a:lnTo>
                            <a:pt x="17039" y="3830"/>
                          </a:lnTo>
                          <a:lnTo>
                            <a:pt x="17176" y="4189"/>
                          </a:lnTo>
                          <a:lnTo>
                            <a:pt x="17039" y="4547"/>
                          </a:lnTo>
                          <a:lnTo>
                            <a:pt x="16907" y="4847"/>
                          </a:lnTo>
                          <a:lnTo>
                            <a:pt x="16504" y="5147"/>
                          </a:lnTo>
                          <a:lnTo>
                            <a:pt x="15964" y="5444"/>
                          </a:lnTo>
                          <a:lnTo>
                            <a:pt x="15430" y="5626"/>
                          </a:lnTo>
                          <a:lnTo>
                            <a:pt x="14758" y="5805"/>
                          </a:lnTo>
                          <a:lnTo>
                            <a:pt x="14086" y="5864"/>
                          </a:lnTo>
                          <a:lnTo>
                            <a:pt x="13282" y="5923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43" name="Shape 443"/>
                    <p:cNvSpPr/>
                    <p:nvPr/>
                  </p:nvSpPr>
                  <p:spPr>
                    <a:xfrm>
                      <a:off x="88546" y="21"/>
                      <a:ext cx="257403" cy="32546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18680"/>
                          </a:moveTo>
                          <a:lnTo>
                            <a:pt x="2663" y="18680"/>
                          </a:lnTo>
                          <a:lnTo>
                            <a:pt x="3521" y="19019"/>
                          </a:lnTo>
                          <a:lnTo>
                            <a:pt x="4724" y="19427"/>
                          </a:lnTo>
                          <a:lnTo>
                            <a:pt x="6268" y="19903"/>
                          </a:lnTo>
                          <a:lnTo>
                            <a:pt x="7988" y="20412"/>
                          </a:lnTo>
                          <a:lnTo>
                            <a:pt x="9834" y="20854"/>
                          </a:lnTo>
                          <a:lnTo>
                            <a:pt x="10779" y="21058"/>
                          </a:lnTo>
                          <a:lnTo>
                            <a:pt x="11724" y="21226"/>
                          </a:lnTo>
                          <a:lnTo>
                            <a:pt x="12625" y="21396"/>
                          </a:lnTo>
                          <a:lnTo>
                            <a:pt x="13526" y="21498"/>
                          </a:lnTo>
                          <a:lnTo>
                            <a:pt x="14342" y="21567"/>
                          </a:lnTo>
                          <a:lnTo>
                            <a:pt x="15159" y="21600"/>
                          </a:lnTo>
                          <a:lnTo>
                            <a:pt x="16532" y="21600"/>
                          </a:lnTo>
                          <a:lnTo>
                            <a:pt x="17262" y="21567"/>
                          </a:lnTo>
                          <a:lnTo>
                            <a:pt x="17950" y="21498"/>
                          </a:lnTo>
                          <a:lnTo>
                            <a:pt x="18551" y="21363"/>
                          </a:lnTo>
                          <a:lnTo>
                            <a:pt x="18851" y="21295"/>
                          </a:lnTo>
                          <a:lnTo>
                            <a:pt x="19066" y="21226"/>
                          </a:lnTo>
                          <a:lnTo>
                            <a:pt x="19281" y="21124"/>
                          </a:lnTo>
                          <a:lnTo>
                            <a:pt x="19452" y="20989"/>
                          </a:lnTo>
                          <a:lnTo>
                            <a:pt x="19539" y="20854"/>
                          </a:lnTo>
                          <a:lnTo>
                            <a:pt x="19625" y="20684"/>
                          </a:lnTo>
                          <a:lnTo>
                            <a:pt x="19754" y="19698"/>
                          </a:lnTo>
                          <a:lnTo>
                            <a:pt x="19712" y="19461"/>
                          </a:lnTo>
                          <a:lnTo>
                            <a:pt x="19625" y="19257"/>
                          </a:lnTo>
                          <a:lnTo>
                            <a:pt x="19452" y="19054"/>
                          </a:lnTo>
                          <a:lnTo>
                            <a:pt x="19195" y="18883"/>
                          </a:lnTo>
                          <a:lnTo>
                            <a:pt x="19410" y="18850"/>
                          </a:lnTo>
                          <a:lnTo>
                            <a:pt x="19840" y="18713"/>
                          </a:lnTo>
                          <a:lnTo>
                            <a:pt x="20011" y="18578"/>
                          </a:lnTo>
                          <a:lnTo>
                            <a:pt x="20140" y="18441"/>
                          </a:lnTo>
                          <a:lnTo>
                            <a:pt x="20269" y="18273"/>
                          </a:lnTo>
                          <a:lnTo>
                            <a:pt x="20355" y="18068"/>
                          </a:lnTo>
                          <a:lnTo>
                            <a:pt x="20397" y="17899"/>
                          </a:lnTo>
                          <a:lnTo>
                            <a:pt x="20526" y="16676"/>
                          </a:lnTo>
                          <a:lnTo>
                            <a:pt x="20526" y="16370"/>
                          </a:lnTo>
                          <a:lnTo>
                            <a:pt x="20484" y="16200"/>
                          </a:lnTo>
                          <a:lnTo>
                            <a:pt x="20397" y="16065"/>
                          </a:lnTo>
                          <a:lnTo>
                            <a:pt x="20182" y="15827"/>
                          </a:lnTo>
                          <a:lnTo>
                            <a:pt x="19925" y="15623"/>
                          </a:lnTo>
                          <a:lnTo>
                            <a:pt x="20140" y="15590"/>
                          </a:lnTo>
                          <a:lnTo>
                            <a:pt x="20313" y="15521"/>
                          </a:lnTo>
                          <a:lnTo>
                            <a:pt x="20484" y="15419"/>
                          </a:lnTo>
                          <a:lnTo>
                            <a:pt x="20655" y="15283"/>
                          </a:lnTo>
                          <a:lnTo>
                            <a:pt x="20784" y="15147"/>
                          </a:lnTo>
                          <a:lnTo>
                            <a:pt x="20870" y="15012"/>
                          </a:lnTo>
                          <a:lnTo>
                            <a:pt x="20956" y="14842"/>
                          </a:lnTo>
                          <a:lnTo>
                            <a:pt x="20999" y="14638"/>
                          </a:lnTo>
                          <a:lnTo>
                            <a:pt x="21127" y="13449"/>
                          </a:lnTo>
                          <a:lnTo>
                            <a:pt x="21127" y="13110"/>
                          </a:lnTo>
                          <a:lnTo>
                            <a:pt x="21085" y="12940"/>
                          </a:lnTo>
                          <a:lnTo>
                            <a:pt x="20999" y="12803"/>
                          </a:lnTo>
                          <a:lnTo>
                            <a:pt x="20912" y="12668"/>
                          </a:lnTo>
                          <a:lnTo>
                            <a:pt x="20655" y="12464"/>
                          </a:lnTo>
                          <a:lnTo>
                            <a:pt x="20484" y="12363"/>
                          </a:lnTo>
                          <a:lnTo>
                            <a:pt x="20655" y="12328"/>
                          </a:lnTo>
                          <a:lnTo>
                            <a:pt x="20828" y="12226"/>
                          </a:lnTo>
                          <a:lnTo>
                            <a:pt x="20999" y="12124"/>
                          </a:lnTo>
                          <a:lnTo>
                            <a:pt x="21127" y="12022"/>
                          </a:lnTo>
                          <a:lnTo>
                            <a:pt x="21256" y="11887"/>
                          </a:lnTo>
                          <a:lnTo>
                            <a:pt x="21343" y="11750"/>
                          </a:lnTo>
                          <a:lnTo>
                            <a:pt x="21385" y="11582"/>
                          </a:lnTo>
                          <a:lnTo>
                            <a:pt x="21429" y="11412"/>
                          </a:lnTo>
                          <a:lnTo>
                            <a:pt x="21600" y="10188"/>
                          </a:lnTo>
                          <a:lnTo>
                            <a:pt x="21558" y="10018"/>
                          </a:lnTo>
                          <a:lnTo>
                            <a:pt x="21514" y="9850"/>
                          </a:lnTo>
                          <a:lnTo>
                            <a:pt x="21429" y="9713"/>
                          </a:lnTo>
                          <a:lnTo>
                            <a:pt x="21343" y="9578"/>
                          </a:lnTo>
                          <a:lnTo>
                            <a:pt x="21214" y="9441"/>
                          </a:lnTo>
                          <a:lnTo>
                            <a:pt x="21043" y="9339"/>
                          </a:lnTo>
                          <a:lnTo>
                            <a:pt x="20655" y="9136"/>
                          </a:lnTo>
                          <a:lnTo>
                            <a:pt x="20226" y="8965"/>
                          </a:lnTo>
                          <a:lnTo>
                            <a:pt x="19712" y="8830"/>
                          </a:lnTo>
                          <a:lnTo>
                            <a:pt x="19153" y="8728"/>
                          </a:lnTo>
                          <a:lnTo>
                            <a:pt x="18594" y="8660"/>
                          </a:lnTo>
                          <a:lnTo>
                            <a:pt x="17391" y="8525"/>
                          </a:lnTo>
                          <a:lnTo>
                            <a:pt x="15545" y="8388"/>
                          </a:lnTo>
                          <a:lnTo>
                            <a:pt x="13355" y="8286"/>
                          </a:lnTo>
                          <a:lnTo>
                            <a:pt x="11123" y="8185"/>
                          </a:lnTo>
                          <a:lnTo>
                            <a:pt x="11422" y="7777"/>
                          </a:lnTo>
                          <a:lnTo>
                            <a:pt x="11680" y="7302"/>
                          </a:lnTo>
                          <a:lnTo>
                            <a:pt x="11937" y="6793"/>
                          </a:lnTo>
                          <a:lnTo>
                            <a:pt x="12110" y="6249"/>
                          </a:lnTo>
                          <a:lnTo>
                            <a:pt x="12281" y="5705"/>
                          </a:lnTo>
                          <a:lnTo>
                            <a:pt x="12454" y="5128"/>
                          </a:lnTo>
                          <a:lnTo>
                            <a:pt x="12625" y="4008"/>
                          </a:lnTo>
                          <a:lnTo>
                            <a:pt x="12754" y="2988"/>
                          </a:lnTo>
                          <a:lnTo>
                            <a:pt x="12840" y="2139"/>
                          </a:lnTo>
                          <a:lnTo>
                            <a:pt x="12840" y="1120"/>
                          </a:lnTo>
                          <a:lnTo>
                            <a:pt x="12711" y="848"/>
                          </a:lnTo>
                          <a:lnTo>
                            <a:pt x="12583" y="644"/>
                          </a:lnTo>
                          <a:lnTo>
                            <a:pt x="12368" y="441"/>
                          </a:lnTo>
                          <a:lnTo>
                            <a:pt x="12110" y="237"/>
                          </a:lnTo>
                          <a:lnTo>
                            <a:pt x="11809" y="135"/>
                          </a:lnTo>
                          <a:lnTo>
                            <a:pt x="11465" y="33"/>
                          </a:lnTo>
                          <a:lnTo>
                            <a:pt x="11123" y="0"/>
                          </a:lnTo>
                          <a:lnTo>
                            <a:pt x="10477" y="33"/>
                          </a:lnTo>
                          <a:lnTo>
                            <a:pt x="10049" y="102"/>
                          </a:lnTo>
                          <a:lnTo>
                            <a:pt x="9705" y="204"/>
                          </a:lnTo>
                          <a:lnTo>
                            <a:pt x="9448" y="305"/>
                          </a:lnTo>
                          <a:lnTo>
                            <a:pt x="8760" y="2037"/>
                          </a:lnTo>
                          <a:lnTo>
                            <a:pt x="8416" y="2818"/>
                          </a:lnTo>
                          <a:lnTo>
                            <a:pt x="8072" y="3532"/>
                          </a:lnTo>
                          <a:lnTo>
                            <a:pt x="7730" y="4177"/>
                          </a:lnTo>
                          <a:lnTo>
                            <a:pt x="7386" y="4721"/>
                          </a:lnTo>
                          <a:lnTo>
                            <a:pt x="7085" y="5128"/>
                          </a:lnTo>
                          <a:lnTo>
                            <a:pt x="6827" y="5468"/>
                          </a:lnTo>
                          <a:lnTo>
                            <a:pt x="5840" y="6249"/>
                          </a:lnTo>
                          <a:lnTo>
                            <a:pt x="4422" y="7302"/>
                          </a:lnTo>
                          <a:lnTo>
                            <a:pt x="2534" y="8660"/>
                          </a:lnTo>
                          <a:lnTo>
                            <a:pt x="0" y="866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452" name="Group 452"/>
                  <p:cNvGrpSpPr/>
                  <p:nvPr/>
                </p:nvGrpSpPr>
                <p:grpSpPr>
                  <a:xfrm>
                    <a:off x="917375" y="14351"/>
                    <a:ext cx="353116" cy="313695"/>
                    <a:chOff x="21" y="21"/>
                    <a:chExt cx="353114" cy="313694"/>
                  </a:xfrm>
                </p:grpSpPr>
                <p:sp>
                  <p:nvSpPr>
                    <p:cNvPr id="445" name="Shape 445"/>
                    <p:cNvSpPr/>
                    <p:nvPr/>
                  </p:nvSpPr>
                  <p:spPr>
                    <a:xfrm>
                      <a:off x="21" y="20991"/>
                      <a:ext cx="353115" cy="22416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0974" y="0"/>
                          </a:moveTo>
                          <a:lnTo>
                            <a:pt x="500" y="0"/>
                          </a:lnTo>
                          <a:lnTo>
                            <a:pt x="375" y="51"/>
                          </a:lnTo>
                          <a:lnTo>
                            <a:pt x="251" y="148"/>
                          </a:lnTo>
                          <a:lnTo>
                            <a:pt x="157" y="296"/>
                          </a:lnTo>
                          <a:lnTo>
                            <a:pt x="31" y="591"/>
                          </a:lnTo>
                          <a:lnTo>
                            <a:pt x="0" y="790"/>
                          </a:lnTo>
                          <a:lnTo>
                            <a:pt x="0" y="20810"/>
                          </a:lnTo>
                          <a:lnTo>
                            <a:pt x="31" y="21007"/>
                          </a:lnTo>
                          <a:lnTo>
                            <a:pt x="94" y="21155"/>
                          </a:lnTo>
                          <a:lnTo>
                            <a:pt x="157" y="21304"/>
                          </a:lnTo>
                          <a:lnTo>
                            <a:pt x="251" y="21402"/>
                          </a:lnTo>
                          <a:lnTo>
                            <a:pt x="375" y="21501"/>
                          </a:lnTo>
                          <a:lnTo>
                            <a:pt x="500" y="21549"/>
                          </a:lnTo>
                          <a:lnTo>
                            <a:pt x="626" y="21600"/>
                          </a:lnTo>
                          <a:lnTo>
                            <a:pt x="20974" y="21600"/>
                          </a:lnTo>
                          <a:lnTo>
                            <a:pt x="21099" y="21549"/>
                          </a:lnTo>
                          <a:lnTo>
                            <a:pt x="21223" y="21501"/>
                          </a:lnTo>
                          <a:lnTo>
                            <a:pt x="21349" y="21402"/>
                          </a:lnTo>
                          <a:lnTo>
                            <a:pt x="21443" y="21304"/>
                          </a:lnTo>
                          <a:lnTo>
                            <a:pt x="21506" y="21155"/>
                          </a:lnTo>
                          <a:lnTo>
                            <a:pt x="21568" y="21007"/>
                          </a:lnTo>
                          <a:lnTo>
                            <a:pt x="21600" y="20810"/>
                          </a:lnTo>
                          <a:lnTo>
                            <a:pt x="21600" y="790"/>
                          </a:lnTo>
                          <a:lnTo>
                            <a:pt x="21568" y="591"/>
                          </a:lnTo>
                          <a:lnTo>
                            <a:pt x="21506" y="443"/>
                          </a:lnTo>
                          <a:lnTo>
                            <a:pt x="21443" y="296"/>
                          </a:lnTo>
                          <a:lnTo>
                            <a:pt x="21349" y="148"/>
                          </a:lnTo>
                          <a:lnTo>
                            <a:pt x="21223" y="51"/>
                          </a:lnTo>
                          <a:lnTo>
                            <a:pt x="21099" y="0"/>
                          </a:lnTo>
                          <a:lnTo>
                            <a:pt x="20974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46" name="Shape 446"/>
                    <p:cNvSpPr/>
                    <p:nvPr/>
                  </p:nvSpPr>
                  <p:spPr>
                    <a:xfrm>
                      <a:off x="166334" y="21"/>
                      <a:ext cx="20468" cy="2097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21600"/>
                          </a:moveTo>
                          <a:lnTo>
                            <a:pt x="21600" y="8419"/>
                          </a:lnTo>
                          <a:lnTo>
                            <a:pt x="20536" y="6320"/>
                          </a:lnTo>
                          <a:lnTo>
                            <a:pt x="19981" y="4740"/>
                          </a:lnTo>
                          <a:lnTo>
                            <a:pt x="16743" y="1580"/>
                          </a:lnTo>
                          <a:lnTo>
                            <a:pt x="15124" y="1039"/>
                          </a:lnTo>
                          <a:lnTo>
                            <a:pt x="12973" y="0"/>
                          </a:lnTo>
                          <a:lnTo>
                            <a:pt x="8649" y="0"/>
                          </a:lnTo>
                          <a:lnTo>
                            <a:pt x="6476" y="1039"/>
                          </a:lnTo>
                          <a:lnTo>
                            <a:pt x="4857" y="1580"/>
                          </a:lnTo>
                          <a:lnTo>
                            <a:pt x="1619" y="4740"/>
                          </a:lnTo>
                          <a:lnTo>
                            <a:pt x="1087" y="6320"/>
                          </a:lnTo>
                          <a:lnTo>
                            <a:pt x="0" y="8419"/>
                          </a:lnTo>
                          <a:lnTo>
                            <a:pt x="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47" name="Shape 447"/>
                    <p:cNvSpPr/>
                    <p:nvPr/>
                  </p:nvSpPr>
                  <p:spPr>
                    <a:xfrm>
                      <a:off x="55283" y="245152"/>
                      <a:ext cx="51188" cy="6856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1882" y="0"/>
                          </a:moveTo>
                          <a:lnTo>
                            <a:pt x="434" y="16927"/>
                          </a:lnTo>
                          <a:lnTo>
                            <a:pt x="213" y="17410"/>
                          </a:lnTo>
                          <a:lnTo>
                            <a:pt x="0" y="18052"/>
                          </a:lnTo>
                          <a:lnTo>
                            <a:pt x="0" y="18701"/>
                          </a:lnTo>
                          <a:lnTo>
                            <a:pt x="213" y="19343"/>
                          </a:lnTo>
                          <a:lnTo>
                            <a:pt x="647" y="19826"/>
                          </a:lnTo>
                          <a:lnTo>
                            <a:pt x="1082" y="20475"/>
                          </a:lnTo>
                          <a:lnTo>
                            <a:pt x="1729" y="20792"/>
                          </a:lnTo>
                          <a:lnTo>
                            <a:pt x="2376" y="21276"/>
                          </a:lnTo>
                          <a:lnTo>
                            <a:pt x="3458" y="21441"/>
                          </a:lnTo>
                          <a:lnTo>
                            <a:pt x="4318" y="21600"/>
                          </a:lnTo>
                          <a:lnTo>
                            <a:pt x="5613" y="21441"/>
                          </a:lnTo>
                          <a:lnTo>
                            <a:pt x="6695" y="21117"/>
                          </a:lnTo>
                          <a:lnTo>
                            <a:pt x="7564" y="20475"/>
                          </a:lnTo>
                          <a:lnTo>
                            <a:pt x="8211" y="19826"/>
                          </a:lnTo>
                          <a:lnTo>
                            <a:pt x="21600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48" name="Shape 448"/>
                    <p:cNvSpPr/>
                    <p:nvPr/>
                  </p:nvSpPr>
                  <p:spPr>
                    <a:xfrm>
                      <a:off x="246686" y="245152"/>
                      <a:ext cx="51167" cy="6856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13395" y="19826"/>
                          </a:lnTo>
                          <a:lnTo>
                            <a:pt x="14042" y="20475"/>
                          </a:lnTo>
                          <a:lnTo>
                            <a:pt x="14903" y="21117"/>
                          </a:lnTo>
                          <a:lnTo>
                            <a:pt x="15985" y="21441"/>
                          </a:lnTo>
                          <a:lnTo>
                            <a:pt x="17280" y="21600"/>
                          </a:lnTo>
                          <a:lnTo>
                            <a:pt x="18149" y="21441"/>
                          </a:lnTo>
                          <a:lnTo>
                            <a:pt x="19223" y="21276"/>
                          </a:lnTo>
                          <a:lnTo>
                            <a:pt x="19870" y="20792"/>
                          </a:lnTo>
                          <a:lnTo>
                            <a:pt x="20527" y="20475"/>
                          </a:lnTo>
                          <a:lnTo>
                            <a:pt x="20952" y="19826"/>
                          </a:lnTo>
                          <a:lnTo>
                            <a:pt x="21387" y="19343"/>
                          </a:lnTo>
                          <a:lnTo>
                            <a:pt x="21600" y="18701"/>
                          </a:lnTo>
                          <a:lnTo>
                            <a:pt x="21600" y="18052"/>
                          </a:lnTo>
                          <a:lnTo>
                            <a:pt x="21387" y="17410"/>
                          </a:lnTo>
                          <a:lnTo>
                            <a:pt x="21174" y="16927"/>
                          </a:lnTo>
                          <a:lnTo>
                            <a:pt x="9722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49" name="Shape 449"/>
                    <p:cNvSpPr/>
                    <p:nvPr/>
                  </p:nvSpPr>
                  <p:spPr>
                    <a:xfrm>
                      <a:off x="20487" y="41457"/>
                      <a:ext cx="312162" cy="183209"/>
                    </a:xfrm>
                    <a:prstGeom prst="rect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50" name="Shape 450"/>
                    <p:cNvSpPr/>
                    <p:nvPr/>
                  </p:nvSpPr>
                  <p:spPr>
                    <a:xfrm>
                      <a:off x="73711" y="86508"/>
                      <a:ext cx="193442" cy="9722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0"/>
                          </a:moveTo>
                          <a:lnTo>
                            <a:pt x="12229" y="18645"/>
                          </a:lnTo>
                          <a:lnTo>
                            <a:pt x="12058" y="18874"/>
                          </a:lnTo>
                          <a:lnTo>
                            <a:pt x="11886" y="19098"/>
                          </a:lnTo>
                          <a:lnTo>
                            <a:pt x="11656" y="19215"/>
                          </a:lnTo>
                          <a:lnTo>
                            <a:pt x="11429" y="19327"/>
                          </a:lnTo>
                          <a:lnTo>
                            <a:pt x="11199" y="19215"/>
                          </a:lnTo>
                          <a:lnTo>
                            <a:pt x="10971" y="19098"/>
                          </a:lnTo>
                          <a:lnTo>
                            <a:pt x="10800" y="18874"/>
                          </a:lnTo>
                          <a:lnTo>
                            <a:pt x="10629" y="18645"/>
                          </a:lnTo>
                          <a:lnTo>
                            <a:pt x="6056" y="9547"/>
                          </a:lnTo>
                          <a:lnTo>
                            <a:pt x="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51" name="Shape 451"/>
                    <p:cNvSpPr/>
                    <p:nvPr/>
                  </p:nvSpPr>
                  <p:spPr>
                    <a:xfrm>
                      <a:off x="214432" y="82410"/>
                      <a:ext cx="57848" cy="5782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18540" y="0"/>
                          </a:lnTo>
                          <a:lnTo>
                            <a:pt x="19301" y="188"/>
                          </a:lnTo>
                          <a:lnTo>
                            <a:pt x="19874" y="573"/>
                          </a:lnTo>
                          <a:lnTo>
                            <a:pt x="20447" y="1146"/>
                          </a:lnTo>
                          <a:lnTo>
                            <a:pt x="21027" y="1719"/>
                          </a:lnTo>
                          <a:lnTo>
                            <a:pt x="21404" y="2292"/>
                          </a:lnTo>
                          <a:lnTo>
                            <a:pt x="21600" y="3053"/>
                          </a:lnTo>
                          <a:lnTo>
                            <a:pt x="2160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sp>
                <p:nvSpPr>
                  <p:cNvPr id="453" name="Shape 453"/>
                  <p:cNvSpPr/>
                  <p:nvPr/>
                </p:nvSpPr>
                <p:spPr>
                  <a:xfrm>
                    <a:off x="0" y="788"/>
                    <a:ext cx="340843" cy="3408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lnTo>
                          <a:pt x="0" y="10249"/>
                        </a:lnTo>
                        <a:lnTo>
                          <a:pt x="130" y="9146"/>
                        </a:lnTo>
                        <a:lnTo>
                          <a:pt x="228" y="8627"/>
                        </a:lnTo>
                        <a:lnTo>
                          <a:pt x="325" y="8109"/>
                        </a:lnTo>
                        <a:lnTo>
                          <a:pt x="487" y="7589"/>
                        </a:lnTo>
                        <a:lnTo>
                          <a:pt x="648" y="7103"/>
                        </a:lnTo>
                        <a:lnTo>
                          <a:pt x="844" y="6584"/>
                        </a:lnTo>
                        <a:lnTo>
                          <a:pt x="1071" y="6130"/>
                        </a:lnTo>
                        <a:lnTo>
                          <a:pt x="1298" y="5644"/>
                        </a:lnTo>
                        <a:lnTo>
                          <a:pt x="1557" y="5190"/>
                        </a:lnTo>
                        <a:lnTo>
                          <a:pt x="1850" y="4767"/>
                        </a:lnTo>
                        <a:lnTo>
                          <a:pt x="2141" y="4345"/>
                        </a:lnTo>
                        <a:lnTo>
                          <a:pt x="2465" y="3924"/>
                        </a:lnTo>
                        <a:lnTo>
                          <a:pt x="2822" y="3536"/>
                        </a:lnTo>
                        <a:lnTo>
                          <a:pt x="3535" y="2822"/>
                        </a:lnTo>
                        <a:lnTo>
                          <a:pt x="3924" y="2465"/>
                        </a:lnTo>
                        <a:lnTo>
                          <a:pt x="4346" y="2140"/>
                        </a:lnTo>
                        <a:lnTo>
                          <a:pt x="4768" y="1848"/>
                        </a:lnTo>
                        <a:lnTo>
                          <a:pt x="5189" y="1557"/>
                        </a:lnTo>
                        <a:lnTo>
                          <a:pt x="5643" y="1297"/>
                        </a:lnTo>
                        <a:lnTo>
                          <a:pt x="6129" y="1071"/>
                        </a:lnTo>
                        <a:lnTo>
                          <a:pt x="6583" y="843"/>
                        </a:lnTo>
                        <a:lnTo>
                          <a:pt x="7103" y="649"/>
                        </a:lnTo>
                        <a:lnTo>
                          <a:pt x="7589" y="486"/>
                        </a:lnTo>
                        <a:lnTo>
                          <a:pt x="8108" y="324"/>
                        </a:lnTo>
                        <a:lnTo>
                          <a:pt x="8627" y="226"/>
                        </a:lnTo>
                        <a:lnTo>
                          <a:pt x="9145" y="129"/>
                        </a:lnTo>
                        <a:lnTo>
                          <a:pt x="9697" y="65"/>
                        </a:lnTo>
                        <a:lnTo>
                          <a:pt x="10248" y="0"/>
                        </a:lnTo>
                        <a:lnTo>
                          <a:pt x="11352" y="0"/>
                        </a:lnTo>
                        <a:lnTo>
                          <a:pt x="11903" y="65"/>
                        </a:lnTo>
                        <a:lnTo>
                          <a:pt x="12455" y="129"/>
                        </a:lnTo>
                        <a:lnTo>
                          <a:pt x="12973" y="226"/>
                        </a:lnTo>
                        <a:lnTo>
                          <a:pt x="13492" y="324"/>
                        </a:lnTo>
                        <a:lnTo>
                          <a:pt x="14011" y="486"/>
                        </a:lnTo>
                        <a:lnTo>
                          <a:pt x="14529" y="649"/>
                        </a:lnTo>
                        <a:lnTo>
                          <a:pt x="15017" y="843"/>
                        </a:lnTo>
                        <a:lnTo>
                          <a:pt x="15471" y="1071"/>
                        </a:lnTo>
                        <a:lnTo>
                          <a:pt x="15957" y="1297"/>
                        </a:lnTo>
                        <a:lnTo>
                          <a:pt x="16411" y="1557"/>
                        </a:lnTo>
                        <a:lnTo>
                          <a:pt x="16833" y="1848"/>
                        </a:lnTo>
                        <a:lnTo>
                          <a:pt x="17254" y="2140"/>
                        </a:lnTo>
                        <a:lnTo>
                          <a:pt x="17676" y="2465"/>
                        </a:lnTo>
                        <a:lnTo>
                          <a:pt x="18065" y="2822"/>
                        </a:lnTo>
                        <a:lnTo>
                          <a:pt x="18421" y="3179"/>
                        </a:lnTo>
                        <a:lnTo>
                          <a:pt x="18810" y="3536"/>
                        </a:lnTo>
                        <a:lnTo>
                          <a:pt x="19135" y="3924"/>
                        </a:lnTo>
                        <a:lnTo>
                          <a:pt x="19459" y="4345"/>
                        </a:lnTo>
                        <a:lnTo>
                          <a:pt x="19750" y="4767"/>
                        </a:lnTo>
                        <a:lnTo>
                          <a:pt x="20043" y="5190"/>
                        </a:lnTo>
                        <a:lnTo>
                          <a:pt x="20303" y="5644"/>
                        </a:lnTo>
                        <a:lnTo>
                          <a:pt x="20529" y="6130"/>
                        </a:lnTo>
                        <a:lnTo>
                          <a:pt x="20756" y="6584"/>
                        </a:lnTo>
                        <a:lnTo>
                          <a:pt x="20952" y="7103"/>
                        </a:lnTo>
                        <a:lnTo>
                          <a:pt x="21113" y="7589"/>
                        </a:lnTo>
                        <a:lnTo>
                          <a:pt x="21275" y="8109"/>
                        </a:lnTo>
                        <a:lnTo>
                          <a:pt x="21372" y="8627"/>
                        </a:lnTo>
                        <a:lnTo>
                          <a:pt x="21470" y="9146"/>
                        </a:lnTo>
                        <a:lnTo>
                          <a:pt x="21600" y="10249"/>
                        </a:lnTo>
                        <a:lnTo>
                          <a:pt x="21600" y="11351"/>
                        </a:lnTo>
                        <a:lnTo>
                          <a:pt x="21470" y="12454"/>
                        </a:lnTo>
                        <a:lnTo>
                          <a:pt x="21275" y="13493"/>
                        </a:lnTo>
                        <a:lnTo>
                          <a:pt x="21113" y="14011"/>
                        </a:lnTo>
                        <a:lnTo>
                          <a:pt x="20952" y="14498"/>
                        </a:lnTo>
                        <a:lnTo>
                          <a:pt x="20756" y="15016"/>
                        </a:lnTo>
                        <a:lnTo>
                          <a:pt x="20529" y="15470"/>
                        </a:lnTo>
                        <a:lnTo>
                          <a:pt x="20303" y="15958"/>
                        </a:lnTo>
                        <a:lnTo>
                          <a:pt x="20043" y="16410"/>
                        </a:lnTo>
                        <a:lnTo>
                          <a:pt x="19750" y="16833"/>
                        </a:lnTo>
                        <a:lnTo>
                          <a:pt x="19459" y="17255"/>
                        </a:lnTo>
                        <a:lnTo>
                          <a:pt x="19135" y="17676"/>
                        </a:lnTo>
                        <a:lnTo>
                          <a:pt x="18810" y="18066"/>
                        </a:lnTo>
                        <a:lnTo>
                          <a:pt x="18421" y="18423"/>
                        </a:lnTo>
                        <a:lnTo>
                          <a:pt x="18065" y="18778"/>
                        </a:lnTo>
                        <a:lnTo>
                          <a:pt x="17676" y="19135"/>
                        </a:lnTo>
                        <a:lnTo>
                          <a:pt x="17254" y="19460"/>
                        </a:lnTo>
                        <a:lnTo>
                          <a:pt x="16833" y="19752"/>
                        </a:lnTo>
                        <a:lnTo>
                          <a:pt x="16411" y="20043"/>
                        </a:lnTo>
                        <a:lnTo>
                          <a:pt x="15957" y="20303"/>
                        </a:lnTo>
                        <a:lnTo>
                          <a:pt x="15471" y="20531"/>
                        </a:lnTo>
                        <a:lnTo>
                          <a:pt x="15017" y="20757"/>
                        </a:lnTo>
                        <a:lnTo>
                          <a:pt x="14529" y="20951"/>
                        </a:lnTo>
                        <a:lnTo>
                          <a:pt x="14011" y="21114"/>
                        </a:lnTo>
                        <a:lnTo>
                          <a:pt x="13492" y="21276"/>
                        </a:lnTo>
                        <a:lnTo>
                          <a:pt x="12973" y="21374"/>
                        </a:lnTo>
                        <a:lnTo>
                          <a:pt x="12455" y="21471"/>
                        </a:lnTo>
                        <a:lnTo>
                          <a:pt x="11903" y="21536"/>
                        </a:lnTo>
                        <a:lnTo>
                          <a:pt x="11352" y="21600"/>
                        </a:lnTo>
                        <a:lnTo>
                          <a:pt x="10248" y="21600"/>
                        </a:lnTo>
                        <a:lnTo>
                          <a:pt x="9697" y="21536"/>
                        </a:lnTo>
                        <a:lnTo>
                          <a:pt x="9145" y="21471"/>
                        </a:lnTo>
                        <a:lnTo>
                          <a:pt x="8627" y="21374"/>
                        </a:lnTo>
                        <a:lnTo>
                          <a:pt x="8108" y="21276"/>
                        </a:lnTo>
                        <a:lnTo>
                          <a:pt x="7589" y="21114"/>
                        </a:lnTo>
                        <a:lnTo>
                          <a:pt x="7103" y="20951"/>
                        </a:lnTo>
                        <a:lnTo>
                          <a:pt x="6583" y="20757"/>
                        </a:lnTo>
                        <a:lnTo>
                          <a:pt x="6129" y="20531"/>
                        </a:lnTo>
                        <a:lnTo>
                          <a:pt x="5643" y="20303"/>
                        </a:lnTo>
                        <a:lnTo>
                          <a:pt x="5189" y="20043"/>
                        </a:lnTo>
                        <a:lnTo>
                          <a:pt x="4768" y="19752"/>
                        </a:lnTo>
                        <a:lnTo>
                          <a:pt x="4346" y="19460"/>
                        </a:lnTo>
                        <a:lnTo>
                          <a:pt x="3924" y="19135"/>
                        </a:lnTo>
                        <a:lnTo>
                          <a:pt x="3535" y="18778"/>
                        </a:lnTo>
                        <a:lnTo>
                          <a:pt x="3179" y="18423"/>
                        </a:lnTo>
                        <a:lnTo>
                          <a:pt x="2822" y="18066"/>
                        </a:lnTo>
                        <a:lnTo>
                          <a:pt x="2465" y="17676"/>
                        </a:lnTo>
                        <a:lnTo>
                          <a:pt x="2141" y="17255"/>
                        </a:lnTo>
                        <a:lnTo>
                          <a:pt x="1850" y="16833"/>
                        </a:lnTo>
                        <a:lnTo>
                          <a:pt x="1557" y="16410"/>
                        </a:lnTo>
                        <a:lnTo>
                          <a:pt x="1298" y="15958"/>
                        </a:lnTo>
                        <a:lnTo>
                          <a:pt x="1071" y="15470"/>
                        </a:lnTo>
                        <a:lnTo>
                          <a:pt x="844" y="15016"/>
                        </a:lnTo>
                        <a:lnTo>
                          <a:pt x="648" y="14498"/>
                        </a:lnTo>
                        <a:lnTo>
                          <a:pt x="487" y="14011"/>
                        </a:lnTo>
                        <a:lnTo>
                          <a:pt x="325" y="13493"/>
                        </a:lnTo>
                        <a:lnTo>
                          <a:pt x="130" y="12454"/>
                        </a:lnTo>
                        <a:lnTo>
                          <a:pt x="0" y="11351"/>
                        </a:lnTo>
                        <a:lnTo>
                          <a:pt x="0" y="10800"/>
                        </a:lnTo>
                        <a:close/>
                        <a:moveTo>
                          <a:pt x="9633" y="14887"/>
                        </a:moveTo>
                        <a:lnTo>
                          <a:pt x="9697" y="14887"/>
                        </a:lnTo>
                        <a:lnTo>
                          <a:pt x="9924" y="14854"/>
                        </a:lnTo>
                        <a:lnTo>
                          <a:pt x="10151" y="14756"/>
                        </a:lnTo>
                        <a:lnTo>
                          <a:pt x="10379" y="14627"/>
                        </a:lnTo>
                        <a:lnTo>
                          <a:pt x="10541" y="14465"/>
                        </a:lnTo>
                        <a:lnTo>
                          <a:pt x="15989" y="8984"/>
                        </a:lnTo>
                        <a:lnTo>
                          <a:pt x="16119" y="8821"/>
                        </a:lnTo>
                        <a:lnTo>
                          <a:pt x="16183" y="8660"/>
                        </a:lnTo>
                        <a:lnTo>
                          <a:pt x="16248" y="8466"/>
                        </a:lnTo>
                        <a:lnTo>
                          <a:pt x="16248" y="8270"/>
                        </a:lnTo>
                        <a:lnTo>
                          <a:pt x="16216" y="8011"/>
                        </a:lnTo>
                        <a:lnTo>
                          <a:pt x="16151" y="7752"/>
                        </a:lnTo>
                        <a:lnTo>
                          <a:pt x="16022" y="7557"/>
                        </a:lnTo>
                        <a:lnTo>
                          <a:pt x="15827" y="7362"/>
                        </a:lnTo>
                        <a:lnTo>
                          <a:pt x="15665" y="7232"/>
                        </a:lnTo>
                        <a:lnTo>
                          <a:pt x="15471" y="7167"/>
                        </a:lnTo>
                        <a:lnTo>
                          <a:pt x="15276" y="7103"/>
                        </a:lnTo>
                        <a:lnTo>
                          <a:pt x="15080" y="7103"/>
                        </a:lnTo>
                        <a:lnTo>
                          <a:pt x="14822" y="7135"/>
                        </a:lnTo>
                        <a:lnTo>
                          <a:pt x="14594" y="7200"/>
                        </a:lnTo>
                        <a:lnTo>
                          <a:pt x="14368" y="7330"/>
                        </a:lnTo>
                        <a:lnTo>
                          <a:pt x="14172" y="7524"/>
                        </a:lnTo>
                        <a:lnTo>
                          <a:pt x="9536" y="11968"/>
                        </a:lnTo>
                        <a:lnTo>
                          <a:pt x="7719" y="10183"/>
                        </a:lnTo>
                        <a:lnTo>
                          <a:pt x="7557" y="10022"/>
                        </a:lnTo>
                        <a:lnTo>
                          <a:pt x="7330" y="9925"/>
                        </a:lnTo>
                        <a:lnTo>
                          <a:pt x="7135" y="9860"/>
                        </a:lnTo>
                        <a:lnTo>
                          <a:pt x="6908" y="9827"/>
                        </a:lnTo>
                        <a:lnTo>
                          <a:pt x="6681" y="9860"/>
                        </a:lnTo>
                        <a:lnTo>
                          <a:pt x="6454" y="9925"/>
                        </a:lnTo>
                        <a:lnTo>
                          <a:pt x="6260" y="10022"/>
                        </a:lnTo>
                        <a:lnTo>
                          <a:pt x="6065" y="10183"/>
                        </a:lnTo>
                        <a:lnTo>
                          <a:pt x="5935" y="10346"/>
                        </a:lnTo>
                        <a:lnTo>
                          <a:pt x="5806" y="10540"/>
                        </a:lnTo>
                        <a:lnTo>
                          <a:pt x="5741" y="10768"/>
                        </a:lnTo>
                        <a:lnTo>
                          <a:pt x="5741" y="11222"/>
                        </a:lnTo>
                        <a:lnTo>
                          <a:pt x="5806" y="11449"/>
                        </a:lnTo>
                        <a:lnTo>
                          <a:pt x="5935" y="11643"/>
                        </a:lnTo>
                        <a:lnTo>
                          <a:pt x="6065" y="11837"/>
                        </a:lnTo>
                        <a:lnTo>
                          <a:pt x="8790" y="14562"/>
                        </a:lnTo>
                        <a:lnTo>
                          <a:pt x="8984" y="14693"/>
                        </a:lnTo>
                        <a:lnTo>
                          <a:pt x="9179" y="14822"/>
                        </a:lnTo>
                        <a:lnTo>
                          <a:pt x="9405" y="14887"/>
                        </a:lnTo>
                        <a:lnTo>
                          <a:pt x="9633" y="14887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grpSp>
                <p:nvGrpSpPr>
                  <p:cNvPr id="469" name="Group 469"/>
                  <p:cNvGrpSpPr/>
                  <p:nvPr/>
                </p:nvGrpSpPr>
                <p:grpSpPr>
                  <a:xfrm>
                    <a:off x="3561981" y="4885"/>
                    <a:ext cx="332628" cy="332627"/>
                    <a:chOff x="21" y="21"/>
                    <a:chExt cx="332626" cy="332626"/>
                  </a:xfrm>
                </p:grpSpPr>
                <p:sp>
                  <p:nvSpPr>
                    <p:cNvPr id="454" name="Shape 454"/>
                    <p:cNvSpPr/>
                    <p:nvPr/>
                  </p:nvSpPr>
                  <p:spPr>
                    <a:xfrm>
                      <a:off x="21" y="21"/>
                      <a:ext cx="332627" cy="33262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800" y="0"/>
                          </a:moveTo>
                          <a:lnTo>
                            <a:pt x="10235" y="33"/>
                          </a:lnTo>
                          <a:lnTo>
                            <a:pt x="9703" y="65"/>
                          </a:lnTo>
                          <a:lnTo>
                            <a:pt x="9172" y="132"/>
                          </a:lnTo>
                          <a:lnTo>
                            <a:pt x="8108" y="332"/>
                          </a:lnTo>
                          <a:lnTo>
                            <a:pt x="7576" y="498"/>
                          </a:lnTo>
                          <a:lnTo>
                            <a:pt x="7078" y="665"/>
                          </a:lnTo>
                          <a:lnTo>
                            <a:pt x="6612" y="864"/>
                          </a:lnTo>
                          <a:lnTo>
                            <a:pt x="6114" y="1063"/>
                          </a:lnTo>
                          <a:lnTo>
                            <a:pt x="5649" y="1295"/>
                          </a:lnTo>
                          <a:lnTo>
                            <a:pt x="5216" y="1561"/>
                          </a:lnTo>
                          <a:lnTo>
                            <a:pt x="4751" y="1860"/>
                          </a:lnTo>
                          <a:lnTo>
                            <a:pt x="4353" y="2160"/>
                          </a:lnTo>
                          <a:lnTo>
                            <a:pt x="3920" y="2459"/>
                          </a:lnTo>
                          <a:lnTo>
                            <a:pt x="3556" y="2825"/>
                          </a:lnTo>
                          <a:lnTo>
                            <a:pt x="3156" y="3156"/>
                          </a:lnTo>
                          <a:lnTo>
                            <a:pt x="2825" y="3556"/>
                          </a:lnTo>
                          <a:lnTo>
                            <a:pt x="2459" y="3920"/>
                          </a:lnTo>
                          <a:lnTo>
                            <a:pt x="2160" y="4353"/>
                          </a:lnTo>
                          <a:lnTo>
                            <a:pt x="1860" y="4751"/>
                          </a:lnTo>
                          <a:lnTo>
                            <a:pt x="1561" y="5216"/>
                          </a:lnTo>
                          <a:lnTo>
                            <a:pt x="1295" y="5649"/>
                          </a:lnTo>
                          <a:lnTo>
                            <a:pt x="1063" y="6114"/>
                          </a:lnTo>
                          <a:lnTo>
                            <a:pt x="864" y="6612"/>
                          </a:lnTo>
                          <a:lnTo>
                            <a:pt x="665" y="7078"/>
                          </a:lnTo>
                          <a:lnTo>
                            <a:pt x="498" y="7576"/>
                          </a:lnTo>
                          <a:lnTo>
                            <a:pt x="332" y="8108"/>
                          </a:lnTo>
                          <a:lnTo>
                            <a:pt x="232" y="8640"/>
                          </a:lnTo>
                          <a:lnTo>
                            <a:pt x="132" y="9171"/>
                          </a:lnTo>
                          <a:lnTo>
                            <a:pt x="65" y="9703"/>
                          </a:lnTo>
                          <a:lnTo>
                            <a:pt x="33" y="10235"/>
                          </a:lnTo>
                          <a:lnTo>
                            <a:pt x="0" y="10800"/>
                          </a:lnTo>
                          <a:lnTo>
                            <a:pt x="33" y="11365"/>
                          </a:lnTo>
                          <a:lnTo>
                            <a:pt x="65" y="11897"/>
                          </a:lnTo>
                          <a:lnTo>
                            <a:pt x="132" y="12428"/>
                          </a:lnTo>
                          <a:lnTo>
                            <a:pt x="332" y="13492"/>
                          </a:lnTo>
                          <a:lnTo>
                            <a:pt x="498" y="14023"/>
                          </a:lnTo>
                          <a:lnTo>
                            <a:pt x="665" y="14522"/>
                          </a:lnTo>
                          <a:lnTo>
                            <a:pt x="864" y="14988"/>
                          </a:lnTo>
                          <a:lnTo>
                            <a:pt x="1063" y="15486"/>
                          </a:lnTo>
                          <a:lnTo>
                            <a:pt x="1295" y="15951"/>
                          </a:lnTo>
                          <a:lnTo>
                            <a:pt x="1561" y="16384"/>
                          </a:lnTo>
                          <a:lnTo>
                            <a:pt x="1860" y="16847"/>
                          </a:lnTo>
                          <a:lnTo>
                            <a:pt x="2160" y="17247"/>
                          </a:lnTo>
                          <a:lnTo>
                            <a:pt x="2459" y="17678"/>
                          </a:lnTo>
                          <a:lnTo>
                            <a:pt x="2825" y="18044"/>
                          </a:lnTo>
                          <a:lnTo>
                            <a:pt x="3156" y="18444"/>
                          </a:lnTo>
                          <a:lnTo>
                            <a:pt x="3556" y="18775"/>
                          </a:lnTo>
                          <a:lnTo>
                            <a:pt x="3920" y="19141"/>
                          </a:lnTo>
                          <a:lnTo>
                            <a:pt x="4353" y="19440"/>
                          </a:lnTo>
                          <a:lnTo>
                            <a:pt x="4751" y="19739"/>
                          </a:lnTo>
                          <a:lnTo>
                            <a:pt x="5216" y="20039"/>
                          </a:lnTo>
                          <a:lnTo>
                            <a:pt x="5649" y="20304"/>
                          </a:lnTo>
                          <a:lnTo>
                            <a:pt x="6114" y="20537"/>
                          </a:lnTo>
                          <a:lnTo>
                            <a:pt x="6612" y="20736"/>
                          </a:lnTo>
                          <a:lnTo>
                            <a:pt x="7078" y="20935"/>
                          </a:lnTo>
                          <a:lnTo>
                            <a:pt x="7576" y="21102"/>
                          </a:lnTo>
                          <a:lnTo>
                            <a:pt x="8108" y="21268"/>
                          </a:lnTo>
                          <a:lnTo>
                            <a:pt x="9172" y="21468"/>
                          </a:lnTo>
                          <a:lnTo>
                            <a:pt x="9703" y="21535"/>
                          </a:lnTo>
                          <a:lnTo>
                            <a:pt x="10235" y="21567"/>
                          </a:lnTo>
                          <a:lnTo>
                            <a:pt x="10800" y="21600"/>
                          </a:lnTo>
                          <a:lnTo>
                            <a:pt x="11365" y="21567"/>
                          </a:lnTo>
                          <a:lnTo>
                            <a:pt x="11897" y="21535"/>
                          </a:lnTo>
                          <a:lnTo>
                            <a:pt x="12428" y="21468"/>
                          </a:lnTo>
                          <a:lnTo>
                            <a:pt x="13492" y="21268"/>
                          </a:lnTo>
                          <a:lnTo>
                            <a:pt x="14023" y="21102"/>
                          </a:lnTo>
                          <a:lnTo>
                            <a:pt x="14522" y="20935"/>
                          </a:lnTo>
                          <a:lnTo>
                            <a:pt x="14988" y="20736"/>
                          </a:lnTo>
                          <a:lnTo>
                            <a:pt x="15486" y="20537"/>
                          </a:lnTo>
                          <a:lnTo>
                            <a:pt x="15951" y="20304"/>
                          </a:lnTo>
                          <a:lnTo>
                            <a:pt x="16384" y="20039"/>
                          </a:lnTo>
                          <a:lnTo>
                            <a:pt x="16849" y="19739"/>
                          </a:lnTo>
                          <a:lnTo>
                            <a:pt x="17247" y="19440"/>
                          </a:lnTo>
                          <a:lnTo>
                            <a:pt x="17678" y="19141"/>
                          </a:lnTo>
                          <a:lnTo>
                            <a:pt x="18044" y="18775"/>
                          </a:lnTo>
                          <a:lnTo>
                            <a:pt x="18444" y="18444"/>
                          </a:lnTo>
                          <a:lnTo>
                            <a:pt x="18775" y="18044"/>
                          </a:lnTo>
                          <a:lnTo>
                            <a:pt x="19141" y="17678"/>
                          </a:lnTo>
                          <a:lnTo>
                            <a:pt x="19440" y="17247"/>
                          </a:lnTo>
                          <a:lnTo>
                            <a:pt x="19739" y="16847"/>
                          </a:lnTo>
                          <a:lnTo>
                            <a:pt x="20039" y="16384"/>
                          </a:lnTo>
                          <a:lnTo>
                            <a:pt x="20304" y="15951"/>
                          </a:lnTo>
                          <a:lnTo>
                            <a:pt x="20537" y="15486"/>
                          </a:lnTo>
                          <a:lnTo>
                            <a:pt x="20736" y="14988"/>
                          </a:lnTo>
                          <a:lnTo>
                            <a:pt x="20935" y="14522"/>
                          </a:lnTo>
                          <a:lnTo>
                            <a:pt x="21102" y="14023"/>
                          </a:lnTo>
                          <a:lnTo>
                            <a:pt x="21268" y="13492"/>
                          </a:lnTo>
                          <a:lnTo>
                            <a:pt x="21468" y="12428"/>
                          </a:lnTo>
                          <a:lnTo>
                            <a:pt x="21535" y="11897"/>
                          </a:lnTo>
                          <a:lnTo>
                            <a:pt x="21567" y="11365"/>
                          </a:lnTo>
                          <a:lnTo>
                            <a:pt x="21600" y="10800"/>
                          </a:lnTo>
                          <a:lnTo>
                            <a:pt x="21567" y="10235"/>
                          </a:lnTo>
                          <a:lnTo>
                            <a:pt x="21535" y="9703"/>
                          </a:lnTo>
                          <a:lnTo>
                            <a:pt x="21468" y="9171"/>
                          </a:lnTo>
                          <a:lnTo>
                            <a:pt x="21368" y="8640"/>
                          </a:lnTo>
                          <a:lnTo>
                            <a:pt x="21268" y="8108"/>
                          </a:lnTo>
                          <a:lnTo>
                            <a:pt x="21102" y="7576"/>
                          </a:lnTo>
                          <a:lnTo>
                            <a:pt x="20935" y="7078"/>
                          </a:lnTo>
                          <a:lnTo>
                            <a:pt x="20736" y="6612"/>
                          </a:lnTo>
                          <a:lnTo>
                            <a:pt x="20537" y="6114"/>
                          </a:lnTo>
                          <a:lnTo>
                            <a:pt x="20304" y="5649"/>
                          </a:lnTo>
                          <a:lnTo>
                            <a:pt x="20039" y="5216"/>
                          </a:lnTo>
                          <a:lnTo>
                            <a:pt x="19739" y="4751"/>
                          </a:lnTo>
                          <a:lnTo>
                            <a:pt x="19440" y="4353"/>
                          </a:lnTo>
                          <a:lnTo>
                            <a:pt x="19141" y="3920"/>
                          </a:lnTo>
                          <a:lnTo>
                            <a:pt x="18775" y="3556"/>
                          </a:lnTo>
                          <a:lnTo>
                            <a:pt x="18444" y="3156"/>
                          </a:lnTo>
                          <a:lnTo>
                            <a:pt x="18044" y="2825"/>
                          </a:lnTo>
                          <a:lnTo>
                            <a:pt x="17678" y="2459"/>
                          </a:lnTo>
                          <a:lnTo>
                            <a:pt x="17247" y="2160"/>
                          </a:lnTo>
                          <a:lnTo>
                            <a:pt x="16849" y="1860"/>
                          </a:lnTo>
                          <a:lnTo>
                            <a:pt x="16384" y="1561"/>
                          </a:lnTo>
                          <a:lnTo>
                            <a:pt x="15951" y="1295"/>
                          </a:lnTo>
                          <a:lnTo>
                            <a:pt x="15486" y="1063"/>
                          </a:lnTo>
                          <a:lnTo>
                            <a:pt x="14988" y="864"/>
                          </a:lnTo>
                          <a:lnTo>
                            <a:pt x="14522" y="665"/>
                          </a:lnTo>
                          <a:lnTo>
                            <a:pt x="14023" y="498"/>
                          </a:lnTo>
                          <a:lnTo>
                            <a:pt x="13492" y="332"/>
                          </a:lnTo>
                          <a:lnTo>
                            <a:pt x="12428" y="132"/>
                          </a:lnTo>
                          <a:lnTo>
                            <a:pt x="11897" y="65"/>
                          </a:lnTo>
                          <a:lnTo>
                            <a:pt x="11365" y="33"/>
                          </a:lnTo>
                          <a:lnTo>
                            <a:pt x="10800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55" name="Shape 455"/>
                    <p:cNvSpPr/>
                    <p:nvPr/>
                  </p:nvSpPr>
                  <p:spPr>
                    <a:xfrm>
                      <a:off x="20487" y="20487"/>
                      <a:ext cx="291695" cy="29169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800" y="21600"/>
                          </a:moveTo>
                          <a:lnTo>
                            <a:pt x="10232" y="21600"/>
                          </a:lnTo>
                          <a:lnTo>
                            <a:pt x="9701" y="21524"/>
                          </a:lnTo>
                          <a:lnTo>
                            <a:pt x="9171" y="21486"/>
                          </a:lnTo>
                          <a:lnTo>
                            <a:pt x="8110" y="21259"/>
                          </a:lnTo>
                          <a:lnTo>
                            <a:pt x="7579" y="21107"/>
                          </a:lnTo>
                          <a:lnTo>
                            <a:pt x="7086" y="20956"/>
                          </a:lnTo>
                          <a:lnTo>
                            <a:pt x="6594" y="20729"/>
                          </a:lnTo>
                          <a:lnTo>
                            <a:pt x="6138" y="20539"/>
                          </a:lnTo>
                          <a:lnTo>
                            <a:pt x="5647" y="20274"/>
                          </a:lnTo>
                          <a:lnTo>
                            <a:pt x="5191" y="20046"/>
                          </a:lnTo>
                          <a:lnTo>
                            <a:pt x="4774" y="19744"/>
                          </a:lnTo>
                          <a:lnTo>
                            <a:pt x="4358" y="19440"/>
                          </a:lnTo>
                          <a:lnTo>
                            <a:pt x="3941" y="19137"/>
                          </a:lnTo>
                          <a:lnTo>
                            <a:pt x="3562" y="18796"/>
                          </a:lnTo>
                          <a:lnTo>
                            <a:pt x="3184" y="18416"/>
                          </a:lnTo>
                          <a:lnTo>
                            <a:pt x="2804" y="18038"/>
                          </a:lnTo>
                          <a:lnTo>
                            <a:pt x="2463" y="17659"/>
                          </a:lnTo>
                          <a:lnTo>
                            <a:pt x="1553" y="16408"/>
                          </a:lnTo>
                          <a:lnTo>
                            <a:pt x="1326" y="15953"/>
                          </a:lnTo>
                          <a:lnTo>
                            <a:pt x="1061" y="15462"/>
                          </a:lnTo>
                          <a:lnTo>
                            <a:pt x="871" y="15006"/>
                          </a:lnTo>
                          <a:lnTo>
                            <a:pt x="644" y="14514"/>
                          </a:lnTo>
                          <a:lnTo>
                            <a:pt x="492" y="14021"/>
                          </a:lnTo>
                          <a:lnTo>
                            <a:pt x="341" y="13490"/>
                          </a:lnTo>
                          <a:lnTo>
                            <a:pt x="114" y="12429"/>
                          </a:lnTo>
                          <a:lnTo>
                            <a:pt x="75" y="11899"/>
                          </a:lnTo>
                          <a:lnTo>
                            <a:pt x="0" y="11368"/>
                          </a:lnTo>
                          <a:lnTo>
                            <a:pt x="0" y="10232"/>
                          </a:lnTo>
                          <a:lnTo>
                            <a:pt x="75" y="9701"/>
                          </a:lnTo>
                          <a:lnTo>
                            <a:pt x="114" y="9171"/>
                          </a:lnTo>
                          <a:lnTo>
                            <a:pt x="341" y="8110"/>
                          </a:lnTo>
                          <a:lnTo>
                            <a:pt x="492" y="7579"/>
                          </a:lnTo>
                          <a:lnTo>
                            <a:pt x="644" y="7086"/>
                          </a:lnTo>
                          <a:lnTo>
                            <a:pt x="871" y="6593"/>
                          </a:lnTo>
                          <a:lnTo>
                            <a:pt x="1061" y="6138"/>
                          </a:lnTo>
                          <a:lnTo>
                            <a:pt x="1326" y="5647"/>
                          </a:lnTo>
                          <a:lnTo>
                            <a:pt x="1553" y="5191"/>
                          </a:lnTo>
                          <a:lnTo>
                            <a:pt x="1856" y="4774"/>
                          </a:lnTo>
                          <a:lnTo>
                            <a:pt x="2160" y="4358"/>
                          </a:lnTo>
                          <a:lnTo>
                            <a:pt x="2463" y="3941"/>
                          </a:lnTo>
                          <a:lnTo>
                            <a:pt x="2804" y="3562"/>
                          </a:lnTo>
                          <a:lnTo>
                            <a:pt x="3184" y="3184"/>
                          </a:lnTo>
                          <a:lnTo>
                            <a:pt x="3562" y="2804"/>
                          </a:lnTo>
                          <a:lnTo>
                            <a:pt x="3941" y="2463"/>
                          </a:lnTo>
                          <a:lnTo>
                            <a:pt x="4358" y="2160"/>
                          </a:lnTo>
                          <a:lnTo>
                            <a:pt x="4774" y="1856"/>
                          </a:lnTo>
                          <a:lnTo>
                            <a:pt x="5191" y="1553"/>
                          </a:lnTo>
                          <a:lnTo>
                            <a:pt x="5647" y="1326"/>
                          </a:lnTo>
                          <a:lnTo>
                            <a:pt x="6138" y="1061"/>
                          </a:lnTo>
                          <a:lnTo>
                            <a:pt x="6594" y="871"/>
                          </a:lnTo>
                          <a:lnTo>
                            <a:pt x="7086" y="644"/>
                          </a:lnTo>
                          <a:lnTo>
                            <a:pt x="7579" y="492"/>
                          </a:lnTo>
                          <a:lnTo>
                            <a:pt x="8110" y="341"/>
                          </a:lnTo>
                          <a:lnTo>
                            <a:pt x="9171" y="114"/>
                          </a:lnTo>
                          <a:lnTo>
                            <a:pt x="9701" y="75"/>
                          </a:lnTo>
                          <a:lnTo>
                            <a:pt x="10232" y="0"/>
                          </a:lnTo>
                          <a:lnTo>
                            <a:pt x="11368" y="0"/>
                          </a:lnTo>
                          <a:lnTo>
                            <a:pt x="11899" y="75"/>
                          </a:lnTo>
                          <a:lnTo>
                            <a:pt x="12429" y="114"/>
                          </a:lnTo>
                          <a:lnTo>
                            <a:pt x="13490" y="341"/>
                          </a:lnTo>
                          <a:lnTo>
                            <a:pt x="14021" y="492"/>
                          </a:lnTo>
                          <a:lnTo>
                            <a:pt x="14514" y="644"/>
                          </a:lnTo>
                          <a:lnTo>
                            <a:pt x="15006" y="871"/>
                          </a:lnTo>
                          <a:lnTo>
                            <a:pt x="15462" y="1061"/>
                          </a:lnTo>
                          <a:lnTo>
                            <a:pt x="15953" y="1326"/>
                          </a:lnTo>
                          <a:lnTo>
                            <a:pt x="16408" y="1553"/>
                          </a:lnTo>
                          <a:lnTo>
                            <a:pt x="17659" y="2463"/>
                          </a:lnTo>
                          <a:lnTo>
                            <a:pt x="18038" y="2804"/>
                          </a:lnTo>
                          <a:lnTo>
                            <a:pt x="18416" y="3184"/>
                          </a:lnTo>
                          <a:lnTo>
                            <a:pt x="18796" y="3562"/>
                          </a:lnTo>
                          <a:lnTo>
                            <a:pt x="19137" y="3941"/>
                          </a:lnTo>
                          <a:lnTo>
                            <a:pt x="19440" y="4358"/>
                          </a:lnTo>
                          <a:lnTo>
                            <a:pt x="19744" y="4774"/>
                          </a:lnTo>
                          <a:lnTo>
                            <a:pt x="20047" y="5191"/>
                          </a:lnTo>
                          <a:lnTo>
                            <a:pt x="20274" y="5647"/>
                          </a:lnTo>
                          <a:lnTo>
                            <a:pt x="20539" y="6138"/>
                          </a:lnTo>
                          <a:lnTo>
                            <a:pt x="20729" y="6593"/>
                          </a:lnTo>
                          <a:lnTo>
                            <a:pt x="20956" y="7086"/>
                          </a:lnTo>
                          <a:lnTo>
                            <a:pt x="21107" y="7579"/>
                          </a:lnTo>
                          <a:lnTo>
                            <a:pt x="21259" y="8110"/>
                          </a:lnTo>
                          <a:lnTo>
                            <a:pt x="21486" y="9171"/>
                          </a:lnTo>
                          <a:lnTo>
                            <a:pt x="21524" y="9701"/>
                          </a:lnTo>
                          <a:lnTo>
                            <a:pt x="21600" y="10232"/>
                          </a:lnTo>
                          <a:lnTo>
                            <a:pt x="21600" y="11368"/>
                          </a:lnTo>
                          <a:lnTo>
                            <a:pt x="21524" y="11899"/>
                          </a:lnTo>
                          <a:lnTo>
                            <a:pt x="21486" y="12429"/>
                          </a:lnTo>
                          <a:lnTo>
                            <a:pt x="21259" y="13490"/>
                          </a:lnTo>
                          <a:lnTo>
                            <a:pt x="21107" y="14021"/>
                          </a:lnTo>
                          <a:lnTo>
                            <a:pt x="20956" y="14514"/>
                          </a:lnTo>
                          <a:lnTo>
                            <a:pt x="20729" y="15006"/>
                          </a:lnTo>
                          <a:lnTo>
                            <a:pt x="20539" y="15462"/>
                          </a:lnTo>
                          <a:lnTo>
                            <a:pt x="20274" y="15953"/>
                          </a:lnTo>
                          <a:lnTo>
                            <a:pt x="20047" y="16408"/>
                          </a:lnTo>
                          <a:lnTo>
                            <a:pt x="19137" y="17659"/>
                          </a:lnTo>
                          <a:lnTo>
                            <a:pt x="18796" y="18038"/>
                          </a:lnTo>
                          <a:lnTo>
                            <a:pt x="18416" y="18416"/>
                          </a:lnTo>
                          <a:lnTo>
                            <a:pt x="18038" y="18796"/>
                          </a:lnTo>
                          <a:lnTo>
                            <a:pt x="17659" y="19137"/>
                          </a:lnTo>
                          <a:lnTo>
                            <a:pt x="16825" y="19744"/>
                          </a:lnTo>
                          <a:lnTo>
                            <a:pt x="16408" y="20046"/>
                          </a:lnTo>
                          <a:lnTo>
                            <a:pt x="15953" y="20274"/>
                          </a:lnTo>
                          <a:lnTo>
                            <a:pt x="15462" y="20539"/>
                          </a:lnTo>
                          <a:lnTo>
                            <a:pt x="15006" y="20729"/>
                          </a:lnTo>
                          <a:lnTo>
                            <a:pt x="14514" y="20956"/>
                          </a:lnTo>
                          <a:lnTo>
                            <a:pt x="14021" y="21107"/>
                          </a:lnTo>
                          <a:lnTo>
                            <a:pt x="13490" y="21259"/>
                          </a:lnTo>
                          <a:lnTo>
                            <a:pt x="12429" y="21486"/>
                          </a:lnTo>
                          <a:lnTo>
                            <a:pt x="11899" y="21524"/>
                          </a:lnTo>
                          <a:lnTo>
                            <a:pt x="11368" y="21600"/>
                          </a:lnTo>
                          <a:lnTo>
                            <a:pt x="10800" y="2160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56" name="Shape 456"/>
                    <p:cNvSpPr/>
                    <p:nvPr/>
                  </p:nvSpPr>
                  <p:spPr>
                    <a:xfrm>
                      <a:off x="167868" y="74215"/>
                      <a:ext cx="46060" cy="1422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0" y="14607"/>
                          </a:lnTo>
                          <a:lnTo>
                            <a:pt x="2160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57" name="Shape 457"/>
                    <p:cNvSpPr/>
                    <p:nvPr/>
                  </p:nvSpPr>
                  <p:spPr>
                    <a:xfrm flipV="1">
                      <a:off x="166334" y="20487"/>
                      <a:ext cx="1" cy="24564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58" name="Shape 458"/>
                    <p:cNvSpPr/>
                    <p:nvPr/>
                  </p:nvSpPr>
                  <p:spPr>
                    <a:xfrm>
                      <a:off x="93673" y="39923"/>
                      <a:ext cx="11768" cy="20993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59" name="Shape 459"/>
                    <p:cNvSpPr/>
                    <p:nvPr/>
                  </p:nvSpPr>
                  <p:spPr>
                    <a:xfrm>
                      <a:off x="39923" y="93652"/>
                      <a:ext cx="20993" cy="11789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60" name="Shape 460"/>
                    <p:cNvSpPr/>
                    <p:nvPr/>
                  </p:nvSpPr>
                  <p:spPr>
                    <a:xfrm>
                      <a:off x="20487" y="166334"/>
                      <a:ext cx="24564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61" name="Shape 461"/>
                    <p:cNvSpPr/>
                    <p:nvPr/>
                  </p:nvSpPr>
                  <p:spPr>
                    <a:xfrm flipV="1">
                      <a:off x="39923" y="227228"/>
                      <a:ext cx="20993" cy="11768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62" name="Shape 462"/>
                    <p:cNvSpPr/>
                    <p:nvPr/>
                  </p:nvSpPr>
                  <p:spPr>
                    <a:xfrm flipV="1">
                      <a:off x="93673" y="271753"/>
                      <a:ext cx="11768" cy="20993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63" name="Shape 463"/>
                    <p:cNvSpPr/>
                    <p:nvPr/>
                  </p:nvSpPr>
                  <p:spPr>
                    <a:xfrm>
                      <a:off x="166334" y="287618"/>
                      <a:ext cx="1" cy="24564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64" name="Shape 464"/>
                    <p:cNvSpPr/>
                    <p:nvPr/>
                  </p:nvSpPr>
                  <p:spPr>
                    <a:xfrm flipH="1" flipV="1">
                      <a:off x="227228" y="271753"/>
                      <a:ext cx="11768" cy="20993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65" name="Shape 465"/>
                    <p:cNvSpPr/>
                    <p:nvPr/>
                  </p:nvSpPr>
                  <p:spPr>
                    <a:xfrm flipH="1" flipV="1">
                      <a:off x="271753" y="227228"/>
                      <a:ext cx="20993" cy="11768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66" name="Shape 466"/>
                    <p:cNvSpPr/>
                    <p:nvPr/>
                  </p:nvSpPr>
                  <p:spPr>
                    <a:xfrm flipH="1">
                      <a:off x="287618" y="166334"/>
                      <a:ext cx="24564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67" name="Shape 467"/>
                    <p:cNvSpPr/>
                    <p:nvPr/>
                  </p:nvSpPr>
                  <p:spPr>
                    <a:xfrm flipV="1">
                      <a:off x="271753" y="93652"/>
                      <a:ext cx="20993" cy="11789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68" name="Shape 468"/>
                    <p:cNvSpPr/>
                    <p:nvPr/>
                  </p:nvSpPr>
                  <p:spPr>
                    <a:xfrm flipH="1">
                      <a:off x="227228" y="39923"/>
                      <a:ext cx="11768" cy="20993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478" name="Group 478"/>
                  <p:cNvGrpSpPr/>
                  <p:nvPr/>
                </p:nvGrpSpPr>
                <p:grpSpPr>
                  <a:xfrm>
                    <a:off x="2769483" y="21"/>
                    <a:ext cx="215967" cy="342356"/>
                    <a:chOff x="0" y="21"/>
                    <a:chExt cx="215965" cy="342355"/>
                  </a:xfrm>
                </p:grpSpPr>
                <p:sp>
                  <p:nvSpPr>
                    <p:cNvPr id="470" name="Shape 470"/>
                    <p:cNvSpPr/>
                    <p:nvPr/>
                  </p:nvSpPr>
                  <p:spPr>
                    <a:xfrm>
                      <a:off x="64991" y="298376"/>
                      <a:ext cx="85984" cy="18934"/>
                    </a:xfrm>
                    <a:prstGeom prst="rect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71" name="Shape 471"/>
                    <p:cNvSpPr/>
                    <p:nvPr/>
                  </p:nvSpPr>
                  <p:spPr>
                    <a:xfrm>
                      <a:off x="64991" y="278919"/>
                      <a:ext cx="85984" cy="18933"/>
                    </a:xfrm>
                    <a:prstGeom prst="rect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72" name="Shape 472"/>
                    <p:cNvSpPr/>
                    <p:nvPr/>
                  </p:nvSpPr>
                  <p:spPr>
                    <a:xfrm>
                      <a:off x="64991" y="317309"/>
                      <a:ext cx="85984" cy="2506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0" y="3078"/>
                          </a:lnTo>
                          <a:lnTo>
                            <a:pt x="127" y="5739"/>
                          </a:lnTo>
                          <a:lnTo>
                            <a:pt x="517" y="8383"/>
                          </a:lnTo>
                          <a:lnTo>
                            <a:pt x="1029" y="10574"/>
                          </a:lnTo>
                          <a:lnTo>
                            <a:pt x="1800" y="11913"/>
                          </a:lnTo>
                          <a:lnTo>
                            <a:pt x="9897" y="21165"/>
                          </a:lnTo>
                          <a:lnTo>
                            <a:pt x="10800" y="21600"/>
                          </a:lnTo>
                          <a:lnTo>
                            <a:pt x="11697" y="21165"/>
                          </a:lnTo>
                          <a:lnTo>
                            <a:pt x="19800" y="11913"/>
                          </a:lnTo>
                          <a:lnTo>
                            <a:pt x="20571" y="10574"/>
                          </a:lnTo>
                          <a:lnTo>
                            <a:pt x="21083" y="8383"/>
                          </a:lnTo>
                          <a:lnTo>
                            <a:pt x="21468" y="5739"/>
                          </a:lnTo>
                          <a:lnTo>
                            <a:pt x="21600" y="3078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73" name="Shape 473"/>
                    <p:cNvSpPr/>
                    <p:nvPr/>
                  </p:nvSpPr>
                  <p:spPr>
                    <a:xfrm>
                      <a:off x="55788" y="118237"/>
                      <a:ext cx="29670" cy="14021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21600"/>
                          </a:moveTo>
                          <a:lnTo>
                            <a:pt x="8934" y="922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74" name="Shape 474"/>
                    <p:cNvSpPr/>
                    <p:nvPr/>
                  </p:nvSpPr>
                  <p:spPr>
                    <a:xfrm>
                      <a:off x="-1" y="21"/>
                      <a:ext cx="215967" cy="25843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5100" y="21600"/>
                          </a:moveTo>
                          <a:lnTo>
                            <a:pt x="15356" y="20659"/>
                          </a:lnTo>
                          <a:lnTo>
                            <a:pt x="15713" y="19761"/>
                          </a:lnTo>
                          <a:lnTo>
                            <a:pt x="16123" y="18906"/>
                          </a:lnTo>
                          <a:lnTo>
                            <a:pt x="16584" y="18135"/>
                          </a:lnTo>
                          <a:lnTo>
                            <a:pt x="17096" y="17408"/>
                          </a:lnTo>
                          <a:lnTo>
                            <a:pt x="17607" y="16681"/>
                          </a:lnTo>
                          <a:lnTo>
                            <a:pt x="18733" y="15313"/>
                          </a:lnTo>
                          <a:lnTo>
                            <a:pt x="19297" y="14628"/>
                          </a:lnTo>
                          <a:lnTo>
                            <a:pt x="19807" y="13945"/>
                          </a:lnTo>
                          <a:lnTo>
                            <a:pt x="20270" y="13260"/>
                          </a:lnTo>
                          <a:lnTo>
                            <a:pt x="20730" y="12490"/>
                          </a:lnTo>
                          <a:lnTo>
                            <a:pt x="21087" y="11719"/>
                          </a:lnTo>
                          <a:lnTo>
                            <a:pt x="21344" y="10864"/>
                          </a:lnTo>
                          <a:lnTo>
                            <a:pt x="21497" y="9967"/>
                          </a:lnTo>
                          <a:lnTo>
                            <a:pt x="21547" y="9496"/>
                          </a:lnTo>
                          <a:lnTo>
                            <a:pt x="21600" y="9025"/>
                          </a:lnTo>
                          <a:lnTo>
                            <a:pt x="21497" y="8084"/>
                          </a:lnTo>
                          <a:lnTo>
                            <a:pt x="21344" y="7187"/>
                          </a:lnTo>
                          <a:lnTo>
                            <a:pt x="21087" y="6329"/>
                          </a:lnTo>
                          <a:lnTo>
                            <a:pt x="20730" y="5518"/>
                          </a:lnTo>
                          <a:lnTo>
                            <a:pt x="20270" y="4705"/>
                          </a:lnTo>
                          <a:lnTo>
                            <a:pt x="19757" y="3978"/>
                          </a:lnTo>
                          <a:lnTo>
                            <a:pt x="19091" y="3293"/>
                          </a:lnTo>
                          <a:lnTo>
                            <a:pt x="18427" y="2652"/>
                          </a:lnTo>
                          <a:lnTo>
                            <a:pt x="17657" y="2053"/>
                          </a:lnTo>
                          <a:lnTo>
                            <a:pt x="16840" y="1540"/>
                          </a:lnTo>
                          <a:lnTo>
                            <a:pt x="15917" y="1112"/>
                          </a:lnTo>
                          <a:lnTo>
                            <a:pt x="14997" y="727"/>
                          </a:lnTo>
                          <a:lnTo>
                            <a:pt x="14024" y="427"/>
                          </a:lnTo>
                          <a:lnTo>
                            <a:pt x="12950" y="170"/>
                          </a:lnTo>
                          <a:lnTo>
                            <a:pt x="11926" y="42"/>
                          </a:lnTo>
                          <a:lnTo>
                            <a:pt x="10800" y="0"/>
                          </a:lnTo>
                          <a:lnTo>
                            <a:pt x="9674" y="42"/>
                          </a:lnTo>
                          <a:lnTo>
                            <a:pt x="8650" y="170"/>
                          </a:lnTo>
                          <a:lnTo>
                            <a:pt x="7576" y="427"/>
                          </a:lnTo>
                          <a:lnTo>
                            <a:pt x="6603" y="727"/>
                          </a:lnTo>
                          <a:lnTo>
                            <a:pt x="5681" y="1112"/>
                          </a:lnTo>
                          <a:lnTo>
                            <a:pt x="4760" y="1540"/>
                          </a:lnTo>
                          <a:lnTo>
                            <a:pt x="3940" y="2053"/>
                          </a:lnTo>
                          <a:lnTo>
                            <a:pt x="3173" y="2652"/>
                          </a:lnTo>
                          <a:lnTo>
                            <a:pt x="2507" y="3293"/>
                          </a:lnTo>
                          <a:lnTo>
                            <a:pt x="1843" y="3978"/>
                          </a:lnTo>
                          <a:lnTo>
                            <a:pt x="1330" y="4705"/>
                          </a:lnTo>
                          <a:lnTo>
                            <a:pt x="870" y="5518"/>
                          </a:lnTo>
                          <a:lnTo>
                            <a:pt x="513" y="6329"/>
                          </a:lnTo>
                          <a:lnTo>
                            <a:pt x="256" y="7187"/>
                          </a:lnTo>
                          <a:lnTo>
                            <a:pt x="103" y="8084"/>
                          </a:lnTo>
                          <a:lnTo>
                            <a:pt x="0" y="9025"/>
                          </a:lnTo>
                          <a:lnTo>
                            <a:pt x="50" y="9496"/>
                          </a:lnTo>
                          <a:lnTo>
                            <a:pt x="103" y="9967"/>
                          </a:lnTo>
                          <a:lnTo>
                            <a:pt x="256" y="10864"/>
                          </a:lnTo>
                          <a:lnTo>
                            <a:pt x="513" y="11719"/>
                          </a:lnTo>
                          <a:lnTo>
                            <a:pt x="870" y="12490"/>
                          </a:lnTo>
                          <a:lnTo>
                            <a:pt x="1330" y="13260"/>
                          </a:lnTo>
                          <a:lnTo>
                            <a:pt x="1791" y="13945"/>
                          </a:lnTo>
                          <a:lnTo>
                            <a:pt x="2303" y="14628"/>
                          </a:lnTo>
                          <a:lnTo>
                            <a:pt x="2867" y="15313"/>
                          </a:lnTo>
                          <a:lnTo>
                            <a:pt x="3993" y="16681"/>
                          </a:lnTo>
                          <a:lnTo>
                            <a:pt x="4504" y="17408"/>
                          </a:lnTo>
                          <a:lnTo>
                            <a:pt x="5016" y="18135"/>
                          </a:lnTo>
                          <a:lnTo>
                            <a:pt x="5477" y="18906"/>
                          </a:lnTo>
                          <a:lnTo>
                            <a:pt x="5887" y="19761"/>
                          </a:lnTo>
                          <a:lnTo>
                            <a:pt x="6244" y="20659"/>
                          </a:lnTo>
                          <a:lnTo>
                            <a:pt x="650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75" name="Shape 475"/>
                    <p:cNvSpPr/>
                    <p:nvPr/>
                  </p:nvSpPr>
                  <p:spPr>
                    <a:xfrm>
                      <a:off x="130508" y="118237"/>
                      <a:ext cx="29670" cy="14021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0"/>
                          </a:moveTo>
                          <a:lnTo>
                            <a:pt x="12666" y="9222"/>
                          </a:lnTo>
                          <a:lnTo>
                            <a:pt x="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76" name="Shape 476"/>
                    <p:cNvSpPr/>
                    <p:nvPr/>
                  </p:nvSpPr>
                  <p:spPr>
                    <a:xfrm>
                      <a:off x="70118" y="113110"/>
                      <a:ext cx="75730" cy="1639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2022"/>
                          </a:moveTo>
                          <a:lnTo>
                            <a:pt x="4962" y="21600"/>
                          </a:lnTo>
                          <a:lnTo>
                            <a:pt x="9925" y="2022"/>
                          </a:lnTo>
                          <a:lnTo>
                            <a:pt x="10362" y="692"/>
                          </a:lnTo>
                          <a:lnTo>
                            <a:pt x="10800" y="0"/>
                          </a:lnTo>
                          <a:lnTo>
                            <a:pt x="11238" y="692"/>
                          </a:lnTo>
                          <a:lnTo>
                            <a:pt x="11675" y="2022"/>
                          </a:lnTo>
                          <a:lnTo>
                            <a:pt x="16638" y="21600"/>
                          </a:lnTo>
                          <a:lnTo>
                            <a:pt x="21600" y="2022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477" name="Shape 477"/>
                    <p:cNvSpPr/>
                    <p:nvPr/>
                  </p:nvSpPr>
                  <p:spPr>
                    <a:xfrm>
                      <a:off x="64991" y="260512"/>
                      <a:ext cx="85984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</p:grpSp>
          </p:grpSp>
          <p:grpSp>
            <p:nvGrpSpPr>
              <p:cNvPr id="488" name="Group 488"/>
              <p:cNvGrpSpPr/>
              <p:nvPr/>
            </p:nvGrpSpPr>
            <p:grpSpPr>
              <a:xfrm>
                <a:off x="8366739" y="6420"/>
                <a:ext cx="342882" cy="418107"/>
                <a:chOff x="0" y="21"/>
                <a:chExt cx="342880" cy="418105"/>
              </a:xfrm>
            </p:grpSpPr>
            <p:sp>
              <p:nvSpPr>
                <p:cNvPr id="481" name="Shape 481"/>
                <p:cNvSpPr/>
                <p:nvPr/>
              </p:nvSpPr>
              <p:spPr>
                <a:xfrm>
                  <a:off x="0" y="20487"/>
                  <a:ext cx="325483" cy="3976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lnTo>
                        <a:pt x="21567" y="20543"/>
                      </a:lnTo>
                      <a:lnTo>
                        <a:pt x="21498" y="20738"/>
                      </a:lnTo>
                      <a:lnTo>
                        <a:pt x="21362" y="20961"/>
                      </a:lnTo>
                      <a:lnTo>
                        <a:pt x="21193" y="21155"/>
                      </a:lnTo>
                      <a:lnTo>
                        <a:pt x="20989" y="21321"/>
                      </a:lnTo>
                      <a:lnTo>
                        <a:pt x="20751" y="21461"/>
                      </a:lnTo>
                      <a:lnTo>
                        <a:pt x="20547" y="21573"/>
                      </a:lnTo>
                      <a:lnTo>
                        <a:pt x="20309" y="21600"/>
                      </a:lnTo>
                      <a:lnTo>
                        <a:pt x="1427" y="21600"/>
                      </a:lnTo>
                      <a:lnTo>
                        <a:pt x="1189" y="21573"/>
                      </a:lnTo>
                      <a:lnTo>
                        <a:pt x="951" y="21461"/>
                      </a:lnTo>
                      <a:lnTo>
                        <a:pt x="714" y="21321"/>
                      </a:lnTo>
                      <a:lnTo>
                        <a:pt x="476" y="21155"/>
                      </a:lnTo>
                      <a:lnTo>
                        <a:pt x="305" y="20961"/>
                      </a:lnTo>
                      <a:lnTo>
                        <a:pt x="137" y="20738"/>
                      </a:lnTo>
                      <a:lnTo>
                        <a:pt x="35" y="20543"/>
                      </a:lnTo>
                      <a:lnTo>
                        <a:pt x="0" y="20349"/>
                      </a:lnTo>
                      <a:lnTo>
                        <a:pt x="0" y="1001"/>
                      </a:lnTo>
                      <a:lnTo>
                        <a:pt x="35" y="806"/>
                      </a:lnTo>
                      <a:lnTo>
                        <a:pt x="137" y="639"/>
                      </a:lnTo>
                      <a:lnTo>
                        <a:pt x="272" y="473"/>
                      </a:lnTo>
                      <a:lnTo>
                        <a:pt x="476" y="306"/>
                      </a:lnTo>
                      <a:lnTo>
                        <a:pt x="679" y="195"/>
                      </a:lnTo>
                      <a:lnTo>
                        <a:pt x="918" y="83"/>
                      </a:lnTo>
                      <a:lnTo>
                        <a:pt x="1155" y="27"/>
                      </a:lnTo>
                      <a:lnTo>
                        <a:pt x="1358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82" name="Shape 482"/>
                <p:cNvSpPr/>
                <p:nvPr/>
              </p:nvSpPr>
              <p:spPr>
                <a:xfrm>
                  <a:off x="25593" y="21"/>
                  <a:ext cx="317288" cy="3889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922"/>
                      </a:moveTo>
                      <a:lnTo>
                        <a:pt x="21600" y="20690"/>
                      </a:lnTo>
                      <a:lnTo>
                        <a:pt x="21566" y="20860"/>
                      </a:lnTo>
                      <a:lnTo>
                        <a:pt x="21496" y="21032"/>
                      </a:lnTo>
                      <a:lnTo>
                        <a:pt x="21425" y="21173"/>
                      </a:lnTo>
                      <a:lnTo>
                        <a:pt x="21287" y="21315"/>
                      </a:lnTo>
                      <a:lnTo>
                        <a:pt x="21112" y="21430"/>
                      </a:lnTo>
                      <a:lnTo>
                        <a:pt x="20903" y="21515"/>
                      </a:lnTo>
                      <a:lnTo>
                        <a:pt x="20695" y="21571"/>
                      </a:lnTo>
                      <a:lnTo>
                        <a:pt x="20486" y="21600"/>
                      </a:lnTo>
                      <a:lnTo>
                        <a:pt x="1114" y="21600"/>
                      </a:lnTo>
                      <a:lnTo>
                        <a:pt x="905" y="21571"/>
                      </a:lnTo>
                      <a:lnTo>
                        <a:pt x="697" y="21515"/>
                      </a:lnTo>
                      <a:lnTo>
                        <a:pt x="488" y="21430"/>
                      </a:lnTo>
                      <a:lnTo>
                        <a:pt x="313" y="21315"/>
                      </a:lnTo>
                      <a:lnTo>
                        <a:pt x="175" y="21173"/>
                      </a:lnTo>
                      <a:lnTo>
                        <a:pt x="104" y="21032"/>
                      </a:lnTo>
                      <a:lnTo>
                        <a:pt x="34" y="20860"/>
                      </a:lnTo>
                      <a:lnTo>
                        <a:pt x="0" y="20690"/>
                      </a:lnTo>
                      <a:lnTo>
                        <a:pt x="0" y="909"/>
                      </a:lnTo>
                      <a:lnTo>
                        <a:pt x="34" y="711"/>
                      </a:lnTo>
                      <a:lnTo>
                        <a:pt x="104" y="540"/>
                      </a:lnTo>
                      <a:lnTo>
                        <a:pt x="175" y="398"/>
                      </a:lnTo>
                      <a:lnTo>
                        <a:pt x="313" y="256"/>
                      </a:lnTo>
                      <a:lnTo>
                        <a:pt x="488" y="142"/>
                      </a:lnTo>
                      <a:lnTo>
                        <a:pt x="697" y="57"/>
                      </a:lnTo>
                      <a:lnTo>
                        <a:pt x="905" y="0"/>
                      </a:lnTo>
                      <a:lnTo>
                        <a:pt x="16792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83" name="Shape 483"/>
                <p:cNvSpPr/>
                <p:nvPr/>
              </p:nvSpPr>
              <p:spPr>
                <a:xfrm flipH="1">
                  <a:off x="77788" y="274821"/>
                  <a:ext cx="112585" cy="1"/>
                </a:xfrm>
                <a:prstGeom prst="line">
                  <a:avLst/>
                </a:pr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84" name="Shape 484"/>
                <p:cNvSpPr/>
                <p:nvPr/>
              </p:nvSpPr>
              <p:spPr>
                <a:xfrm flipH="1" flipV="1">
                  <a:off x="77788" y="228783"/>
                  <a:ext cx="214937" cy="1"/>
                </a:xfrm>
                <a:prstGeom prst="line">
                  <a:avLst/>
                </a:pr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85" name="Shape 485"/>
                <p:cNvSpPr/>
                <p:nvPr/>
              </p:nvSpPr>
              <p:spPr>
                <a:xfrm flipH="1" flipV="1">
                  <a:off x="77788" y="182199"/>
                  <a:ext cx="214937" cy="1"/>
                </a:xfrm>
                <a:prstGeom prst="line">
                  <a:avLst/>
                </a:pr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86" name="Shape 486"/>
                <p:cNvSpPr/>
                <p:nvPr/>
              </p:nvSpPr>
              <p:spPr>
                <a:xfrm flipH="1" flipV="1">
                  <a:off x="77788" y="135635"/>
                  <a:ext cx="214937" cy="1"/>
                </a:xfrm>
                <a:prstGeom prst="line">
                  <a:avLst/>
                </a:pr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87" name="Shape 487"/>
                <p:cNvSpPr/>
                <p:nvPr/>
              </p:nvSpPr>
              <p:spPr>
                <a:xfrm>
                  <a:off x="272258" y="21"/>
                  <a:ext cx="70623" cy="706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6587"/>
                      </a:moveTo>
                      <a:lnTo>
                        <a:pt x="0" y="0"/>
                      </a:lnTo>
                      <a:lnTo>
                        <a:pt x="21600" y="21600"/>
                      </a:lnTo>
                      <a:lnTo>
                        <a:pt x="5006" y="21600"/>
                      </a:lnTo>
                      <a:lnTo>
                        <a:pt x="3914" y="21439"/>
                      </a:lnTo>
                      <a:lnTo>
                        <a:pt x="2976" y="21131"/>
                      </a:lnTo>
                      <a:lnTo>
                        <a:pt x="2191" y="20662"/>
                      </a:lnTo>
                      <a:lnTo>
                        <a:pt x="1407" y="20032"/>
                      </a:lnTo>
                      <a:lnTo>
                        <a:pt x="784" y="19409"/>
                      </a:lnTo>
                      <a:lnTo>
                        <a:pt x="315" y="18470"/>
                      </a:lnTo>
                      <a:lnTo>
                        <a:pt x="0" y="17532"/>
                      </a:lnTo>
                      <a:lnTo>
                        <a:pt x="0" y="16587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89" name="Shape 489"/>
              <p:cNvSpPr/>
              <p:nvPr/>
            </p:nvSpPr>
            <p:spPr>
              <a:xfrm>
                <a:off x="9267205" y="40964"/>
                <a:ext cx="351077" cy="349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5" y="11497"/>
                    </a:moveTo>
                    <a:lnTo>
                      <a:pt x="10863" y="1362"/>
                    </a:lnTo>
                    <a:lnTo>
                      <a:pt x="10989" y="1235"/>
                    </a:lnTo>
                    <a:lnTo>
                      <a:pt x="11114" y="1077"/>
                    </a:lnTo>
                    <a:lnTo>
                      <a:pt x="11461" y="854"/>
                    </a:lnTo>
                    <a:lnTo>
                      <a:pt x="11839" y="633"/>
                    </a:lnTo>
                    <a:lnTo>
                      <a:pt x="12217" y="411"/>
                    </a:lnTo>
                    <a:lnTo>
                      <a:pt x="12720" y="221"/>
                    </a:lnTo>
                    <a:lnTo>
                      <a:pt x="13161" y="95"/>
                    </a:lnTo>
                    <a:lnTo>
                      <a:pt x="13570" y="31"/>
                    </a:lnTo>
                    <a:lnTo>
                      <a:pt x="13980" y="0"/>
                    </a:lnTo>
                    <a:lnTo>
                      <a:pt x="19993" y="0"/>
                    </a:lnTo>
                    <a:lnTo>
                      <a:pt x="20151" y="62"/>
                    </a:lnTo>
                    <a:lnTo>
                      <a:pt x="20497" y="157"/>
                    </a:lnTo>
                    <a:lnTo>
                      <a:pt x="20813" y="349"/>
                    </a:lnTo>
                    <a:lnTo>
                      <a:pt x="21065" y="538"/>
                    </a:lnTo>
                    <a:lnTo>
                      <a:pt x="21190" y="697"/>
                    </a:lnTo>
                    <a:lnTo>
                      <a:pt x="21316" y="854"/>
                    </a:lnTo>
                    <a:lnTo>
                      <a:pt x="21410" y="1013"/>
                    </a:lnTo>
                    <a:lnTo>
                      <a:pt x="21473" y="1172"/>
                    </a:lnTo>
                    <a:lnTo>
                      <a:pt x="21537" y="1362"/>
                    </a:lnTo>
                    <a:lnTo>
                      <a:pt x="21568" y="1520"/>
                    </a:lnTo>
                    <a:lnTo>
                      <a:pt x="21600" y="1931"/>
                    </a:lnTo>
                    <a:lnTo>
                      <a:pt x="21600" y="7791"/>
                    </a:lnTo>
                    <a:lnTo>
                      <a:pt x="21568" y="8203"/>
                    </a:lnTo>
                    <a:lnTo>
                      <a:pt x="21506" y="8614"/>
                    </a:lnTo>
                    <a:lnTo>
                      <a:pt x="21379" y="9026"/>
                    </a:lnTo>
                    <a:lnTo>
                      <a:pt x="21190" y="9437"/>
                    </a:lnTo>
                    <a:lnTo>
                      <a:pt x="21127" y="9691"/>
                    </a:lnTo>
                    <a:lnTo>
                      <a:pt x="21065" y="9913"/>
                    </a:lnTo>
                    <a:lnTo>
                      <a:pt x="20938" y="10103"/>
                    </a:lnTo>
                    <a:lnTo>
                      <a:pt x="20844" y="10293"/>
                    </a:lnTo>
                    <a:lnTo>
                      <a:pt x="20592" y="10610"/>
                    </a:lnTo>
                    <a:lnTo>
                      <a:pt x="20372" y="10926"/>
                    </a:lnTo>
                    <a:lnTo>
                      <a:pt x="10201" y="21062"/>
                    </a:lnTo>
                    <a:lnTo>
                      <a:pt x="9949" y="21315"/>
                    </a:lnTo>
                    <a:lnTo>
                      <a:pt x="9792" y="21410"/>
                    </a:lnTo>
                    <a:lnTo>
                      <a:pt x="9635" y="21473"/>
                    </a:lnTo>
                    <a:lnTo>
                      <a:pt x="9289" y="21567"/>
                    </a:lnTo>
                    <a:lnTo>
                      <a:pt x="8973" y="21600"/>
                    </a:lnTo>
                    <a:lnTo>
                      <a:pt x="8596" y="21567"/>
                    </a:lnTo>
                    <a:lnTo>
                      <a:pt x="8407" y="21536"/>
                    </a:lnTo>
                    <a:lnTo>
                      <a:pt x="8249" y="21473"/>
                    </a:lnTo>
                    <a:lnTo>
                      <a:pt x="8061" y="21410"/>
                    </a:lnTo>
                    <a:lnTo>
                      <a:pt x="7903" y="21315"/>
                    </a:lnTo>
                    <a:lnTo>
                      <a:pt x="7745" y="21188"/>
                    </a:lnTo>
                    <a:lnTo>
                      <a:pt x="7620" y="21062"/>
                    </a:lnTo>
                    <a:lnTo>
                      <a:pt x="535" y="14094"/>
                    </a:lnTo>
                    <a:lnTo>
                      <a:pt x="346" y="13777"/>
                    </a:lnTo>
                    <a:lnTo>
                      <a:pt x="158" y="13461"/>
                    </a:lnTo>
                    <a:lnTo>
                      <a:pt x="31" y="13143"/>
                    </a:lnTo>
                    <a:lnTo>
                      <a:pt x="0" y="13017"/>
                    </a:lnTo>
                    <a:lnTo>
                      <a:pt x="0" y="12636"/>
                    </a:lnTo>
                    <a:lnTo>
                      <a:pt x="31" y="12479"/>
                    </a:lnTo>
                    <a:lnTo>
                      <a:pt x="158" y="12130"/>
                    </a:lnTo>
                    <a:lnTo>
                      <a:pt x="346" y="11782"/>
                    </a:lnTo>
                    <a:lnTo>
                      <a:pt x="535" y="11497"/>
                    </a:lnTo>
                    <a:close/>
                    <a:moveTo>
                      <a:pt x="16184" y="5447"/>
                    </a:moveTo>
                    <a:lnTo>
                      <a:pt x="16404" y="5637"/>
                    </a:lnTo>
                    <a:lnTo>
                      <a:pt x="16624" y="5763"/>
                    </a:lnTo>
                    <a:lnTo>
                      <a:pt x="16845" y="5827"/>
                    </a:lnTo>
                    <a:lnTo>
                      <a:pt x="17380" y="5827"/>
                    </a:lnTo>
                    <a:lnTo>
                      <a:pt x="17601" y="5763"/>
                    </a:lnTo>
                    <a:lnTo>
                      <a:pt x="17790" y="5637"/>
                    </a:lnTo>
                    <a:lnTo>
                      <a:pt x="17947" y="5447"/>
                    </a:lnTo>
                    <a:lnTo>
                      <a:pt x="18137" y="5258"/>
                    </a:lnTo>
                    <a:lnTo>
                      <a:pt x="18231" y="5035"/>
                    </a:lnTo>
                    <a:lnTo>
                      <a:pt x="18293" y="4845"/>
                    </a:lnTo>
                    <a:lnTo>
                      <a:pt x="18325" y="4624"/>
                    </a:lnTo>
                    <a:lnTo>
                      <a:pt x="18293" y="4371"/>
                    </a:lnTo>
                    <a:lnTo>
                      <a:pt x="18231" y="4117"/>
                    </a:lnTo>
                    <a:lnTo>
                      <a:pt x="18137" y="3895"/>
                    </a:lnTo>
                    <a:lnTo>
                      <a:pt x="17947" y="3705"/>
                    </a:lnTo>
                    <a:lnTo>
                      <a:pt x="17790" y="3546"/>
                    </a:lnTo>
                    <a:lnTo>
                      <a:pt x="17601" y="3451"/>
                    </a:lnTo>
                    <a:lnTo>
                      <a:pt x="17380" y="3356"/>
                    </a:lnTo>
                    <a:lnTo>
                      <a:pt x="17128" y="3325"/>
                    </a:lnTo>
                    <a:lnTo>
                      <a:pt x="16845" y="3356"/>
                    </a:lnTo>
                    <a:lnTo>
                      <a:pt x="16624" y="3451"/>
                    </a:lnTo>
                    <a:lnTo>
                      <a:pt x="16404" y="3546"/>
                    </a:lnTo>
                    <a:lnTo>
                      <a:pt x="16184" y="3705"/>
                    </a:lnTo>
                    <a:lnTo>
                      <a:pt x="16089" y="3895"/>
                    </a:lnTo>
                    <a:lnTo>
                      <a:pt x="15994" y="4117"/>
                    </a:lnTo>
                    <a:lnTo>
                      <a:pt x="15932" y="4371"/>
                    </a:lnTo>
                    <a:lnTo>
                      <a:pt x="15932" y="4845"/>
                    </a:lnTo>
                    <a:lnTo>
                      <a:pt x="15994" y="5035"/>
                    </a:lnTo>
                    <a:lnTo>
                      <a:pt x="16089" y="5258"/>
                    </a:lnTo>
                    <a:lnTo>
                      <a:pt x="16184" y="5447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CFE2F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493" name="Group 493"/>
              <p:cNvGrpSpPr/>
              <p:nvPr/>
            </p:nvGrpSpPr>
            <p:grpSpPr>
              <a:xfrm>
                <a:off x="8839219" y="690334"/>
                <a:ext cx="390980" cy="270152"/>
                <a:chOff x="0" y="0"/>
                <a:chExt cx="390978" cy="270151"/>
              </a:xfrm>
            </p:grpSpPr>
            <p:sp>
              <p:nvSpPr>
                <p:cNvPr id="490" name="Shape 490"/>
                <p:cNvSpPr/>
                <p:nvPr/>
              </p:nvSpPr>
              <p:spPr>
                <a:xfrm>
                  <a:off x="0" y="0"/>
                  <a:ext cx="390979" cy="245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7188"/>
                      </a:lnTo>
                      <a:lnTo>
                        <a:pt x="21543" y="5395"/>
                      </a:lnTo>
                      <a:lnTo>
                        <a:pt x="21515" y="4047"/>
                      </a:lnTo>
                      <a:lnTo>
                        <a:pt x="21346" y="1349"/>
                      </a:lnTo>
                      <a:lnTo>
                        <a:pt x="21261" y="887"/>
                      </a:lnTo>
                      <a:lnTo>
                        <a:pt x="21147" y="0"/>
                      </a:lnTo>
                      <a:lnTo>
                        <a:pt x="452" y="0"/>
                      </a:lnTo>
                      <a:lnTo>
                        <a:pt x="339" y="887"/>
                      </a:lnTo>
                      <a:lnTo>
                        <a:pt x="254" y="1349"/>
                      </a:lnTo>
                      <a:lnTo>
                        <a:pt x="85" y="4047"/>
                      </a:lnTo>
                      <a:lnTo>
                        <a:pt x="56" y="5395"/>
                      </a:lnTo>
                      <a:lnTo>
                        <a:pt x="0" y="7188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91" name="Shape 491"/>
                <p:cNvSpPr/>
                <p:nvPr/>
              </p:nvSpPr>
              <p:spPr>
                <a:xfrm>
                  <a:off x="0" y="26601"/>
                  <a:ext cx="390979" cy="2287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662" y="14303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0969" y="13144"/>
                      </a:lnTo>
                      <a:lnTo>
                        <a:pt x="10884" y="13239"/>
                      </a:lnTo>
                      <a:lnTo>
                        <a:pt x="10715" y="13239"/>
                      </a:lnTo>
                      <a:lnTo>
                        <a:pt x="10630" y="13144"/>
                      </a:ln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5937" y="14303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92" name="Shape 492"/>
                <p:cNvSpPr/>
                <p:nvPr/>
              </p:nvSpPr>
              <p:spPr>
                <a:xfrm>
                  <a:off x="6639" y="257451"/>
                  <a:ext cx="37768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18" y="21600"/>
                      </a:lnTo>
                      <a:lnTo>
                        <a:pt x="21483" y="2160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94" name="Shape 494"/>
              <p:cNvSpPr/>
              <p:nvPr/>
            </p:nvSpPr>
            <p:spPr>
              <a:xfrm>
                <a:off x="9238767" y="1290774"/>
                <a:ext cx="340844" cy="340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0" y="10249"/>
                    </a:lnTo>
                    <a:lnTo>
                      <a:pt x="130" y="9146"/>
                    </a:lnTo>
                    <a:lnTo>
                      <a:pt x="228" y="8627"/>
                    </a:lnTo>
                    <a:lnTo>
                      <a:pt x="325" y="8109"/>
                    </a:lnTo>
                    <a:lnTo>
                      <a:pt x="487" y="7589"/>
                    </a:lnTo>
                    <a:lnTo>
                      <a:pt x="648" y="7103"/>
                    </a:lnTo>
                    <a:lnTo>
                      <a:pt x="844" y="6584"/>
                    </a:lnTo>
                    <a:lnTo>
                      <a:pt x="1071" y="6130"/>
                    </a:lnTo>
                    <a:lnTo>
                      <a:pt x="1298" y="5644"/>
                    </a:lnTo>
                    <a:lnTo>
                      <a:pt x="1557" y="5190"/>
                    </a:lnTo>
                    <a:lnTo>
                      <a:pt x="1850" y="4767"/>
                    </a:lnTo>
                    <a:lnTo>
                      <a:pt x="2141" y="4345"/>
                    </a:lnTo>
                    <a:lnTo>
                      <a:pt x="2465" y="3924"/>
                    </a:lnTo>
                    <a:lnTo>
                      <a:pt x="2822" y="3536"/>
                    </a:lnTo>
                    <a:lnTo>
                      <a:pt x="3535" y="2822"/>
                    </a:lnTo>
                    <a:lnTo>
                      <a:pt x="3924" y="2465"/>
                    </a:lnTo>
                    <a:lnTo>
                      <a:pt x="4346" y="2140"/>
                    </a:lnTo>
                    <a:lnTo>
                      <a:pt x="4768" y="1848"/>
                    </a:lnTo>
                    <a:lnTo>
                      <a:pt x="5189" y="1557"/>
                    </a:lnTo>
                    <a:lnTo>
                      <a:pt x="5643" y="1297"/>
                    </a:lnTo>
                    <a:lnTo>
                      <a:pt x="6129" y="1071"/>
                    </a:lnTo>
                    <a:lnTo>
                      <a:pt x="6583" y="843"/>
                    </a:lnTo>
                    <a:lnTo>
                      <a:pt x="7103" y="649"/>
                    </a:lnTo>
                    <a:lnTo>
                      <a:pt x="7589" y="486"/>
                    </a:lnTo>
                    <a:lnTo>
                      <a:pt x="8108" y="324"/>
                    </a:lnTo>
                    <a:lnTo>
                      <a:pt x="8627" y="226"/>
                    </a:lnTo>
                    <a:lnTo>
                      <a:pt x="9145" y="129"/>
                    </a:lnTo>
                    <a:lnTo>
                      <a:pt x="9697" y="65"/>
                    </a:lnTo>
                    <a:lnTo>
                      <a:pt x="10248" y="0"/>
                    </a:lnTo>
                    <a:lnTo>
                      <a:pt x="11352" y="0"/>
                    </a:lnTo>
                    <a:lnTo>
                      <a:pt x="11903" y="65"/>
                    </a:lnTo>
                    <a:lnTo>
                      <a:pt x="12455" y="129"/>
                    </a:lnTo>
                    <a:lnTo>
                      <a:pt x="12973" y="226"/>
                    </a:lnTo>
                    <a:lnTo>
                      <a:pt x="13492" y="324"/>
                    </a:lnTo>
                    <a:lnTo>
                      <a:pt x="14011" y="486"/>
                    </a:lnTo>
                    <a:lnTo>
                      <a:pt x="14529" y="649"/>
                    </a:lnTo>
                    <a:lnTo>
                      <a:pt x="15017" y="843"/>
                    </a:lnTo>
                    <a:lnTo>
                      <a:pt x="15471" y="1071"/>
                    </a:lnTo>
                    <a:lnTo>
                      <a:pt x="15957" y="1297"/>
                    </a:lnTo>
                    <a:lnTo>
                      <a:pt x="16411" y="1557"/>
                    </a:lnTo>
                    <a:lnTo>
                      <a:pt x="16833" y="1848"/>
                    </a:lnTo>
                    <a:lnTo>
                      <a:pt x="17254" y="2140"/>
                    </a:lnTo>
                    <a:lnTo>
                      <a:pt x="17676" y="2465"/>
                    </a:lnTo>
                    <a:lnTo>
                      <a:pt x="18065" y="2822"/>
                    </a:lnTo>
                    <a:lnTo>
                      <a:pt x="18421" y="3179"/>
                    </a:lnTo>
                    <a:lnTo>
                      <a:pt x="18810" y="3536"/>
                    </a:lnTo>
                    <a:lnTo>
                      <a:pt x="19135" y="3924"/>
                    </a:lnTo>
                    <a:lnTo>
                      <a:pt x="19459" y="4345"/>
                    </a:lnTo>
                    <a:lnTo>
                      <a:pt x="19750" y="4767"/>
                    </a:lnTo>
                    <a:lnTo>
                      <a:pt x="20043" y="5190"/>
                    </a:lnTo>
                    <a:lnTo>
                      <a:pt x="20303" y="5644"/>
                    </a:lnTo>
                    <a:lnTo>
                      <a:pt x="20529" y="6130"/>
                    </a:lnTo>
                    <a:lnTo>
                      <a:pt x="20756" y="6584"/>
                    </a:lnTo>
                    <a:lnTo>
                      <a:pt x="20952" y="7103"/>
                    </a:lnTo>
                    <a:lnTo>
                      <a:pt x="21113" y="7589"/>
                    </a:lnTo>
                    <a:lnTo>
                      <a:pt x="21275" y="8109"/>
                    </a:lnTo>
                    <a:lnTo>
                      <a:pt x="21372" y="8627"/>
                    </a:lnTo>
                    <a:lnTo>
                      <a:pt x="21470" y="9146"/>
                    </a:lnTo>
                    <a:lnTo>
                      <a:pt x="21600" y="10249"/>
                    </a:lnTo>
                    <a:lnTo>
                      <a:pt x="21600" y="11351"/>
                    </a:lnTo>
                    <a:lnTo>
                      <a:pt x="21470" y="12454"/>
                    </a:lnTo>
                    <a:lnTo>
                      <a:pt x="21275" y="13493"/>
                    </a:lnTo>
                    <a:lnTo>
                      <a:pt x="21113" y="14011"/>
                    </a:lnTo>
                    <a:lnTo>
                      <a:pt x="20952" y="14498"/>
                    </a:lnTo>
                    <a:lnTo>
                      <a:pt x="20756" y="15016"/>
                    </a:lnTo>
                    <a:lnTo>
                      <a:pt x="20529" y="15470"/>
                    </a:lnTo>
                    <a:lnTo>
                      <a:pt x="20303" y="15958"/>
                    </a:lnTo>
                    <a:lnTo>
                      <a:pt x="20043" y="16410"/>
                    </a:lnTo>
                    <a:lnTo>
                      <a:pt x="19750" y="16833"/>
                    </a:lnTo>
                    <a:lnTo>
                      <a:pt x="19459" y="17255"/>
                    </a:lnTo>
                    <a:lnTo>
                      <a:pt x="19135" y="17676"/>
                    </a:lnTo>
                    <a:lnTo>
                      <a:pt x="18810" y="18066"/>
                    </a:lnTo>
                    <a:lnTo>
                      <a:pt x="18421" y="18423"/>
                    </a:lnTo>
                    <a:lnTo>
                      <a:pt x="18065" y="18778"/>
                    </a:lnTo>
                    <a:lnTo>
                      <a:pt x="17676" y="19135"/>
                    </a:lnTo>
                    <a:lnTo>
                      <a:pt x="17254" y="19460"/>
                    </a:lnTo>
                    <a:lnTo>
                      <a:pt x="16833" y="19752"/>
                    </a:lnTo>
                    <a:lnTo>
                      <a:pt x="16411" y="20043"/>
                    </a:lnTo>
                    <a:lnTo>
                      <a:pt x="15957" y="20303"/>
                    </a:lnTo>
                    <a:lnTo>
                      <a:pt x="15471" y="20531"/>
                    </a:lnTo>
                    <a:lnTo>
                      <a:pt x="15017" y="20757"/>
                    </a:lnTo>
                    <a:lnTo>
                      <a:pt x="14529" y="20951"/>
                    </a:lnTo>
                    <a:lnTo>
                      <a:pt x="14011" y="21114"/>
                    </a:lnTo>
                    <a:lnTo>
                      <a:pt x="13492" y="21276"/>
                    </a:lnTo>
                    <a:lnTo>
                      <a:pt x="12973" y="21374"/>
                    </a:lnTo>
                    <a:lnTo>
                      <a:pt x="12455" y="21471"/>
                    </a:lnTo>
                    <a:lnTo>
                      <a:pt x="11903" y="21536"/>
                    </a:lnTo>
                    <a:lnTo>
                      <a:pt x="11352" y="21600"/>
                    </a:lnTo>
                    <a:lnTo>
                      <a:pt x="10248" y="21600"/>
                    </a:lnTo>
                    <a:lnTo>
                      <a:pt x="9697" y="21536"/>
                    </a:lnTo>
                    <a:lnTo>
                      <a:pt x="9145" y="21471"/>
                    </a:lnTo>
                    <a:lnTo>
                      <a:pt x="8627" y="21374"/>
                    </a:lnTo>
                    <a:lnTo>
                      <a:pt x="8108" y="21276"/>
                    </a:lnTo>
                    <a:lnTo>
                      <a:pt x="7589" y="21114"/>
                    </a:lnTo>
                    <a:lnTo>
                      <a:pt x="7103" y="20951"/>
                    </a:lnTo>
                    <a:lnTo>
                      <a:pt x="6583" y="20757"/>
                    </a:lnTo>
                    <a:lnTo>
                      <a:pt x="6129" y="20531"/>
                    </a:lnTo>
                    <a:lnTo>
                      <a:pt x="5643" y="20303"/>
                    </a:lnTo>
                    <a:lnTo>
                      <a:pt x="5189" y="20043"/>
                    </a:lnTo>
                    <a:lnTo>
                      <a:pt x="4768" y="19752"/>
                    </a:lnTo>
                    <a:lnTo>
                      <a:pt x="4346" y="19460"/>
                    </a:lnTo>
                    <a:lnTo>
                      <a:pt x="3924" y="19135"/>
                    </a:lnTo>
                    <a:lnTo>
                      <a:pt x="3535" y="18778"/>
                    </a:lnTo>
                    <a:lnTo>
                      <a:pt x="3179" y="18423"/>
                    </a:lnTo>
                    <a:lnTo>
                      <a:pt x="2822" y="18066"/>
                    </a:lnTo>
                    <a:lnTo>
                      <a:pt x="2465" y="17676"/>
                    </a:lnTo>
                    <a:lnTo>
                      <a:pt x="2141" y="17255"/>
                    </a:lnTo>
                    <a:lnTo>
                      <a:pt x="1850" y="16833"/>
                    </a:lnTo>
                    <a:lnTo>
                      <a:pt x="1557" y="16410"/>
                    </a:lnTo>
                    <a:lnTo>
                      <a:pt x="1298" y="15958"/>
                    </a:lnTo>
                    <a:lnTo>
                      <a:pt x="1071" y="15470"/>
                    </a:lnTo>
                    <a:lnTo>
                      <a:pt x="844" y="15016"/>
                    </a:lnTo>
                    <a:lnTo>
                      <a:pt x="648" y="14498"/>
                    </a:lnTo>
                    <a:lnTo>
                      <a:pt x="487" y="14011"/>
                    </a:lnTo>
                    <a:lnTo>
                      <a:pt x="325" y="13493"/>
                    </a:lnTo>
                    <a:lnTo>
                      <a:pt x="130" y="12454"/>
                    </a:lnTo>
                    <a:lnTo>
                      <a:pt x="0" y="11351"/>
                    </a:lnTo>
                    <a:lnTo>
                      <a:pt x="0" y="10800"/>
                    </a:lnTo>
                    <a:close/>
                    <a:moveTo>
                      <a:pt x="9633" y="14887"/>
                    </a:moveTo>
                    <a:lnTo>
                      <a:pt x="9697" y="14887"/>
                    </a:lnTo>
                    <a:lnTo>
                      <a:pt x="9924" y="14854"/>
                    </a:lnTo>
                    <a:lnTo>
                      <a:pt x="10151" y="14756"/>
                    </a:lnTo>
                    <a:lnTo>
                      <a:pt x="10379" y="14627"/>
                    </a:lnTo>
                    <a:lnTo>
                      <a:pt x="10541" y="14465"/>
                    </a:lnTo>
                    <a:lnTo>
                      <a:pt x="15989" y="8984"/>
                    </a:lnTo>
                    <a:lnTo>
                      <a:pt x="16119" y="8821"/>
                    </a:lnTo>
                    <a:lnTo>
                      <a:pt x="16183" y="8660"/>
                    </a:lnTo>
                    <a:lnTo>
                      <a:pt x="16248" y="8466"/>
                    </a:lnTo>
                    <a:lnTo>
                      <a:pt x="16248" y="8270"/>
                    </a:lnTo>
                    <a:lnTo>
                      <a:pt x="16216" y="8011"/>
                    </a:lnTo>
                    <a:lnTo>
                      <a:pt x="16151" y="7752"/>
                    </a:lnTo>
                    <a:lnTo>
                      <a:pt x="16022" y="7557"/>
                    </a:lnTo>
                    <a:lnTo>
                      <a:pt x="15827" y="7362"/>
                    </a:lnTo>
                    <a:lnTo>
                      <a:pt x="15665" y="7232"/>
                    </a:lnTo>
                    <a:lnTo>
                      <a:pt x="15471" y="7167"/>
                    </a:lnTo>
                    <a:lnTo>
                      <a:pt x="15276" y="7103"/>
                    </a:lnTo>
                    <a:lnTo>
                      <a:pt x="15080" y="7103"/>
                    </a:lnTo>
                    <a:lnTo>
                      <a:pt x="14822" y="7135"/>
                    </a:lnTo>
                    <a:lnTo>
                      <a:pt x="14594" y="7200"/>
                    </a:lnTo>
                    <a:lnTo>
                      <a:pt x="14368" y="7330"/>
                    </a:lnTo>
                    <a:lnTo>
                      <a:pt x="14172" y="7524"/>
                    </a:lnTo>
                    <a:lnTo>
                      <a:pt x="9536" y="11968"/>
                    </a:lnTo>
                    <a:lnTo>
                      <a:pt x="7719" y="10183"/>
                    </a:lnTo>
                    <a:lnTo>
                      <a:pt x="7557" y="10022"/>
                    </a:lnTo>
                    <a:lnTo>
                      <a:pt x="7330" y="9925"/>
                    </a:lnTo>
                    <a:lnTo>
                      <a:pt x="7135" y="9860"/>
                    </a:lnTo>
                    <a:lnTo>
                      <a:pt x="6908" y="9827"/>
                    </a:lnTo>
                    <a:lnTo>
                      <a:pt x="6681" y="9860"/>
                    </a:lnTo>
                    <a:lnTo>
                      <a:pt x="6454" y="9925"/>
                    </a:lnTo>
                    <a:lnTo>
                      <a:pt x="6260" y="10022"/>
                    </a:lnTo>
                    <a:lnTo>
                      <a:pt x="6065" y="10183"/>
                    </a:lnTo>
                    <a:lnTo>
                      <a:pt x="5935" y="10346"/>
                    </a:lnTo>
                    <a:lnTo>
                      <a:pt x="5806" y="10540"/>
                    </a:lnTo>
                    <a:lnTo>
                      <a:pt x="5741" y="10768"/>
                    </a:lnTo>
                    <a:lnTo>
                      <a:pt x="5741" y="11222"/>
                    </a:lnTo>
                    <a:lnTo>
                      <a:pt x="5806" y="11449"/>
                    </a:lnTo>
                    <a:lnTo>
                      <a:pt x="5935" y="11643"/>
                    </a:lnTo>
                    <a:lnTo>
                      <a:pt x="6065" y="11837"/>
                    </a:lnTo>
                    <a:lnTo>
                      <a:pt x="8790" y="14562"/>
                    </a:lnTo>
                    <a:lnTo>
                      <a:pt x="8984" y="14693"/>
                    </a:lnTo>
                    <a:lnTo>
                      <a:pt x="9179" y="14822"/>
                    </a:lnTo>
                    <a:lnTo>
                      <a:pt x="9405" y="14887"/>
                    </a:lnTo>
                    <a:lnTo>
                      <a:pt x="9633" y="14887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CFE2F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54" name="Group 654"/>
            <p:cNvGrpSpPr/>
            <p:nvPr/>
          </p:nvGrpSpPr>
          <p:grpSpPr>
            <a:xfrm>
              <a:off x="21" y="3886220"/>
              <a:ext cx="9618261" cy="1632343"/>
              <a:chOff x="20" y="21"/>
              <a:chExt cx="9618260" cy="1632342"/>
            </a:xfrm>
          </p:grpSpPr>
          <p:sp>
            <p:nvSpPr>
              <p:cNvPr id="496" name="Shape 496"/>
              <p:cNvSpPr/>
              <p:nvPr/>
            </p:nvSpPr>
            <p:spPr>
              <a:xfrm>
                <a:off x="428005" y="40964"/>
                <a:ext cx="351077" cy="349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5" y="11497"/>
                    </a:moveTo>
                    <a:lnTo>
                      <a:pt x="10863" y="1362"/>
                    </a:lnTo>
                    <a:lnTo>
                      <a:pt x="10989" y="1235"/>
                    </a:lnTo>
                    <a:lnTo>
                      <a:pt x="11114" y="1077"/>
                    </a:lnTo>
                    <a:lnTo>
                      <a:pt x="11461" y="854"/>
                    </a:lnTo>
                    <a:lnTo>
                      <a:pt x="11839" y="633"/>
                    </a:lnTo>
                    <a:lnTo>
                      <a:pt x="12217" y="411"/>
                    </a:lnTo>
                    <a:lnTo>
                      <a:pt x="12720" y="221"/>
                    </a:lnTo>
                    <a:lnTo>
                      <a:pt x="13161" y="95"/>
                    </a:lnTo>
                    <a:lnTo>
                      <a:pt x="13570" y="31"/>
                    </a:lnTo>
                    <a:lnTo>
                      <a:pt x="13980" y="0"/>
                    </a:lnTo>
                    <a:lnTo>
                      <a:pt x="19993" y="0"/>
                    </a:lnTo>
                    <a:lnTo>
                      <a:pt x="20151" y="62"/>
                    </a:lnTo>
                    <a:lnTo>
                      <a:pt x="20497" y="157"/>
                    </a:lnTo>
                    <a:lnTo>
                      <a:pt x="20813" y="349"/>
                    </a:lnTo>
                    <a:lnTo>
                      <a:pt x="21065" y="538"/>
                    </a:lnTo>
                    <a:lnTo>
                      <a:pt x="21190" y="697"/>
                    </a:lnTo>
                    <a:lnTo>
                      <a:pt x="21316" y="854"/>
                    </a:lnTo>
                    <a:lnTo>
                      <a:pt x="21410" y="1013"/>
                    </a:lnTo>
                    <a:lnTo>
                      <a:pt x="21473" y="1172"/>
                    </a:lnTo>
                    <a:lnTo>
                      <a:pt x="21537" y="1362"/>
                    </a:lnTo>
                    <a:lnTo>
                      <a:pt x="21568" y="1520"/>
                    </a:lnTo>
                    <a:lnTo>
                      <a:pt x="21600" y="1931"/>
                    </a:lnTo>
                    <a:lnTo>
                      <a:pt x="21600" y="7791"/>
                    </a:lnTo>
                    <a:lnTo>
                      <a:pt x="21568" y="8203"/>
                    </a:lnTo>
                    <a:lnTo>
                      <a:pt x="21506" y="8614"/>
                    </a:lnTo>
                    <a:lnTo>
                      <a:pt x="21379" y="9026"/>
                    </a:lnTo>
                    <a:lnTo>
                      <a:pt x="21190" y="9437"/>
                    </a:lnTo>
                    <a:lnTo>
                      <a:pt x="21127" y="9691"/>
                    </a:lnTo>
                    <a:lnTo>
                      <a:pt x="21065" y="9913"/>
                    </a:lnTo>
                    <a:lnTo>
                      <a:pt x="20938" y="10103"/>
                    </a:lnTo>
                    <a:lnTo>
                      <a:pt x="20844" y="10293"/>
                    </a:lnTo>
                    <a:lnTo>
                      <a:pt x="20592" y="10610"/>
                    </a:lnTo>
                    <a:lnTo>
                      <a:pt x="20372" y="10926"/>
                    </a:lnTo>
                    <a:lnTo>
                      <a:pt x="10201" y="21062"/>
                    </a:lnTo>
                    <a:lnTo>
                      <a:pt x="9949" y="21315"/>
                    </a:lnTo>
                    <a:lnTo>
                      <a:pt x="9792" y="21410"/>
                    </a:lnTo>
                    <a:lnTo>
                      <a:pt x="9635" y="21473"/>
                    </a:lnTo>
                    <a:lnTo>
                      <a:pt x="9289" y="21567"/>
                    </a:lnTo>
                    <a:lnTo>
                      <a:pt x="8973" y="21600"/>
                    </a:lnTo>
                    <a:lnTo>
                      <a:pt x="8596" y="21567"/>
                    </a:lnTo>
                    <a:lnTo>
                      <a:pt x="8407" y="21536"/>
                    </a:lnTo>
                    <a:lnTo>
                      <a:pt x="8249" y="21473"/>
                    </a:lnTo>
                    <a:lnTo>
                      <a:pt x="8061" y="21410"/>
                    </a:lnTo>
                    <a:lnTo>
                      <a:pt x="7903" y="21315"/>
                    </a:lnTo>
                    <a:lnTo>
                      <a:pt x="7745" y="21188"/>
                    </a:lnTo>
                    <a:lnTo>
                      <a:pt x="7620" y="21062"/>
                    </a:lnTo>
                    <a:lnTo>
                      <a:pt x="535" y="14094"/>
                    </a:lnTo>
                    <a:lnTo>
                      <a:pt x="346" y="13777"/>
                    </a:lnTo>
                    <a:lnTo>
                      <a:pt x="158" y="13461"/>
                    </a:lnTo>
                    <a:lnTo>
                      <a:pt x="31" y="13143"/>
                    </a:lnTo>
                    <a:lnTo>
                      <a:pt x="0" y="13017"/>
                    </a:lnTo>
                    <a:lnTo>
                      <a:pt x="0" y="12636"/>
                    </a:lnTo>
                    <a:lnTo>
                      <a:pt x="31" y="12479"/>
                    </a:lnTo>
                    <a:lnTo>
                      <a:pt x="158" y="12130"/>
                    </a:lnTo>
                    <a:lnTo>
                      <a:pt x="346" y="11782"/>
                    </a:lnTo>
                    <a:lnTo>
                      <a:pt x="535" y="11497"/>
                    </a:lnTo>
                    <a:close/>
                    <a:moveTo>
                      <a:pt x="16184" y="5447"/>
                    </a:moveTo>
                    <a:lnTo>
                      <a:pt x="16404" y="5637"/>
                    </a:lnTo>
                    <a:lnTo>
                      <a:pt x="16624" y="5763"/>
                    </a:lnTo>
                    <a:lnTo>
                      <a:pt x="16845" y="5827"/>
                    </a:lnTo>
                    <a:lnTo>
                      <a:pt x="17380" y="5827"/>
                    </a:lnTo>
                    <a:lnTo>
                      <a:pt x="17601" y="5763"/>
                    </a:lnTo>
                    <a:lnTo>
                      <a:pt x="17790" y="5637"/>
                    </a:lnTo>
                    <a:lnTo>
                      <a:pt x="17947" y="5447"/>
                    </a:lnTo>
                    <a:lnTo>
                      <a:pt x="18137" y="5258"/>
                    </a:lnTo>
                    <a:lnTo>
                      <a:pt x="18231" y="5035"/>
                    </a:lnTo>
                    <a:lnTo>
                      <a:pt x="18293" y="4845"/>
                    </a:lnTo>
                    <a:lnTo>
                      <a:pt x="18325" y="4624"/>
                    </a:lnTo>
                    <a:lnTo>
                      <a:pt x="18293" y="4371"/>
                    </a:lnTo>
                    <a:lnTo>
                      <a:pt x="18231" y="4117"/>
                    </a:lnTo>
                    <a:lnTo>
                      <a:pt x="18137" y="3895"/>
                    </a:lnTo>
                    <a:lnTo>
                      <a:pt x="17947" y="3705"/>
                    </a:lnTo>
                    <a:lnTo>
                      <a:pt x="17790" y="3546"/>
                    </a:lnTo>
                    <a:lnTo>
                      <a:pt x="17601" y="3451"/>
                    </a:lnTo>
                    <a:lnTo>
                      <a:pt x="17380" y="3356"/>
                    </a:lnTo>
                    <a:lnTo>
                      <a:pt x="17128" y="3325"/>
                    </a:lnTo>
                    <a:lnTo>
                      <a:pt x="16845" y="3356"/>
                    </a:lnTo>
                    <a:lnTo>
                      <a:pt x="16624" y="3451"/>
                    </a:lnTo>
                    <a:lnTo>
                      <a:pt x="16404" y="3546"/>
                    </a:lnTo>
                    <a:lnTo>
                      <a:pt x="16184" y="3705"/>
                    </a:lnTo>
                    <a:lnTo>
                      <a:pt x="16089" y="3895"/>
                    </a:lnTo>
                    <a:lnTo>
                      <a:pt x="15994" y="4117"/>
                    </a:lnTo>
                    <a:lnTo>
                      <a:pt x="15932" y="4371"/>
                    </a:lnTo>
                    <a:lnTo>
                      <a:pt x="15932" y="4845"/>
                    </a:lnTo>
                    <a:lnTo>
                      <a:pt x="15994" y="5035"/>
                    </a:lnTo>
                    <a:lnTo>
                      <a:pt x="16089" y="5258"/>
                    </a:lnTo>
                    <a:lnTo>
                      <a:pt x="16184" y="5447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CFE2F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97" name="Shape 497"/>
              <p:cNvSpPr/>
              <p:nvPr/>
            </p:nvSpPr>
            <p:spPr>
              <a:xfrm>
                <a:off x="1336686" y="47100"/>
                <a:ext cx="336726" cy="336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8" y="5416"/>
                    </a:moveTo>
                    <a:lnTo>
                      <a:pt x="19139" y="5187"/>
                    </a:lnTo>
                    <a:lnTo>
                      <a:pt x="19402" y="5056"/>
                    </a:lnTo>
                    <a:lnTo>
                      <a:pt x="19697" y="4956"/>
                    </a:lnTo>
                    <a:lnTo>
                      <a:pt x="19960" y="4892"/>
                    </a:lnTo>
                    <a:lnTo>
                      <a:pt x="20255" y="4825"/>
                    </a:lnTo>
                    <a:lnTo>
                      <a:pt x="20550" y="4695"/>
                    </a:lnTo>
                    <a:lnTo>
                      <a:pt x="20813" y="4530"/>
                    </a:lnTo>
                    <a:lnTo>
                      <a:pt x="21108" y="4300"/>
                    </a:lnTo>
                    <a:lnTo>
                      <a:pt x="21339" y="4038"/>
                    </a:lnTo>
                    <a:lnTo>
                      <a:pt x="21469" y="3742"/>
                    </a:lnTo>
                    <a:lnTo>
                      <a:pt x="21568" y="3414"/>
                    </a:lnTo>
                    <a:lnTo>
                      <a:pt x="21600" y="3053"/>
                    </a:lnTo>
                    <a:lnTo>
                      <a:pt x="21568" y="2758"/>
                    </a:lnTo>
                    <a:lnTo>
                      <a:pt x="21535" y="2461"/>
                    </a:lnTo>
                    <a:lnTo>
                      <a:pt x="21437" y="2200"/>
                    </a:lnTo>
                    <a:lnTo>
                      <a:pt x="21305" y="1903"/>
                    </a:lnTo>
                    <a:lnTo>
                      <a:pt x="21174" y="1674"/>
                    </a:lnTo>
                    <a:lnTo>
                      <a:pt x="21010" y="1411"/>
                    </a:lnTo>
                    <a:lnTo>
                      <a:pt x="20845" y="1182"/>
                    </a:lnTo>
                    <a:lnTo>
                      <a:pt x="20648" y="952"/>
                    </a:lnTo>
                    <a:lnTo>
                      <a:pt x="20419" y="755"/>
                    </a:lnTo>
                    <a:lnTo>
                      <a:pt x="20189" y="590"/>
                    </a:lnTo>
                    <a:lnTo>
                      <a:pt x="19926" y="426"/>
                    </a:lnTo>
                    <a:lnTo>
                      <a:pt x="19664" y="263"/>
                    </a:lnTo>
                    <a:lnTo>
                      <a:pt x="19402" y="164"/>
                    </a:lnTo>
                    <a:lnTo>
                      <a:pt x="19105" y="66"/>
                    </a:lnTo>
                    <a:lnTo>
                      <a:pt x="18844" y="32"/>
                    </a:lnTo>
                    <a:lnTo>
                      <a:pt x="18547" y="0"/>
                    </a:lnTo>
                    <a:lnTo>
                      <a:pt x="18187" y="32"/>
                    </a:lnTo>
                    <a:lnTo>
                      <a:pt x="17858" y="131"/>
                    </a:lnTo>
                    <a:lnTo>
                      <a:pt x="17563" y="263"/>
                    </a:lnTo>
                    <a:lnTo>
                      <a:pt x="17300" y="492"/>
                    </a:lnTo>
                    <a:lnTo>
                      <a:pt x="17070" y="755"/>
                    </a:lnTo>
                    <a:lnTo>
                      <a:pt x="16907" y="1050"/>
                    </a:lnTo>
                    <a:lnTo>
                      <a:pt x="16808" y="1313"/>
                    </a:lnTo>
                    <a:lnTo>
                      <a:pt x="16742" y="1608"/>
                    </a:lnTo>
                    <a:lnTo>
                      <a:pt x="16644" y="1903"/>
                    </a:lnTo>
                    <a:lnTo>
                      <a:pt x="16545" y="2166"/>
                    </a:lnTo>
                    <a:lnTo>
                      <a:pt x="16413" y="2461"/>
                    </a:lnTo>
                    <a:lnTo>
                      <a:pt x="16184" y="2692"/>
                    </a:lnTo>
                    <a:lnTo>
                      <a:pt x="15823" y="3053"/>
                    </a:lnTo>
                    <a:lnTo>
                      <a:pt x="15494" y="3282"/>
                    </a:lnTo>
                    <a:lnTo>
                      <a:pt x="15199" y="3414"/>
                    </a:lnTo>
                    <a:lnTo>
                      <a:pt x="14936" y="3479"/>
                    </a:lnTo>
                    <a:lnTo>
                      <a:pt x="14675" y="3479"/>
                    </a:lnTo>
                    <a:lnTo>
                      <a:pt x="14444" y="3414"/>
                    </a:lnTo>
                    <a:lnTo>
                      <a:pt x="14215" y="3250"/>
                    </a:lnTo>
                    <a:lnTo>
                      <a:pt x="13984" y="3085"/>
                    </a:lnTo>
                    <a:lnTo>
                      <a:pt x="13755" y="2822"/>
                    </a:lnTo>
                    <a:lnTo>
                      <a:pt x="13525" y="2561"/>
                    </a:lnTo>
                    <a:lnTo>
                      <a:pt x="13033" y="1903"/>
                    </a:lnTo>
                    <a:lnTo>
                      <a:pt x="12441" y="1182"/>
                    </a:lnTo>
                    <a:lnTo>
                      <a:pt x="12114" y="787"/>
                    </a:lnTo>
                    <a:lnTo>
                      <a:pt x="11752" y="394"/>
                    </a:lnTo>
                    <a:lnTo>
                      <a:pt x="11555" y="229"/>
                    </a:lnTo>
                    <a:lnTo>
                      <a:pt x="11293" y="98"/>
                    </a:lnTo>
                    <a:lnTo>
                      <a:pt x="11064" y="32"/>
                    </a:lnTo>
                    <a:lnTo>
                      <a:pt x="10801" y="0"/>
                    </a:lnTo>
                    <a:lnTo>
                      <a:pt x="10669" y="32"/>
                    </a:lnTo>
                    <a:lnTo>
                      <a:pt x="10472" y="131"/>
                    </a:lnTo>
                    <a:lnTo>
                      <a:pt x="9848" y="492"/>
                    </a:lnTo>
                    <a:lnTo>
                      <a:pt x="9486" y="722"/>
                    </a:lnTo>
                    <a:lnTo>
                      <a:pt x="9093" y="1018"/>
                    </a:lnTo>
                    <a:lnTo>
                      <a:pt x="8667" y="1313"/>
                    </a:lnTo>
                    <a:lnTo>
                      <a:pt x="8272" y="1674"/>
                    </a:lnTo>
                    <a:lnTo>
                      <a:pt x="7911" y="2035"/>
                    </a:lnTo>
                    <a:lnTo>
                      <a:pt x="7583" y="2429"/>
                    </a:lnTo>
                    <a:lnTo>
                      <a:pt x="7320" y="2822"/>
                    </a:lnTo>
                    <a:lnTo>
                      <a:pt x="7222" y="3021"/>
                    </a:lnTo>
                    <a:lnTo>
                      <a:pt x="7156" y="3250"/>
                    </a:lnTo>
                    <a:lnTo>
                      <a:pt x="7091" y="3447"/>
                    </a:lnTo>
                    <a:lnTo>
                      <a:pt x="7058" y="3643"/>
                    </a:lnTo>
                    <a:lnTo>
                      <a:pt x="7058" y="3840"/>
                    </a:lnTo>
                    <a:lnTo>
                      <a:pt x="7091" y="4071"/>
                    </a:lnTo>
                    <a:lnTo>
                      <a:pt x="7156" y="4267"/>
                    </a:lnTo>
                    <a:lnTo>
                      <a:pt x="7254" y="4464"/>
                    </a:lnTo>
                    <a:lnTo>
                      <a:pt x="7386" y="4661"/>
                    </a:lnTo>
                    <a:lnTo>
                      <a:pt x="7551" y="4858"/>
                    </a:lnTo>
                    <a:lnTo>
                      <a:pt x="7812" y="5056"/>
                    </a:lnTo>
                    <a:lnTo>
                      <a:pt x="8338" y="5317"/>
                    </a:lnTo>
                    <a:lnTo>
                      <a:pt x="8928" y="5450"/>
                    </a:lnTo>
                    <a:lnTo>
                      <a:pt x="9225" y="5580"/>
                    </a:lnTo>
                    <a:lnTo>
                      <a:pt x="9486" y="5712"/>
                    </a:lnTo>
                    <a:lnTo>
                      <a:pt x="9749" y="5942"/>
                    </a:lnTo>
                    <a:lnTo>
                      <a:pt x="9980" y="6204"/>
                    </a:lnTo>
                    <a:lnTo>
                      <a:pt x="10111" y="6500"/>
                    </a:lnTo>
                    <a:lnTo>
                      <a:pt x="10209" y="6828"/>
                    </a:lnTo>
                    <a:lnTo>
                      <a:pt x="10243" y="7222"/>
                    </a:lnTo>
                    <a:lnTo>
                      <a:pt x="10209" y="7485"/>
                    </a:lnTo>
                    <a:lnTo>
                      <a:pt x="10177" y="7780"/>
                    </a:lnTo>
                    <a:lnTo>
                      <a:pt x="9980" y="8306"/>
                    </a:lnTo>
                    <a:lnTo>
                      <a:pt x="9848" y="8567"/>
                    </a:lnTo>
                    <a:lnTo>
                      <a:pt x="9685" y="8830"/>
                    </a:lnTo>
                    <a:lnTo>
                      <a:pt x="9486" y="9061"/>
                    </a:lnTo>
                    <a:lnTo>
                      <a:pt x="9290" y="9290"/>
                    </a:lnTo>
                    <a:lnTo>
                      <a:pt x="9061" y="9486"/>
                    </a:lnTo>
                    <a:lnTo>
                      <a:pt x="8830" y="9685"/>
                    </a:lnTo>
                    <a:lnTo>
                      <a:pt x="8601" y="9815"/>
                    </a:lnTo>
                    <a:lnTo>
                      <a:pt x="8338" y="9980"/>
                    </a:lnTo>
                    <a:lnTo>
                      <a:pt x="8075" y="10078"/>
                    </a:lnTo>
                    <a:lnTo>
                      <a:pt x="7780" y="10177"/>
                    </a:lnTo>
                    <a:lnTo>
                      <a:pt x="7485" y="10209"/>
                    </a:lnTo>
                    <a:lnTo>
                      <a:pt x="7222" y="10243"/>
                    </a:lnTo>
                    <a:lnTo>
                      <a:pt x="6861" y="10209"/>
                    </a:lnTo>
                    <a:lnTo>
                      <a:pt x="6533" y="10111"/>
                    </a:lnTo>
                    <a:lnTo>
                      <a:pt x="6204" y="9980"/>
                    </a:lnTo>
                    <a:lnTo>
                      <a:pt x="5942" y="9749"/>
                    </a:lnTo>
                    <a:lnTo>
                      <a:pt x="5712" y="9486"/>
                    </a:lnTo>
                    <a:lnTo>
                      <a:pt x="5548" y="9191"/>
                    </a:lnTo>
                    <a:lnTo>
                      <a:pt x="5351" y="8601"/>
                    </a:lnTo>
                    <a:lnTo>
                      <a:pt x="5285" y="8338"/>
                    </a:lnTo>
                    <a:lnTo>
                      <a:pt x="5187" y="8075"/>
                    </a:lnTo>
                    <a:lnTo>
                      <a:pt x="5056" y="7812"/>
                    </a:lnTo>
                    <a:lnTo>
                      <a:pt x="4858" y="7550"/>
                    </a:lnTo>
                    <a:lnTo>
                      <a:pt x="4661" y="7386"/>
                    </a:lnTo>
                    <a:lnTo>
                      <a:pt x="4464" y="7254"/>
                    </a:lnTo>
                    <a:lnTo>
                      <a:pt x="4267" y="7156"/>
                    </a:lnTo>
                    <a:lnTo>
                      <a:pt x="4071" y="7091"/>
                    </a:lnTo>
                    <a:lnTo>
                      <a:pt x="3840" y="7058"/>
                    </a:lnTo>
                    <a:lnTo>
                      <a:pt x="3643" y="7058"/>
                    </a:lnTo>
                    <a:lnTo>
                      <a:pt x="3447" y="7091"/>
                    </a:lnTo>
                    <a:lnTo>
                      <a:pt x="3250" y="7156"/>
                    </a:lnTo>
                    <a:lnTo>
                      <a:pt x="3021" y="7222"/>
                    </a:lnTo>
                    <a:lnTo>
                      <a:pt x="2822" y="7320"/>
                    </a:lnTo>
                    <a:lnTo>
                      <a:pt x="2429" y="7583"/>
                    </a:lnTo>
                    <a:lnTo>
                      <a:pt x="2035" y="7911"/>
                    </a:lnTo>
                    <a:lnTo>
                      <a:pt x="1674" y="8272"/>
                    </a:lnTo>
                    <a:lnTo>
                      <a:pt x="1313" y="8667"/>
                    </a:lnTo>
                    <a:lnTo>
                      <a:pt x="1018" y="9093"/>
                    </a:lnTo>
                    <a:lnTo>
                      <a:pt x="722" y="9486"/>
                    </a:lnTo>
                    <a:lnTo>
                      <a:pt x="492" y="9848"/>
                    </a:lnTo>
                    <a:lnTo>
                      <a:pt x="131" y="10472"/>
                    </a:lnTo>
                    <a:lnTo>
                      <a:pt x="32" y="10669"/>
                    </a:lnTo>
                    <a:lnTo>
                      <a:pt x="0" y="10801"/>
                    </a:lnTo>
                    <a:lnTo>
                      <a:pt x="32" y="11062"/>
                    </a:lnTo>
                    <a:lnTo>
                      <a:pt x="98" y="11293"/>
                    </a:lnTo>
                    <a:lnTo>
                      <a:pt x="229" y="11555"/>
                    </a:lnTo>
                    <a:lnTo>
                      <a:pt x="394" y="11752"/>
                    </a:lnTo>
                    <a:lnTo>
                      <a:pt x="787" y="12114"/>
                    </a:lnTo>
                    <a:lnTo>
                      <a:pt x="1182" y="12441"/>
                    </a:lnTo>
                    <a:lnTo>
                      <a:pt x="1903" y="13033"/>
                    </a:lnTo>
                    <a:lnTo>
                      <a:pt x="2561" y="13525"/>
                    </a:lnTo>
                    <a:lnTo>
                      <a:pt x="2822" y="13755"/>
                    </a:lnTo>
                    <a:lnTo>
                      <a:pt x="3085" y="13984"/>
                    </a:lnTo>
                    <a:lnTo>
                      <a:pt x="3250" y="14215"/>
                    </a:lnTo>
                    <a:lnTo>
                      <a:pt x="3414" y="14444"/>
                    </a:lnTo>
                    <a:lnTo>
                      <a:pt x="3480" y="14675"/>
                    </a:lnTo>
                    <a:lnTo>
                      <a:pt x="3480" y="14936"/>
                    </a:lnTo>
                    <a:lnTo>
                      <a:pt x="3414" y="15199"/>
                    </a:lnTo>
                    <a:lnTo>
                      <a:pt x="3282" y="15494"/>
                    </a:lnTo>
                    <a:lnTo>
                      <a:pt x="3053" y="15823"/>
                    </a:lnTo>
                    <a:lnTo>
                      <a:pt x="2463" y="16413"/>
                    </a:lnTo>
                    <a:lnTo>
                      <a:pt x="2200" y="16545"/>
                    </a:lnTo>
                    <a:lnTo>
                      <a:pt x="1903" y="16644"/>
                    </a:lnTo>
                    <a:lnTo>
                      <a:pt x="1642" y="16710"/>
                    </a:lnTo>
                    <a:lnTo>
                      <a:pt x="1345" y="16775"/>
                    </a:lnTo>
                    <a:lnTo>
                      <a:pt x="1050" y="16907"/>
                    </a:lnTo>
                    <a:lnTo>
                      <a:pt x="787" y="17070"/>
                    </a:lnTo>
                    <a:lnTo>
                      <a:pt x="492" y="17300"/>
                    </a:lnTo>
                    <a:lnTo>
                      <a:pt x="263" y="17563"/>
                    </a:lnTo>
                    <a:lnTo>
                      <a:pt x="131" y="17858"/>
                    </a:lnTo>
                    <a:lnTo>
                      <a:pt x="32" y="18186"/>
                    </a:lnTo>
                    <a:lnTo>
                      <a:pt x="0" y="18547"/>
                    </a:lnTo>
                    <a:lnTo>
                      <a:pt x="32" y="18844"/>
                    </a:lnTo>
                    <a:lnTo>
                      <a:pt x="66" y="19139"/>
                    </a:lnTo>
                    <a:lnTo>
                      <a:pt x="164" y="19402"/>
                    </a:lnTo>
                    <a:lnTo>
                      <a:pt x="295" y="19697"/>
                    </a:lnTo>
                    <a:lnTo>
                      <a:pt x="427" y="19926"/>
                    </a:lnTo>
                    <a:lnTo>
                      <a:pt x="590" y="20189"/>
                    </a:lnTo>
                    <a:lnTo>
                      <a:pt x="755" y="20419"/>
                    </a:lnTo>
                    <a:lnTo>
                      <a:pt x="952" y="20648"/>
                    </a:lnTo>
                    <a:lnTo>
                      <a:pt x="1182" y="20845"/>
                    </a:lnTo>
                    <a:lnTo>
                      <a:pt x="1411" y="21010"/>
                    </a:lnTo>
                    <a:lnTo>
                      <a:pt x="1937" y="21339"/>
                    </a:lnTo>
                    <a:lnTo>
                      <a:pt x="2200" y="21437"/>
                    </a:lnTo>
                    <a:lnTo>
                      <a:pt x="2495" y="21535"/>
                    </a:lnTo>
                    <a:lnTo>
                      <a:pt x="2758" y="21568"/>
                    </a:lnTo>
                    <a:lnTo>
                      <a:pt x="3053" y="21600"/>
                    </a:lnTo>
                    <a:lnTo>
                      <a:pt x="3414" y="21568"/>
                    </a:lnTo>
                    <a:lnTo>
                      <a:pt x="3742" y="21469"/>
                    </a:lnTo>
                    <a:lnTo>
                      <a:pt x="4038" y="21339"/>
                    </a:lnTo>
                    <a:lnTo>
                      <a:pt x="4300" y="21108"/>
                    </a:lnTo>
                    <a:lnTo>
                      <a:pt x="4530" y="20845"/>
                    </a:lnTo>
                    <a:lnTo>
                      <a:pt x="4695" y="20550"/>
                    </a:lnTo>
                    <a:lnTo>
                      <a:pt x="4793" y="20287"/>
                    </a:lnTo>
                    <a:lnTo>
                      <a:pt x="4858" y="19992"/>
                    </a:lnTo>
                    <a:lnTo>
                      <a:pt x="4958" y="19697"/>
                    </a:lnTo>
                    <a:lnTo>
                      <a:pt x="5056" y="19434"/>
                    </a:lnTo>
                    <a:lnTo>
                      <a:pt x="5187" y="19139"/>
                    </a:lnTo>
                    <a:lnTo>
                      <a:pt x="5416" y="18908"/>
                    </a:lnTo>
                    <a:lnTo>
                      <a:pt x="5777" y="18581"/>
                    </a:lnTo>
                    <a:lnTo>
                      <a:pt x="6106" y="18318"/>
                    </a:lnTo>
                    <a:lnTo>
                      <a:pt x="6401" y="18186"/>
                    </a:lnTo>
                    <a:lnTo>
                      <a:pt x="6664" y="18121"/>
                    </a:lnTo>
                    <a:lnTo>
                      <a:pt x="6927" y="18121"/>
                    </a:lnTo>
                    <a:lnTo>
                      <a:pt x="7156" y="18186"/>
                    </a:lnTo>
                    <a:lnTo>
                      <a:pt x="7386" y="18350"/>
                    </a:lnTo>
                    <a:lnTo>
                      <a:pt x="7616" y="18515"/>
                    </a:lnTo>
                    <a:lnTo>
                      <a:pt x="7846" y="18778"/>
                    </a:lnTo>
                    <a:lnTo>
                      <a:pt x="8075" y="19040"/>
                    </a:lnTo>
                    <a:lnTo>
                      <a:pt x="8569" y="19697"/>
                    </a:lnTo>
                    <a:lnTo>
                      <a:pt x="9159" y="20419"/>
                    </a:lnTo>
                    <a:lnTo>
                      <a:pt x="9486" y="20813"/>
                    </a:lnTo>
                    <a:lnTo>
                      <a:pt x="9848" y="21206"/>
                    </a:lnTo>
                    <a:lnTo>
                      <a:pt x="10046" y="21371"/>
                    </a:lnTo>
                    <a:lnTo>
                      <a:pt x="10307" y="21502"/>
                    </a:lnTo>
                    <a:lnTo>
                      <a:pt x="10538" y="21568"/>
                    </a:lnTo>
                    <a:lnTo>
                      <a:pt x="10801" y="21600"/>
                    </a:lnTo>
                    <a:lnTo>
                      <a:pt x="10931" y="21568"/>
                    </a:lnTo>
                    <a:lnTo>
                      <a:pt x="11128" y="21469"/>
                    </a:lnTo>
                    <a:lnTo>
                      <a:pt x="11752" y="21108"/>
                    </a:lnTo>
                    <a:lnTo>
                      <a:pt x="12114" y="20879"/>
                    </a:lnTo>
                    <a:lnTo>
                      <a:pt x="12507" y="20582"/>
                    </a:lnTo>
                    <a:lnTo>
                      <a:pt x="12934" y="20287"/>
                    </a:lnTo>
                    <a:lnTo>
                      <a:pt x="13328" y="19926"/>
                    </a:lnTo>
                    <a:lnTo>
                      <a:pt x="13689" y="19565"/>
                    </a:lnTo>
                    <a:lnTo>
                      <a:pt x="14017" y="19171"/>
                    </a:lnTo>
                    <a:lnTo>
                      <a:pt x="14280" y="18778"/>
                    </a:lnTo>
                    <a:lnTo>
                      <a:pt x="14378" y="18581"/>
                    </a:lnTo>
                    <a:lnTo>
                      <a:pt x="14444" y="18350"/>
                    </a:lnTo>
                    <a:lnTo>
                      <a:pt x="14510" y="18153"/>
                    </a:lnTo>
                    <a:lnTo>
                      <a:pt x="14542" y="17957"/>
                    </a:lnTo>
                    <a:lnTo>
                      <a:pt x="14542" y="17760"/>
                    </a:lnTo>
                    <a:lnTo>
                      <a:pt x="14510" y="17529"/>
                    </a:lnTo>
                    <a:lnTo>
                      <a:pt x="14444" y="17333"/>
                    </a:lnTo>
                    <a:lnTo>
                      <a:pt x="14346" y="17136"/>
                    </a:lnTo>
                    <a:lnTo>
                      <a:pt x="14215" y="16939"/>
                    </a:lnTo>
                    <a:lnTo>
                      <a:pt x="14050" y="16742"/>
                    </a:lnTo>
                    <a:lnTo>
                      <a:pt x="13788" y="16545"/>
                    </a:lnTo>
                    <a:lnTo>
                      <a:pt x="13525" y="16413"/>
                    </a:lnTo>
                    <a:lnTo>
                      <a:pt x="13262" y="16315"/>
                    </a:lnTo>
                    <a:lnTo>
                      <a:pt x="12967" y="16217"/>
                    </a:lnTo>
                    <a:lnTo>
                      <a:pt x="12672" y="16150"/>
                    </a:lnTo>
                    <a:lnTo>
                      <a:pt x="12376" y="16020"/>
                    </a:lnTo>
                    <a:lnTo>
                      <a:pt x="12114" y="15889"/>
                    </a:lnTo>
                    <a:lnTo>
                      <a:pt x="11851" y="15658"/>
                    </a:lnTo>
                    <a:lnTo>
                      <a:pt x="11622" y="15396"/>
                    </a:lnTo>
                    <a:lnTo>
                      <a:pt x="11489" y="15100"/>
                    </a:lnTo>
                    <a:lnTo>
                      <a:pt x="11391" y="14773"/>
                    </a:lnTo>
                    <a:lnTo>
                      <a:pt x="11359" y="14378"/>
                    </a:lnTo>
                    <a:lnTo>
                      <a:pt x="11391" y="14115"/>
                    </a:lnTo>
                    <a:lnTo>
                      <a:pt x="11423" y="13820"/>
                    </a:lnTo>
                    <a:lnTo>
                      <a:pt x="11522" y="13557"/>
                    </a:lnTo>
                    <a:lnTo>
                      <a:pt x="11622" y="13296"/>
                    </a:lnTo>
                    <a:lnTo>
                      <a:pt x="11752" y="13033"/>
                    </a:lnTo>
                    <a:lnTo>
                      <a:pt x="11917" y="12770"/>
                    </a:lnTo>
                    <a:lnTo>
                      <a:pt x="12114" y="12539"/>
                    </a:lnTo>
                    <a:lnTo>
                      <a:pt x="12310" y="12310"/>
                    </a:lnTo>
                    <a:lnTo>
                      <a:pt x="12539" y="12114"/>
                    </a:lnTo>
                    <a:lnTo>
                      <a:pt x="12770" y="11949"/>
                    </a:lnTo>
                    <a:lnTo>
                      <a:pt x="12999" y="11785"/>
                    </a:lnTo>
                    <a:lnTo>
                      <a:pt x="13262" y="11620"/>
                    </a:lnTo>
                    <a:lnTo>
                      <a:pt x="13525" y="11522"/>
                    </a:lnTo>
                    <a:lnTo>
                      <a:pt x="13820" y="11423"/>
                    </a:lnTo>
                    <a:lnTo>
                      <a:pt x="14116" y="11391"/>
                    </a:lnTo>
                    <a:lnTo>
                      <a:pt x="14378" y="11359"/>
                    </a:lnTo>
                    <a:lnTo>
                      <a:pt x="14739" y="11391"/>
                    </a:lnTo>
                    <a:lnTo>
                      <a:pt x="15068" y="11489"/>
                    </a:lnTo>
                    <a:lnTo>
                      <a:pt x="15396" y="11620"/>
                    </a:lnTo>
                    <a:lnTo>
                      <a:pt x="15658" y="11851"/>
                    </a:lnTo>
                    <a:lnTo>
                      <a:pt x="15889" y="12114"/>
                    </a:lnTo>
                    <a:lnTo>
                      <a:pt x="16052" y="12409"/>
                    </a:lnTo>
                    <a:lnTo>
                      <a:pt x="16152" y="12704"/>
                    </a:lnTo>
                    <a:lnTo>
                      <a:pt x="16250" y="12999"/>
                    </a:lnTo>
                    <a:lnTo>
                      <a:pt x="16315" y="13262"/>
                    </a:lnTo>
                    <a:lnTo>
                      <a:pt x="16413" y="13525"/>
                    </a:lnTo>
                    <a:lnTo>
                      <a:pt x="16545" y="13788"/>
                    </a:lnTo>
                    <a:lnTo>
                      <a:pt x="16742" y="14050"/>
                    </a:lnTo>
                    <a:lnTo>
                      <a:pt x="16939" y="14215"/>
                    </a:lnTo>
                    <a:lnTo>
                      <a:pt x="17136" y="14346"/>
                    </a:lnTo>
                    <a:lnTo>
                      <a:pt x="17333" y="14444"/>
                    </a:lnTo>
                    <a:lnTo>
                      <a:pt x="17529" y="14510"/>
                    </a:lnTo>
                    <a:lnTo>
                      <a:pt x="17760" y="14542"/>
                    </a:lnTo>
                    <a:lnTo>
                      <a:pt x="17957" y="14542"/>
                    </a:lnTo>
                    <a:lnTo>
                      <a:pt x="18153" y="14510"/>
                    </a:lnTo>
                    <a:lnTo>
                      <a:pt x="18350" y="14444"/>
                    </a:lnTo>
                    <a:lnTo>
                      <a:pt x="18581" y="14378"/>
                    </a:lnTo>
                    <a:lnTo>
                      <a:pt x="18778" y="14280"/>
                    </a:lnTo>
                    <a:lnTo>
                      <a:pt x="19171" y="14017"/>
                    </a:lnTo>
                    <a:lnTo>
                      <a:pt x="19565" y="13689"/>
                    </a:lnTo>
                    <a:lnTo>
                      <a:pt x="19926" y="13328"/>
                    </a:lnTo>
                    <a:lnTo>
                      <a:pt x="20287" y="12934"/>
                    </a:lnTo>
                    <a:lnTo>
                      <a:pt x="20582" y="12507"/>
                    </a:lnTo>
                    <a:lnTo>
                      <a:pt x="20879" y="12114"/>
                    </a:lnTo>
                    <a:lnTo>
                      <a:pt x="21108" y="11752"/>
                    </a:lnTo>
                    <a:lnTo>
                      <a:pt x="21469" y="11128"/>
                    </a:lnTo>
                    <a:lnTo>
                      <a:pt x="21568" y="10931"/>
                    </a:lnTo>
                    <a:lnTo>
                      <a:pt x="21600" y="10801"/>
                    </a:lnTo>
                    <a:lnTo>
                      <a:pt x="21568" y="10538"/>
                    </a:lnTo>
                    <a:lnTo>
                      <a:pt x="21502" y="10307"/>
                    </a:lnTo>
                    <a:lnTo>
                      <a:pt x="21371" y="10045"/>
                    </a:lnTo>
                    <a:lnTo>
                      <a:pt x="21206" y="9848"/>
                    </a:lnTo>
                    <a:lnTo>
                      <a:pt x="20813" y="9486"/>
                    </a:lnTo>
                    <a:lnTo>
                      <a:pt x="20419" y="9159"/>
                    </a:lnTo>
                    <a:lnTo>
                      <a:pt x="19697" y="8567"/>
                    </a:lnTo>
                    <a:lnTo>
                      <a:pt x="19040" y="8075"/>
                    </a:lnTo>
                    <a:lnTo>
                      <a:pt x="18778" y="7846"/>
                    </a:lnTo>
                    <a:lnTo>
                      <a:pt x="18515" y="7616"/>
                    </a:lnTo>
                    <a:lnTo>
                      <a:pt x="18350" y="7386"/>
                    </a:lnTo>
                    <a:lnTo>
                      <a:pt x="18187" y="7156"/>
                    </a:lnTo>
                    <a:lnTo>
                      <a:pt x="18121" y="6927"/>
                    </a:lnTo>
                    <a:lnTo>
                      <a:pt x="18121" y="6664"/>
                    </a:lnTo>
                    <a:lnTo>
                      <a:pt x="18187" y="6401"/>
                    </a:lnTo>
                    <a:lnTo>
                      <a:pt x="18318" y="6106"/>
                    </a:lnTo>
                    <a:lnTo>
                      <a:pt x="18547" y="5777"/>
                    </a:lnTo>
                    <a:lnTo>
                      <a:pt x="18908" y="5416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CFE2F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98" name="Shape 498"/>
              <p:cNvSpPr/>
              <p:nvPr/>
            </p:nvSpPr>
            <p:spPr>
              <a:xfrm>
                <a:off x="3131503" y="21"/>
                <a:ext cx="248704" cy="430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46" y="0"/>
                    </a:moveTo>
                    <a:lnTo>
                      <a:pt x="2356" y="0"/>
                    </a:lnTo>
                    <a:lnTo>
                      <a:pt x="1867" y="25"/>
                    </a:lnTo>
                    <a:lnTo>
                      <a:pt x="1422" y="102"/>
                    </a:lnTo>
                    <a:lnTo>
                      <a:pt x="1022" y="231"/>
                    </a:lnTo>
                    <a:lnTo>
                      <a:pt x="666" y="384"/>
                    </a:lnTo>
                    <a:lnTo>
                      <a:pt x="400" y="590"/>
                    </a:lnTo>
                    <a:lnTo>
                      <a:pt x="177" y="821"/>
                    </a:lnTo>
                    <a:lnTo>
                      <a:pt x="44" y="1078"/>
                    </a:lnTo>
                    <a:lnTo>
                      <a:pt x="0" y="1360"/>
                    </a:lnTo>
                    <a:lnTo>
                      <a:pt x="0" y="20240"/>
                    </a:lnTo>
                    <a:lnTo>
                      <a:pt x="44" y="20522"/>
                    </a:lnTo>
                    <a:lnTo>
                      <a:pt x="177" y="20778"/>
                    </a:lnTo>
                    <a:lnTo>
                      <a:pt x="400" y="21010"/>
                    </a:lnTo>
                    <a:lnTo>
                      <a:pt x="666" y="21214"/>
                    </a:lnTo>
                    <a:lnTo>
                      <a:pt x="1022" y="21369"/>
                    </a:lnTo>
                    <a:lnTo>
                      <a:pt x="1422" y="21497"/>
                    </a:lnTo>
                    <a:lnTo>
                      <a:pt x="1867" y="21574"/>
                    </a:lnTo>
                    <a:lnTo>
                      <a:pt x="2356" y="21600"/>
                    </a:lnTo>
                    <a:lnTo>
                      <a:pt x="19246" y="21600"/>
                    </a:lnTo>
                    <a:lnTo>
                      <a:pt x="19733" y="21574"/>
                    </a:lnTo>
                    <a:lnTo>
                      <a:pt x="20178" y="21497"/>
                    </a:lnTo>
                    <a:lnTo>
                      <a:pt x="20578" y="21369"/>
                    </a:lnTo>
                    <a:lnTo>
                      <a:pt x="20934" y="21214"/>
                    </a:lnTo>
                    <a:lnTo>
                      <a:pt x="21200" y="21010"/>
                    </a:lnTo>
                    <a:lnTo>
                      <a:pt x="21423" y="20778"/>
                    </a:lnTo>
                    <a:lnTo>
                      <a:pt x="21556" y="20522"/>
                    </a:lnTo>
                    <a:lnTo>
                      <a:pt x="21600" y="20240"/>
                    </a:lnTo>
                    <a:lnTo>
                      <a:pt x="21600" y="1360"/>
                    </a:lnTo>
                    <a:lnTo>
                      <a:pt x="21556" y="1078"/>
                    </a:lnTo>
                    <a:lnTo>
                      <a:pt x="21423" y="821"/>
                    </a:lnTo>
                    <a:lnTo>
                      <a:pt x="21200" y="590"/>
                    </a:lnTo>
                    <a:lnTo>
                      <a:pt x="20934" y="384"/>
                    </a:lnTo>
                    <a:lnTo>
                      <a:pt x="20578" y="231"/>
                    </a:lnTo>
                    <a:lnTo>
                      <a:pt x="20178" y="102"/>
                    </a:lnTo>
                    <a:lnTo>
                      <a:pt x="19733" y="25"/>
                    </a:lnTo>
                    <a:lnTo>
                      <a:pt x="19246" y="0"/>
                    </a:lnTo>
                    <a:close/>
                    <a:moveTo>
                      <a:pt x="10134" y="1026"/>
                    </a:moveTo>
                    <a:lnTo>
                      <a:pt x="11466" y="1026"/>
                    </a:lnTo>
                    <a:lnTo>
                      <a:pt x="11689" y="1051"/>
                    </a:lnTo>
                    <a:lnTo>
                      <a:pt x="11822" y="1129"/>
                    </a:lnTo>
                    <a:lnTo>
                      <a:pt x="11955" y="1206"/>
                    </a:lnTo>
                    <a:lnTo>
                      <a:pt x="12001" y="1333"/>
                    </a:lnTo>
                    <a:lnTo>
                      <a:pt x="11955" y="1437"/>
                    </a:lnTo>
                    <a:lnTo>
                      <a:pt x="11822" y="1539"/>
                    </a:lnTo>
                    <a:lnTo>
                      <a:pt x="11689" y="1590"/>
                    </a:lnTo>
                    <a:lnTo>
                      <a:pt x="11466" y="1616"/>
                    </a:lnTo>
                    <a:lnTo>
                      <a:pt x="10134" y="1616"/>
                    </a:lnTo>
                    <a:lnTo>
                      <a:pt x="9911" y="1590"/>
                    </a:lnTo>
                    <a:lnTo>
                      <a:pt x="9778" y="1539"/>
                    </a:lnTo>
                    <a:lnTo>
                      <a:pt x="9645" y="1437"/>
                    </a:lnTo>
                    <a:lnTo>
                      <a:pt x="9601" y="1333"/>
                    </a:lnTo>
                    <a:lnTo>
                      <a:pt x="9645" y="1206"/>
                    </a:lnTo>
                    <a:lnTo>
                      <a:pt x="9778" y="1129"/>
                    </a:lnTo>
                    <a:lnTo>
                      <a:pt x="9911" y="1051"/>
                    </a:lnTo>
                    <a:lnTo>
                      <a:pt x="10134" y="1026"/>
                    </a:lnTo>
                    <a:close/>
                    <a:moveTo>
                      <a:pt x="10800" y="20471"/>
                    </a:moveTo>
                    <a:lnTo>
                      <a:pt x="10490" y="20446"/>
                    </a:lnTo>
                    <a:lnTo>
                      <a:pt x="10178" y="20394"/>
                    </a:lnTo>
                    <a:lnTo>
                      <a:pt x="9911" y="20317"/>
                    </a:lnTo>
                    <a:lnTo>
                      <a:pt x="9689" y="20215"/>
                    </a:lnTo>
                    <a:lnTo>
                      <a:pt x="9512" y="20086"/>
                    </a:lnTo>
                    <a:lnTo>
                      <a:pt x="9378" y="19933"/>
                    </a:lnTo>
                    <a:lnTo>
                      <a:pt x="9289" y="19753"/>
                    </a:lnTo>
                    <a:lnTo>
                      <a:pt x="9245" y="19573"/>
                    </a:lnTo>
                    <a:lnTo>
                      <a:pt x="9289" y="19393"/>
                    </a:lnTo>
                    <a:lnTo>
                      <a:pt x="9378" y="19214"/>
                    </a:lnTo>
                    <a:lnTo>
                      <a:pt x="9512" y="19060"/>
                    </a:lnTo>
                    <a:lnTo>
                      <a:pt x="9689" y="18932"/>
                    </a:lnTo>
                    <a:lnTo>
                      <a:pt x="9911" y="18829"/>
                    </a:lnTo>
                    <a:lnTo>
                      <a:pt x="10178" y="18752"/>
                    </a:lnTo>
                    <a:lnTo>
                      <a:pt x="10490" y="18701"/>
                    </a:lnTo>
                    <a:lnTo>
                      <a:pt x="10800" y="18675"/>
                    </a:lnTo>
                    <a:lnTo>
                      <a:pt x="11112" y="18701"/>
                    </a:lnTo>
                    <a:lnTo>
                      <a:pt x="11422" y="18752"/>
                    </a:lnTo>
                    <a:lnTo>
                      <a:pt x="11689" y="18829"/>
                    </a:lnTo>
                    <a:lnTo>
                      <a:pt x="11911" y="18932"/>
                    </a:lnTo>
                    <a:lnTo>
                      <a:pt x="12088" y="19060"/>
                    </a:lnTo>
                    <a:lnTo>
                      <a:pt x="12223" y="19214"/>
                    </a:lnTo>
                    <a:lnTo>
                      <a:pt x="12311" y="19393"/>
                    </a:lnTo>
                    <a:lnTo>
                      <a:pt x="12357" y="19573"/>
                    </a:lnTo>
                    <a:lnTo>
                      <a:pt x="12311" y="19753"/>
                    </a:lnTo>
                    <a:lnTo>
                      <a:pt x="12223" y="19933"/>
                    </a:lnTo>
                    <a:lnTo>
                      <a:pt x="12088" y="20086"/>
                    </a:lnTo>
                    <a:lnTo>
                      <a:pt x="11911" y="20215"/>
                    </a:lnTo>
                    <a:lnTo>
                      <a:pt x="11689" y="20317"/>
                    </a:lnTo>
                    <a:lnTo>
                      <a:pt x="11422" y="20394"/>
                    </a:lnTo>
                    <a:lnTo>
                      <a:pt x="11112" y="20446"/>
                    </a:lnTo>
                    <a:lnTo>
                      <a:pt x="10800" y="20471"/>
                    </a:lnTo>
                    <a:close/>
                    <a:moveTo>
                      <a:pt x="19246" y="17547"/>
                    </a:moveTo>
                    <a:lnTo>
                      <a:pt x="2356" y="17547"/>
                    </a:lnTo>
                    <a:lnTo>
                      <a:pt x="2356" y="2693"/>
                    </a:lnTo>
                    <a:lnTo>
                      <a:pt x="19246" y="2693"/>
                    </a:lnTo>
                    <a:lnTo>
                      <a:pt x="19246" y="17547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CFE2F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503" name="Group 503"/>
              <p:cNvGrpSpPr/>
              <p:nvPr/>
            </p:nvGrpSpPr>
            <p:grpSpPr>
              <a:xfrm>
                <a:off x="2231016" y="40449"/>
                <a:ext cx="342882" cy="350027"/>
                <a:chOff x="0" y="21"/>
                <a:chExt cx="342880" cy="350025"/>
              </a:xfrm>
            </p:grpSpPr>
            <p:sp>
              <p:nvSpPr>
                <p:cNvPr id="499" name="Shape 499"/>
                <p:cNvSpPr/>
                <p:nvPr/>
              </p:nvSpPr>
              <p:spPr>
                <a:xfrm>
                  <a:off x="0" y="20"/>
                  <a:ext cx="264589" cy="26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79" y="0"/>
                      </a:moveTo>
                      <a:lnTo>
                        <a:pt x="10236" y="41"/>
                      </a:lnTo>
                      <a:lnTo>
                        <a:pt x="9694" y="82"/>
                      </a:lnTo>
                      <a:lnTo>
                        <a:pt x="9150" y="125"/>
                      </a:lnTo>
                      <a:lnTo>
                        <a:pt x="8606" y="250"/>
                      </a:lnTo>
                      <a:lnTo>
                        <a:pt x="7604" y="501"/>
                      </a:lnTo>
                      <a:lnTo>
                        <a:pt x="7103" y="667"/>
                      </a:lnTo>
                      <a:lnTo>
                        <a:pt x="6601" y="877"/>
                      </a:lnTo>
                      <a:lnTo>
                        <a:pt x="6100" y="1086"/>
                      </a:lnTo>
                      <a:lnTo>
                        <a:pt x="5180" y="1587"/>
                      </a:lnTo>
                      <a:lnTo>
                        <a:pt x="4764" y="1837"/>
                      </a:lnTo>
                      <a:lnTo>
                        <a:pt x="3928" y="2463"/>
                      </a:lnTo>
                      <a:lnTo>
                        <a:pt x="3175" y="3175"/>
                      </a:lnTo>
                      <a:lnTo>
                        <a:pt x="2465" y="3927"/>
                      </a:lnTo>
                      <a:lnTo>
                        <a:pt x="1839" y="4762"/>
                      </a:lnTo>
                      <a:lnTo>
                        <a:pt x="1546" y="5222"/>
                      </a:lnTo>
                      <a:lnTo>
                        <a:pt x="1045" y="6142"/>
                      </a:lnTo>
                      <a:lnTo>
                        <a:pt x="835" y="6601"/>
                      </a:lnTo>
                      <a:lnTo>
                        <a:pt x="669" y="7102"/>
                      </a:lnTo>
                      <a:lnTo>
                        <a:pt x="501" y="7603"/>
                      </a:lnTo>
                      <a:lnTo>
                        <a:pt x="334" y="8104"/>
                      </a:lnTo>
                      <a:lnTo>
                        <a:pt x="209" y="8648"/>
                      </a:lnTo>
                      <a:lnTo>
                        <a:pt x="125" y="9149"/>
                      </a:lnTo>
                      <a:lnTo>
                        <a:pt x="43" y="9693"/>
                      </a:lnTo>
                      <a:lnTo>
                        <a:pt x="0" y="10236"/>
                      </a:lnTo>
                      <a:lnTo>
                        <a:pt x="0" y="11364"/>
                      </a:lnTo>
                      <a:lnTo>
                        <a:pt x="43" y="11907"/>
                      </a:lnTo>
                      <a:lnTo>
                        <a:pt x="125" y="12449"/>
                      </a:lnTo>
                      <a:lnTo>
                        <a:pt x="209" y="12993"/>
                      </a:lnTo>
                      <a:lnTo>
                        <a:pt x="334" y="13494"/>
                      </a:lnTo>
                      <a:lnTo>
                        <a:pt x="501" y="14038"/>
                      </a:lnTo>
                      <a:lnTo>
                        <a:pt x="669" y="14539"/>
                      </a:lnTo>
                      <a:lnTo>
                        <a:pt x="835" y="14999"/>
                      </a:lnTo>
                      <a:lnTo>
                        <a:pt x="1045" y="15500"/>
                      </a:lnTo>
                      <a:lnTo>
                        <a:pt x="1546" y="16419"/>
                      </a:lnTo>
                      <a:lnTo>
                        <a:pt x="1839" y="16838"/>
                      </a:lnTo>
                      <a:lnTo>
                        <a:pt x="2465" y="17673"/>
                      </a:lnTo>
                      <a:lnTo>
                        <a:pt x="3175" y="18425"/>
                      </a:lnTo>
                      <a:lnTo>
                        <a:pt x="3928" y="19135"/>
                      </a:lnTo>
                      <a:lnTo>
                        <a:pt x="4764" y="19761"/>
                      </a:lnTo>
                      <a:lnTo>
                        <a:pt x="5180" y="20054"/>
                      </a:lnTo>
                      <a:lnTo>
                        <a:pt x="6100" y="20555"/>
                      </a:lnTo>
                      <a:lnTo>
                        <a:pt x="6601" y="20765"/>
                      </a:lnTo>
                      <a:lnTo>
                        <a:pt x="7103" y="20931"/>
                      </a:lnTo>
                      <a:lnTo>
                        <a:pt x="7604" y="21099"/>
                      </a:lnTo>
                      <a:lnTo>
                        <a:pt x="8105" y="21265"/>
                      </a:lnTo>
                      <a:lnTo>
                        <a:pt x="8606" y="21391"/>
                      </a:lnTo>
                      <a:lnTo>
                        <a:pt x="9694" y="21559"/>
                      </a:lnTo>
                      <a:lnTo>
                        <a:pt x="10236" y="21600"/>
                      </a:lnTo>
                      <a:lnTo>
                        <a:pt x="11364" y="21600"/>
                      </a:lnTo>
                      <a:lnTo>
                        <a:pt x="11906" y="21559"/>
                      </a:lnTo>
                      <a:lnTo>
                        <a:pt x="12450" y="21475"/>
                      </a:lnTo>
                      <a:lnTo>
                        <a:pt x="12951" y="21391"/>
                      </a:lnTo>
                      <a:lnTo>
                        <a:pt x="13495" y="21265"/>
                      </a:lnTo>
                      <a:lnTo>
                        <a:pt x="13996" y="21099"/>
                      </a:lnTo>
                      <a:lnTo>
                        <a:pt x="14497" y="20931"/>
                      </a:lnTo>
                      <a:lnTo>
                        <a:pt x="14999" y="20765"/>
                      </a:lnTo>
                      <a:lnTo>
                        <a:pt x="15459" y="20555"/>
                      </a:lnTo>
                      <a:lnTo>
                        <a:pt x="15917" y="20305"/>
                      </a:lnTo>
                      <a:lnTo>
                        <a:pt x="16377" y="20054"/>
                      </a:lnTo>
                      <a:lnTo>
                        <a:pt x="16836" y="19761"/>
                      </a:lnTo>
                      <a:lnTo>
                        <a:pt x="17672" y="19135"/>
                      </a:lnTo>
                      <a:lnTo>
                        <a:pt x="18425" y="18425"/>
                      </a:lnTo>
                      <a:lnTo>
                        <a:pt x="19135" y="17673"/>
                      </a:lnTo>
                      <a:lnTo>
                        <a:pt x="19761" y="16838"/>
                      </a:lnTo>
                      <a:lnTo>
                        <a:pt x="20012" y="16419"/>
                      </a:lnTo>
                      <a:lnTo>
                        <a:pt x="20512" y="15500"/>
                      </a:lnTo>
                      <a:lnTo>
                        <a:pt x="20722" y="14999"/>
                      </a:lnTo>
                      <a:lnTo>
                        <a:pt x="20931" y="14539"/>
                      </a:lnTo>
                      <a:lnTo>
                        <a:pt x="21097" y="14038"/>
                      </a:lnTo>
                      <a:lnTo>
                        <a:pt x="21266" y="13494"/>
                      </a:lnTo>
                      <a:lnTo>
                        <a:pt x="21350" y="12993"/>
                      </a:lnTo>
                      <a:lnTo>
                        <a:pt x="21475" y="12449"/>
                      </a:lnTo>
                      <a:lnTo>
                        <a:pt x="21516" y="11907"/>
                      </a:lnTo>
                      <a:lnTo>
                        <a:pt x="21557" y="11364"/>
                      </a:lnTo>
                      <a:lnTo>
                        <a:pt x="21600" y="10820"/>
                      </a:lnTo>
                      <a:lnTo>
                        <a:pt x="21557" y="10236"/>
                      </a:lnTo>
                      <a:lnTo>
                        <a:pt x="21475" y="9149"/>
                      </a:lnTo>
                      <a:lnTo>
                        <a:pt x="21350" y="8648"/>
                      </a:lnTo>
                      <a:lnTo>
                        <a:pt x="21266" y="8104"/>
                      </a:lnTo>
                      <a:lnTo>
                        <a:pt x="21097" y="7603"/>
                      </a:lnTo>
                      <a:lnTo>
                        <a:pt x="20931" y="7102"/>
                      </a:lnTo>
                      <a:lnTo>
                        <a:pt x="20722" y="6601"/>
                      </a:lnTo>
                      <a:lnTo>
                        <a:pt x="20512" y="6142"/>
                      </a:lnTo>
                      <a:lnTo>
                        <a:pt x="19761" y="4762"/>
                      </a:lnTo>
                      <a:lnTo>
                        <a:pt x="19135" y="3927"/>
                      </a:lnTo>
                      <a:lnTo>
                        <a:pt x="18425" y="3175"/>
                      </a:lnTo>
                      <a:lnTo>
                        <a:pt x="17672" y="2463"/>
                      </a:lnTo>
                      <a:lnTo>
                        <a:pt x="16836" y="1837"/>
                      </a:lnTo>
                      <a:lnTo>
                        <a:pt x="15917" y="1336"/>
                      </a:lnTo>
                      <a:lnTo>
                        <a:pt x="15459" y="1086"/>
                      </a:lnTo>
                      <a:lnTo>
                        <a:pt x="14999" y="877"/>
                      </a:lnTo>
                      <a:lnTo>
                        <a:pt x="14497" y="667"/>
                      </a:lnTo>
                      <a:lnTo>
                        <a:pt x="13996" y="501"/>
                      </a:lnTo>
                      <a:lnTo>
                        <a:pt x="13495" y="376"/>
                      </a:lnTo>
                      <a:lnTo>
                        <a:pt x="12951" y="250"/>
                      </a:lnTo>
                      <a:lnTo>
                        <a:pt x="12450" y="125"/>
                      </a:lnTo>
                      <a:lnTo>
                        <a:pt x="11906" y="82"/>
                      </a:lnTo>
                      <a:lnTo>
                        <a:pt x="11364" y="41"/>
                      </a:lnTo>
                      <a:lnTo>
                        <a:pt x="10779" y="0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00" name="Shape 500"/>
                <p:cNvSpPr/>
                <p:nvPr/>
              </p:nvSpPr>
              <p:spPr>
                <a:xfrm>
                  <a:off x="30720" y="30720"/>
                  <a:ext cx="203149" cy="2031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73" y="0"/>
                      </a:moveTo>
                      <a:lnTo>
                        <a:pt x="9685" y="54"/>
                      </a:lnTo>
                      <a:lnTo>
                        <a:pt x="8597" y="217"/>
                      </a:lnTo>
                      <a:lnTo>
                        <a:pt x="7563" y="489"/>
                      </a:lnTo>
                      <a:lnTo>
                        <a:pt x="6582" y="871"/>
                      </a:lnTo>
                      <a:lnTo>
                        <a:pt x="5657" y="1305"/>
                      </a:lnTo>
                      <a:lnTo>
                        <a:pt x="4788" y="1850"/>
                      </a:lnTo>
                      <a:lnTo>
                        <a:pt x="3917" y="2502"/>
                      </a:lnTo>
                      <a:lnTo>
                        <a:pt x="3155" y="3210"/>
                      </a:lnTo>
                      <a:lnTo>
                        <a:pt x="2446" y="3972"/>
                      </a:lnTo>
                      <a:lnTo>
                        <a:pt x="1850" y="4787"/>
                      </a:lnTo>
                      <a:lnTo>
                        <a:pt x="1305" y="5659"/>
                      </a:lnTo>
                      <a:lnTo>
                        <a:pt x="869" y="6637"/>
                      </a:lnTo>
                      <a:lnTo>
                        <a:pt x="489" y="7618"/>
                      </a:lnTo>
                      <a:lnTo>
                        <a:pt x="217" y="8650"/>
                      </a:lnTo>
                      <a:lnTo>
                        <a:pt x="54" y="9684"/>
                      </a:lnTo>
                      <a:lnTo>
                        <a:pt x="0" y="10826"/>
                      </a:lnTo>
                      <a:lnTo>
                        <a:pt x="54" y="11916"/>
                      </a:lnTo>
                      <a:lnTo>
                        <a:pt x="217" y="13004"/>
                      </a:lnTo>
                      <a:lnTo>
                        <a:pt x="489" y="14036"/>
                      </a:lnTo>
                      <a:lnTo>
                        <a:pt x="869" y="15017"/>
                      </a:lnTo>
                      <a:lnTo>
                        <a:pt x="1305" y="15941"/>
                      </a:lnTo>
                      <a:lnTo>
                        <a:pt x="1850" y="16813"/>
                      </a:lnTo>
                      <a:lnTo>
                        <a:pt x="2446" y="17682"/>
                      </a:lnTo>
                      <a:lnTo>
                        <a:pt x="3155" y="18443"/>
                      </a:lnTo>
                      <a:lnTo>
                        <a:pt x="3917" y="19152"/>
                      </a:lnTo>
                      <a:lnTo>
                        <a:pt x="4788" y="19750"/>
                      </a:lnTo>
                      <a:lnTo>
                        <a:pt x="5657" y="20293"/>
                      </a:lnTo>
                      <a:lnTo>
                        <a:pt x="6582" y="20729"/>
                      </a:lnTo>
                      <a:lnTo>
                        <a:pt x="7563" y="21111"/>
                      </a:lnTo>
                      <a:lnTo>
                        <a:pt x="8597" y="21381"/>
                      </a:lnTo>
                      <a:lnTo>
                        <a:pt x="9685" y="21544"/>
                      </a:lnTo>
                      <a:lnTo>
                        <a:pt x="10773" y="21600"/>
                      </a:lnTo>
                      <a:lnTo>
                        <a:pt x="11915" y="21544"/>
                      </a:lnTo>
                      <a:lnTo>
                        <a:pt x="12949" y="21381"/>
                      </a:lnTo>
                      <a:lnTo>
                        <a:pt x="13984" y="21111"/>
                      </a:lnTo>
                      <a:lnTo>
                        <a:pt x="14962" y="20729"/>
                      </a:lnTo>
                      <a:lnTo>
                        <a:pt x="15941" y="20293"/>
                      </a:lnTo>
                      <a:lnTo>
                        <a:pt x="16812" y="19750"/>
                      </a:lnTo>
                      <a:lnTo>
                        <a:pt x="17630" y="19152"/>
                      </a:lnTo>
                      <a:lnTo>
                        <a:pt x="18389" y="18443"/>
                      </a:lnTo>
                      <a:lnTo>
                        <a:pt x="19098" y="17682"/>
                      </a:lnTo>
                      <a:lnTo>
                        <a:pt x="19750" y="16813"/>
                      </a:lnTo>
                      <a:lnTo>
                        <a:pt x="20295" y="15941"/>
                      </a:lnTo>
                      <a:lnTo>
                        <a:pt x="20731" y="15017"/>
                      </a:lnTo>
                      <a:lnTo>
                        <a:pt x="21111" y="14036"/>
                      </a:lnTo>
                      <a:lnTo>
                        <a:pt x="21383" y="13004"/>
                      </a:lnTo>
                      <a:lnTo>
                        <a:pt x="21546" y="11916"/>
                      </a:lnTo>
                      <a:lnTo>
                        <a:pt x="21600" y="10826"/>
                      </a:lnTo>
                      <a:lnTo>
                        <a:pt x="21546" y="9684"/>
                      </a:lnTo>
                      <a:lnTo>
                        <a:pt x="21383" y="8650"/>
                      </a:lnTo>
                      <a:lnTo>
                        <a:pt x="21111" y="7618"/>
                      </a:lnTo>
                      <a:lnTo>
                        <a:pt x="20731" y="6637"/>
                      </a:lnTo>
                      <a:lnTo>
                        <a:pt x="20295" y="5659"/>
                      </a:lnTo>
                      <a:lnTo>
                        <a:pt x="19750" y="4787"/>
                      </a:lnTo>
                      <a:lnTo>
                        <a:pt x="19098" y="3972"/>
                      </a:lnTo>
                      <a:lnTo>
                        <a:pt x="18389" y="3210"/>
                      </a:lnTo>
                      <a:lnTo>
                        <a:pt x="17630" y="2502"/>
                      </a:lnTo>
                      <a:lnTo>
                        <a:pt x="16812" y="1850"/>
                      </a:lnTo>
                      <a:lnTo>
                        <a:pt x="15941" y="1305"/>
                      </a:lnTo>
                      <a:lnTo>
                        <a:pt x="14962" y="871"/>
                      </a:lnTo>
                      <a:lnTo>
                        <a:pt x="13984" y="489"/>
                      </a:lnTo>
                      <a:lnTo>
                        <a:pt x="12949" y="217"/>
                      </a:lnTo>
                      <a:lnTo>
                        <a:pt x="11915" y="54"/>
                      </a:lnTo>
                      <a:lnTo>
                        <a:pt x="10773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01" name="Shape 501"/>
                <p:cNvSpPr/>
                <p:nvPr/>
              </p:nvSpPr>
              <p:spPr>
                <a:xfrm>
                  <a:off x="60894" y="61419"/>
                  <a:ext cx="71149" cy="711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159" y="19271"/>
                      </a:lnTo>
                      <a:lnTo>
                        <a:pt x="472" y="17254"/>
                      </a:lnTo>
                      <a:lnTo>
                        <a:pt x="938" y="15079"/>
                      </a:lnTo>
                      <a:lnTo>
                        <a:pt x="1710" y="13209"/>
                      </a:lnTo>
                      <a:lnTo>
                        <a:pt x="2641" y="11192"/>
                      </a:lnTo>
                      <a:lnTo>
                        <a:pt x="3732" y="9482"/>
                      </a:lnTo>
                      <a:lnTo>
                        <a:pt x="4976" y="7772"/>
                      </a:lnTo>
                      <a:lnTo>
                        <a:pt x="6373" y="6215"/>
                      </a:lnTo>
                      <a:lnTo>
                        <a:pt x="7929" y="4818"/>
                      </a:lnTo>
                      <a:lnTo>
                        <a:pt x="9633" y="3573"/>
                      </a:lnTo>
                      <a:lnTo>
                        <a:pt x="11342" y="2489"/>
                      </a:lnTo>
                      <a:lnTo>
                        <a:pt x="13211" y="1557"/>
                      </a:lnTo>
                      <a:lnTo>
                        <a:pt x="15227" y="932"/>
                      </a:lnTo>
                      <a:lnTo>
                        <a:pt x="17249" y="313"/>
                      </a:lnTo>
                      <a:lnTo>
                        <a:pt x="19425" y="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02" name="Shape 502"/>
                <p:cNvSpPr/>
                <p:nvPr/>
              </p:nvSpPr>
              <p:spPr>
                <a:xfrm>
                  <a:off x="213402" y="221093"/>
                  <a:ext cx="129479" cy="1289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3601"/>
                      </a:moveTo>
                      <a:lnTo>
                        <a:pt x="17418" y="21086"/>
                      </a:lnTo>
                      <a:lnTo>
                        <a:pt x="17930" y="21431"/>
                      </a:lnTo>
                      <a:lnTo>
                        <a:pt x="18270" y="21516"/>
                      </a:lnTo>
                      <a:lnTo>
                        <a:pt x="18613" y="21600"/>
                      </a:lnTo>
                      <a:lnTo>
                        <a:pt x="18953" y="21516"/>
                      </a:lnTo>
                      <a:lnTo>
                        <a:pt x="19209" y="21431"/>
                      </a:lnTo>
                      <a:lnTo>
                        <a:pt x="19549" y="21259"/>
                      </a:lnTo>
                      <a:lnTo>
                        <a:pt x="19809" y="21086"/>
                      </a:lnTo>
                      <a:lnTo>
                        <a:pt x="21344" y="19545"/>
                      </a:lnTo>
                      <a:lnTo>
                        <a:pt x="21516" y="19200"/>
                      </a:lnTo>
                      <a:lnTo>
                        <a:pt x="21600" y="18858"/>
                      </a:lnTo>
                      <a:lnTo>
                        <a:pt x="21600" y="18256"/>
                      </a:lnTo>
                      <a:lnTo>
                        <a:pt x="21516" y="17915"/>
                      </a:lnTo>
                      <a:lnTo>
                        <a:pt x="21344" y="17658"/>
                      </a:lnTo>
                      <a:lnTo>
                        <a:pt x="21088" y="17317"/>
                      </a:lnTo>
                      <a:lnTo>
                        <a:pt x="3758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524" name="Group 524"/>
              <p:cNvGrpSpPr/>
              <p:nvPr/>
            </p:nvGrpSpPr>
            <p:grpSpPr>
              <a:xfrm>
                <a:off x="20" y="634031"/>
                <a:ext cx="3920182" cy="376650"/>
                <a:chOff x="21" y="21"/>
                <a:chExt cx="3920180" cy="376649"/>
              </a:xfrm>
            </p:grpSpPr>
            <p:sp>
              <p:nvSpPr>
                <p:cNvPr id="504" name="Shape 504"/>
                <p:cNvSpPr/>
                <p:nvPr/>
              </p:nvSpPr>
              <p:spPr>
                <a:xfrm>
                  <a:off x="906370" y="33809"/>
                  <a:ext cx="339794" cy="3090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1" y="0"/>
                      </a:moveTo>
                      <a:lnTo>
                        <a:pt x="10246" y="0"/>
                      </a:lnTo>
                      <a:lnTo>
                        <a:pt x="9693" y="35"/>
                      </a:lnTo>
                      <a:lnTo>
                        <a:pt x="9140" y="107"/>
                      </a:lnTo>
                      <a:lnTo>
                        <a:pt x="8621" y="178"/>
                      </a:lnTo>
                      <a:lnTo>
                        <a:pt x="8100" y="285"/>
                      </a:lnTo>
                      <a:lnTo>
                        <a:pt x="7579" y="429"/>
                      </a:lnTo>
                      <a:lnTo>
                        <a:pt x="7091" y="608"/>
                      </a:lnTo>
                      <a:lnTo>
                        <a:pt x="6604" y="786"/>
                      </a:lnTo>
                      <a:lnTo>
                        <a:pt x="6115" y="965"/>
                      </a:lnTo>
                      <a:lnTo>
                        <a:pt x="5659" y="1216"/>
                      </a:lnTo>
                      <a:lnTo>
                        <a:pt x="5204" y="1430"/>
                      </a:lnTo>
                      <a:lnTo>
                        <a:pt x="4750" y="1717"/>
                      </a:lnTo>
                      <a:lnTo>
                        <a:pt x="4326" y="2001"/>
                      </a:lnTo>
                      <a:lnTo>
                        <a:pt x="3936" y="2288"/>
                      </a:lnTo>
                      <a:lnTo>
                        <a:pt x="3545" y="2609"/>
                      </a:lnTo>
                      <a:lnTo>
                        <a:pt x="3155" y="2932"/>
                      </a:lnTo>
                      <a:lnTo>
                        <a:pt x="2797" y="3289"/>
                      </a:lnTo>
                      <a:lnTo>
                        <a:pt x="2472" y="3647"/>
                      </a:lnTo>
                      <a:lnTo>
                        <a:pt x="2147" y="4041"/>
                      </a:lnTo>
                      <a:lnTo>
                        <a:pt x="1854" y="4435"/>
                      </a:lnTo>
                      <a:lnTo>
                        <a:pt x="1561" y="4827"/>
                      </a:lnTo>
                      <a:lnTo>
                        <a:pt x="1301" y="5257"/>
                      </a:lnTo>
                      <a:lnTo>
                        <a:pt x="1073" y="5686"/>
                      </a:lnTo>
                      <a:lnTo>
                        <a:pt x="846" y="6151"/>
                      </a:lnTo>
                      <a:lnTo>
                        <a:pt x="650" y="6615"/>
                      </a:lnTo>
                      <a:lnTo>
                        <a:pt x="488" y="7081"/>
                      </a:lnTo>
                      <a:lnTo>
                        <a:pt x="325" y="7545"/>
                      </a:lnTo>
                      <a:lnTo>
                        <a:pt x="130" y="8546"/>
                      </a:lnTo>
                      <a:lnTo>
                        <a:pt x="64" y="9047"/>
                      </a:lnTo>
                      <a:lnTo>
                        <a:pt x="0" y="9547"/>
                      </a:lnTo>
                      <a:lnTo>
                        <a:pt x="0" y="10621"/>
                      </a:lnTo>
                      <a:lnTo>
                        <a:pt x="64" y="11194"/>
                      </a:lnTo>
                      <a:lnTo>
                        <a:pt x="130" y="11729"/>
                      </a:lnTo>
                      <a:lnTo>
                        <a:pt x="260" y="12230"/>
                      </a:lnTo>
                      <a:lnTo>
                        <a:pt x="390" y="12766"/>
                      </a:lnTo>
                      <a:lnTo>
                        <a:pt x="553" y="13267"/>
                      </a:lnTo>
                      <a:lnTo>
                        <a:pt x="748" y="13768"/>
                      </a:lnTo>
                      <a:lnTo>
                        <a:pt x="975" y="14268"/>
                      </a:lnTo>
                      <a:lnTo>
                        <a:pt x="1203" y="14734"/>
                      </a:lnTo>
                      <a:lnTo>
                        <a:pt x="1464" y="15163"/>
                      </a:lnTo>
                      <a:lnTo>
                        <a:pt x="1789" y="15628"/>
                      </a:lnTo>
                      <a:lnTo>
                        <a:pt x="2081" y="16057"/>
                      </a:lnTo>
                      <a:lnTo>
                        <a:pt x="2797" y="16844"/>
                      </a:lnTo>
                      <a:lnTo>
                        <a:pt x="3187" y="17237"/>
                      </a:lnTo>
                      <a:lnTo>
                        <a:pt x="3578" y="17594"/>
                      </a:lnTo>
                      <a:lnTo>
                        <a:pt x="3318" y="18132"/>
                      </a:lnTo>
                      <a:lnTo>
                        <a:pt x="3025" y="18668"/>
                      </a:lnTo>
                      <a:lnTo>
                        <a:pt x="2699" y="19240"/>
                      </a:lnTo>
                      <a:lnTo>
                        <a:pt x="2277" y="19776"/>
                      </a:lnTo>
                      <a:lnTo>
                        <a:pt x="1822" y="20312"/>
                      </a:lnTo>
                      <a:lnTo>
                        <a:pt x="1561" y="20563"/>
                      </a:lnTo>
                      <a:lnTo>
                        <a:pt x="1269" y="20778"/>
                      </a:lnTo>
                      <a:lnTo>
                        <a:pt x="975" y="20992"/>
                      </a:lnTo>
                      <a:lnTo>
                        <a:pt x="683" y="21206"/>
                      </a:lnTo>
                      <a:lnTo>
                        <a:pt x="358" y="21349"/>
                      </a:lnTo>
                      <a:lnTo>
                        <a:pt x="0" y="21528"/>
                      </a:lnTo>
                      <a:lnTo>
                        <a:pt x="162" y="21528"/>
                      </a:lnTo>
                      <a:lnTo>
                        <a:pt x="650" y="21600"/>
                      </a:lnTo>
                      <a:lnTo>
                        <a:pt x="1822" y="21600"/>
                      </a:lnTo>
                      <a:lnTo>
                        <a:pt x="2277" y="21565"/>
                      </a:lnTo>
                      <a:lnTo>
                        <a:pt x="2797" y="21458"/>
                      </a:lnTo>
                      <a:lnTo>
                        <a:pt x="3318" y="21349"/>
                      </a:lnTo>
                      <a:lnTo>
                        <a:pt x="3871" y="21171"/>
                      </a:lnTo>
                      <a:lnTo>
                        <a:pt x="4424" y="20957"/>
                      </a:lnTo>
                      <a:lnTo>
                        <a:pt x="5009" y="20671"/>
                      </a:lnTo>
                      <a:lnTo>
                        <a:pt x="5562" y="20312"/>
                      </a:lnTo>
                      <a:lnTo>
                        <a:pt x="6115" y="19919"/>
                      </a:lnTo>
                      <a:lnTo>
                        <a:pt x="6636" y="19383"/>
                      </a:lnTo>
                      <a:lnTo>
                        <a:pt x="7123" y="19562"/>
                      </a:lnTo>
                      <a:lnTo>
                        <a:pt x="7612" y="19740"/>
                      </a:lnTo>
                      <a:lnTo>
                        <a:pt x="8132" y="19848"/>
                      </a:lnTo>
                      <a:lnTo>
                        <a:pt x="9174" y="20063"/>
                      </a:lnTo>
                      <a:lnTo>
                        <a:pt x="9693" y="20133"/>
                      </a:lnTo>
                      <a:lnTo>
                        <a:pt x="10246" y="20170"/>
                      </a:lnTo>
                      <a:lnTo>
                        <a:pt x="11354" y="20170"/>
                      </a:lnTo>
                      <a:lnTo>
                        <a:pt x="11907" y="20133"/>
                      </a:lnTo>
                      <a:lnTo>
                        <a:pt x="12460" y="20063"/>
                      </a:lnTo>
                      <a:lnTo>
                        <a:pt x="12979" y="19955"/>
                      </a:lnTo>
                      <a:lnTo>
                        <a:pt x="13500" y="19848"/>
                      </a:lnTo>
                      <a:lnTo>
                        <a:pt x="14021" y="19704"/>
                      </a:lnTo>
                      <a:lnTo>
                        <a:pt x="14509" y="19562"/>
                      </a:lnTo>
                      <a:lnTo>
                        <a:pt x="14996" y="19383"/>
                      </a:lnTo>
                      <a:lnTo>
                        <a:pt x="15485" y="19168"/>
                      </a:lnTo>
                      <a:lnTo>
                        <a:pt x="15941" y="18954"/>
                      </a:lnTo>
                      <a:lnTo>
                        <a:pt x="16396" y="18703"/>
                      </a:lnTo>
                      <a:lnTo>
                        <a:pt x="16851" y="18453"/>
                      </a:lnTo>
                      <a:lnTo>
                        <a:pt x="17274" y="18167"/>
                      </a:lnTo>
                      <a:lnTo>
                        <a:pt x="17664" y="17881"/>
                      </a:lnTo>
                      <a:lnTo>
                        <a:pt x="18055" y="17559"/>
                      </a:lnTo>
                      <a:lnTo>
                        <a:pt x="18445" y="17201"/>
                      </a:lnTo>
                      <a:lnTo>
                        <a:pt x="18803" y="16879"/>
                      </a:lnTo>
                      <a:lnTo>
                        <a:pt x="19128" y="16486"/>
                      </a:lnTo>
                      <a:lnTo>
                        <a:pt x="19453" y="16129"/>
                      </a:lnTo>
                      <a:lnTo>
                        <a:pt x="19746" y="15735"/>
                      </a:lnTo>
                      <a:lnTo>
                        <a:pt x="20039" y="15305"/>
                      </a:lnTo>
                      <a:lnTo>
                        <a:pt x="20299" y="14876"/>
                      </a:lnTo>
                      <a:lnTo>
                        <a:pt x="20527" y="14447"/>
                      </a:lnTo>
                      <a:lnTo>
                        <a:pt x="20754" y="14019"/>
                      </a:lnTo>
                      <a:lnTo>
                        <a:pt x="20950" y="13553"/>
                      </a:lnTo>
                      <a:lnTo>
                        <a:pt x="21112" y="13088"/>
                      </a:lnTo>
                      <a:lnTo>
                        <a:pt x="21275" y="12588"/>
                      </a:lnTo>
                      <a:lnTo>
                        <a:pt x="21373" y="12123"/>
                      </a:lnTo>
                      <a:lnTo>
                        <a:pt x="21470" y="11622"/>
                      </a:lnTo>
                      <a:lnTo>
                        <a:pt x="21536" y="11122"/>
                      </a:lnTo>
                      <a:lnTo>
                        <a:pt x="21600" y="10586"/>
                      </a:lnTo>
                      <a:lnTo>
                        <a:pt x="21600" y="9547"/>
                      </a:lnTo>
                      <a:lnTo>
                        <a:pt x="21536" y="9047"/>
                      </a:lnTo>
                      <a:lnTo>
                        <a:pt x="21470" y="8546"/>
                      </a:lnTo>
                      <a:lnTo>
                        <a:pt x="21275" y="7545"/>
                      </a:lnTo>
                      <a:lnTo>
                        <a:pt x="21112" y="7081"/>
                      </a:lnTo>
                      <a:lnTo>
                        <a:pt x="20950" y="6615"/>
                      </a:lnTo>
                      <a:lnTo>
                        <a:pt x="20754" y="6151"/>
                      </a:lnTo>
                      <a:lnTo>
                        <a:pt x="20527" y="5686"/>
                      </a:lnTo>
                      <a:lnTo>
                        <a:pt x="20299" y="5257"/>
                      </a:lnTo>
                      <a:lnTo>
                        <a:pt x="20039" y="4827"/>
                      </a:lnTo>
                      <a:lnTo>
                        <a:pt x="19746" y="4435"/>
                      </a:lnTo>
                      <a:lnTo>
                        <a:pt x="19453" y="4041"/>
                      </a:lnTo>
                      <a:lnTo>
                        <a:pt x="19128" y="3647"/>
                      </a:lnTo>
                      <a:lnTo>
                        <a:pt x="18803" y="3289"/>
                      </a:lnTo>
                      <a:lnTo>
                        <a:pt x="18445" y="2932"/>
                      </a:lnTo>
                      <a:lnTo>
                        <a:pt x="18055" y="2609"/>
                      </a:lnTo>
                      <a:lnTo>
                        <a:pt x="17664" y="2288"/>
                      </a:lnTo>
                      <a:lnTo>
                        <a:pt x="17274" y="2001"/>
                      </a:lnTo>
                      <a:lnTo>
                        <a:pt x="16851" y="1717"/>
                      </a:lnTo>
                      <a:lnTo>
                        <a:pt x="16396" y="1430"/>
                      </a:lnTo>
                      <a:lnTo>
                        <a:pt x="15941" y="1216"/>
                      </a:lnTo>
                      <a:lnTo>
                        <a:pt x="15485" y="965"/>
                      </a:lnTo>
                      <a:lnTo>
                        <a:pt x="14996" y="786"/>
                      </a:lnTo>
                      <a:lnTo>
                        <a:pt x="14509" y="608"/>
                      </a:lnTo>
                      <a:lnTo>
                        <a:pt x="14021" y="429"/>
                      </a:lnTo>
                      <a:lnTo>
                        <a:pt x="13500" y="285"/>
                      </a:lnTo>
                      <a:lnTo>
                        <a:pt x="12979" y="178"/>
                      </a:lnTo>
                      <a:lnTo>
                        <a:pt x="12460" y="107"/>
                      </a:lnTo>
                      <a:lnTo>
                        <a:pt x="11907" y="35"/>
                      </a:lnTo>
                      <a:lnTo>
                        <a:pt x="11354" y="0"/>
                      </a:lnTo>
                      <a:lnTo>
                        <a:pt x="10801" y="0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508" name="Group 508"/>
                <p:cNvGrpSpPr/>
                <p:nvPr/>
              </p:nvGrpSpPr>
              <p:grpSpPr>
                <a:xfrm>
                  <a:off x="21" y="56324"/>
                  <a:ext cx="390979" cy="270152"/>
                  <a:chOff x="0" y="0"/>
                  <a:chExt cx="390978" cy="270151"/>
                </a:xfrm>
              </p:grpSpPr>
              <p:sp>
                <p:nvSpPr>
                  <p:cNvPr id="505" name="Shape 505"/>
                  <p:cNvSpPr/>
                  <p:nvPr/>
                </p:nvSpPr>
                <p:spPr>
                  <a:xfrm>
                    <a:off x="0" y="0"/>
                    <a:ext cx="390979" cy="245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lnTo>
                          <a:pt x="21600" y="7188"/>
                        </a:lnTo>
                        <a:lnTo>
                          <a:pt x="21543" y="5395"/>
                        </a:lnTo>
                        <a:lnTo>
                          <a:pt x="21515" y="4047"/>
                        </a:lnTo>
                        <a:lnTo>
                          <a:pt x="21346" y="1349"/>
                        </a:lnTo>
                        <a:lnTo>
                          <a:pt x="21261" y="887"/>
                        </a:lnTo>
                        <a:lnTo>
                          <a:pt x="21147" y="0"/>
                        </a:lnTo>
                        <a:lnTo>
                          <a:pt x="452" y="0"/>
                        </a:lnTo>
                        <a:lnTo>
                          <a:pt x="339" y="887"/>
                        </a:lnTo>
                        <a:lnTo>
                          <a:pt x="254" y="1349"/>
                        </a:lnTo>
                        <a:lnTo>
                          <a:pt x="85" y="4047"/>
                        </a:lnTo>
                        <a:lnTo>
                          <a:pt x="56" y="5395"/>
                        </a:lnTo>
                        <a:lnTo>
                          <a:pt x="0" y="7188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06" name="Shape 506"/>
                  <p:cNvSpPr/>
                  <p:nvPr/>
                </p:nvSpPr>
                <p:spPr>
                  <a:xfrm>
                    <a:off x="0" y="26601"/>
                    <a:ext cx="390979" cy="2287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5662" y="14303"/>
                        </a:moveTo>
                        <a:lnTo>
                          <a:pt x="21600" y="21600"/>
                        </a:lnTo>
                        <a:lnTo>
                          <a:pt x="21600" y="0"/>
                        </a:lnTo>
                        <a:lnTo>
                          <a:pt x="10969" y="13144"/>
                        </a:lnTo>
                        <a:lnTo>
                          <a:pt x="10884" y="13239"/>
                        </a:lnTo>
                        <a:lnTo>
                          <a:pt x="10715" y="13239"/>
                        </a:lnTo>
                        <a:lnTo>
                          <a:pt x="10630" y="13144"/>
                        </a:ln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5937" y="14303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07" name="Shape 507"/>
                  <p:cNvSpPr/>
                  <p:nvPr/>
                </p:nvSpPr>
                <p:spPr>
                  <a:xfrm>
                    <a:off x="6639" y="257451"/>
                    <a:ext cx="377680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18" y="21600"/>
                        </a:lnTo>
                        <a:lnTo>
                          <a:pt x="21483" y="21600"/>
                        </a:lnTo>
                        <a:lnTo>
                          <a:pt x="21600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516" name="Group 516"/>
                <p:cNvGrpSpPr/>
                <p:nvPr/>
              </p:nvGrpSpPr>
              <p:grpSpPr>
                <a:xfrm>
                  <a:off x="1761532" y="21"/>
                  <a:ext cx="359272" cy="376650"/>
                  <a:chOff x="0" y="21"/>
                  <a:chExt cx="359270" cy="376649"/>
                </a:xfrm>
              </p:grpSpPr>
              <p:sp>
                <p:nvSpPr>
                  <p:cNvPr id="509" name="Shape 509"/>
                  <p:cNvSpPr/>
                  <p:nvPr/>
                </p:nvSpPr>
                <p:spPr>
                  <a:xfrm>
                    <a:off x="-1" y="46080"/>
                    <a:ext cx="316785" cy="3167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925" y="1918"/>
                        </a:moveTo>
                        <a:lnTo>
                          <a:pt x="16262" y="1466"/>
                        </a:lnTo>
                        <a:lnTo>
                          <a:pt x="15564" y="1116"/>
                        </a:lnTo>
                        <a:lnTo>
                          <a:pt x="14830" y="768"/>
                        </a:lnTo>
                        <a:lnTo>
                          <a:pt x="14064" y="489"/>
                        </a:lnTo>
                        <a:lnTo>
                          <a:pt x="13296" y="279"/>
                        </a:lnTo>
                        <a:lnTo>
                          <a:pt x="12493" y="139"/>
                        </a:lnTo>
                        <a:lnTo>
                          <a:pt x="11655" y="34"/>
                        </a:lnTo>
                        <a:lnTo>
                          <a:pt x="10819" y="0"/>
                        </a:lnTo>
                        <a:lnTo>
                          <a:pt x="10260" y="0"/>
                        </a:lnTo>
                        <a:lnTo>
                          <a:pt x="9701" y="70"/>
                        </a:lnTo>
                        <a:lnTo>
                          <a:pt x="9178" y="139"/>
                        </a:lnTo>
                        <a:lnTo>
                          <a:pt x="8655" y="209"/>
                        </a:lnTo>
                        <a:lnTo>
                          <a:pt x="8131" y="348"/>
                        </a:lnTo>
                        <a:lnTo>
                          <a:pt x="7608" y="489"/>
                        </a:lnTo>
                        <a:lnTo>
                          <a:pt x="7119" y="663"/>
                        </a:lnTo>
                        <a:lnTo>
                          <a:pt x="6631" y="837"/>
                        </a:lnTo>
                        <a:lnTo>
                          <a:pt x="6142" y="1046"/>
                        </a:lnTo>
                        <a:lnTo>
                          <a:pt x="5688" y="1291"/>
                        </a:lnTo>
                        <a:lnTo>
                          <a:pt x="5235" y="1570"/>
                        </a:lnTo>
                        <a:lnTo>
                          <a:pt x="4781" y="1850"/>
                        </a:lnTo>
                        <a:lnTo>
                          <a:pt x="4363" y="2128"/>
                        </a:lnTo>
                        <a:lnTo>
                          <a:pt x="3944" y="2477"/>
                        </a:lnTo>
                        <a:lnTo>
                          <a:pt x="3560" y="2791"/>
                        </a:lnTo>
                        <a:lnTo>
                          <a:pt x="2827" y="3525"/>
                        </a:lnTo>
                        <a:lnTo>
                          <a:pt x="2479" y="3943"/>
                        </a:lnTo>
                        <a:lnTo>
                          <a:pt x="2163" y="4327"/>
                        </a:lnTo>
                        <a:lnTo>
                          <a:pt x="1850" y="4745"/>
                        </a:lnTo>
                        <a:lnTo>
                          <a:pt x="1570" y="5199"/>
                        </a:lnTo>
                        <a:lnTo>
                          <a:pt x="1327" y="5652"/>
                        </a:lnTo>
                        <a:lnTo>
                          <a:pt x="1082" y="6106"/>
                        </a:lnTo>
                        <a:lnTo>
                          <a:pt x="663" y="7083"/>
                        </a:lnTo>
                        <a:lnTo>
                          <a:pt x="489" y="7572"/>
                        </a:lnTo>
                        <a:lnTo>
                          <a:pt x="350" y="8095"/>
                        </a:lnTo>
                        <a:lnTo>
                          <a:pt x="245" y="8618"/>
                        </a:lnTo>
                        <a:lnTo>
                          <a:pt x="140" y="9142"/>
                        </a:lnTo>
                        <a:lnTo>
                          <a:pt x="70" y="9700"/>
                        </a:lnTo>
                        <a:lnTo>
                          <a:pt x="36" y="10224"/>
                        </a:lnTo>
                        <a:lnTo>
                          <a:pt x="0" y="10781"/>
                        </a:lnTo>
                        <a:lnTo>
                          <a:pt x="36" y="11340"/>
                        </a:lnTo>
                        <a:lnTo>
                          <a:pt x="70" y="11899"/>
                        </a:lnTo>
                        <a:lnTo>
                          <a:pt x="140" y="12422"/>
                        </a:lnTo>
                        <a:lnTo>
                          <a:pt x="245" y="12981"/>
                        </a:lnTo>
                        <a:lnTo>
                          <a:pt x="350" y="13504"/>
                        </a:lnTo>
                        <a:lnTo>
                          <a:pt x="489" y="13992"/>
                        </a:lnTo>
                        <a:lnTo>
                          <a:pt x="663" y="14515"/>
                        </a:lnTo>
                        <a:lnTo>
                          <a:pt x="873" y="15004"/>
                        </a:lnTo>
                        <a:lnTo>
                          <a:pt x="1082" y="15458"/>
                        </a:lnTo>
                        <a:lnTo>
                          <a:pt x="1327" y="15946"/>
                        </a:lnTo>
                        <a:lnTo>
                          <a:pt x="1570" y="16401"/>
                        </a:lnTo>
                        <a:lnTo>
                          <a:pt x="1850" y="16819"/>
                        </a:lnTo>
                        <a:lnTo>
                          <a:pt x="2163" y="17237"/>
                        </a:lnTo>
                        <a:lnTo>
                          <a:pt x="2479" y="17656"/>
                        </a:lnTo>
                        <a:lnTo>
                          <a:pt x="2827" y="18040"/>
                        </a:lnTo>
                        <a:lnTo>
                          <a:pt x="3176" y="18424"/>
                        </a:lnTo>
                        <a:lnTo>
                          <a:pt x="3560" y="18773"/>
                        </a:lnTo>
                        <a:lnTo>
                          <a:pt x="3944" y="19121"/>
                        </a:lnTo>
                        <a:lnTo>
                          <a:pt x="4363" y="19437"/>
                        </a:lnTo>
                        <a:lnTo>
                          <a:pt x="4781" y="19750"/>
                        </a:lnTo>
                        <a:lnTo>
                          <a:pt x="5235" y="20030"/>
                        </a:lnTo>
                        <a:lnTo>
                          <a:pt x="5688" y="20273"/>
                        </a:lnTo>
                        <a:lnTo>
                          <a:pt x="6142" y="20518"/>
                        </a:lnTo>
                        <a:lnTo>
                          <a:pt x="7119" y="20937"/>
                        </a:lnTo>
                        <a:lnTo>
                          <a:pt x="7608" y="21111"/>
                        </a:lnTo>
                        <a:lnTo>
                          <a:pt x="8131" y="21250"/>
                        </a:lnTo>
                        <a:lnTo>
                          <a:pt x="8655" y="21355"/>
                        </a:lnTo>
                        <a:lnTo>
                          <a:pt x="9178" y="21460"/>
                        </a:lnTo>
                        <a:lnTo>
                          <a:pt x="9701" y="21530"/>
                        </a:lnTo>
                        <a:lnTo>
                          <a:pt x="10260" y="21564"/>
                        </a:lnTo>
                        <a:lnTo>
                          <a:pt x="10819" y="21600"/>
                        </a:lnTo>
                        <a:lnTo>
                          <a:pt x="11376" y="21564"/>
                        </a:lnTo>
                        <a:lnTo>
                          <a:pt x="11900" y="21530"/>
                        </a:lnTo>
                        <a:lnTo>
                          <a:pt x="12458" y="21460"/>
                        </a:lnTo>
                        <a:lnTo>
                          <a:pt x="12982" y="21355"/>
                        </a:lnTo>
                        <a:lnTo>
                          <a:pt x="13505" y="21250"/>
                        </a:lnTo>
                        <a:lnTo>
                          <a:pt x="14028" y="21111"/>
                        </a:lnTo>
                        <a:lnTo>
                          <a:pt x="14517" y="20937"/>
                        </a:lnTo>
                        <a:lnTo>
                          <a:pt x="15494" y="20518"/>
                        </a:lnTo>
                        <a:lnTo>
                          <a:pt x="15948" y="20273"/>
                        </a:lnTo>
                        <a:lnTo>
                          <a:pt x="16401" y="20030"/>
                        </a:lnTo>
                        <a:lnTo>
                          <a:pt x="16855" y="19750"/>
                        </a:lnTo>
                        <a:lnTo>
                          <a:pt x="17273" y="19437"/>
                        </a:lnTo>
                        <a:lnTo>
                          <a:pt x="17691" y="19121"/>
                        </a:lnTo>
                        <a:lnTo>
                          <a:pt x="18075" y="18773"/>
                        </a:lnTo>
                        <a:lnTo>
                          <a:pt x="18459" y="18424"/>
                        </a:lnTo>
                        <a:lnTo>
                          <a:pt x="18809" y="18040"/>
                        </a:lnTo>
                        <a:lnTo>
                          <a:pt x="19157" y="17656"/>
                        </a:lnTo>
                        <a:lnTo>
                          <a:pt x="19472" y="17237"/>
                        </a:lnTo>
                        <a:lnTo>
                          <a:pt x="19750" y="16819"/>
                        </a:lnTo>
                        <a:lnTo>
                          <a:pt x="20030" y="16401"/>
                        </a:lnTo>
                        <a:lnTo>
                          <a:pt x="20309" y="15946"/>
                        </a:lnTo>
                        <a:lnTo>
                          <a:pt x="20554" y="15458"/>
                        </a:lnTo>
                        <a:lnTo>
                          <a:pt x="20763" y="15004"/>
                        </a:lnTo>
                        <a:lnTo>
                          <a:pt x="20937" y="14515"/>
                        </a:lnTo>
                        <a:lnTo>
                          <a:pt x="21111" y="13992"/>
                        </a:lnTo>
                        <a:lnTo>
                          <a:pt x="21286" y="13504"/>
                        </a:lnTo>
                        <a:lnTo>
                          <a:pt x="21391" y="12981"/>
                        </a:lnTo>
                        <a:lnTo>
                          <a:pt x="21495" y="12422"/>
                        </a:lnTo>
                        <a:lnTo>
                          <a:pt x="21566" y="11899"/>
                        </a:lnTo>
                        <a:lnTo>
                          <a:pt x="21600" y="11340"/>
                        </a:lnTo>
                        <a:lnTo>
                          <a:pt x="21600" y="10781"/>
                        </a:lnTo>
                        <a:lnTo>
                          <a:pt x="21566" y="9910"/>
                        </a:lnTo>
                        <a:lnTo>
                          <a:pt x="21461" y="9038"/>
                        </a:lnTo>
                        <a:lnTo>
                          <a:pt x="21286" y="8200"/>
                        </a:lnTo>
                        <a:lnTo>
                          <a:pt x="21043" y="7397"/>
                        </a:lnTo>
                        <a:lnTo>
                          <a:pt x="20763" y="6595"/>
                        </a:lnTo>
                        <a:lnTo>
                          <a:pt x="20414" y="5827"/>
                        </a:lnTo>
                        <a:lnTo>
                          <a:pt x="19995" y="5129"/>
                        </a:lnTo>
                        <a:lnTo>
                          <a:pt x="19507" y="4431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10" name="Shape 510"/>
                  <p:cNvSpPr/>
                  <p:nvPr/>
                </p:nvSpPr>
                <p:spPr>
                  <a:xfrm>
                    <a:off x="40953" y="87012"/>
                    <a:ext cx="234899" cy="2349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670" y="4612"/>
                        </a:moveTo>
                        <a:lnTo>
                          <a:pt x="20093" y="5271"/>
                        </a:lnTo>
                        <a:lnTo>
                          <a:pt x="20470" y="5976"/>
                        </a:lnTo>
                        <a:lnTo>
                          <a:pt x="20800" y="6730"/>
                        </a:lnTo>
                        <a:lnTo>
                          <a:pt x="21082" y="7483"/>
                        </a:lnTo>
                        <a:lnTo>
                          <a:pt x="21318" y="8283"/>
                        </a:lnTo>
                        <a:lnTo>
                          <a:pt x="21459" y="9083"/>
                        </a:lnTo>
                        <a:lnTo>
                          <a:pt x="21600" y="9930"/>
                        </a:lnTo>
                        <a:lnTo>
                          <a:pt x="21600" y="10776"/>
                        </a:lnTo>
                        <a:lnTo>
                          <a:pt x="21552" y="11906"/>
                        </a:lnTo>
                        <a:lnTo>
                          <a:pt x="21411" y="12988"/>
                        </a:lnTo>
                        <a:lnTo>
                          <a:pt x="21129" y="13977"/>
                        </a:lnTo>
                        <a:lnTo>
                          <a:pt x="20752" y="15011"/>
                        </a:lnTo>
                        <a:lnTo>
                          <a:pt x="20329" y="15954"/>
                        </a:lnTo>
                        <a:lnTo>
                          <a:pt x="19764" y="16800"/>
                        </a:lnTo>
                        <a:lnTo>
                          <a:pt x="19152" y="17647"/>
                        </a:lnTo>
                        <a:lnTo>
                          <a:pt x="18447" y="18400"/>
                        </a:lnTo>
                        <a:lnTo>
                          <a:pt x="17693" y="19106"/>
                        </a:lnTo>
                        <a:lnTo>
                          <a:pt x="16847" y="19718"/>
                        </a:lnTo>
                        <a:lnTo>
                          <a:pt x="15952" y="20282"/>
                        </a:lnTo>
                        <a:lnTo>
                          <a:pt x="15011" y="20754"/>
                        </a:lnTo>
                        <a:lnTo>
                          <a:pt x="14024" y="21082"/>
                        </a:lnTo>
                        <a:lnTo>
                          <a:pt x="12988" y="21364"/>
                        </a:lnTo>
                        <a:lnTo>
                          <a:pt x="11906" y="21554"/>
                        </a:lnTo>
                        <a:lnTo>
                          <a:pt x="10824" y="21600"/>
                        </a:lnTo>
                        <a:lnTo>
                          <a:pt x="9694" y="21554"/>
                        </a:lnTo>
                        <a:lnTo>
                          <a:pt x="8658" y="21364"/>
                        </a:lnTo>
                        <a:lnTo>
                          <a:pt x="7623" y="21082"/>
                        </a:lnTo>
                        <a:lnTo>
                          <a:pt x="6635" y="20754"/>
                        </a:lnTo>
                        <a:lnTo>
                          <a:pt x="5694" y="20282"/>
                        </a:lnTo>
                        <a:lnTo>
                          <a:pt x="4800" y="19718"/>
                        </a:lnTo>
                        <a:lnTo>
                          <a:pt x="3953" y="19106"/>
                        </a:lnTo>
                        <a:lnTo>
                          <a:pt x="3200" y="18400"/>
                        </a:lnTo>
                        <a:lnTo>
                          <a:pt x="2494" y="17647"/>
                        </a:lnTo>
                        <a:lnTo>
                          <a:pt x="1882" y="16800"/>
                        </a:lnTo>
                        <a:lnTo>
                          <a:pt x="1318" y="15954"/>
                        </a:lnTo>
                        <a:lnTo>
                          <a:pt x="895" y="15011"/>
                        </a:lnTo>
                        <a:lnTo>
                          <a:pt x="518" y="13977"/>
                        </a:lnTo>
                        <a:lnTo>
                          <a:pt x="236" y="12988"/>
                        </a:lnTo>
                        <a:lnTo>
                          <a:pt x="95" y="11906"/>
                        </a:lnTo>
                        <a:lnTo>
                          <a:pt x="0" y="10776"/>
                        </a:lnTo>
                        <a:lnTo>
                          <a:pt x="95" y="9694"/>
                        </a:lnTo>
                        <a:lnTo>
                          <a:pt x="236" y="8612"/>
                        </a:lnTo>
                        <a:lnTo>
                          <a:pt x="518" y="7576"/>
                        </a:lnTo>
                        <a:lnTo>
                          <a:pt x="895" y="6589"/>
                        </a:lnTo>
                        <a:lnTo>
                          <a:pt x="1318" y="5648"/>
                        </a:lnTo>
                        <a:lnTo>
                          <a:pt x="1882" y="4753"/>
                        </a:lnTo>
                        <a:lnTo>
                          <a:pt x="2494" y="3953"/>
                        </a:lnTo>
                        <a:lnTo>
                          <a:pt x="3200" y="3153"/>
                        </a:lnTo>
                        <a:lnTo>
                          <a:pt x="3953" y="2448"/>
                        </a:lnTo>
                        <a:lnTo>
                          <a:pt x="4800" y="1836"/>
                        </a:lnTo>
                        <a:lnTo>
                          <a:pt x="5694" y="1318"/>
                        </a:lnTo>
                        <a:lnTo>
                          <a:pt x="6635" y="848"/>
                        </a:lnTo>
                        <a:lnTo>
                          <a:pt x="7623" y="471"/>
                        </a:lnTo>
                        <a:lnTo>
                          <a:pt x="8658" y="236"/>
                        </a:lnTo>
                        <a:lnTo>
                          <a:pt x="9694" y="48"/>
                        </a:lnTo>
                        <a:lnTo>
                          <a:pt x="10824" y="0"/>
                        </a:lnTo>
                        <a:lnTo>
                          <a:pt x="11670" y="48"/>
                        </a:lnTo>
                        <a:lnTo>
                          <a:pt x="12517" y="141"/>
                        </a:lnTo>
                        <a:lnTo>
                          <a:pt x="13317" y="282"/>
                        </a:lnTo>
                        <a:lnTo>
                          <a:pt x="14117" y="518"/>
                        </a:lnTo>
                        <a:lnTo>
                          <a:pt x="14870" y="800"/>
                        </a:lnTo>
                        <a:lnTo>
                          <a:pt x="15624" y="1130"/>
                        </a:lnTo>
                        <a:lnTo>
                          <a:pt x="16329" y="1507"/>
                        </a:lnTo>
                        <a:lnTo>
                          <a:pt x="16988" y="193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11" name="Shape 511"/>
                  <p:cNvSpPr/>
                  <p:nvPr/>
                </p:nvSpPr>
                <p:spPr>
                  <a:xfrm>
                    <a:off x="122838" y="168898"/>
                    <a:ext cx="71128" cy="711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447" y="8857"/>
                        </a:moveTo>
                        <a:lnTo>
                          <a:pt x="21600" y="10720"/>
                        </a:lnTo>
                        <a:lnTo>
                          <a:pt x="21600" y="11811"/>
                        </a:lnTo>
                        <a:lnTo>
                          <a:pt x="21447" y="12896"/>
                        </a:lnTo>
                        <a:lnTo>
                          <a:pt x="21134" y="13987"/>
                        </a:lnTo>
                        <a:lnTo>
                          <a:pt x="20822" y="14919"/>
                        </a:lnTo>
                        <a:lnTo>
                          <a:pt x="19890" y="16782"/>
                        </a:lnTo>
                        <a:lnTo>
                          <a:pt x="19271" y="17714"/>
                        </a:lnTo>
                        <a:lnTo>
                          <a:pt x="18492" y="18492"/>
                        </a:lnTo>
                        <a:lnTo>
                          <a:pt x="17714" y="19118"/>
                        </a:lnTo>
                        <a:lnTo>
                          <a:pt x="16935" y="19737"/>
                        </a:lnTo>
                        <a:lnTo>
                          <a:pt x="16004" y="20362"/>
                        </a:lnTo>
                        <a:lnTo>
                          <a:pt x="15072" y="20668"/>
                        </a:lnTo>
                        <a:lnTo>
                          <a:pt x="14141" y="21134"/>
                        </a:lnTo>
                        <a:lnTo>
                          <a:pt x="13049" y="21294"/>
                        </a:lnTo>
                        <a:lnTo>
                          <a:pt x="11965" y="21600"/>
                        </a:lnTo>
                        <a:lnTo>
                          <a:pt x="9789" y="21600"/>
                        </a:lnTo>
                        <a:lnTo>
                          <a:pt x="8704" y="21294"/>
                        </a:lnTo>
                        <a:lnTo>
                          <a:pt x="7613" y="21134"/>
                        </a:lnTo>
                        <a:lnTo>
                          <a:pt x="6681" y="20668"/>
                        </a:lnTo>
                        <a:lnTo>
                          <a:pt x="5749" y="20362"/>
                        </a:lnTo>
                        <a:lnTo>
                          <a:pt x="4818" y="19737"/>
                        </a:lnTo>
                        <a:lnTo>
                          <a:pt x="4039" y="19118"/>
                        </a:lnTo>
                        <a:lnTo>
                          <a:pt x="3261" y="18492"/>
                        </a:lnTo>
                        <a:lnTo>
                          <a:pt x="2482" y="17714"/>
                        </a:lnTo>
                        <a:lnTo>
                          <a:pt x="1863" y="16782"/>
                        </a:lnTo>
                        <a:lnTo>
                          <a:pt x="466" y="13987"/>
                        </a:lnTo>
                        <a:lnTo>
                          <a:pt x="306" y="12896"/>
                        </a:lnTo>
                        <a:lnTo>
                          <a:pt x="153" y="11811"/>
                        </a:lnTo>
                        <a:lnTo>
                          <a:pt x="0" y="10720"/>
                        </a:lnTo>
                        <a:lnTo>
                          <a:pt x="306" y="8551"/>
                        </a:lnTo>
                        <a:lnTo>
                          <a:pt x="466" y="7613"/>
                        </a:lnTo>
                        <a:lnTo>
                          <a:pt x="932" y="6528"/>
                        </a:lnTo>
                        <a:lnTo>
                          <a:pt x="1863" y="4665"/>
                        </a:lnTo>
                        <a:lnTo>
                          <a:pt x="2482" y="3886"/>
                        </a:lnTo>
                        <a:lnTo>
                          <a:pt x="3261" y="3108"/>
                        </a:lnTo>
                        <a:lnTo>
                          <a:pt x="4039" y="2489"/>
                        </a:lnTo>
                        <a:lnTo>
                          <a:pt x="4818" y="1863"/>
                        </a:lnTo>
                        <a:lnTo>
                          <a:pt x="5749" y="1244"/>
                        </a:lnTo>
                        <a:lnTo>
                          <a:pt x="6681" y="778"/>
                        </a:lnTo>
                        <a:lnTo>
                          <a:pt x="7613" y="466"/>
                        </a:lnTo>
                        <a:lnTo>
                          <a:pt x="8704" y="153"/>
                        </a:lnTo>
                        <a:lnTo>
                          <a:pt x="9789" y="0"/>
                        </a:lnTo>
                        <a:lnTo>
                          <a:pt x="10880" y="0"/>
                        </a:lnTo>
                        <a:lnTo>
                          <a:pt x="12743" y="153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12" name="Shape 512"/>
                  <p:cNvSpPr/>
                  <p:nvPr/>
                </p:nvSpPr>
                <p:spPr>
                  <a:xfrm>
                    <a:off x="81885" y="127966"/>
                    <a:ext cx="153014" cy="15301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6110" y="1370"/>
                        </a:moveTo>
                        <a:lnTo>
                          <a:pt x="14956" y="795"/>
                        </a:lnTo>
                        <a:lnTo>
                          <a:pt x="14306" y="575"/>
                        </a:lnTo>
                        <a:lnTo>
                          <a:pt x="13654" y="359"/>
                        </a:lnTo>
                        <a:lnTo>
                          <a:pt x="12933" y="217"/>
                        </a:lnTo>
                        <a:lnTo>
                          <a:pt x="12283" y="71"/>
                        </a:lnTo>
                        <a:lnTo>
                          <a:pt x="11559" y="0"/>
                        </a:lnTo>
                        <a:lnTo>
                          <a:pt x="10839" y="0"/>
                        </a:lnTo>
                        <a:lnTo>
                          <a:pt x="9753" y="71"/>
                        </a:lnTo>
                        <a:lnTo>
                          <a:pt x="8670" y="217"/>
                        </a:lnTo>
                        <a:lnTo>
                          <a:pt x="7588" y="433"/>
                        </a:lnTo>
                        <a:lnTo>
                          <a:pt x="5707" y="1299"/>
                        </a:lnTo>
                        <a:lnTo>
                          <a:pt x="4770" y="1803"/>
                        </a:lnTo>
                        <a:lnTo>
                          <a:pt x="3975" y="2456"/>
                        </a:lnTo>
                        <a:lnTo>
                          <a:pt x="3180" y="3177"/>
                        </a:lnTo>
                        <a:lnTo>
                          <a:pt x="2456" y="3901"/>
                        </a:lnTo>
                        <a:lnTo>
                          <a:pt x="1878" y="4767"/>
                        </a:lnTo>
                        <a:lnTo>
                          <a:pt x="1302" y="5633"/>
                        </a:lnTo>
                        <a:lnTo>
                          <a:pt x="869" y="6573"/>
                        </a:lnTo>
                        <a:lnTo>
                          <a:pt x="507" y="7585"/>
                        </a:lnTo>
                        <a:lnTo>
                          <a:pt x="217" y="8596"/>
                        </a:lnTo>
                        <a:lnTo>
                          <a:pt x="74" y="9679"/>
                        </a:lnTo>
                        <a:lnTo>
                          <a:pt x="0" y="10761"/>
                        </a:lnTo>
                        <a:lnTo>
                          <a:pt x="74" y="11918"/>
                        </a:lnTo>
                        <a:lnTo>
                          <a:pt x="217" y="12930"/>
                        </a:lnTo>
                        <a:lnTo>
                          <a:pt x="507" y="14012"/>
                        </a:lnTo>
                        <a:lnTo>
                          <a:pt x="869" y="15024"/>
                        </a:lnTo>
                        <a:lnTo>
                          <a:pt x="1302" y="15964"/>
                        </a:lnTo>
                        <a:lnTo>
                          <a:pt x="1878" y="16830"/>
                        </a:lnTo>
                        <a:lnTo>
                          <a:pt x="2456" y="17625"/>
                        </a:lnTo>
                        <a:lnTo>
                          <a:pt x="3180" y="18420"/>
                        </a:lnTo>
                        <a:lnTo>
                          <a:pt x="3975" y="19144"/>
                        </a:lnTo>
                        <a:lnTo>
                          <a:pt x="4770" y="19722"/>
                        </a:lnTo>
                        <a:lnTo>
                          <a:pt x="5707" y="20298"/>
                        </a:lnTo>
                        <a:lnTo>
                          <a:pt x="6647" y="20731"/>
                        </a:lnTo>
                        <a:lnTo>
                          <a:pt x="7588" y="21093"/>
                        </a:lnTo>
                        <a:lnTo>
                          <a:pt x="8670" y="21383"/>
                        </a:lnTo>
                        <a:lnTo>
                          <a:pt x="9753" y="21526"/>
                        </a:lnTo>
                        <a:lnTo>
                          <a:pt x="10839" y="21600"/>
                        </a:lnTo>
                        <a:lnTo>
                          <a:pt x="11921" y="21526"/>
                        </a:lnTo>
                        <a:lnTo>
                          <a:pt x="13004" y="21383"/>
                        </a:lnTo>
                        <a:lnTo>
                          <a:pt x="14015" y="21093"/>
                        </a:lnTo>
                        <a:lnTo>
                          <a:pt x="15027" y="20731"/>
                        </a:lnTo>
                        <a:lnTo>
                          <a:pt x="15967" y="20298"/>
                        </a:lnTo>
                        <a:lnTo>
                          <a:pt x="16833" y="19722"/>
                        </a:lnTo>
                        <a:lnTo>
                          <a:pt x="17699" y="19144"/>
                        </a:lnTo>
                        <a:lnTo>
                          <a:pt x="18494" y="18420"/>
                        </a:lnTo>
                        <a:lnTo>
                          <a:pt x="19144" y="17625"/>
                        </a:lnTo>
                        <a:lnTo>
                          <a:pt x="19797" y="16830"/>
                        </a:lnTo>
                        <a:lnTo>
                          <a:pt x="20301" y="15964"/>
                        </a:lnTo>
                        <a:lnTo>
                          <a:pt x="20805" y="15024"/>
                        </a:lnTo>
                        <a:lnTo>
                          <a:pt x="21167" y="14012"/>
                        </a:lnTo>
                        <a:lnTo>
                          <a:pt x="21383" y="12930"/>
                        </a:lnTo>
                        <a:lnTo>
                          <a:pt x="21600" y="11918"/>
                        </a:lnTo>
                        <a:lnTo>
                          <a:pt x="21600" y="10041"/>
                        </a:lnTo>
                        <a:lnTo>
                          <a:pt x="21529" y="9391"/>
                        </a:lnTo>
                        <a:lnTo>
                          <a:pt x="21458" y="8667"/>
                        </a:lnTo>
                        <a:lnTo>
                          <a:pt x="21241" y="8018"/>
                        </a:lnTo>
                        <a:lnTo>
                          <a:pt x="21096" y="7368"/>
                        </a:lnTo>
                        <a:lnTo>
                          <a:pt x="20805" y="6718"/>
                        </a:lnTo>
                        <a:lnTo>
                          <a:pt x="20230" y="549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13" name="Shape 513"/>
                  <p:cNvSpPr/>
                  <p:nvPr/>
                </p:nvSpPr>
                <p:spPr>
                  <a:xfrm>
                    <a:off x="8720" y="317309"/>
                    <a:ext cx="62933" cy="593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537" y="0"/>
                        </a:moveTo>
                        <a:lnTo>
                          <a:pt x="2106" y="8938"/>
                        </a:lnTo>
                        <a:lnTo>
                          <a:pt x="1226" y="10055"/>
                        </a:lnTo>
                        <a:lnTo>
                          <a:pt x="526" y="11362"/>
                        </a:lnTo>
                        <a:lnTo>
                          <a:pt x="173" y="12662"/>
                        </a:lnTo>
                        <a:lnTo>
                          <a:pt x="0" y="14153"/>
                        </a:lnTo>
                        <a:lnTo>
                          <a:pt x="173" y="15644"/>
                        </a:lnTo>
                        <a:lnTo>
                          <a:pt x="526" y="16944"/>
                        </a:lnTo>
                        <a:lnTo>
                          <a:pt x="1226" y="18251"/>
                        </a:lnTo>
                        <a:lnTo>
                          <a:pt x="2106" y="19367"/>
                        </a:lnTo>
                        <a:lnTo>
                          <a:pt x="3159" y="20300"/>
                        </a:lnTo>
                        <a:lnTo>
                          <a:pt x="4385" y="21042"/>
                        </a:lnTo>
                        <a:lnTo>
                          <a:pt x="5791" y="21416"/>
                        </a:lnTo>
                        <a:lnTo>
                          <a:pt x="7025" y="21600"/>
                        </a:lnTo>
                        <a:lnTo>
                          <a:pt x="8431" y="21416"/>
                        </a:lnTo>
                        <a:lnTo>
                          <a:pt x="9657" y="21042"/>
                        </a:lnTo>
                        <a:lnTo>
                          <a:pt x="10890" y="20300"/>
                        </a:lnTo>
                        <a:lnTo>
                          <a:pt x="12116" y="19367"/>
                        </a:lnTo>
                        <a:lnTo>
                          <a:pt x="20547" y="10429"/>
                        </a:lnTo>
                        <a:lnTo>
                          <a:pt x="21600" y="9122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14" name="Shape 514"/>
                  <p:cNvSpPr/>
                  <p:nvPr/>
                </p:nvSpPr>
                <p:spPr>
                  <a:xfrm>
                    <a:off x="245656" y="317309"/>
                    <a:ext cx="62429" cy="593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9122"/>
                        </a:moveTo>
                        <a:lnTo>
                          <a:pt x="887" y="10429"/>
                        </a:lnTo>
                        <a:lnTo>
                          <a:pt x="9560" y="19367"/>
                        </a:lnTo>
                        <a:lnTo>
                          <a:pt x="10622" y="20300"/>
                        </a:lnTo>
                        <a:lnTo>
                          <a:pt x="11865" y="21042"/>
                        </a:lnTo>
                        <a:lnTo>
                          <a:pt x="13276" y="21416"/>
                        </a:lnTo>
                        <a:lnTo>
                          <a:pt x="14519" y="21600"/>
                        </a:lnTo>
                        <a:lnTo>
                          <a:pt x="15936" y="21416"/>
                        </a:lnTo>
                        <a:lnTo>
                          <a:pt x="17172" y="21042"/>
                        </a:lnTo>
                        <a:lnTo>
                          <a:pt x="18416" y="20300"/>
                        </a:lnTo>
                        <a:lnTo>
                          <a:pt x="19652" y="19367"/>
                        </a:lnTo>
                        <a:lnTo>
                          <a:pt x="20539" y="18251"/>
                        </a:lnTo>
                        <a:lnTo>
                          <a:pt x="21244" y="16944"/>
                        </a:lnTo>
                        <a:lnTo>
                          <a:pt x="21600" y="15644"/>
                        </a:lnTo>
                        <a:lnTo>
                          <a:pt x="21600" y="12662"/>
                        </a:lnTo>
                        <a:lnTo>
                          <a:pt x="21244" y="11362"/>
                        </a:lnTo>
                        <a:lnTo>
                          <a:pt x="20539" y="10055"/>
                        </a:lnTo>
                        <a:lnTo>
                          <a:pt x="19652" y="8938"/>
                        </a:lnTo>
                        <a:lnTo>
                          <a:pt x="11153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15" name="Shape 515"/>
                  <p:cNvSpPr/>
                  <p:nvPr/>
                </p:nvSpPr>
                <p:spPr>
                  <a:xfrm>
                    <a:off x="148410" y="20"/>
                    <a:ext cx="210861" cy="21443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918" y="5103"/>
                        </a:moveTo>
                        <a:lnTo>
                          <a:pt x="18664" y="4690"/>
                        </a:lnTo>
                        <a:lnTo>
                          <a:pt x="21023" y="2371"/>
                        </a:lnTo>
                        <a:lnTo>
                          <a:pt x="21126" y="2165"/>
                        </a:lnTo>
                        <a:lnTo>
                          <a:pt x="21180" y="2011"/>
                        </a:lnTo>
                        <a:lnTo>
                          <a:pt x="21180" y="1598"/>
                        </a:lnTo>
                        <a:lnTo>
                          <a:pt x="21126" y="1391"/>
                        </a:lnTo>
                        <a:lnTo>
                          <a:pt x="21023" y="1236"/>
                        </a:lnTo>
                        <a:lnTo>
                          <a:pt x="20709" y="927"/>
                        </a:lnTo>
                        <a:lnTo>
                          <a:pt x="20552" y="825"/>
                        </a:lnTo>
                        <a:lnTo>
                          <a:pt x="20341" y="773"/>
                        </a:lnTo>
                        <a:lnTo>
                          <a:pt x="19921" y="773"/>
                        </a:lnTo>
                        <a:lnTo>
                          <a:pt x="19764" y="825"/>
                        </a:lnTo>
                        <a:lnTo>
                          <a:pt x="19555" y="927"/>
                        </a:lnTo>
                        <a:lnTo>
                          <a:pt x="16933" y="3505"/>
                        </a:lnTo>
                        <a:lnTo>
                          <a:pt x="16828" y="3145"/>
                        </a:lnTo>
                        <a:lnTo>
                          <a:pt x="16357" y="669"/>
                        </a:lnTo>
                        <a:lnTo>
                          <a:pt x="16305" y="413"/>
                        </a:lnTo>
                        <a:lnTo>
                          <a:pt x="16199" y="205"/>
                        </a:lnTo>
                        <a:lnTo>
                          <a:pt x="16094" y="104"/>
                        </a:lnTo>
                        <a:lnTo>
                          <a:pt x="15937" y="0"/>
                        </a:lnTo>
                        <a:lnTo>
                          <a:pt x="15780" y="0"/>
                        </a:lnTo>
                        <a:lnTo>
                          <a:pt x="15571" y="51"/>
                        </a:lnTo>
                        <a:lnTo>
                          <a:pt x="15414" y="155"/>
                        </a:lnTo>
                        <a:lnTo>
                          <a:pt x="15203" y="309"/>
                        </a:lnTo>
                        <a:lnTo>
                          <a:pt x="11692" y="3710"/>
                        </a:lnTo>
                        <a:lnTo>
                          <a:pt x="11533" y="3918"/>
                        </a:lnTo>
                        <a:lnTo>
                          <a:pt x="11376" y="4176"/>
                        </a:lnTo>
                        <a:lnTo>
                          <a:pt x="11219" y="4485"/>
                        </a:lnTo>
                        <a:lnTo>
                          <a:pt x="11115" y="4743"/>
                        </a:lnTo>
                        <a:lnTo>
                          <a:pt x="11062" y="5052"/>
                        </a:lnTo>
                        <a:lnTo>
                          <a:pt x="11010" y="5361"/>
                        </a:lnTo>
                        <a:lnTo>
                          <a:pt x="11010" y="5929"/>
                        </a:lnTo>
                        <a:lnTo>
                          <a:pt x="11481" y="8403"/>
                        </a:lnTo>
                        <a:lnTo>
                          <a:pt x="11587" y="8763"/>
                        </a:lnTo>
                        <a:lnTo>
                          <a:pt x="316" y="19847"/>
                        </a:lnTo>
                        <a:lnTo>
                          <a:pt x="157" y="20002"/>
                        </a:lnTo>
                        <a:lnTo>
                          <a:pt x="54" y="20207"/>
                        </a:lnTo>
                        <a:lnTo>
                          <a:pt x="0" y="20413"/>
                        </a:lnTo>
                        <a:lnTo>
                          <a:pt x="0" y="20775"/>
                        </a:lnTo>
                        <a:lnTo>
                          <a:pt x="54" y="20980"/>
                        </a:lnTo>
                        <a:lnTo>
                          <a:pt x="157" y="21134"/>
                        </a:lnTo>
                        <a:lnTo>
                          <a:pt x="316" y="21289"/>
                        </a:lnTo>
                        <a:lnTo>
                          <a:pt x="474" y="21445"/>
                        </a:lnTo>
                        <a:lnTo>
                          <a:pt x="631" y="21547"/>
                        </a:lnTo>
                        <a:lnTo>
                          <a:pt x="839" y="21600"/>
                        </a:lnTo>
                        <a:lnTo>
                          <a:pt x="1259" y="21600"/>
                        </a:lnTo>
                        <a:lnTo>
                          <a:pt x="1416" y="21547"/>
                        </a:lnTo>
                        <a:lnTo>
                          <a:pt x="1625" y="21445"/>
                        </a:lnTo>
                        <a:lnTo>
                          <a:pt x="1782" y="21289"/>
                        </a:lnTo>
                        <a:lnTo>
                          <a:pt x="13317" y="10001"/>
                        </a:lnTo>
                        <a:lnTo>
                          <a:pt x="15571" y="10361"/>
                        </a:lnTo>
                        <a:lnTo>
                          <a:pt x="15834" y="10414"/>
                        </a:lnTo>
                        <a:lnTo>
                          <a:pt x="16148" y="10414"/>
                        </a:lnTo>
                        <a:lnTo>
                          <a:pt x="16410" y="10361"/>
                        </a:lnTo>
                        <a:lnTo>
                          <a:pt x="16725" y="10259"/>
                        </a:lnTo>
                        <a:lnTo>
                          <a:pt x="17039" y="10155"/>
                        </a:lnTo>
                        <a:lnTo>
                          <a:pt x="17302" y="10052"/>
                        </a:lnTo>
                        <a:lnTo>
                          <a:pt x="17562" y="9897"/>
                        </a:lnTo>
                        <a:lnTo>
                          <a:pt x="17773" y="9692"/>
                        </a:lnTo>
                        <a:lnTo>
                          <a:pt x="21443" y="6083"/>
                        </a:lnTo>
                        <a:lnTo>
                          <a:pt x="21546" y="5876"/>
                        </a:lnTo>
                        <a:lnTo>
                          <a:pt x="21600" y="5721"/>
                        </a:lnTo>
                        <a:lnTo>
                          <a:pt x="21546" y="5516"/>
                        </a:lnTo>
                        <a:lnTo>
                          <a:pt x="21495" y="5412"/>
                        </a:lnTo>
                        <a:lnTo>
                          <a:pt x="21337" y="5258"/>
                        </a:lnTo>
                        <a:lnTo>
                          <a:pt x="21126" y="5154"/>
                        </a:lnTo>
                        <a:lnTo>
                          <a:pt x="20918" y="5103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519" name="Group 519"/>
                <p:cNvGrpSpPr/>
                <p:nvPr/>
              </p:nvGrpSpPr>
              <p:grpSpPr>
                <a:xfrm>
                  <a:off x="2636174" y="26622"/>
                  <a:ext cx="434980" cy="323447"/>
                  <a:chOff x="21" y="0"/>
                  <a:chExt cx="434978" cy="323445"/>
                </a:xfrm>
              </p:grpSpPr>
              <p:sp>
                <p:nvSpPr>
                  <p:cNvPr id="517" name="Shape 517"/>
                  <p:cNvSpPr/>
                  <p:nvPr/>
                </p:nvSpPr>
                <p:spPr>
                  <a:xfrm>
                    <a:off x="21" y="-1"/>
                    <a:ext cx="293229" cy="29325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620" y="8933"/>
                        </a:moveTo>
                        <a:lnTo>
                          <a:pt x="18357" y="8707"/>
                        </a:lnTo>
                        <a:lnTo>
                          <a:pt x="18244" y="8256"/>
                        </a:lnTo>
                        <a:lnTo>
                          <a:pt x="18057" y="7804"/>
                        </a:lnTo>
                        <a:lnTo>
                          <a:pt x="17868" y="7352"/>
                        </a:lnTo>
                        <a:lnTo>
                          <a:pt x="17642" y="6937"/>
                        </a:lnTo>
                        <a:lnTo>
                          <a:pt x="19037" y="5165"/>
                        </a:lnTo>
                        <a:lnTo>
                          <a:pt x="19150" y="5015"/>
                        </a:lnTo>
                        <a:lnTo>
                          <a:pt x="19226" y="4826"/>
                        </a:lnTo>
                        <a:lnTo>
                          <a:pt x="19263" y="4637"/>
                        </a:lnTo>
                        <a:lnTo>
                          <a:pt x="19263" y="4411"/>
                        </a:lnTo>
                        <a:lnTo>
                          <a:pt x="19226" y="4222"/>
                        </a:lnTo>
                        <a:lnTo>
                          <a:pt x="19187" y="4033"/>
                        </a:lnTo>
                        <a:lnTo>
                          <a:pt x="19074" y="3846"/>
                        </a:lnTo>
                        <a:lnTo>
                          <a:pt x="18961" y="3694"/>
                        </a:lnTo>
                        <a:lnTo>
                          <a:pt x="17905" y="2639"/>
                        </a:lnTo>
                        <a:lnTo>
                          <a:pt x="17755" y="2526"/>
                        </a:lnTo>
                        <a:lnTo>
                          <a:pt x="17566" y="2413"/>
                        </a:lnTo>
                        <a:lnTo>
                          <a:pt x="17378" y="2337"/>
                        </a:lnTo>
                        <a:lnTo>
                          <a:pt x="16963" y="2337"/>
                        </a:lnTo>
                        <a:lnTo>
                          <a:pt x="16774" y="2376"/>
                        </a:lnTo>
                        <a:lnTo>
                          <a:pt x="16587" y="2450"/>
                        </a:lnTo>
                        <a:lnTo>
                          <a:pt x="16435" y="2563"/>
                        </a:lnTo>
                        <a:lnTo>
                          <a:pt x="14664" y="3959"/>
                        </a:lnTo>
                        <a:lnTo>
                          <a:pt x="14249" y="3732"/>
                        </a:lnTo>
                        <a:lnTo>
                          <a:pt x="13796" y="3544"/>
                        </a:lnTo>
                        <a:lnTo>
                          <a:pt x="13344" y="3355"/>
                        </a:lnTo>
                        <a:lnTo>
                          <a:pt x="12892" y="3204"/>
                        </a:lnTo>
                        <a:lnTo>
                          <a:pt x="12627" y="981"/>
                        </a:lnTo>
                        <a:lnTo>
                          <a:pt x="12590" y="792"/>
                        </a:lnTo>
                        <a:lnTo>
                          <a:pt x="12514" y="604"/>
                        </a:lnTo>
                        <a:lnTo>
                          <a:pt x="12401" y="453"/>
                        </a:lnTo>
                        <a:lnTo>
                          <a:pt x="12288" y="302"/>
                        </a:lnTo>
                        <a:lnTo>
                          <a:pt x="12099" y="189"/>
                        </a:lnTo>
                        <a:lnTo>
                          <a:pt x="11949" y="76"/>
                        </a:lnTo>
                        <a:lnTo>
                          <a:pt x="11723" y="39"/>
                        </a:lnTo>
                        <a:lnTo>
                          <a:pt x="11534" y="0"/>
                        </a:lnTo>
                        <a:lnTo>
                          <a:pt x="10027" y="0"/>
                        </a:lnTo>
                        <a:lnTo>
                          <a:pt x="9838" y="39"/>
                        </a:lnTo>
                        <a:lnTo>
                          <a:pt x="9649" y="76"/>
                        </a:lnTo>
                        <a:lnTo>
                          <a:pt x="9462" y="189"/>
                        </a:lnTo>
                        <a:lnTo>
                          <a:pt x="9310" y="302"/>
                        </a:lnTo>
                        <a:lnTo>
                          <a:pt x="9160" y="453"/>
                        </a:lnTo>
                        <a:lnTo>
                          <a:pt x="9047" y="604"/>
                        </a:lnTo>
                        <a:lnTo>
                          <a:pt x="8971" y="792"/>
                        </a:lnTo>
                        <a:lnTo>
                          <a:pt x="8934" y="981"/>
                        </a:lnTo>
                        <a:lnTo>
                          <a:pt x="8669" y="3204"/>
                        </a:lnTo>
                        <a:lnTo>
                          <a:pt x="8217" y="3355"/>
                        </a:lnTo>
                        <a:lnTo>
                          <a:pt x="7765" y="3544"/>
                        </a:lnTo>
                        <a:lnTo>
                          <a:pt x="7351" y="3732"/>
                        </a:lnTo>
                        <a:lnTo>
                          <a:pt x="6936" y="3959"/>
                        </a:lnTo>
                        <a:lnTo>
                          <a:pt x="5164" y="2563"/>
                        </a:lnTo>
                        <a:lnTo>
                          <a:pt x="4975" y="2450"/>
                        </a:lnTo>
                        <a:lnTo>
                          <a:pt x="4787" y="2376"/>
                        </a:lnTo>
                        <a:lnTo>
                          <a:pt x="4599" y="2337"/>
                        </a:lnTo>
                        <a:lnTo>
                          <a:pt x="4221" y="2337"/>
                        </a:lnTo>
                        <a:lnTo>
                          <a:pt x="3995" y="2413"/>
                        </a:lnTo>
                        <a:lnTo>
                          <a:pt x="3845" y="2526"/>
                        </a:lnTo>
                        <a:lnTo>
                          <a:pt x="3693" y="2639"/>
                        </a:lnTo>
                        <a:lnTo>
                          <a:pt x="2638" y="3694"/>
                        </a:lnTo>
                        <a:lnTo>
                          <a:pt x="2487" y="3846"/>
                        </a:lnTo>
                        <a:lnTo>
                          <a:pt x="2412" y="4033"/>
                        </a:lnTo>
                        <a:lnTo>
                          <a:pt x="2337" y="4222"/>
                        </a:lnTo>
                        <a:lnTo>
                          <a:pt x="2299" y="4411"/>
                        </a:lnTo>
                        <a:lnTo>
                          <a:pt x="2299" y="4637"/>
                        </a:lnTo>
                        <a:lnTo>
                          <a:pt x="2337" y="4826"/>
                        </a:lnTo>
                        <a:lnTo>
                          <a:pt x="2412" y="5015"/>
                        </a:lnTo>
                        <a:lnTo>
                          <a:pt x="2525" y="5165"/>
                        </a:lnTo>
                        <a:lnTo>
                          <a:pt x="3919" y="6937"/>
                        </a:lnTo>
                        <a:lnTo>
                          <a:pt x="3693" y="7352"/>
                        </a:lnTo>
                        <a:lnTo>
                          <a:pt x="3506" y="7804"/>
                        </a:lnTo>
                        <a:lnTo>
                          <a:pt x="3354" y="8256"/>
                        </a:lnTo>
                        <a:lnTo>
                          <a:pt x="3204" y="8707"/>
                        </a:lnTo>
                        <a:lnTo>
                          <a:pt x="980" y="8933"/>
                        </a:lnTo>
                        <a:lnTo>
                          <a:pt x="602" y="9085"/>
                        </a:lnTo>
                        <a:lnTo>
                          <a:pt x="413" y="9198"/>
                        </a:lnTo>
                        <a:lnTo>
                          <a:pt x="263" y="9311"/>
                        </a:lnTo>
                        <a:lnTo>
                          <a:pt x="150" y="9500"/>
                        </a:lnTo>
                        <a:lnTo>
                          <a:pt x="74" y="9650"/>
                        </a:lnTo>
                        <a:lnTo>
                          <a:pt x="0" y="9876"/>
                        </a:lnTo>
                        <a:lnTo>
                          <a:pt x="0" y="11761"/>
                        </a:lnTo>
                        <a:lnTo>
                          <a:pt x="74" y="11950"/>
                        </a:lnTo>
                        <a:lnTo>
                          <a:pt x="150" y="12139"/>
                        </a:lnTo>
                        <a:lnTo>
                          <a:pt x="263" y="12289"/>
                        </a:lnTo>
                        <a:lnTo>
                          <a:pt x="413" y="12439"/>
                        </a:lnTo>
                        <a:lnTo>
                          <a:pt x="602" y="12554"/>
                        </a:lnTo>
                        <a:lnTo>
                          <a:pt x="791" y="12628"/>
                        </a:lnTo>
                        <a:lnTo>
                          <a:pt x="980" y="12667"/>
                        </a:lnTo>
                        <a:lnTo>
                          <a:pt x="3204" y="12930"/>
                        </a:lnTo>
                        <a:lnTo>
                          <a:pt x="3354" y="13382"/>
                        </a:lnTo>
                        <a:lnTo>
                          <a:pt x="3506" y="13796"/>
                        </a:lnTo>
                        <a:lnTo>
                          <a:pt x="3693" y="14248"/>
                        </a:lnTo>
                        <a:lnTo>
                          <a:pt x="3919" y="14663"/>
                        </a:lnTo>
                        <a:lnTo>
                          <a:pt x="2525" y="16435"/>
                        </a:lnTo>
                        <a:lnTo>
                          <a:pt x="2412" y="16624"/>
                        </a:lnTo>
                        <a:lnTo>
                          <a:pt x="2337" y="16813"/>
                        </a:lnTo>
                        <a:lnTo>
                          <a:pt x="2299" y="17000"/>
                        </a:lnTo>
                        <a:lnTo>
                          <a:pt x="2299" y="17189"/>
                        </a:lnTo>
                        <a:lnTo>
                          <a:pt x="2337" y="17378"/>
                        </a:lnTo>
                        <a:lnTo>
                          <a:pt x="2412" y="17567"/>
                        </a:lnTo>
                        <a:lnTo>
                          <a:pt x="2487" y="17755"/>
                        </a:lnTo>
                        <a:lnTo>
                          <a:pt x="3693" y="18961"/>
                        </a:lnTo>
                        <a:lnTo>
                          <a:pt x="3845" y="19111"/>
                        </a:lnTo>
                        <a:lnTo>
                          <a:pt x="3995" y="19187"/>
                        </a:lnTo>
                        <a:lnTo>
                          <a:pt x="4221" y="19263"/>
                        </a:lnTo>
                        <a:lnTo>
                          <a:pt x="4410" y="19300"/>
                        </a:lnTo>
                        <a:lnTo>
                          <a:pt x="4599" y="19300"/>
                        </a:lnTo>
                        <a:lnTo>
                          <a:pt x="4787" y="19224"/>
                        </a:lnTo>
                        <a:lnTo>
                          <a:pt x="4975" y="19150"/>
                        </a:lnTo>
                        <a:lnTo>
                          <a:pt x="5164" y="19074"/>
                        </a:lnTo>
                        <a:lnTo>
                          <a:pt x="6936" y="17680"/>
                        </a:lnTo>
                        <a:lnTo>
                          <a:pt x="7351" y="17868"/>
                        </a:lnTo>
                        <a:lnTo>
                          <a:pt x="7765" y="18094"/>
                        </a:lnTo>
                        <a:lnTo>
                          <a:pt x="8217" y="18245"/>
                        </a:lnTo>
                        <a:lnTo>
                          <a:pt x="8669" y="18396"/>
                        </a:lnTo>
                        <a:lnTo>
                          <a:pt x="8934" y="20619"/>
                        </a:lnTo>
                        <a:lnTo>
                          <a:pt x="8971" y="20808"/>
                        </a:lnTo>
                        <a:lnTo>
                          <a:pt x="9047" y="20996"/>
                        </a:lnTo>
                        <a:lnTo>
                          <a:pt x="9160" y="21185"/>
                        </a:lnTo>
                        <a:lnTo>
                          <a:pt x="9310" y="21335"/>
                        </a:lnTo>
                        <a:lnTo>
                          <a:pt x="9462" y="21448"/>
                        </a:lnTo>
                        <a:lnTo>
                          <a:pt x="9649" y="21524"/>
                        </a:lnTo>
                        <a:lnTo>
                          <a:pt x="9838" y="21600"/>
                        </a:lnTo>
                        <a:lnTo>
                          <a:pt x="11723" y="21600"/>
                        </a:lnTo>
                        <a:lnTo>
                          <a:pt x="11949" y="21524"/>
                        </a:lnTo>
                        <a:lnTo>
                          <a:pt x="12099" y="21448"/>
                        </a:lnTo>
                        <a:lnTo>
                          <a:pt x="12288" y="21335"/>
                        </a:lnTo>
                        <a:lnTo>
                          <a:pt x="12401" y="21185"/>
                        </a:lnTo>
                        <a:lnTo>
                          <a:pt x="12514" y="20996"/>
                        </a:lnTo>
                        <a:lnTo>
                          <a:pt x="12590" y="20808"/>
                        </a:lnTo>
                        <a:lnTo>
                          <a:pt x="12627" y="20619"/>
                        </a:lnTo>
                        <a:lnTo>
                          <a:pt x="12892" y="18396"/>
                        </a:lnTo>
                        <a:lnTo>
                          <a:pt x="13344" y="18245"/>
                        </a:lnTo>
                        <a:lnTo>
                          <a:pt x="13796" y="18094"/>
                        </a:lnTo>
                        <a:lnTo>
                          <a:pt x="14249" y="17868"/>
                        </a:lnTo>
                        <a:lnTo>
                          <a:pt x="14664" y="17680"/>
                        </a:lnTo>
                        <a:lnTo>
                          <a:pt x="16435" y="19074"/>
                        </a:lnTo>
                        <a:lnTo>
                          <a:pt x="16587" y="19150"/>
                        </a:lnTo>
                        <a:lnTo>
                          <a:pt x="16774" y="19224"/>
                        </a:lnTo>
                        <a:lnTo>
                          <a:pt x="16963" y="19300"/>
                        </a:lnTo>
                        <a:lnTo>
                          <a:pt x="17189" y="19300"/>
                        </a:lnTo>
                        <a:lnTo>
                          <a:pt x="17378" y="19263"/>
                        </a:lnTo>
                        <a:lnTo>
                          <a:pt x="17755" y="19111"/>
                        </a:lnTo>
                        <a:lnTo>
                          <a:pt x="18961" y="17906"/>
                        </a:lnTo>
                        <a:lnTo>
                          <a:pt x="19074" y="17755"/>
                        </a:lnTo>
                        <a:lnTo>
                          <a:pt x="19187" y="17567"/>
                        </a:lnTo>
                        <a:lnTo>
                          <a:pt x="19226" y="17378"/>
                        </a:lnTo>
                        <a:lnTo>
                          <a:pt x="19263" y="17189"/>
                        </a:lnTo>
                        <a:lnTo>
                          <a:pt x="19263" y="17000"/>
                        </a:lnTo>
                        <a:lnTo>
                          <a:pt x="19226" y="16813"/>
                        </a:lnTo>
                        <a:lnTo>
                          <a:pt x="19150" y="16624"/>
                        </a:lnTo>
                        <a:lnTo>
                          <a:pt x="19037" y="16435"/>
                        </a:lnTo>
                        <a:lnTo>
                          <a:pt x="17642" y="14663"/>
                        </a:lnTo>
                        <a:lnTo>
                          <a:pt x="17868" y="14248"/>
                        </a:lnTo>
                        <a:lnTo>
                          <a:pt x="18057" y="13796"/>
                        </a:lnTo>
                        <a:lnTo>
                          <a:pt x="18244" y="13382"/>
                        </a:lnTo>
                        <a:lnTo>
                          <a:pt x="18357" y="12930"/>
                        </a:lnTo>
                        <a:lnTo>
                          <a:pt x="20620" y="12667"/>
                        </a:lnTo>
                        <a:lnTo>
                          <a:pt x="20808" y="12628"/>
                        </a:lnTo>
                        <a:lnTo>
                          <a:pt x="20996" y="12554"/>
                        </a:lnTo>
                        <a:lnTo>
                          <a:pt x="21148" y="12439"/>
                        </a:lnTo>
                        <a:lnTo>
                          <a:pt x="21298" y="12289"/>
                        </a:lnTo>
                        <a:lnTo>
                          <a:pt x="21411" y="12139"/>
                        </a:lnTo>
                        <a:lnTo>
                          <a:pt x="21524" y="11950"/>
                        </a:lnTo>
                        <a:lnTo>
                          <a:pt x="21563" y="11761"/>
                        </a:lnTo>
                        <a:lnTo>
                          <a:pt x="21600" y="11535"/>
                        </a:lnTo>
                        <a:lnTo>
                          <a:pt x="21600" y="10065"/>
                        </a:lnTo>
                        <a:lnTo>
                          <a:pt x="21563" y="9876"/>
                        </a:lnTo>
                        <a:lnTo>
                          <a:pt x="21524" y="9650"/>
                        </a:lnTo>
                        <a:lnTo>
                          <a:pt x="21411" y="9500"/>
                        </a:lnTo>
                        <a:lnTo>
                          <a:pt x="21298" y="9311"/>
                        </a:lnTo>
                        <a:lnTo>
                          <a:pt x="21148" y="9198"/>
                        </a:lnTo>
                        <a:lnTo>
                          <a:pt x="20996" y="9085"/>
                        </a:lnTo>
                        <a:lnTo>
                          <a:pt x="20808" y="9009"/>
                        </a:lnTo>
                        <a:lnTo>
                          <a:pt x="20620" y="8933"/>
                        </a:lnTo>
                        <a:close/>
                        <a:moveTo>
                          <a:pt x="13268" y="13307"/>
                        </a:moveTo>
                        <a:lnTo>
                          <a:pt x="13005" y="13533"/>
                        </a:lnTo>
                        <a:lnTo>
                          <a:pt x="12740" y="13759"/>
                        </a:lnTo>
                        <a:lnTo>
                          <a:pt x="12440" y="13909"/>
                        </a:lnTo>
                        <a:lnTo>
                          <a:pt x="12099" y="14061"/>
                        </a:lnTo>
                        <a:lnTo>
                          <a:pt x="11799" y="14174"/>
                        </a:lnTo>
                        <a:lnTo>
                          <a:pt x="11459" y="14248"/>
                        </a:lnTo>
                        <a:lnTo>
                          <a:pt x="11120" y="14287"/>
                        </a:lnTo>
                        <a:lnTo>
                          <a:pt x="10781" y="14324"/>
                        </a:lnTo>
                        <a:lnTo>
                          <a:pt x="10442" y="14287"/>
                        </a:lnTo>
                        <a:lnTo>
                          <a:pt x="10103" y="14248"/>
                        </a:lnTo>
                        <a:lnTo>
                          <a:pt x="9801" y="14174"/>
                        </a:lnTo>
                        <a:lnTo>
                          <a:pt x="9462" y="14061"/>
                        </a:lnTo>
                        <a:lnTo>
                          <a:pt x="9160" y="13909"/>
                        </a:lnTo>
                        <a:lnTo>
                          <a:pt x="8858" y="13759"/>
                        </a:lnTo>
                        <a:lnTo>
                          <a:pt x="8556" y="13533"/>
                        </a:lnTo>
                        <a:lnTo>
                          <a:pt x="8293" y="13307"/>
                        </a:lnTo>
                        <a:lnTo>
                          <a:pt x="8066" y="13043"/>
                        </a:lnTo>
                        <a:lnTo>
                          <a:pt x="7840" y="12741"/>
                        </a:lnTo>
                        <a:lnTo>
                          <a:pt x="7690" y="12439"/>
                        </a:lnTo>
                        <a:lnTo>
                          <a:pt x="7538" y="12139"/>
                        </a:lnTo>
                        <a:lnTo>
                          <a:pt x="7425" y="11798"/>
                        </a:lnTo>
                        <a:lnTo>
                          <a:pt x="7351" y="11459"/>
                        </a:lnTo>
                        <a:lnTo>
                          <a:pt x="7275" y="11158"/>
                        </a:lnTo>
                        <a:lnTo>
                          <a:pt x="7275" y="10480"/>
                        </a:lnTo>
                        <a:lnTo>
                          <a:pt x="7351" y="10141"/>
                        </a:lnTo>
                        <a:lnTo>
                          <a:pt x="7425" y="9802"/>
                        </a:lnTo>
                        <a:lnTo>
                          <a:pt x="7538" y="9500"/>
                        </a:lnTo>
                        <a:lnTo>
                          <a:pt x="7690" y="9161"/>
                        </a:lnTo>
                        <a:lnTo>
                          <a:pt x="7840" y="8859"/>
                        </a:lnTo>
                        <a:lnTo>
                          <a:pt x="8066" y="8594"/>
                        </a:lnTo>
                        <a:lnTo>
                          <a:pt x="8293" y="8331"/>
                        </a:lnTo>
                        <a:lnTo>
                          <a:pt x="8556" y="8067"/>
                        </a:lnTo>
                        <a:lnTo>
                          <a:pt x="8858" y="7879"/>
                        </a:lnTo>
                        <a:lnTo>
                          <a:pt x="9160" y="7691"/>
                        </a:lnTo>
                        <a:lnTo>
                          <a:pt x="9462" y="7539"/>
                        </a:lnTo>
                        <a:lnTo>
                          <a:pt x="9801" y="7426"/>
                        </a:lnTo>
                        <a:lnTo>
                          <a:pt x="10103" y="7352"/>
                        </a:lnTo>
                        <a:lnTo>
                          <a:pt x="10442" y="7313"/>
                        </a:lnTo>
                        <a:lnTo>
                          <a:pt x="10781" y="7276"/>
                        </a:lnTo>
                        <a:lnTo>
                          <a:pt x="11120" y="7313"/>
                        </a:lnTo>
                        <a:lnTo>
                          <a:pt x="11459" y="7352"/>
                        </a:lnTo>
                        <a:lnTo>
                          <a:pt x="11799" y="7426"/>
                        </a:lnTo>
                        <a:lnTo>
                          <a:pt x="12099" y="7539"/>
                        </a:lnTo>
                        <a:lnTo>
                          <a:pt x="12440" y="7691"/>
                        </a:lnTo>
                        <a:lnTo>
                          <a:pt x="12740" y="7879"/>
                        </a:lnTo>
                        <a:lnTo>
                          <a:pt x="13005" y="8067"/>
                        </a:lnTo>
                        <a:lnTo>
                          <a:pt x="13268" y="8331"/>
                        </a:lnTo>
                        <a:lnTo>
                          <a:pt x="13533" y="8594"/>
                        </a:lnTo>
                        <a:lnTo>
                          <a:pt x="13722" y="8859"/>
                        </a:lnTo>
                        <a:lnTo>
                          <a:pt x="13909" y="9161"/>
                        </a:lnTo>
                        <a:lnTo>
                          <a:pt x="14061" y="9500"/>
                        </a:lnTo>
                        <a:lnTo>
                          <a:pt x="14174" y="9802"/>
                        </a:lnTo>
                        <a:lnTo>
                          <a:pt x="14249" y="10141"/>
                        </a:lnTo>
                        <a:lnTo>
                          <a:pt x="14286" y="10480"/>
                        </a:lnTo>
                        <a:lnTo>
                          <a:pt x="14286" y="11158"/>
                        </a:lnTo>
                        <a:lnTo>
                          <a:pt x="14249" y="11459"/>
                        </a:lnTo>
                        <a:lnTo>
                          <a:pt x="14174" y="11798"/>
                        </a:lnTo>
                        <a:lnTo>
                          <a:pt x="14061" y="12139"/>
                        </a:lnTo>
                        <a:lnTo>
                          <a:pt x="13909" y="12439"/>
                        </a:lnTo>
                        <a:lnTo>
                          <a:pt x="13722" y="12741"/>
                        </a:lnTo>
                        <a:lnTo>
                          <a:pt x="13533" y="13043"/>
                        </a:lnTo>
                        <a:lnTo>
                          <a:pt x="13268" y="13307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18" name="Shape 518"/>
                  <p:cNvSpPr/>
                  <p:nvPr/>
                </p:nvSpPr>
                <p:spPr>
                  <a:xfrm>
                    <a:off x="268161" y="156605"/>
                    <a:ext cx="166839" cy="1668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745" y="5830"/>
                        </a:moveTo>
                        <a:lnTo>
                          <a:pt x="16698" y="6494"/>
                        </a:lnTo>
                        <a:lnTo>
                          <a:pt x="16366" y="6028"/>
                        </a:lnTo>
                        <a:lnTo>
                          <a:pt x="15969" y="5631"/>
                        </a:lnTo>
                        <a:lnTo>
                          <a:pt x="17030" y="2650"/>
                        </a:lnTo>
                        <a:lnTo>
                          <a:pt x="17095" y="2451"/>
                        </a:lnTo>
                        <a:lnTo>
                          <a:pt x="17095" y="2252"/>
                        </a:lnTo>
                        <a:lnTo>
                          <a:pt x="17030" y="1855"/>
                        </a:lnTo>
                        <a:lnTo>
                          <a:pt x="16763" y="1523"/>
                        </a:lnTo>
                        <a:lnTo>
                          <a:pt x="16633" y="1325"/>
                        </a:lnTo>
                        <a:lnTo>
                          <a:pt x="16499" y="1260"/>
                        </a:lnTo>
                        <a:lnTo>
                          <a:pt x="15106" y="530"/>
                        </a:lnTo>
                        <a:lnTo>
                          <a:pt x="14908" y="462"/>
                        </a:lnTo>
                        <a:lnTo>
                          <a:pt x="14312" y="462"/>
                        </a:lnTo>
                        <a:lnTo>
                          <a:pt x="13915" y="661"/>
                        </a:lnTo>
                        <a:lnTo>
                          <a:pt x="13782" y="794"/>
                        </a:lnTo>
                        <a:lnTo>
                          <a:pt x="13651" y="928"/>
                        </a:lnTo>
                        <a:lnTo>
                          <a:pt x="11926" y="3577"/>
                        </a:lnTo>
                        <a:lnTo>
                          <a:pt x="11330" y="3512"/>
                        </a:lnTo>
                        <a:lnTo>
                          <a:pt x="10800" y="3512"/>
                        </a:lnTo>
                        <a:lnTo>
                          <a:pt x="9475" y="661"/>
                        </a:lnTo>
                        <a:lnTo>
                          <a:pt x="9345" y="462"/>
                        </a:lnTo>
                        <a:lnTo>
                          <a:pt x="9211" y="332"/>
                        </a:lnTo>
                        <a:lnTo>
                          <a:pt x="8879" y="133"/>
                        </a:lnTo>
                        <a:lnTo>
                          <a:pt x="8482" y="0"/>
                        </a:lnTo>
                        <a:lnTo>
                          <a:pt x="8284" y="0"/>
                        </a:lnTo>
                        <a:lnTo>
                          <a:pt x="8085" y="65"/>
                        </a:lnTo>
                        <a:lnTo>
                          <a:pt x="6627" y="530"/>
                        </a:lnTo>
                        <a:lnTo>
                          <a:pt x="6428" y="596"/>
                        </a:lnTo>
                        <a:lnTo>
                          <a:pt x="6230" y="729"/>
                        </a:lnTo>
                        <a:lnTo>
                          <a:pt x="5963" y="1061"/>
                        </a:lnTo>
                        <a:lnTo>
                          <a:pt x="5833" y="1458"/>
                        </a:lnTo>
                        <a:lnTo>
                          <a:pt x="5833" y="1855"/>
                        </a:lnTo>
                        <a:lnTo>
                          <a:pt x="6494" y="4970"/>
                        </a:lnTo>
                        <a:lnTo>
                          <a:pt x="6031" y="5299"/>
                        </a:lnTo>
                        <a:lnTo>
                          <a:pt x="5634" y="5697"/>
                        </a:lnTo>
                        <a:lnTo>
                          <a:pt x="2718" y="4570"/>
                        </a:lnTo>
                        <a:lnTo>
                          <a:pt x="2519" y="4570"/>
                        </a:lnTo>
                        <a:lnTo>
                          <a:pt x="2255" y="4505"/>
                        </a:lnTo>
                        <a:lnTo>
                          <a:pt x="1855" y="4638"/>
                        </a:lnTo>
                        <a:lnTo>
                          <a:pt x="1526" y="4837"/>
                        </a:lnTo>
                        <a:lnTo>
                          <a:pt x="1393" y="4970"/>
                        </a:lnTo>
                        <a:lnTo>
                          <a:pt x="1260" y="5169"/>
                        </a:lnTo>
                        <a:lnTo>
                          <a:pt x="598" y="6494"/>
                        </a:lnTo>
                        <a:lnTo>
                          <a:pt x="530" y="6692"/>
                        </a:lnTo>
                        <a:lnTo>
                          <a:pt x="465" y="6891"/>
                        </a:lnTo>
                        <a:lnTo>
                          <a:pt x="530" y="7353"/>
                        </a:lnTo>
                        <a:lnTo>
                          <a:pt x="664" y="7685"/>
                        </a:lnTo>
                        <a:lnTo>
                          <a:pt x="797" y="7884"/>
                        </a:lnTo>
                        <a:lnTo>
                          <a:pt x="996" y="8017"/>
                        </a:lnTo>
                        <a:lnTo>
                          <a:pt x="3645" y="9739"/>
                        </a:lnTo>
                        <a:lnTo>
                          <a:pt x="3580" y="10270"/>
                        </a:lnTo>
                        <a:lnTo>
                          <a:pt x="3512" y="10865"/>
                        </a:lnTo>
                        <a:lnTo>
                          <a:pt x="664" y="12190"/>
                        </a:lnTo>
                        <a:lnTo>
                          <a:pt x="530" y="12258"/>
                        </a:lnTo>
                        <a:lnTo>
                          <a:pt x="332" y="12389"/>
                        </a:lnTo>
                        <a:lnTo>
                          <a:pt x="133" y="12786"/>
                        </a:lnTo>
                        <a:lnTo>
                          <a:pt x="0" y="13186"/>
                        </a:lnTo>
                        <a:lnTo>
                          <a:pt x="68" y="13384"/>
                        </a:lnTo>
                        <a:lnTo>
                          <a:pt x="68" y="13583"/>
                        </a:lnTo>
                        <a:lnTo>
                          <a:pt x="598" y="15041"/>
                        </a:lnTo>
                        <a:lnTo>
                          <a:pt x="664" y="15172"/>
                        </a:lnTo>
                        <a:lnTo>
                          <a:pt x="797" y="15370"/>
                        </a:lnTo>
                        <a:lnTo>
                          <a:pt x="1061" y="15637"/>
                        </a:lnTo>
                        <a:lnTo>
                          <a:pt x="1458" y="15767"/>
                        </a:lnTo>
                        <a:lnTo>
                          <a:pt x="1855" y="15767"/>
                        </a:lnTo>
                        <a:lnTo>
                          <a:pt x="4970" y="15106"/>
                        </a:lnTo>
                        <a:lnTo>
                          <a:pt x="5302" y="15569"/>
                        </a:lnTo>
                        <a:lnTo>
                          <a:pt x="5699" y="15966"/>
                        </a:lnTo>
                        <a:lnTo>
                          <a:pt x="4638" y="18948"/>
                        </a:lnTo>
                        <a:lnTo>
                          <a:pt x="4573" y="19149"/>
                        </a:lnTo>
                        <a:lnTo>
                          <a:pt x="4573" y="19348"/>
                        </a:lnTo>
                        <a:lnTo>
                          <a:pt x="4638" y="19745"/>
                        </a:lnTo>
                        <a:lnTo>
                          <a:pt x="4837" y="20074"/>
                        </a:lnTo>
                        <a:lnTo>
                          <a:pt x="5035" y="20207"/>
                        </a:lnTo>
                        <a:lnTo>
                          <a:pt x="5169" y="20340"/>
                        </a:lnTo>
                        <a:lnTo>
                          <a:pt x="6562" y="21002"/>
                        </a:lnTo>
                        <a:lnTo>
                          <a:pt x="6760" y="21135"/>
                        </a:lnTo>
                        <a:lnTo>
                          <a:pt x="7356" y="21135"/>
                        </a:lnTo>
                        <a:lnTo>
                          <a:pt x="7753" y="20936"/>
                        </a:lnTo>
                        <a:lnTo>
                          <a:pt x="8017" y="20672"/>
                        </a:lnTo>
                        <a:lnTo>
                          <a:pt x="9742" y="18020"/>
                        </a:lnTo>
                        <a:lnTo>
                          <a:pt x="10338" y="18088"/>
                        </a:lnTo>
                        <a:lnTo>
                          <a:pt x="10868" y="18088"/>
                        </a:lnTo>
                        <a:lnTo>
                          <a:pt x="12193" y="20936"/>
                        </a:lnTo>
                        <a:lnTo>
                          <a:pt x="12326" y="21135"/>
                        </a:lnTo>
                        <a:lnTo>
                          <a:pt x="12457" y="21268"/>
                        </a:lnTo>
                        <a:lnTo>
                          <a:pt x="12789" y="21467"/>
                        </a:lnTo>
                        <a:lnTo>
                          <a:pt x="13186" y="21600"/>
                        </a:lnTo>
                        <a:lnTo>
                          <a:pt x="13384" y="21600"/>
                        </a:lnTo>
                        <a:lnTo>
                          <a:pt x="13583" y="21532"/>
                        </a:lnTo>
                        <a:lnTo>
                          <a:pt x="15041" y="21070"/>
                        </a:lnTo>
                        <a:lnTo>
                          <a:pt x="15240" y="21002"/>
                        </a:lnTo>
                        <a:lnTo>
                          <a:pt x="15373" y="20871"/>
                        </a:lnTo>
                        <a:lnTo>
                          <a:pt x="15637" y="20539"/>
                        </a:lnTo>
                        <a:lnTo>
                          <a:pt x="15835" y="20142"/>
                        </a:lnTo>
                        <a:lnTo>
                          <a:pt x="15835" y="19745"/>
                        </a:lnTo>
                        <a:lnTo>
                          <a:pt x="15174" y="16630"/>
                        </a:lnTo>
                        <a:lnTo>
                          <a:pt x="15572" y="16298"/>
                        </a:lnTo>
                        <a:lnTo>
                          <a:pt x="16034" y="15901"/>
                        </a:lnTo>
                        <a:lnTo>
                          <a:pt x="18950" y="17027"/>
                        </a:lnTo>
                        <a:lnTo>
                          <a:pt x="19149" y="17027"/>
                        </a:lnTo>
                        <a:lnTo>
                          <a:pt x="19348" y="17095"/>
                        </a:lnTo>
                        <a:lnTo>
                          <a:pt x="19745" y="16962"/>
                        </a:lnTo>
                        <a:lnTo>
                          <a:pt x="20142" y="16763"/>
                        </a:lnTo>
                        <a:lnTo>
                          <a:pt x="20275" y="16630"/>
                        </a:lnTo>
                        <a:lnTo>
                          <a:pt x="20408" y="16431"/>
                        </a:lnTo>
                        <a:lnTo>
                          <a:pt x="21070" y="15041"/>
                        </a:lnTo>
                        <a:lnTo>
                          <a:pt x="21138" y="14908"/>
                        </a:lnTo>
                        <a:lnTo>
                          <a:pt x="21203" y="14641"/>
                        </a:lnTo>
                        <a:lnTo>
                          <a:pt x="21138" y="14244"/>
                        </a:lnTo>
                        <a:lnTo>
                          <a:pt x="20939" y="13912"/>
                        </a:lnTo>
                        <a:lnTo>
                          <a:pt x="20806" y="13714"/>
                        </a:lnTo>
                        <a:lnTo>
                          <a:pt x="20672" y="13583"/>
                        </a:lnTo>
                        <a:lnTo>
                          <a:pt x="18023" y="11858"/>
                        </a:lnTo>
                        <a:lnTo>
                          <a:pt x="18088" y="11330"/>
                        </a:lnTo>
                        <a:lnTo>
                          <a:pt x="18088" y="10732"/>
                        </a:lnTo>
                        <a:lnTo>
                          <a:pt x="20939" y="9407"/>
                        </a:lnTo>
                        <a:lnTo>
                          <a:pt x="21138" y="9342"/>
                        </a:lnTo>
                        <a:lnTo>
                          <a:pt x="21336" y="9209"/>
                        </a:lnTo>
                        <a:lnTo>
                          <a:pt x="21535" y="8811"/>
                        </a:lnTo>
                        <a:lnTo>
                          <a:pt x="21600" y="8414"/>
                        </a:lnTo>
                        <a:lnTo>
                          <a:pt x="21600" y="8017"/>
                        </a:lnTo>
                        <a:lnTo>
                          <a:pt x="21070" y="6559"/>
                        </a:lnTo>
                        <a:lnTo>
                          <a:pt x="21004" y="6360"/>
                        </a:lnTo>
                        <a:lnTo>
                          <a:pt x="20871" y="6227"/>
                        </a:lnTo>
                        <a:lnTo>
                          <a:pt x="20542" y="5963"/>
                        </a:lnTo>
                        <a:lnTo>
                          <a:pt x="20210" y="5830"/>
                        </a:lnTo>
                        <a:lnTo>
                          <a:pt x="19745" y="5830"/>
                        </a:lnTo>
                        <a:close/>
                        <a:moveTo>
                          <a:pt x="14908" y="12854"/>
                        </a:moveTo>
                        <a:lnTo>
                          <a:pt x="14644" y="13251"/>
                        </a:lnTo>
                        <a:lnTo>
                          <a:pt x="14380" y="13583"/>
                        </a:lnTo>
                        <a:lnTo>
                          <a:pt x="14113" y="13980"/>
                        </a:lnTo>
                        <a:lnTo>
                          <a:pt x="13782" y="14244"/>
                        </a:lnTo>
                        <a:lnTo>
                          <a:pt x="13452" y="14511"/>
                        </a:lnTo>
                        <a:lnTo>
                          <a:pt x="13052" y="14775"/>
                        </a:lnTo>
                        <a:lnTo>
                          <a:pt x="12655" y="14973"/>
                        </a:lnTo>
                        <a:lnTo>
                          <a:pt x="11861" y="15240"/>
                        </a:lnTo>
                        <a:lnTo>
                          <a:pt x="11398" y="15305"/>
                        </a:lnTo>
                        <a:lnTo>
                          <a:pt x="10999" y="15370"/>
                        </a:lnTo>
                        <a:lnTo>
                          <a:pt x="10536" y="15305"/>
                        </a:lnTo>
                        <a:lnTo>
                          <a:pt x="10071" y="15305"/>
                        </a:lnTo>
                        <a:lnTo>
                          <a:pt x="9674" y="15172"/>
                        </a:lnTo>
                        <a:lnTo>
                          <a:pt x="9211" y="15041"/>
                        </a:lnTo>
                        <a:lnTo>
                          <a:pt x="8814" y="14840"/>
                        </a:lnTo>
                        <a:lnTo>
                          <a:pt x="8417" y="14641"/>
                        </a:lnTo>
                        <a:lnTo>
                          <a:pt x="8017" y="14377"/>
                        </a:lnTo>
                        <a:lnTo>
                          <a:pt x="7688" y="14045"/>
                        </a:lnTo>
                        <a:lnTo>
                          <a:pt x="7356" y="13782"/>
                        </a:lnTo>
                        <a:lnTo>
                          <a:pt x="7089" y="13384"/>
                        </a:lnTo>
                        <a:lnTo>
                          <a:pt x="6891" y="13052"/>
                        </a:lnTo>
                        <a:lnTo>
                          <a:pt x="6494" y="12258"/>
                        </a:lnTo>
                        <a:lnTo>
                          <a:pt x="6428" y="11793"/>
                        </a:lnTo>
                        <a:lnTo>
                          <a:pt x="6295" y="11396"/>
                        </a:lnTo>
                        <a:lnTo>
                          <a:pt x="6295" y="10533"/>
                        </a:lnTo>
                        <a:lnTo>
                          <a:pt x="6363" y="10071"/>
                        </a:lnTo>
                        <a:lnTo>
                          <a:pt x="6428" y="9606"/>
                        </a:lnTo>
                        <a:lnTo>
                          <a:pt x="6562" y="9209"/>
                        </a:lnTo>
                        <a:lnTo>
                          <a:pt x="6760" y="8746"/>
                        </a:lnTo>
                        <a:lnTo>
                          <a:pt x="7024" y="8349"/>
                        </a:lnTo>
                        <a:lnTo>
                          <a:pt x="7291" y="8017"/>
                        </a:lnTo>
                        <a:lnTo>
                          <a:pt x="7555" y="7620"/>
                        </a:lnTo>
                        <a:lnTo>
                          <a:pt x="7886" y="7353"/>
                        </a:lnTo>
                        <a:lnTo>
                          <a:pt x="8216" y="7089"/>
                        </a:lnTo>
                        <a:lnTo>
                          <a:pt x="8616" y="6823"/>
                        </a:lnTo>
                        <a:lnTo>
                          <a:pt x="9013" y="6624"/>
                        </a:lnTo>
                        <a:lnTo>
                          <a:pt x="9410" y="6494"/>
                        </a:lnTo>
                        <a:lnTo>
                          <a:pt x="9807" y="6360"/>
                        </a:lnTo>
                        <a:lnTo>
                          <a:pt x="10270" y="6295"/>
                        </a:lnTo>
                        <a:lnTo>
                          <a:pt x="10669" y="6227"/>
                        </a:lnTo>
                        <a:lnTo>
                          <a:pt x="11132" y="6295"/>
                        </a:lnTo>
                        <a:lnTo>
                          <a:pt x="11597" y="6295"/>
                        </a:lnTo>
                        <a:lnTo>
                          <a:pt x="11994" y="6426"/>
                        </a:lnTo>
                        <a:lnTo>
                          <a:pt x="12457" y="6559"/>
                        </a:lnTo>
                        <a:lnTo>
                          <a:pt x="13251" y="6956"/>
                        </a:lnTo>
                        <a:lnTo>
                          <a:pt x="13651" y="7223"/>
                        </a:lnTo>
                        <a:lnTo>
                          <a:pt x="13980" y="7552"/>
                        </a:lnTo>
                        <a:lnTo>
                          <a:pt x="14312" y="7818"/>
                        </a:lnTo>
                        <a:lnTo>
                          <a:pt x="14579" y="8216"/>
                        </a:lnTo>
                        <a:lnTo>
                          <a:pt x="14777" y="8548"/>
                        </a:lnTo>
                        <a:lnTo>
                          <a:pt x="15174" y="9342"/>
                        </a:lnTo>
                        <a:lnTo>
                          <a:pt x="15240" y="9804"/>
                        </a:lnTo>
                        <a:lnTo>
                          <a:pt x="15305" y="10204"/>
                        </a:lnTo>
                        <a:lnTo>
                          <a:pt x="15373" y="10667"/>
                        </a:lnTo>
                        <a:lnTo>
                          <a:pt x="15373" y="11064"/>
                        </a:lnTo>
                        <a:lnTo>
                          <a:pt x="15305" y="11529"/>
                        </a:lnTo>
                        <a:lnTo>
                          <a:pt x="15240" y="11992"/>
                        </a:lnTo>
                        <a:lnTo>
                          <a:pt x="15106" y="12389"/>
                        </a:lnTo>
                        <a:lnTo>
                          <a:pt x="14908" y="12854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523" name="Group 523"/>
                <p:cNvGrpSpPr/>
                <p:nvPr/>
              </p:nvGrpSpPr>
              <p:grpSpPr>
                <a:xfrm>
                  <a:off x="3586544" y="23806"/>
                  <a:ext cx="333658" cy="329078"/>
                  <a:chOff x="21" y="0"/>
                  <a:chExt cx="333656" cy="329076"/>
                </a:xfrm>
              </p:grpSpPr>
              <p:sp>
                <p:nvSpPr>
                  <p:cNvPr id="520" name="Shape 520"/>
                  <p:cNvSpPr/>
                  <p:nvPr/>
                </p:nvSpPr>
                <p:spPr>
                  <a:xfrm>
                    <a:off x="21" y="13826"/>
                    <a:ext cx="315230" cy="3152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0"/>
                        </a:moveTo>
                        <a:lnTo>
                          <a:pt x="10238" y="0"/>
                        </a:lnTo>
                        <a:lnTo>
                          <a:pt x="9713" y="71"/>
                        </a:lnTo>
                        <a:lnTo>
                          <a:pt x="9151" y="140"/>
                        </a:lnTo>
                        <a:lnTo>
                          <a:pt x="8626" y="210"/>
                        </a:lnTo>
                        <a:lnTo>
                          <a:pt x="8100" y="350"/>
                        </a:lnTo>
                        <a:lnTo>
                          <a:pt x="7573" y="491"/>
                        </a:lnTo>
                        <a:lnTo>
                          <a:pt x="7084" y="667"/>
                        </a:lnTo>
                        <a:lnTo>
                          <a:pt x="6593" y="841"/>
                        </a:lnTo>
                        <a:lnTo>
                          <a:pt x="6102" y="1052"/>
                        </a:lnTo>
                        <a:lnTo>
                          <a:pt x="5645" y="1297"/>
                        </a:lnTo>
                        <a:lnTo>
                          <a:pt x="5189" y="1578"/>
                        </a:lnTo>
                        <a:lnTo>
                          <a:pt x="4348" y="2139"/>
                        </a:lnTo>
                        <a:lnTo>
                          <a:pt x="3928" y="2455"/>
                        </a:lnTo>
                        <a:lnTo>
                          <a:pt x="3542" y="2805"/>
                        </a:lnTo>
                        <a:lnTo>
                          <a:pt x="3156" y="3156"/>
                        </a:lnTo>
                        <a:lnTo>
                          <a:pt x="2805" y="3542"/>
                        </a:lnTo>
                        <a:lnTo>
                          <a:pt x="2455" y="3928"/>
                        </a:lnTo>
                        <a:lnTo>
                          <a:pt x="2138" y="4348"/>
                        </a:lnTo>
                        <a:lnTo>
                          <a:pt x="1859" y="4768"/>
                        </a:lnTo>
                        <a:lnTo>
                          <a:pt x="1578" y="5189"/>
                        </a:lnTo>
                        <a:lnTo>
                          <a:pt x="1297" y="5645"/>
                        </a:lnTo>
                        <a:lnTo>
                          <a:pt x="1051" y="6101"/>
                        </a:lnTo>
                        <a:lnTo>
                          <a:pt x="841" y="6592"/>
                        </a:lnTo>
                        <a:lnTo>
                          <a:pt x="667" y="7083"/>
                        </a:lnTo>
                        <a:lnTo>
                          <a:pt x="491" y="7574"/>
                        </a:lnTo>
                        <a:lnTo>
                          <a:pt x="350" y="8100"/>
                        </a:lnTo>
                        <a:lnTo>
                          <a:pt x="210" y="8625"/>
                        </a:lnTo>
                        <a:lnTo>
                          <a:pt x="140" y="9152"/>
                        </a:lnTo>
                        <a:lnTo>
                          <a:pt x="71" y="9712"/>
                        </a:lnTo>
                        <a:lnTo>
                          <a:pt x="0" y="10239"/>
                        </a:lnTo>
                        <a:lnTo>
                          <a:pt x="0" y="11361"/>
                        </a:lnTo>
                        <a:lnTo>
                          <a:pt x="71" y="11886"/>
                        </a:lnTo>
                        <a:lnTo>
                          <a:pt x="140" y="12448"/>
                        </a:lnTo>
                        <a:lnTo>
                          <a:pt x="210" y="12973"/>
                        </a:lnTo>
                        <a:lnTo>
                          <a:pt x="350" y="13500"/>
                        </a:lnTo>
                        <a:lnTo>
                          <a:pt x="491" y="14026"/>
                        </a:lnTo>
                        <a:lnTo>
                          <a:pt x="667" y="14517"/>
                        </a:lnTo>
                        <a:lnTo>
                          <a:pt x="841" y="15008"/>
                        </a:lnTo>
                        <a:lnTo>
                          <a:pt x="1051" y="15499"/>
                        </a:lnTo>
                        <a:lnTo>
                          <a:pt x="1297" y="15953"/>
                        </a:lnTo>
                        <a:lnTo>
                          <a:pt x="1578" y="16410"/>
                        </a:lnTo>
                        <a:lnTo>
                          <a:pt x="1859" y="16830"/>
                        </a:lnTo>
                        <a:lnTo>
                          <a:pt x="2138" y="17252"/>
                        </a:lnTo>
                        <a:lnTo>
                          <a:pt x="2455" y="17672"/>
                        </a:lnTo>
                        <a:lnTo>
                          <a:pt x="2805" y="18058"/>
                        </a:lnTo>
                        <a:lnTo>
                          <a:pt x="3156" y="18444"/>
                        </a:lnTo>
                        <a:lnTo>
                          <a:pt x="3542" y="18794"/>
                        </a:lnTo>
                        <a:lnTo>
                          <a:pt x="3928" y="19145"/>
                        </a:lnTo>
                        <a:lnTo>
                          <a:pt x="4348" y="19461"/>
                        </a:lnTo>
                        <a:lnTo>
                          <a:pt x="5189" y="20022"/>
                        </a:lnTo>
                        <a:lnTo>
                          <a:pt x="5645" y="20301"/>
                        </a:lnTo>
                        <a:lnTo>
                          <a:pt x="6102" y="20548"/>
                        </a:lnTo>
                        <a:lnTo>
                          <a:pt x="6593" y="20758"/>
                        </a:lnTo>
                        <a:lnTo>
                          <a:pt x="7084" y="20933"/>
                        </a:lnTo>
                        <a:lnTo>
                          <a:pt x="7573" y="21109"/>
                        </a:lnTo>
                        <a:lnTo>
                          <a:pt x="8100" y="21249"/>
                        </a:lnTo>
                        <a:lnTo>
                          <a:pt x="8626" y="21388"/>
                        </a:lnTo>
                        <a:lnTo>
                          <a:pt x="9151" y="21459"/>
                        </a:lnTo>
                        <a:lnTo>
                          <a:pt x="9713" y="21529"/>
                        </a:lnTo>
                        <a:lnTo>
                          <a:pt x="10238" y="21600"/>
                        </a:lnTo>
                        <a:lnTo>
                          <a:pt x="11362" y="21600"/>
                        </a:lnTo>
                        <a:lnTo>
                          <a:pt x="11887" y="21529"/>
                        </a:lnTo>
                        <a:lnTo>
                          <a:pt x="12449" y="21459"/>
                        </a:lnTo>
                        <a:lnTo>
                          <a:pt x="12974" y="21388"/>
                        </a:lnTo>
                        <a:lnTo>
                          <a:pt x="13500" y="21249"/>
                        </a:lnTo>
                        <a:lnTo>
                          <a:pt x="14027" y="21109"/>
                        </a:lnTo>
                        <a:lnTo>
                          <a:pt x="15009" y="20758"/>
                        </a:lnTo>
                        <a:lnTo>
                          <a:pt x="15500" y="20548"/>
                        </a:lnTo>
                        <a:lnTo>
                          <a:pt x="15955" y="20301"/>
                        </a:lnTo>
                        <a:lnTo>
                          <a:pt x="16411" y="20022"/>
                        </a:lnTo>
                        <a:lnTo>
                          <a:pt x="17252" y="19461"/>
                        </a:lnTo>
                        <a:lnTo>
                          <a:pt x="17674" y="19145"/>
                        </a:lnTo>
                        <a:lnTo>
                          <a:pt x="18060" y="18794"/>
                        </a:lnTo>
                        <a:lnTo>
                          <a:pt x="18445" y="18444"/>
                        </a:lnTo>
                        <a:lnTo>
                          <a:pt x="18795" y="18058"/>
                        </a:lnTo>
                        <a:lnTo>
                          <a:pt x="19147" y="17672"/>
                        </a:lnTo>
                        <a:lnTo>
                          <a:pt x="19462" y="17252"/>
                        </a:lnTo>
                        <a:lnTo>
                          <a:pt x="19743" y="16830"/>
                        </a:lnTo>
                        <a:lnTo>
                          <a:pt x="20022" y="16410"/>
                        </a:lnTo>
                        <a:lnTo>
                          <a:pt x="20303" y="15953"/>
                        </a:lnTo>
                        <a:lnTo>
                          <a:pt x="20549" y="15499"/>
                        </a:lnTo>
                        <a:lnTo>
                          <a:pt x="20759" y="15008"/>
                        </a:lnTo>
                        <a:lnTo>
                          <a:pt x="20935" y="14517"/>
                        </a:lnTo>
                        <a:lnTo>
                          <a:pt x="21109" y="14026"/>
                        </a:lnTo>
                        <a:lnTo>
                          <a:pt x="21250" y="13500"/>
                        </a:lnTo>
                        <a:lnTo>
                          <a:pt x="21390" y="12973"/>
                        </a:lnTo>
                        <a:lnTo>
                          <a:pt x="21460" y="12448"/>
                        </a:lnTo>
                        <a:lnTo>
                          <a:pt x="21531" y="11886"/>
                        </a:lnTo>
                        <a:lnTo>
                          <a:pt x="21600" y="11361"/>
                        </a:lnTo>
                        <a:lnTo>
                          <a:pt x="21600" y="10799"/>
                        </a:lnTo>
                        <a:lnTo>
                          <a:pt x="10800" y="10799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21" name="Shape 521"/>
                  <p:cNvSpPr/>
                  <p:nvPr/>
                </p:nvSpPr>
                <p:spPr>
                  <a:xfrm>
                    <a:off x="178101" y="-1"/>
                    <a:ext cx="110548" cy="12897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601" y="88"/>
                        </a:lnTo>
                        <a:lnTo>
                          <a:pt x="3202" y="345"/>
                        </a:lnTo>
                        <a:lnTo>
                          <a:pt x="4800" y="602"/>
                        </a:lnTo>
                        <a:lnTo>
                          <a:pt x="6401" y="943"/>
                        </a:lnTo>
                        <a:lnTo>
                          <a:pt x="7899" y="1457"/>
                        </a:lnTo>
                        <a:lnTo>
                          <a:pt x="9501" y="1971"/>
                        </a:lnTo>
                        <a:lnTo>
                          <a:pt x="10901" y="2572"/>
                        </a:lnTo>
                        <a:lnTo>
                          <a:pt x="12399" y="3171"/>
                        </a:lnTo>
                        <a:lnTo>
                          <a:pt x="13701" y="3945"/>
                        </a:lnTo>
                        <a:lnTo>
                          <a:pt x="15002" y="4716"/>
                        </a:lnTo>
                        <a:lnTo>
                          <a:pt x="16201" y="5486"/>
                        </a:lnTo>
                        <a:lnTo>
                          <a:pt x="17400" y="6345"/>
                        </a:lnTo>
                        <a:lnTo>
                          <a:pt x="18599" y="7284"/>
                        </a:lnTo>
                        <a:lnTo>
                          <a:pt x="19601" y="8316"/>
                        </a:lnTo>
                        <a:lnTo>
                          <a:pt x="20598" y="9343"/>
                        </a:lnTo>
                        <a:lnTo>
                          <a:pt x="21600" y="10459"/>
                        </a:ln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22" name="Shape 522"/>
                  <p:cNvSpPr/>
                  <p:nvPr/>
                </p:nvSpPr>
                <p:spPr>
                  <a:xfrm>
                    <a:off x="176063" y="71652"/>
                    <a:ext cx="157615" cy="813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516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531" y="18615"/>
                        </a:lnTo>
                        <a:lnTo>
                          <a:pt x="21390" y="15759"/>
                        </a:lnTo>
                        <a:lnTo>
                          <a:pt x="21110" y="12909"/>
                        </a:lnTo>
                        <a:lnTo>
                          <a:pt x="20759" y="10192"/>
                        </a:lnTo>
                        <a:lnTo>
                          <a:pt x="20339" y="7475"/>
                        </a:lnTo>
                        <a:lnTo>
                          <a:pt x="19846" y="4892"/>
                        </a:lnTo>
                        <a:lnTo>
                          <a:pt x="19216" y="2443"/>
                        </a:lnTo>
                        <a:lnTo>
                          <a:pt x="18516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562" name="Group 562"/>
              <p:cNvGrpSpPr/>
              <p:nvPr/>
            </p:nvGrpSpPr>
            <p:grpSpPr>
              <a:xfrm>
                <a:off x="399567" y="1290007"/>
                <a:ext cx="3894610" cy="342357"/>
                <a:chOff x="0" y="21"/>
                <a:chExt cx="3894608" cy="342355"/>
              </a:xfrm>
            </p:grpSpPr>
            <p:grpSp>
              <p:nvGrpSpPr>
                <p:cNvPr id="527" name="Group 527"/>
                <p:cNvGrpSpPr/>
                <p:nvPr/>
              </p:nvGrpSpPr>
              <p:grpSpPr>
                <a:xfrm>
                  <a:off x="1847001" y="8468"/>
                  <a:ext cx="345950" cy="325462"/>
                  <a:chOff x="0" y="21"/>
                  <a:chExt cx="345948" cy="325461"/>
                </a:xfrm>
              </p:grpSpPr>
              <p:sp>
                <p:nvSpPr>
                  <p:cNvPr id="525" name="Shape 525"/>
                  <p:cNvSpPr/>
                  <p:nvPr/>
                </p:nvSpPr>
                <p:spPr>
                  <a:xfrm>
                    <a:off x="0" y="123343"/>
                    <a:ext cx="82390" cy="1847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  <a:moveTo>
                          <a:pt x="13282" y="5923"/>
                        </a:moveTo>
                        <a:lnTo>
                          <a:pt x="12477" y="5864"/>
                        </a:lnTo>
                        <a:lnTo>
                          <a:pt x="11805" y="5805"/>
                        </a:lnTo>
                        <a:lnTo>
                          <a:pt x="11139" y="5626"/>
                        </a:lnTo>
                        <a:lnTo>
                          <a:pt x="10599" y="5444"/>
                        </a:lnTo>
                        <a:lnTo>
                          <a:pt x="10065" y="5147"/>
                        </a:lnTo>
                        <a:lnTo>
                          <a:pt x="9662" y="4847"/>
                        </a:lnTo>
                        <a:lnTo>
                          <a:pt x="9525" y="4547"/>
                        </a:lnTo>
                        <a:lnTo>
                          <a:pt x="9393" y="4189"/>
                        </a:lnTo>
                        <a:lnTo>
                          <a:pt x="9525" y="3830"/>
                        </a:lnTo>
                        <a:lnTo>
                          <a:pt x="9662" y="3530"/>
                        </a:lnTo>
                        <a:lnTo>
                          <a:pt x="10065" y="3231"/>
                        </a:lnTo>
                        <a:lnTo>
                          <a:pt x="11139" y="2752"/>
                        </a:lnTo>
                        <a:lnTo>
                          <a:pt x="11805" y="2634"/>
                        </a:lnTo>
                        <a:lnTo>
                          <a:pt x="12477" y="2513"/>
                        </a:lnTo>
                        <a:lnTo>
                          <a:pt x="13282" y="2454"/>
                        </a:lnTo>
                        <a:lnTo>
                          <a:pt x="14086" y="2513"/>
                        </a:lnTo>
                        <a:lnTo>
                          <a:pt x="14758" y="2634"/>
                        </a:lnTo>
                        <a:lnTo>
                          <a:pt x="15430" y="2752"/>
                        </a:lnTo>
                        <a:lnTo>
                          <a:pt x="15964" y="2992"/>
                        </a:lnTo>
                        <a:lnTo>
                          <a:pt x="16504" y="3231"/>
                        </a:lnTo>
                        <a:lnTo>
                          <a:pt x="16907" y="3530"/>
                        </a:lnTo>
                        <a:lnTo>
                          <a:pt x="17039" y="3830"/>
                        </a:lnTo>
                        <a:lnTo>
                          <a:pt x="17176" y="4189"/>
                        </a:lnTo>
                        <a:lnTo>
                          <a:pt x="17039" y="4547"/>
                        </a:lnTo>
                        <a:lnTo>
                          <a:pt x="16907" y="4847"/>
                        </a:lnTo>
                        <a:lnTo>
                          <a:pt x="16504" y="5147"/>
                        </a:lnTo>
                        <a:lnTo>
                          <a:pt x="15964" y="5444"/>
                        </a:lnTo>
                        <a:lnTo>
                          <a:pt x="15430" y="5626"/>
                        </a:lnTo>
                        <a:lnTo>
                          <a:pt x="14758" y="5805"/>
                        </a:lnTo>
                        <a:lnTo>
                          <a:pt x="14086" y="5864"/>
                        </a:lnTo>
                        <a:lnTo>
                          <a:pt x="13282" y="5923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26" name="Shape 526"/>
                  <p:cNvSpPr/>
                  <p:nvPr/>
                </p:nvSpPr>
                <p:spPr>
                  <a:xfrm>
                    <a:off x="88546" y="21"/>
                    <a:ext cx="257403" cy="3254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8680"/>
                        </a:moveTo>
                        <a:lnTo>
                          <a:pt x="2663" y="18680"/>
                        </a:lnTo>
                        <a:lnTo>
                          <a:pt x="3521" y="19019"/>
                        </a:lnTo>
                        <a:lnTo>
                          <a:pt x="4724" y="19427"/>
                        </a:lnTo>
                        <a:lnTo>
                          <a:pt x="6268" y="19903"/>
                        </a:lnTo>
                        <a:lnTo>
                          <a:pt x="7988" y="20412"/>
                        </a:lnTo>
                        <a:lnTo>
                          <a:pt x="9834" y="20854"/>
                        </a:lnTo>
                        <a:lnTo>
                          <a:pt x="10779" y="21058"/>
                        </a:lnTo>
                        <a:lnTo>
                          <a:pt x="11724" y="21226"/>
                        </a:lnTo>
                        <a:lnTo>
                          <a:pt x="12625" y="21396"/>
                        </a:lnTo>
                        <a:lnTo>
                          <a:pt x="13526" y="21498"/>
                        </a:lnTo>
                        <a:lnTo>
                          <a:pt x="14342" y="21567"/>
                        </a:lnTo>
                        <a:lnTo>
                          <a:pt x="15159" y="21600"/>
                        </a:lnTo>
                        <a:lnTo>
                          <a:pt x="16532" y="21600"/>
                        </a:lnTo>
                        <a:lnTo>
                          <a:pt x="17262" y="21567"/>
                        </a:lnTo>
                        <a:lnTo>
                          <a:pt x="17950" y="21498"/>
                        </a:lnTo>
                        <a:lnTo>
                          <a:pt x="18551" y="21363"/>
                        </a:lnTo>
                        <a:lnTo>
                          <a:pt x="18851" y="21295"/>
                        </a:lnTo>
                        <a:lnTo>
                          <a:pt x="19066" y="21226"/>
                        </a:lnTo>
                        <a:lnTo>
                          <a:pt x="19281" y="21124"/>
                        </a:lnTo>
                        <a:lnTo>
                          <a:pt x="19452" y="20989"/>
                        </a:lnTo>
                        <a:lnTo>
                          <a:pt x="19539" y="20854"/>
                        </a:lnTo>
                        <a:lnTo>
                          <a:pt x="19625" y="20684"/>
                        </a:lnTo>
                        <a:lnTo>
                          <a:pt x="19754" y="19698"/>
                        </a:lnTo>
                        <a:lnTo>
                          <a:pt x="19712" y="19461"/>
                        </a:lnTo>
                        <a:lnTo>
                          <a:pt x="19625" y="19257"/>
                        </a:lnTo>
                        <a:lnTo>
                          <a:pt x="19452" y="19054"/>
                        </a:lnTo>
                        <a:lnTo>
                          <a:pt x="19195" y="18883"/>
                        </a:lnTo>
                        <a:lnTo>
                          <a:pt x="19410" y="18850"/>
                        </a:lnTo>
                        <a:lnTo>
                          <a:pt x="19840" y="18713"/>
                        </a:lnTo>
                        <a:lnTo>
                          <a:pt x="20011" y="18578"/>
                        </a:lnTo>
                        <a:lnTo>
                          <a:pt x="20140" y="18441"/>
                        </a:lnTo>
                        <a:lnTo>
                          <a:pt x="20269" y="18273"/>
                        </a:lnTo>
                        <a:lnTo>
                          <a:pt x="20355" y="18068"/>
                        </a:lnTo>
                        <a:lnTo>
                          <a:pt x="20397" y="17899"/>
                        </a:lnTo>
                        <a:lnTo>
                          <a:pt x="20526" y="16676"/>
                        </a:lnTo>
                        <a:lnTo>
                          <a:pt x="20526" y="16370"/>
                        </a:lnTo>
                        <a:lnTo>
                          <a:pt x="20484" y="16200"/>
                        </a:lnTo>
                        <a:lnTo>
                          <a:pt x="20397" y="16065"/>
                        </a:lnTo>
                        <a:lnTo>
                          <a:pt x="20182" y="15827"/>
                        </a:lnTo>
                        <a:lnTo>
                          <a:pt x="19925" y="15623"/>
                        </a:lnTo>
                        <a:lnTo>
                          <a:pt x="20140" y="15590"/>
                        </a:lnTo>
                        <a:lnTo>
                          <a:pt x="20313" y="15521"/>
                        </a:lnTo>
                        <a:lnTo>
                          <a:pt x="20484" y="15419"/>
                        </a:lnTo>
                        <a:lnTo>
                          <a:pt x="20655" y="15283"/>
                        </a:lnTo>
                        <a:lnTo>
                          <a:pt x="20784" y="15147"/>
                        </a:lnTo>
                        <a:lnTo>
                          <a:pt x="20870" y="15012"/>
                        </a:lnTo>
                        <a:lnTo>
                          <a:pt x="20956" y="14842"/>
                        </a:lnTo>
                        <a:lnTo>
                          <a:pt x="20999" y="14638"/>
                        </a:lnTo>
                        <a:lnTo>
                          <a:pt x="21127" y="13449"/>
                        </a:lnTo>
                        <a:lnTo>
                          <a:pt x="21127" y="13110"/>
                        </a:lnTo>
                        <a:lnTo>
                          <a:pt x="21085" y="12940"/>
                        </a:lnTo>
                        <a:lnTo>
                          <a:pt x="20999" y="12803"/>
                        </a:lnTo>
                        <a:lnTo>
                          <a:pt x="20912" y="12668"/>
                        </a:lnTo>
                        <a:lnTo>
                          <a:pt x="20655" y="12464"/>
                        </a:lnTo>
                        <a:lnTo>
                          <a:pt x="20484" y="12363"/>
                        </a:lnTo>
                        <a:lnTo>
                          <a:pt x="20655" y="12328"/>
                        </a:lnTo>
                        <a:lnTo>
                          <a:pt x="20828" y="12226"/>
                        </a:lnTo>
                        <a:lnTo>
                          <a:pt x="20999" y="12124"/>
                        </a:lnTo>
                        <a:lnTo>
                          <a:pt x="21127" y="12022"/>
                        </a:lnTo>
                        <a:lnTo>
                          <a:pt x="21256" y="11887"/>
                        </a:lnTo>
                        <a:lnTo>
                          <a:pt x="21343" y="11750"/>
                        </a:lnTo>
                        <a:lnTo>
                          <a:pt x="21385" y="11582"/>
                        </a:lnTo>
                        <a:lnTo>
                          <a:pt x="21429" y="11412"/>
                        </a:lnTo>
                        <a:lnTo>
                          <a:pt x="21600" y="10188"/>
                        </a:lnTo>
                        <a:lnTo>
                          <a:pt x="21558" y="10018"/>
                        </a:lnTo>
                        <a:lnTo>
                          <a:pt x="21514" y="9850"/>
                        </a:lnTo>
                        <a:lnTo>
                          <a:pt x="21429" y="9713"/>
                        </a:lnTo>
                        <a:lnTo>
                          <a:pt x="21343" y="9578"/>
                        </a:lnTo>
                        <a:lnTo>
                          <a:pt x="21214" y="9441"/>
                        </a:lnTo>
                        <a:lnTo>
                          <a:pt x="21043" y="9339"/>
                        </a:lnTo>
                        <a:lnTo>
                          <a:pt x="20655" y="9136"/>
                        </a:lnTo>
                        <a:lnTo>
                          <a:pt x="20226" y="8965"/>
                        </a:lnTo>
                        <a:lnTo>
                          <a:pt x="19712" y="8830"/>
                        </a:lnTo>
                        <a:lnTo>
                          <a:pt x="19153" y="8728"/>
                        </a:lnTo>
                        <a:lnTo>
                          <a:pt x="18594" y="8660"/>
                        </a:lnTo>
                        <a:lnTo>
                          <a:pt x="17391" y="8525"/>
                        </a:lnTo>
                        <a:lnTo>
                          <a:pt x="15545" y="8388"/>
                        </a:lnTo>
                        <a:lnTo>
                          <a:pt x="13355" y="8286"/>
                        </a:lnTo>
                        <a:lnTo>
                          <a:pt x="11123" y="8185"/>
                        </a:lnTo>
                        <a:lnTo>
                          <a:pt x="11422" y="7777"/>
                        </a:lnTo>
                        <a:lnTo>
                          <a:pt x="11680" y="7302"/>
                        </a:lnTo>
                        <a:lnTo>
                          <a:pt x="11937" y="6793"/>
                        </a:lnTo>
                        <a:lnTo>
                          <a:pt x="12110" y="6249"/>
                        </a:lnTo>
                        <a:lnTo>
                          <a:pt x="12281" y="5705"/>
                        </a:lnTo>
                        <a:lnTo>
                          <a:pt x="12454" y="5128"/>
                        </a:lnTo>
                        <a:lnTo>
                          <a:pt x="12625" y="4008"/>
                        </a:lnTo>
                        <a:lnTo>
                          <a:pt x="12754" y="2988"/>
                        </a:lnTo>
                        <a:lnTo>
                          <a:pt x="12840" y="2139"/>
                        </a:lnTo>
                        <a:lnTo>
                          <a:pt x="12840" y="1120"/>
                        </a:lnTo>
                        <a:lnTo>
                          <a:pt x="12711" y="848"/>
                        </a:lnTo>
                        <a:lnTo>
                          <a:pt x="12583" y="644"/>
                        </a:lnTo>
                        <a:lnTo>
                          <a:pt x="12368" y="441"/>
                        </a:lnTo>
                        <a:lnTo>
                          <a:pt x="12110" y="237"/>
                        </a:lnTo>
                        <a:lnTo>
                          <a:pt x="11809" y="135"/>
                        </a:lnTo>
                        <a:lnTo>
                          <a:pt x="11465" y="33"/>
                        </a:lnTo>
                        <a:lnTo>
                          <a:pt x="11123" y="0"/>
                        </a:lnTo>
                        <a:lnTo>
                          <a:pt x="10477" y="33"/>
                        </a:lnTo>
                        <a:lnTo>
                          <a:pt x="10049" y="102"/>
                        </a:lnTo>
                        <a:lnTo>
                          <a:pt x="9705" y="204"/>
                        </a:lnTo>
                        <a:lnTo>
                          <a:pt x="9448" y="305"/>
                        </a:lnTo>
                        <a:lnTo>
                          <a:pt x="8760" y="2037"/>
                        </a:lnTo>
                        <a:lnTo>
                          <a:pt x="8416" y="2818"/>
                        </a:lnTo>
                        <a:lnTo>
                          <a:pt x="8072" y="3532"/>
                        </a:lnTo>
                        <a:lnTo>
                          <a:pt x="7730" y="4177"/>
                        </a:lnTo>
                        <a:lnTo>
                          <a:pt x="7386" y="4721"/>
                        </a:lnTo>
                        <a:lnTo>
                          <a:pt x="7085" y="5128"/>
                        </a:lnTo>
                        <a:lnTo>
                          <a:pt x="6827" y="5468"/>
                        </a:lnTo>
                        <a:lnTo>
                          <a:pt x="5840" y="6249"/>
                        </a:lnTo>
                        <a:lnTo>
                          <a:pt x="4422" y="7302"/>
                        </a:lnTo>
                        <a:lnTo>
                          <a:pt x="2534" y="8660"/>
                        </a:lnTo>
                        <a:lnTo>
                          <a:pt x="0" y="866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535" name="Group 535"/>
                <p:cNvGrpSpPr/>
                <p:nvPr/>
              </p:nvGrpSpPr>
              <p:grpSpPr>
                <a:xfrm>
                  <a:off x="917375" y="14351"/>
                  <a:ext cx="353116" cy="313695"/>
                  <a:chOff x="21" y="21"/>
                  <a:chExt cx="353114" cy="313694"/>
                </a:xfrm>
              </p:grpSpPr>
              <p:sp>
                <p:nvSpPr>
                  <p:cNvPr id="528" name="Shape 528"/>
                  <p:cNvSpPr/>
                  <p:nvPr/>
                </p:nvSpPr>
                <p:spPr>
                  <a:xfrm>
                    <a:off x="21" y="20991"/>
                    <a:ext cx="353115" cy="22416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0974" y="0"/>
                        </a:moveTo>
                        <a:lnTo>
                          <a:pt x="500" y="0"/>
                        </a:lnTo>
                        <a:lnTo>
                          <a:pt x="375" y="51"/>
                        </a:lnTo>
                        <a:lnTo>
                          <a:pt x="251" y="148"/>
                        </a:lnTo>
                        <a:lnTo>
                          <a:pt x="157" y="296"/>
                        </a:lnTo>
                        <a:lnTo>
                          <a:pt x="31" y="591"/>
                        </a:lnTo>
                        <a:lnTo>
                          <a:pt x="0" y="790"/>
                        </a:lnTo>
                        <a:lnTo>
                          <a:pt x="0" y="20810"/>
                        </a:lnTo>
                        <a:lnTo>
                          <a:pt x="31" y="21007"/>
                        </a:lnTo>
                        <a:lnTo>
                          <a:pt x="94" y="21155"/>
                        </a:lnTo>
                        <a:lnTo>
                          <a:pt x="157" y="21304"/>
                        </a:lnTo>
                        <a:lnTo>
                          <a:pt x="251" y="21402"/>
                        </a:lnTo>
                        <a:lnTo>
                          <a:pt x="375" y="21501"/>
                        </a:lnTo>
                        <a:lnTo>
                          <a:pt x="500" y="21549"/>
                        </a:lnTo>
                        <a:lnTo>
                          <a:pt x="626" y="21600"/>
                        </a:lnTo>
                        <a:lnTo>
                          <a:pt x="20974" y="21600"/>
                        </a:lnTo>
                        <a:lnTo>
                          <a:pt x="21099" y="21549"/>
                        </a:lnTo>
                        <a:lnTo>
                          <a:pt x="21223" y="21501"/>
                        </a:lnTo>
                        <a:lnTo>
                          <a:pt x="21349" y="21402"/>
                        </a:lnTo>
                        <a:lnTo>
                          <a:pt x="21443" y="21304"/>
                        </a:lnTo>
                        <a:lnTo>
                          <a:pt x="21506" y="21155"/>
                        </a:lnTo>
                        <a:lnTo>
                          <a:pt x="21568" y="21007"/>
                        </a:lnTo>
                        <a:lnTo>
                          <a:pt x="21600" y="20810"/>
                        </a:lnTo>
                        <a:lnTo>
                          <a:pt x="21600" y="790"/>
                        </a:lnTo>
                        <a:lnTo>
                          <a:pt x="21568" y="591"/>
                        </a:lnTo>
                        <a:lnTo>
                          <a:pt x="21506" y="443"/>
                        </a:lnTo>
                        <a:lnTo>
                          <a:pt x="21443" y="296"/>
                        </a:lnTo>
                        <a:lnTo>
                          <a:pt x="21349" y="148"/>
                        </a:lnTo>
                        <a:lnTo>
                          <a:pt x="21223" y="51"/>
                        </a:lnTo>
                        <a:lnTo>
                          <a:pt x="21099" y="0"/>
                        </a:lnTo>
                        <a:lnTo>
                          <a:pt x="20974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29" name="Shape 529"/>
                  <p:cNvSpPr/>
                  <p:nvPr/>
                </p:nvSpPr>
                <p:spPr>
                  <a:xfrm>
                    <a:off x="166334" y="21"/>
                    <a:ext cx="20468" cy="2097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lnTo>
                          <a:pt x="21600" y="8419"/>
                        </a:lnTo>
                        <a:lnTo>
                          <a:pt x="20536" y="6320"/>
                        </a:lnTo>
                        <a:lnTo>
                          <a:pt x="19981" y="4740"/>
                        </a:lnTo>
                        <a:lnTo>
                          <a:pt x="16743" y="1580"/>
                        </a:lnTo>
                        <a:lnTo>
                          <a:pt x="15124" y="1039"/>
                        </a:lnTo>
                        <a:lnTo>
                          <a:pt x="12973" y="0"/>
                        </a:lnTo>
                        <a:lnTo>
                          <a:pt x="8649" y="0"/>
                        </a:lnTo>
                        <a:lnTo>
                          <a:pt x="6476" y="1039"/>
                        </a:lnTo>
                        <a:lnTo>
                          <a:pt x="4857" y="1580"/>
                        </a:lnTo>
                        <a:lnTo>
                          <a:pt x="1619" y="4740"/>
                        </a:lnTo>
                        <a:lnTo>
                          <a:pt x="1087" y="6320"/>
                        </a:lnTo>
                        <a:lnTo>
                          <a:pt x="0" y="8419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30" name="Shape 530"/>
                  <p:cNvSpPr/>
                  <p:nvPr/>
                </p:nvSpPr>
                <p:spPr>
                  <a:xfrm>
                    <a:off x="55283" y="245152"/>
                    <a:ext cx="51188" cy="685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882" y="0"/>
                        </a:moveTo>
                        <a:lnTo>
                          <a:pt x="434" y="16927"/>
                        </a:lnTo>
                        <a:lnTo>
                          <a:pt x="213" y="17410"/>
                        </a:lnTo>
                        <a:lnTo>
                          <a:pt x="0" y="18052"/>
                        </a:lnTo>
                        <a:lnTo>
                          <a:pt x="0" y="18701"/>
                        </a:lnTo>
                        <a:lnTo>
                          <a:pt x="213" y="19343"/>
                        </a:lnTo>
                        <a:lnTo>
                          <a:pt x="647" y="19826"/>
                        </a:lnTo>
                        <a:lnTo>
                          <a:pt x="1082" y="20475"/>
                        </a:lnTo>
                        <a:lnTo>
                          <a:pt x="1729" y="20792"/>
                        </a:lnTo>
                        <a:lnTo>
                          <a:pt x="2376" y="21276"/>
                        </a:lnTo>
                        <a:lnTo>
                          <a:pt x="3458" y="21441"/>
                        </a:lnTo>
                        <a:lnTo>
                          <a:pt x="4318" y="21600"/>
                        </a:lnTo>
                        <a:lnTo>
                          <a:pt x="5613" y="21441"/>
                        </a:lnTo>
                        <a:lnTo>
                          <a:pt x="6695" y="21117"/>
                        </a:lnTo>
                        <a:lnTo>
                          <a:pt x="7564" y="20475"/>
                        </a:lnTo>
                        <a:lnTo>
                          <a:pt x="8211" y="19826"/>
                        </a:lnTo>
                        <a:lnTo>
                          <a:pt x="21600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31" name="Shape 531"/>
                  <p:cNvSpPr/>
                  <p:nvPr/>
                </p:nvSpPr>
                <p:spPr>
                  <a:xfrm>
                    <a:off x="246686" y="245152"/>
                    <a:ext cx="51167" cy="685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3395" y="19826"/>
                        </a:lnTo>
                        <a:lnTo>
                          <a:pt x="14042" y="20475"/>
                        </a:lnTo>
                        <a:lnTo>
                          <a:pt x="14903" y="21117"/>
                        </a:lnTo>
                        <a:lnTo>
                          <a:pt x="15985" y="21441"/>
                        </a:lnTo>
                        <a:lnTo>
                          <a:pt x="17280" y="21600"/>
                        </a:lnTo>
                        <a:lnTo>
                          <a:pt x="18149" y="21441"/>
                        </a:lnTo>
                        <a:lnTo>
                          <a:pt x="19223" y="21276"/>
                        </a:lnTo>
                        <a:lnTo>
                          <a:pt x="19870" y="20792"/>
                        </a:lnTo>
                        <a:lnTo>
                          <a:pt x="20527" y="20475"/>
                        </a:lnTo>
                        <a:lnTo>
                          <a:pt x="20952" y="19826"/>
                        </a:lnTo>
                        <a:lnTo>
                          <a:pt x="21387" y="19343"/>
                        </a:lnTo>
                        <a:lnTo>
                          <a:pt x="21600" y="18701"/>
                        </a:lnTo>
                        <a:lnTo>
                          <a:pt x="21600" y="18052"/>
                        </a:lnTo>
                        <a:lnTo>
                          <a:pt x="21387" y="17410"/>
                        </a:lnTo>
                        <a:lnTo>
                          <a:pt x="21174" y="16927"/>
                        </a:lnTo>
                        <a:lnTo>
                          <a:pt x="9722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32" name="Shape 532"/>
                  <p:cNvSpPr/>
                  <p:nvPr/>
                </p:nvSpPr>
                <p:spPr>
                  <a:xfrm>
                    <a:off x="20487" y="41457"/>
                    <a:ext cx="312162" cy="183209"/>
                  </a:xfrm>
                  <a:prstGeom prst="rect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33" name="Shape 533"/>
                  <p:cNvSpPr/>
                  <p:nvPr/>
                </p:nvSpPr>
                <p:spPr>
                  <a:xfrm>
                    <a:off x="73711" y="86508"/>
                    <a:ext cx="193442" cy="972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0"/>
                        </a:moveTo>
                        <a:lnTo>
                          <a:pt x="12229" y="18645"/>
                        </a:lnTo>
                        <a:lnTo>
                          <a:pt x="12058" y="18874"/>
                        </a:lnTo>
                        <a:lnTo>
                          <a:pt x="11886" y="19098"/>
                        </a:lnTo>
                        <a:lnTo>
                          <a:pt x="11656" y="19215"/>
                        </a:lnTo>
                        <a:lnTo>
                          <a:pt x="11429" y="19327"/>
                        </a:lnTo>
                        <a:lnTo>
                          <a:pt x="11199" y="19215"/>
                        </a:lnTo>
                        <a:lnTo>
                          <a:pt x="10971" y="19098"/>
                        </a:lnTo>
                        <a:lnTo>
                          <a:pt x="10800" y="18874"/>
                        </a:lnTo>
                        <a:lnTo>
                          <a:pt x="10629" y="18645"/>
                        </a:lnTo>
                        <a:lnTo>
                          <a:pt x="6056" y="9547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34" name="Shape 534"/>
                  <p:cNvSpPr/>
                  <p:nvPr/>
                </p:nvSpPr>
                <p:spPr>
                  <a:xfrm>
                    <a:off x="214432" y="82410"/>
                    <a:ext cx="57848" cy="578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18540" y="0"/>
                        </a:lnTo>
                        <a:lnTo>
                          <a:pt x="19301" y="188"/>
                        </a:lnTo>
                        <a:lnTo>
                          <a:pt x="19874" y="573"/>
                        </a:lnTo>
                        <a:lnTo>
                          <a:pt x="20447" y="1146"/>
                        </a:lnTo>
                        <a:lnTo>
                          <a:pt x="21027" y="1719"/>
                        </a:lnTo>
                        <a:lnTo>
                          <a:pt x="21404" y="2292"/>
                        </a:lnTo>
                        <a:lnTo>
                          <a:pt x="21600" y="3053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536" name="Shape 536"/>
                <p:cNvSpPr/>
                <p:nvPr/>
              </p:nvSpPr>
              <p:spPr>
                <a:xfrm>
                  <a:off x="0" y="788"/>
                  <a:ext cx="340843" cy="3408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800"/>
                      </a:moveTo>
                      <a:lnTo>
                        <a:pt x="0" y="10249"/>
                      </a:lnTo>
                      <a:lnTo>
                        <a:pt x="130" y="9146"/>
                      </a:lnTo>
                      <a:lnTo>
                        <a:pt x="228" y="8627"/>
                      </a:lnTo>
                      <a:lnTo>
                        <a:pt x="325" y="8109"/>
                      </a:lnTo>
                      <a:lnTo>
                        <a:pt x="487" y="7589"/>
                      </a:lnTo>
                      <a:lnTo>
                        <a:pt x="648" y="7103"/>
                      </a:lnTo>
                      <a:lnTo>
                        <a:pt x="844" y="6584"/>
                      </a:lnTo>
                      <a:lnTo>
                        <a:pt x="1071" y="6130"/>
                      </a:lnTo>
                      <a:lnTo>
                        <a:pt x="1298" y="5644"/>
                      </a:lnTo>
                      <a:lnTo>
                        <a:pt x="1557" y="5190"/>
                      </a:lnTo>
                      <a:lnTo>
                        <a:pt x="1850" y="4767"/>
                      </a:lnTo>
                      <a:lnTo>
                        <a:pt x="2141" y="4345"/>
                      </a:lnTo>
                      <a:lnTo>
                        <a:pt x="2465" y="3924"/>
                      </a:lnTo>
                      <a:lnTo>
                        <a:pt x="2822" y="3536"/>
                      </a:lnTo>
                      <a:lnTo>
                        <a:pt x="3535" y="2822"/>
                      </a:lnTo>
                      <a:lnTo>
                        <a:pt x="3924" y="2465"/>
                      </a:lnTo>
                      <a:lnTo>
                        <a:pt x="4346" y="2140"/>
                      </a:lnTo>
                      <a:lnTo>
                        <a:pt x="4768" y="1848"/>
                      </a:lnTo>
                      <a:lnTo>
                        <a:pt x="5189" y="1557"/>
                      </a:lnTo>
                      <a:lnTo>
                        <a:pt x="5643" y="1297"/>
                      </a:lnTo>
                      <a:lnTo>
                        <a:pt x="6129" y="1071"/>
                      </a:lnTo>
                      <a:lnTo>
                        <a:pt x="6583" y="843"/>
                      </a:lnTo>
                      <a:lnTo>
                        <a:pt x="7103" y="649"/>
                      </a:lnTo>
                      <a:lnTo>
                        <a:pt x="7589" y="486"/>
                      </a:lnTo>
                      <a:lnTo>
                        <a:pt x="8108" y="324"/>
                      </a:lnTo>
                      <a:lnTo>
                        <a:pt x="8627" y="226"/>
                      </a:lnTo>
                      <a:lnTo>
                        <a:pt x="9145" y="129"/>
                      </a:lnTo>
                      <a:lnTo>
                        <a:pt x="9697" y="65"/>
                      </a:lnTo>
                      <a:lnTo>
                        <a:pt x="10248" y="0"/>
                      </a:lnTo>
                      <a:lnTo>
                        <a:pt x="11352" y="0"/>
                      </a:lnTo>
                      <a:lnTo>
                        <a:pt x="11903" y="65"/>
                      </a:lnTo>
                      <a:lnTo>
                        <a:pt x="12455" y="129"/>
                      </a:lnTo>
                      <a:lnTo>
                        <a:pt x="12973" y="226"/>
                      </a:lnTo>
                      <a:lnTo>
                        <a:pt x="13492" y="324"/>
                      </a:lnTo>
                      <a:lnTo>
                        <a:pt x="14011" y="486"/>
                      </a:lnTo>
                      <a:lnTo>
                        <a:pt x="14529" y="649"/>
                      </a:lnTo>
                      <a:lnTo>
                        <a:pt x="15017" y="843"/>
                      </a:lnTo>
                      <a:lnTo>
                        <a:pt x="15471" y="1071"/>
                      </a:lnTo>
                      <a:lnTo>
                        <a:pt x="15957" y="1297"/>
                      </a:lnTo>
                      <a:lnTo>
                        <a:pt x="16411" y="1557"/>
                      </a:lnTo>
                      <a:lnTo>
                        <a:pt x="16833" y="1848"/>
                      </a:lnTo>
                      <a:lnTo>
                        <a:pt x="17254" y="2140"/>
                      </a:lnTo>
                      <a:lnTo>
                        <a:pt x="17676" y="2465"/>
                      </a:lnTo>
                      <a:lnTo>
                        <a:pt x="18065" y="2822"/>
                      </a:lnTo>
                      <a:lnTo>
                        <a:pt x="18421" y="3179"/>
                      </a:lnTo>
                      <a:lnTo>
                        <a:pt x="18810" y="3536"/>
                      </a:lnTo>
                      <a:lnTo>
                        <a:pt x="19135" y="3924"/>
                      </a:lnTo>
                      <a:lnTo>
                        <a:pt x="19459" y="4345"/>
                      </a:lnTo>
                      <a:lnTo>
                        <a:pt x="19750" y="4767"/>
                      </a:lnTo>
                      <a:lnTo>
                        <a:pt x="20043" y="5190"/>
                      </a:lnTo>
                      <a:lnTo>
                        <a:pt x="20303" y="5644"/>
                      </a:lnTo>
                      <a:lnTo>
                        <a:pt x="20529" y="6130"/>
                      </a:lnTo>
                      <a:lnTo>
                        <a:pt x="20756" y="6584"/>
                      </a:lnTo>
                      <a:lnTo>
                        <a:pt x="20952" y="7103"/>
                      </a:lnTo>
                      <a:lnTo>
                        <a:pt x="21113" y="7589"/>
                      </a:lnTo>
                      <a:lnTo>
                        <a:pt x="21275" y="8109"/>
                      </a:lnTo>
                      <a:lnTo>
                        <a:pt x="21372" y="8627"/>
                      </a:lnTo>
                      <a:lnTo>
                        <a:pt x="21470" y="9146"/>
                      </a:lnTo>
                      <a:lnTo>
                        <a:pt x="21600" y="10249"/>
                      </a:lnTo>
                      <a:lnTo>
                        <a:pt x="21600" y="11351"/>
                      </a:lnTo>
                      <a:lnTo>
                        <a:pt x="21470" y="12454"/>
                      </a:lnTo>
                      <a:lnTo>
                        <a:pt x="21275" y="13493"/>
                      </a:lnTo>
                      <a:lnTo>
                        <a:pt x="21113" y="14011"/>
                      </a:lnTo>
                      <a:lnTo>
                        <a:pt x="20952" y="14498"/>
                      </a:lnTo>
                      <a:lnTo>
                        <a:pt x="20756" y="15016"/>
                      </a:lnTo>
                      <a:lnTo>
                        <a:pt x="20529" y="15470"/>
                      </a:lnTo>
                      <a:lnTo>
                        <a:pt x="20303" y="15958"/>
                      </a:lnTo>
                      <a:lnTo>
                        <a:pt x="20043" y="16410"/>
                      </a:lnTo>
                      <a:lnTo>
                        <a:pt x="19750" y="16833"/>
                      </a:lnTo>
                      <a:lnTo>
                        <a:pt x="19459" y="17255"/>
                      </a:lnTo>
                      <a:lnTo>
                        <a:pt x="19135" y="17676"/>
                      </a:lnTo>
                      <a:lnTo>
                        <a:pt x="18810" y="18066"/>
                      </a:lnTo>
                      <a:lnTo>
                        <a:pt x="18421" y="18423"/>
                      </a:lnTo>
                      <a:lnTo>
                        <a:pt x="18065" y="18778"/>
                      </a:lnTo>
                      <a:lnTo>
                        <a:pt x="17676" y="19135"/>
                      </a:lnTo>
                      <a:lnTo>
                        <a:pt x="17254" y="19460"/>
                      </a:lnTo>
                      <a:lnTo>
                        <a:pt x="16833" y="19752"/>
                      </a:lnTo>
                      <a:lnTo>
                        <a:pt x="16411" y="20043"/>
                      </a:lnTo>
                      <a:lnTo>
                        <a:pt x="15957" y="20303"/>
                      </a:lnTo>
                      <a:lnTo>
                        <a:pt x="15471" y="20531"/>
                      </a:lnTo>
                      <a:lnTo>
                        <a:pt x="15017" y="20757"/>
                      </a:lnTo>
                      <a:lnTo>
                        <a:pt x="14529" y="20951"/>
                      </a:lnTo>
                      <a:lnTo>
                        <a:pt x="14011" y="21114"/>
                      </a:lnTo>
                      <a:lnTo>
                        <a:pt x="13492" y="21276"/>
                      </a:lnTo>
                      <a:lnTo>
                        <a:pt x="12973" y="21374"/>
                      </a:lnTo>
                      <a:lnTo>
                        <a:pt x="12455" y="21471"/>
                      </a:lnTo>
                      <a:lnTo>
                        <a:pt x="11903" y="21536"/>
                      </a:lnTo>
                      <a:lnTo>
                        <a:pt x="11352" y="21600"/>
                      </a:lnTo>
                      <a:lnTo>
                        <a:pt x="10248" y="21600"/>
                      </a:lnTo>
                      <a:lnTo>
                        <a:pt x="9697" y="21536"/>
                      </a:lnTo>
                      <a:lnTo>
                        <a:pt x="9145" y="21471"/>
                      </a:lnTo>
                      <a:lnTo>
                        <a:pt x="8627" y="21374"/>
                      </a:lnTo>
                      <a:lnTo>
                        <a:pt x="8108" y="21276"/>
                      </a:lnTo>
                      <a:lnTo>
                        <a:pt x="7589" y="21114"/>
                      </a:lnTo>
                      <a:lnTo>
                        <a:pt x="7103" y="20951"/>
                      </a:lnTo>
                      <a:lnTo>
                        <a:pt x="6583" y="20757"/>
                      </a:lnTo>
                      <a:lnTo>
                        <a:pt x="6129" y="20531"/>
                      </a:lnTo>
                      <a:lnTo>
                        <a:pt x="5643" y="20303"/>
                      </a:lnTo>
                      <a:lnTo>
                        <a:pt x="5189" y="20043"/>
                      </a:lnTo>
                      <a:lnTo>
                        <a:pt x="4768" y="19752"/>
                      </a:lnTo>
                      <a:lnTo>
                        <a:pt x="4346" y="19460"/>
                      </a:lnTo>
                      <a:lnTo>
                        <a:pt x="3924" y="19135"/>
                      </a:lnTo>
                      <a:lnTo>
                        <a:pt x="3535" y="18778"/>
                      </a:lnTo>
                      <a:lnTo>
                        <a:pt x="3179" y="18423"/>
                      </a:lnTo>
                      <a:lnTo>
                        <a:pt x="2822" y="18066"/>
                      </a:lnTo>
                      <a:lnTo>
                        <a:pt x="2465" y="17676"/>
                      </a:lnTo>
                      <a:lnTo>
                        <a:pt x="2141" y="17255"/>
                      </a:lnTo>
                      <a:lnTo>
                        <a:pt x="1850" y="16833"/>
                      </a:lnTo>
                      <a:lnTo>
                        <a:pt x="1557" y="16410"/>
                      </a:lnTo>
                      <a:lnTo>
                        <a:pt x="1298" y="15958"/>
                      </a:lnTo>
                      <a:lnTo>
                        <a:pt x="1071" y="15470"/>
                      </a:lnTo>
                      <a:lnTo>
                        <a:pt x="844" y="15016"/>
                      </a:lnTo>
                      <a:lnTo>
                        <a:pt x="648" y="14498"/>
                      </a:lnTo>
                      <a:lnTo>
                        <a:pt x="487" y="14011"/>
                      </a:lnTo>
                      <a:lnTo>
                        <a:pt x="325" y="13493"/>
                      </a:lnTo>
                      <a:lnTo>
                        <a:pt x="130" y="12454"/>
                      </a:lnTo>
                      <a:lnTo>
                        <a:pt x="0" y="11351"/>
                      </a:lnTo>
                      <a:lnTo>
                        <a:pt x="0" y="10800"/>
                      </a:lnTo>
                      <a:close/>
                      <a:moveTo>
                        <a:pt x="9633" y="14887"/>
                      </a:moveTo>
                      <a:lnTo>
                        <a:pt x="9697" y="14887"/>
                      </a:lnTo>
                      <a:lnTo>
                        <a:pt x="9924" y="14854"/>
                      </a:lnTo>
                      <a:lnTo>
                        <a:pt x="10151" y="14756"/>
                      </a:lnTo>
                      <a:lnTo>
                        <a:pt x="10379" y="14627"/>
                      </a:lnTo>
                      <a:lnTo>
                        <a:pt x="10541" y="14465"/>
                      </a:lnTo>
                      <a:lnTo>
                        <a:pt x="15989" y="8984"/>
                      </a:lnTo>
                      <a:lnTo>
                        <a:pt x="16119" y="8821"/>
                      </a:lnTo>
                      <a:lnTo>
                        <a:pt x="16183" y="8660"/>
                      </a:lnTo>
                      <a:lnTo>
                        <a:pt x="16248" y="8466"/>
                      </a:lnTo>
                      <a:lnTo>
                        <a:pt x="16248" y="8270"/>
                      </a:lnTo>
                      <a:lnTo>
                        <a:pt x="16216" y="8011"/>
                      </a:lnTo>
                      <a:lnTo>
                        <a:pt x="16151" y="7752"/>
                      </a:lnTo>
                      <a:lnTo>
                        <a:pt x="16022" y="7557"/>
                      </a:lnTo>
                      <a:lnTo>
                        <a:pt x="15827" y="7362"/>
                      </a:lnTo>
                      <a:lnTo>
                        <a:pt x="15665" y="7232"/>
                      </a:lnTo>
                      <a:lnTo>
                        <a:pt x="15471" y="7167"/>
                      </a:lnTo>
                      <a:lnTo>
                        <a:pt x="15276" y="7103"/>
                      </a:lnTo>
                      <a:lnTo>
                        <a:pt x="15080" y="7103"/>
                      </a:lnTo>
                      <a:lnTo>
                        <a:pt x="14822" y="7135"/>
                      </a:lnTo>
                      <a:lnTo>
                        <a:pt x="14594" y="7200"/>
                      </a:lnTo>
                      <a:lnTo>
                        <a:pt x="14368" y="7330"/>
                      </a:lnTo>
                      <a:lnTo>
                        <a:pt x="14172" y="7524"/>
                      </a:lnTo>
                      <a:lnTo>
                        <a:pt x="9536" y="11968"/>
                      </a:lnTo>
                      <a:lnTo>
                        <a:pt x="7719" y="10183"/>
                      </a:lnTo>
                      <a:lnTo>
                        <a:pt x="7557" y="10022"/>
                      </a:lnTo>
                      <a:lnTo>
                        <a:pt x="7330" y="9925"/>
                      </a:lnTo>
                      <a:lnTo>
                        <a:pt x="7135" y="9860"/>
                      </a:lnTo>
                      <a:lnTo>
                        <a:pt x="6908" y="9827"/>
                      </a:lnTo>
                      <a:lnTo>
                        <a:pt x="6681" y="9860"/>
                      </a:lnTo>
                      <a:lnTo>
                        <a:pt x="6454" y="9925"/>
                      </a:lnTo>
                      <a:lnTo>
                        <a:pt x="6260" y="10022"/>
                      </a:lnTo>
                      <a:lnTo>
                        <a:pt x="6065" y="10183"/>
                      </a:lnTo>
                      <a:lnTo>
                        <a:pt x="5935" y="10346"/>
                      </a:lnTo>
                      <a:lnTo>
                        <a:pt x="5806" y="10540"/>
                      </a:lnTo>
                      <a:lnTo>
                        <a:pt x="5741" y="10768"/>
                      </a:lnTo>
                      <a:lnTo>
                        <a:pt x="5741" y="11222"/>
                      </a:lnTo>
                      <a:lnTo>
                        <a:pt x="5806" y="11449"/>
                      </a:lnTo>
                      <a:lnTo>
                        <a:pt x="5935" y="11643"/>
                      </a:lnTo>
                      <a:lnTo>
                        <a:pt x="6065" y="11837"/>
                      </a:lnTo>
                      <a:lnTo>
                        <a:pt x="8790" y="14562"/>
                      </a:lnTo>
                      <a:lnTo>
                        <a:pt x="8984" y="14693"/>
                      </a:lnTo>
                      <a:lnTo>
                        <a:pt x="9179" y="14822"/>
                      </a:lnTo>
                      <a:lnTo>
                        <a:pt x="9405" y="14887"/>
                      </a:lnTo>
                      <a:lnTo>
                        <a:pt x="9633" y="14887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552" name="Group 552"/>
                <p:cNvGrpSpPr/>
                <p:nvPr/>
              </p:nvGrpSpPr>
              <p:grpSpPr>
                <a:xfrm>
                  <a:off x="3561981" y="4885"/>
                  <a:ext cx="332628" cy="332627"/>
                  <a:chOff x="21" y="21"/>
                  <a:chExt cx="332626" cy="332626"/>
                </a:xfrm>
              </p:grpSpPr>
              <p:sp>
                <p:nvSpPr>
                  <p:cNvPr id="537" name="Shape 537"/>
                  <p:cNvSpPr/>
                  <p:nvPr/>
                </p:nvSpPr>
                <p:spPr>
                  <a:xfrm>
                    <a:off x="21" y="21"/>
                    <a:ext cx="332627" cy="3326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0"/>
                        </a:moveTo>
                        <a:lnTo>
                          <a:pt x="10235" y="33"/>
                        </a:lnTo>
                        <a:lnTo>
                          <a:pt x="9703" y="65"/>
                        </a:lnTo>
                        <a:lnTo>
                          <a:pt x="9172" y="132"/>
                        </a:lnTo>
                        <a:lnTo>
                          <a:pt x="8108" y="332"/>
                        </a:lnTo>
                        <a:lnTo>
                          <a:pt x="7576" y="498"/>
                        </a:lnTo>
                        <a:lnTo>
                          <a:pt x="7078" y="665"/>
                        </a:lnTo>
                        <a:lnTo>
                          <a:pt x="6612" y="864"/>
                        </a:lnTo>
                        <a:lnTo>
                          <a:pt x="6114" y="1063"/>
                        </a:lnTo>
                        <a:lnTo>
                          <a:pt x="5649" y="1295"/>
                        </a:lnTo>
                        <a:lnTo>
                          <a:pt x="5216" y="1561"/>
                        </a:lnTo>
                        <a:lnTo>
                          <a:pt x="4751" y="1860"/>
                        </a:lnTo>
                        <a:lnTo>
                          <a:pt x="4353" y="2160"/>
                        </a:lnTo>
                        <a:lnTo>
                          <a:pt x="3920" y="2459"/>
                        </a:lnTo>
                        <a:lnTo>
                          <a:pt x="3556" y="2825"/>
                        </a:lnTo>
                        <a:lnTo>
                          <a:pt x="3156" y="3156"/>
                        </a:lnTo>
                        <a:lnTo>
                          <a:pt x="2825" y="3556"/>
                        </a:lnTo>
                        <a:lnTo>
                          <a:pt x="2459" y="3920"/>
                        </a:lnTo>
                        <a:lnTo>
                          <a:pt x="2160" y="4353"/>
                        </a:lnTo>
                        <a:lnTo>
                          <a:pt x="1860" y="4751"/>
                        </a:lnTo>
                        <a:lnTo>
                          <a:pt x="1561" y="5216"/>
                        </a:lnTo>
                        <a:lnTo>
                          <a:pt x="1295" y="5649"/>
                        </a:lnTo>
                        <a:lnTo>
                          <a:pt x="1063" y="6114"/>
                        </a:lnTo>
                        <a:lnTo>
                          <a:pt x="864" y="6612"/>
                        </a:lnTo>
                        <a:lnTo>
                          <a:pt x="665" y="7078"/>
                        </a:lnTo>
                        <a:lnTo>
                          <a:pt x="498" y="7576"/>
                        </a:lnTo>
                        <a:lnTo>
                          <a:pt x="332" y="8108"/>
                        </a:lnTo>
                        <a:lnTo>
                          <a:pt x="232" y="8640"/>
                        </a:lnTo>
                        <a:lnTo>
                          <a:pt x="132" y="9171"/>
                        </a:lnTo>
                        <a:lnTo>
                          <a:pt x="65" y="9703"/>
                        </a:lnTo>
                        <a:lnTo>
                          <a:pt x="33" y="10235"/>
                        </a:lnTo>
                        <a:lnTo>
                          <a:pt x="0" y="10800"/>
                        </a:lnTo>
                        <a:lnTo>
                          <a:pt x="33" y="11365"/>
                        </a:lnTo>
                        <a:lnTo>
                          <a:pt x="65" y="11897"/>
                        </a:lnTo>
                        <a:lnTo>
                          <a:pt x="132" y="12428"/>
                        </a:lnTo>
                        <a:lnTo>
                          <a:pt x="332" y="13492"/>
                        </a:lnTo>
                        <a:lnTo>
                          <a:pt x="498" y="14023"/>
                        </a:lnTo>
                        <a:lnTo>
                          <a:pt x="665" y="14522"/>
                        </a:lnTo>
                        <a:lnTo>
                          <a:pt x="864" y="14988"/>
                        </a:lnTo>
                        <a:lnTo>
                          <a:pt x="1063" y="15486"/>
                        </a:lnTo>
                        <a:lnTo>
                          <a:pt x="1295" y="15951"/>
                        </a:lnTo>
                        <a:lnTo>
                          <a:pt x="1561" y="16384"/>
                        </a:lnTo>
                        <a:lnTo>
                          <a:pt x="1860" y="16847"/>
                        </a:lnTo>
                        <a:lnTo>
                          <a:pt x="2160" y="17247"/>
                        </a:lnTo>
                        <a:lnTo>
                          <a:pt x="2459" y="17678"/>
                        </a:lnTo>
                        <a:lnTo>
                          <a:pt x="2825" y="18044"/>
                        </a:lnTo>
                        <a:lnTo>
                          <a:pt x="3156" y="18444"/>
                        </a:lnTo>
                        <a:lnTo>
                          <a:pt x="3556" y="18775"/>
                        </a:lnTo>
                        <a:lnTo>
                          <a:pt x="3920" y="19141"/>
                        </a:lnTo>
                        <a:lnTo>
                          <a:pt x="4353" y="19440"/>
                        </a:lnTo>
                        <a:lnTo>
                          <a:pt x="4751" y="19739"/>
                        </a:lnTo>
                        <a:lnTo>
                          <a:pt x="5216" y="20039"/>
                        </a:lnTo>
                        <a:lnTo>
                          <a:pt x="5649" y="20304"/>
                        </a:lnTo>
                        <a:lnTo>
                          <a:pt x="6114" y="20537"/>
                        </a:lnTo>
                        <a:lnTo>
                          <a:pt x="6612" y="20736"/>
                        </a:lnTo>
                        <a:lnTo>
                          <a:pt x="7078" y="20935"/>
                        </a:lnTo>
                        <a:lnTo>
                          <a:pt x="7576" y="21102"/>
                        </a:lnTo>
                        <a:lnTo>
                          <a:pt x="8108" y="21268"/>
                        </a:lnTo>
                        <a:lnTo>
                          <a:pt x="9172" y="21468"/>
                        </a:lnTo>
                        <a:lnTo>
                          <a:pt x="9703" y="21535"/>
                        </a:lnTo>
                        <a:lnTo>
                          <a:pt x="10235" y="21567"/>
                        </a:lnTo>
                        <a:lnTo>
                          <a:pt x="10800" y="21600"/>
                        </a:lnTo>
                        <a:lnTo>
                          <a:pt x="11365" y="21567"/>
                        </a:lnTo>
                        <a:lnTo>
                          <a:pt x="11897" y="21535"/>
                        </a:lnTo>
                        <a:lnTo>
                          <a:pt x="12428" y="21468"/>
                        </a:lnTo>
                        <a:lnTo>
                          <a:pt x="13492" y="21268"/>
                        </a:lnTo>
                        <a:lnTo>
                          <a:pt x="14023" y="21102"/>
                        </a:lnTo>
                        <a:lnTo>
                          <a:pt x="14522" y="20935"/>
                        </a:lnTo>
                        <a:lnTo>
                          <a:pt x="14988" y="20736"/>
                        </a:lnTo>
                        <a:lnTo>
                          <a:pt x="15486" y="20537"/>
                        </a:lnTo>
                        <a:lnTo>
                          <a:pt x="15951" y="20304"/>
                        </a:lnTo>
                        <a:lnTo>
                          <a:pt x="16384" y="20039"/>
                        </a:lnTo>
                        <a:lnTo>
                          <a:pt x="16849" y="19739"/>
                        </a:lnTo>
                        <a:lnTo>
                          <a:pt x="17247" y="19440"/>
                        </a:lnTo>
                        <a:lnTo>
                          <a:pt x="17678" y="19141"/>
                        </a:lnTo>
                        <a:lnTo>
                          <a:pt x="18044" y="18775"/>
                        </a:lnTo>
                        <a:lnTo>
                          <a:pt x="18444" y="18444"/>
                        </a:lnTo>
                        <a:lnTo>
                          <a:pt x="18775" y="18044"/>
                        </a:lnTo>
                        <a:lnTo>
                          <a:pt x="19141" y="17678"/>
                        </a:lnTo>
                        <a:lnTo>
                          <a:pt x="19440" y="17247"/>
                        </a:lnTo>
                        <a:lnTo>
                          <a:pt x="19739" y="16847"/>
                        </a:lnTo>
                        <a:lnTo>
                          <a:pt x="20039" y="16384"/>
                        </a:lnTo>
                        <a:lnTo>
                          <a:pt x="20304" y="15951"/>
                        </a:lnTo>
                        <a:lnTo>
                          <a:pt x="20537" y="15486"/>
                        </a:lnTo>
                        <a:lnTo>
                          <a:pt x="20736" y="14988"/>
                        </a:lnTo>
                        <a:lnTo>
                          <a:pt x="20935" y="14522"/>
                        </a:lnTo>
                        <a:lnTo>
                          <a:pt x="21102" y="14023"/>
                        </a:lnTo>
                        <a:lnTo>
                          <a:pt x="21268" y="13492"/>
                        </a:lnTo>
                        <a:lnTo>
                          <a:pt x="21468" y="12428"/>
                        </a:lnTo>
                        <a:lnTo>
                          <a:pt x="21535" y="11897"/>
                        </a:lnTo>
                        <a:lnTo>
                          <a:pt x="21567" y="11365"/>
                        </a:lnTo>
                        <a:lnTo>
                          <a:pt x="21600" y="10800"/>
                        </a:lnTo>
                        <a:lnTo>
                          <a:pt x="21567" y="10235"/>
                        </a:lnTo>
                        <a:lnTo>
                          <a:pt x="21535" y="9703"/>
                        </a:lnTo>
                        <a:lnTo>
                          <a:pt x="21468" y="9171"/>
                        </a:lnTo>
                        <a:lnTo>
                          <a:pt x="21368" y="8640"/>
                        </a:lnTo>
                        <a:lnTo>
                          <a:pt x="21268" y="8108"/>
                        </a:lnTo>
                        <a:lnTo>
                          <a:pt x="21102" y="7576"/>
                        </a:lnTo>
                        <a:lnTo>
                          <a:pt x="20935" y="7078"/>
                        </a:lnTo>
                        <a:lnTo>
                          <a:pt x="20736" y="6612"/>
                        </a:lnTo>
                        <a:lnTo>
                          <a:pt x="20537" y="6114"/>
                        </a:lnTo>
                        <a:lnTo>
                          <a:pt x="20304" y="5649"/>
                        </a:lnTo>
                        <a:lnTo>
                          <a:pt x="20039" y="5216"/>
                        </a:lnTo>
                        <a:lnTo>
                          <a:pt x="19739" y="4751"/>
                        </a:lnTo>
                        <a:lnTo>
                          <a:pt x="19440" y="4353"/>
                        </a:lnTo>
                        <a:lnTo>
                          <a:pt x="19141" y="3920"/>
                        </a:lnTo>
                        <a:lnTo>
                          <a:pt x="18775" y="3556"/>
                        </a:lnTo>
                        <a:lnTo>
                          <a:pt x="18444" y="3156"/>
                        </a:lnTo>
                        <a:lnTo>
                          <a:pt x="18044" y="2825"/>
                        </a:lnTo>
                        <a:lnTo>
                          <a:pt x="17678" y="2459"/>
                        </a:lnTo>
                        <a:lnTo>
                          <a:pt x="17247" y="2160"/>
                        </a:lnTo>
                        <a:lnTo>
                          <a:pt x="16849" y="1860"/>
                        </a:lnTo>
                        <a:lnTo>
                          <a:pt x="16384" y="1561"/>
                        </a:lnTo>
                        <a:lnTo>
                          <a:pt x="15951" y="1295"/>
                        </a:lnTo>
                        <a:lnTo>
                          <a:pt x="15486" y="1063"/>
                        </a:lnTo>
                        <a:lnTo>
                          <a:pt x="14988" y="864"/>
                        </a:lnTo>
                        <a:lnTo>
                          <a:pt x="14522" y="665"/>
                        </a:lnTo>
                        <a:lnTo>
                          <a:pt x="14023" y="498"/>
                        </a:lnTo>
                        <a:lnTo>
                          <a:pt x="13492" y="332"/>
                        </a:lnTo>
                        <a:lnTo>
                          <a:pt x="12428" y="132"/>
                        </a:lnTo>
                        <a:lnTo>
                          <a:pt x="11897" y="65"/>
                        </a:lnTo>
                        <a:lnTo>
                          <a:pt x="11365" y="33"/>
                        </a:lnTo>
                        <a:lnTo>
                          <a:pt x="10800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38" name="Shape 538"/>
                  <p:cNvSpPr/>
                  <p:nvPr/>
                </p:nvSpPr>
                <p:spPr>
                  <a:xfrm>
                    <a:off x="20487" y="20487"/>
                    <a:ext cx="291695" cy="2916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0" y="21600"/>
                        </a:moveTo>
                        <a:lnTo>
                          <a:pt x="10232" y="21600"/>
                        </a:lnTo>
                        <a:lnTo>
                          <a:pt x="9701" y="21524"/>
                        </a:lnTo>
                        <a:lnTo>
                          <a:pt x="9171" y="21486"/>
                        </a:lnTo>
                        <a:lnTo>
                          <a:pt x="8110" y="21259"/>
                        </a:lnTo>
                        <a:lnTo>
                          <a:pt x="7579" y="21107"/>
                        </a:lnTo>
                        <a:lnTo>
                          <a:pt x="7086" y="20956"/>
                        </a:lnTo>
                        <a:lnTo>
                          <a:pt x="6594" y="20729"/>
                        </a:lnTo>
                        <a:lnTo>
                          <a:pt x="6138" y="20539"/>
                        </a:lnTo>
                        <a:lnTo>
                          <a:pt x="5647" y="20274"/>
                        </a:lnTo>
                        <a:lnTo>
                          <a:pt x="5191" y="20046"/>
                        </a:lnTo>
                        <a:lnTo>
                          <a:pt x="4774" y="19744"/>
                        </a:lnTo>
                        <a:lnTo>
                          <a:pt x="4358" y="19440"/>
                        </a:lnTo>
                        <a:lnTo>
                          <a:pt x="3941" y="19137"/>
                        </a:lnTo>
                        <a:lnTo>
                          <a:pt x="3562" y="18796"/>
                        </a:lnTo>
                        <a:lnTo>
                          <a:pt x="3184" y="18416"/>
                        </a:lnTo>
                        <a:lnTo>
                          <a:pt x="2804" y="18038"/>
                        </a:lnTo>
                        <a:lnTo>
                          <a:pt x="2463" y="17659"/>
                        </a:lnTo>
                        <a:lnTo>
                          <a:pt x="1553" y="16408"/>
                        </a:lnTo>
                        <a:lnTo>
                          <a:pt x="1326" y="15953"/>
                        </a:lnTo>
                        <a:lnTo>
                          <a:pt x="1061" y="15462"/>
                        </a:lnTo>
                        <a:lnTo>
                          <a:pt x="871" y="15006"/>
                        </a:lnTo>
                        <a:lnTo>
                          <a:pt x="644" y="14514"/>
                        </a:lnTo>
                        <a:lnTo>
                          <a:pt x="492" y="14021"/>
                        </a:lnTo>
                        <a:lnTo>
                          <a:pt x="341" y="13490"/>
                        </a:lnTo>
                        <a:lnTo>
                          <a:pt x="114" y="12429"/>
                        </a:lnTo>
                        <a:lnTo>
                          <a:pt x="75" y="11899"/>
                        </a:lnTo>
                        <a:lnTo>
                          <a:pt x="0" y="11368"/>
                        </a:lnTo>
                        <a:lnTo>
                          <a:pt x="0" y="10232"/>
                        </a:lnTo>
                        <a:lnTo>
                          <a:pt x="75" y="9701"/>
                        </a:lnTo>
                        <a:lnTo>
                          <a:pt x="114" y="9171"/>
                        </a:lnTo>
                        <a:lnTo>
                          <a:pt x="341" y="8110"/>
                        </a:lnTo>
                        <a:lnTo>
                          <a:pt x="492" y="7579"/>
                        </a:lnTo>
                        <a:lnTo>
                          <a:pt x="644" y="7086"/>
                        </a:lnTo>
                        <a:lnTo>
                          <a:pt x="871" y="6593"/>
                        </a:lnTo>
                        <a:lnTo>
                          <a:pt x="1061" y="6138"/>
                        </a:lnTo>
                        <a:lnTo>
                          <a:pt x="1326" y="5647"/>
                        </a:lnTo>
                        <a:lnTo>
                          <a:pt x="1553" y="5191"/>
                        </a:lnTo>
                        <a:lnTo>
                          <a:pt x="1856" y="4774"/>
                        </a:lnTo>
                        <a:lnTo>
                          <a:pt x="2160" y="4358"/>
                        </a:lnTo>
                        <a:lnTo>
                          <a:pt x="2463" y="3941"/>
                        </a:lnTo>
                        <a:lnTo>
                          <a:pt x="2804" y="3562"/>
                        </a:lnTo>
                        <a:lnTo>
                          <a:pt x="3184" y="3184"/>
                        </a:lnTo>
                        <a:lnTo>
                          <a:pt x="3562" y="2804"/>
                        </a:lnTo>
                        <a:lnTo>
                          <a:pt x="3941" y="2463"/>
                        </a:lnTo>
                        <a:lnTo>
                          <a:pt x="4358" y="2160"/>
                        </a:lnTo>
                        <a:lnTo>
                          <a:pt x="4774" y="1856"/>
                        </a:lnTo>
                        <a:lnTo>
                          <a:pt x="5191" y="1553"/>
                        </a:lnTo>
                        <a:lnTo>
                          <a:pt x="5647" y="1326"/>
                        </a:lnTo>
                        <a:lnTo>
                          <a:pt x="6138" y="1061"/>
                        </a:lnTo>
                        <a:lnTo>
                          <a:pt x="6594" y="871"/>
                        </a:lnTo>
                        <a:lnTo>
                          <a:pt x="7086" y="644"/>
                        </a:lnTo>
                        <a:lnTo>
                          <a:pt x="7579" y="492"/>
                        </a:lnTo>
                        <a:lnTo>
                          <a:pt x="8110" y="341"/>
                        </a:lnTo>
                        <a:lnTo>
                          <a:pt x="9171" y="114"/>
                        </a:lnTo>
                        <a:lnTo>
                          <a:pt x="9701" y="75"/>
                        </a:lnTo>
                        <a:lnTo>
                          <a:pt x="10232" y="0"/>
                        </a:lnTo>
                        <a:lnTo>
                          <a:pt x="11368" y="0"/>
                        </a:lnTo>
                        <a:lnTo>
                          <a:pt x="11899" y="75"/>
                        </a:lnTo>
                        <a:lnTo>
                          <a:pt x="12429" y="114"/>
                        </a:lnTo>
                        <a:lnTo>
                          <a:pt x="13490" y="341"/>
                        </a:lnTo>
                        <a:lnTo>
                          <a:pt x="14021" y="492"/>
                        </a:lnTo>
                        <a:lnTo>
                          <a:pt x="14514" y="644"/>
                        </a:lnTo>
                        <a:lnTo>
                          <a:pt x="15006" y="871"/>
                        </a:lnTo>
                        <a:lnTo>
                          <a:pt x="15462" y="1061"/>
                        </a:lnTo>
                        <a:lnTo>
                          <a:pt x="15953" y="1326"/>
                        </a:lnTo>
                        <a:lnTo>
                          <a:pt x="16408" y="1553"/>
                        </a:lnTo>
                        <a:lnTo>
                          <a:pt x="17659" y="2463"/>
                        </a:lnTo>
                        <a:lnTo>
                          <a:pt x="18038" y="2804"/>
                        </a:lnTo>
                        <a:lnTo>
                          <a:pt x="18416" y="3184"/>
                        </a:lnTo>
                        <a:lnTo>
                          <a:pt x="18796" y="3562"/>
                        </a:lnTo>
                        <a:lnTo>
                          <a:pt x="19137" y="3941"/>
                        </a:lnTo>
                        <a:lnTo>
                          <a:pt x="19440" y="4358"/>
                        </a:lnTo>
                        <a:lnTo>
                          <a:pt x="19744" y="4774"/>
                        </a:lnTo>
                        <a:lnTo>
                          <a:pt x="20047" y="5191"/>
                        </a:lnTo>
                        <a:lnTo>
                          <a:pt x="20274" y="5647"/>
                        </a:lnTo>
                        <a:lnTo>
                          <a:pt x="20539" y="6138"/>
                        </a:lnTo>
                        <a:lnTo>
                          <a:pt x="20729" y="6593"/>
                        </a:lnTo>
                        <a:lnTo>
                          <a:pt x="20956" y="7086"/>
                        </a:lnTo>
                        <a:lnTo>
                          <a:pt x="21107" y="7579"/>
                        </a:lnTo>
                        <a:lnTo>
                          <a:pt x="21259" y="8110"/>
                        </a:lnTo>
                        <a:lnTo>
                          <a:pt x="21486" y="9171"/>
                        </a:lnTo>
                        <a:lnTo>
                          <a:pt x="21524" y="9701"/>
                        </a:lnTo>
                        <a:lnTo>
                          <a:pt x="21600" y="10232"/>
                        </a:lnTo>
                        <a:lnTo>
                          <a:pt x="21600" y="11368"/>
                        </a:lnTo>
                        <a:lnTo>
                          <a:pt x="21524" y="11899"/>
                        </a:lnTo>
                        <a:lnTo>
                          <a:pt x="21486" y="12429"/>
                        </a:lnTo>
                        <a:lnTo>
                          <a:pt x="21259" y="13490"/>
                        </a:lnTo>
                        <a:lnTo>
                          <a:pt x="21107" y="14021"/>
                        </a:lnTo>
                        <a:lnTo>
                          <a:pt x="20956" y="14514"/>
                        </a:lnTo>
                        <a:lnTo>
                          <a:pt x="20729" y="15006"/>
                        </a:lnTo>
                        <a:lnTo>
                          <a:pt x="20539" y="15462"/>
                        </a:lnTo>
                        <a:lnTo>
                          <a:pt x="20274" y="15953"/>
                        </a:lnTo>
                        <a:lnTo>
                          <a:pt x="20047" y="16408"/>
                        </a:lnTo>
                        <a:lnTo>
                          <a:pt x="19137" y="17659"/>
                        </a:lnTo>
                        <a:lnTo>
                          <a:pt x="18796" y="18038"/>
                        </a:lnTo>
                        <a:lnTo>
                          <a:pt x="18416" y="18416"/>
                        </a:lnTo>
                        <a:lnTo>
                          <a:pt x="18038" y="18796"/>
                        </a:lnTo>
                        <a:lnTo>
                          <a:pt x="17659" y="19137"/>
                        </a:lnTo>
                        <a:lnTo>
                          <a:pt x="16825" y="19744"/>
                        </a:lnTo>
                        <a:lnTo>
                          <a:pt x="16408" y="20046"/>
                        </a:lnTo>
                        <a:lnTo>
                          <a:pt x="15953" y="20274"/>
                        </a:lnTo>
                        <a:lnTo>
                          <a:pt x="15462" y="20539"/>
                        </a:lnTo>
                        <a:lnTo>
                          <a:pt x="15006" y="20729"/>
                        </a:lnTo>
                        <a:lnTo>
                          <a:pt x="14514" y="20956"/>
                        </a:lnTo>
                        <a:lnTo>
                          <a:pt x="14021" y="21107"/>
                        </a:lnTo>
                        <a:lnTo>
                          <a:pt x="13490" y="21259"/>
                        </a:lnTo>
                        <a:lnTo>
                          <a:pt x="12429" y="21486"/>
                        </a:lnTo>
                        <a:lnTo>
                          <a:pt x="11899" y="21524"/>
                        </a:lnTo>
                        <a:lnTo>
                          <a:pt x="11368" y="21600"/>
                        </a:lnTo>
                        <a:lnTo>
                          <a:pt x="10800" y="2160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39" name="Shape 539"/>
                  <p:cNvSpPr/>
                  <p:nvPr/>
                </p:nvSpPr>
                <p:spPr>
                  <a:xfrm>
                    <a:off x="167868" y="74215"/>
                    <a:ext cx="46060" cy="1422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14607"/>
                        </a:lnTo>
                        <a:lnTo>
                          <a:pt x="2160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40" name="Shape 540"/>
                  <p:cNvSpPr/>
                  <p:nvPr/>
                </p:nvSpPr>
                <p:spPr>
                  <a:xfrm flipV="1">
                    <a:off x="166334" y="20487"/>
                    <a:ext cx="1" cy="24564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41" name="Shape 541"/>
                  <p:cNvSpPr/>
                  <p:nvPr/>
                </p:nvSpPr>
                <p:spPr>
                  <a:xfrm>
                    <a:off x="93673" y="39923"/>
                    <a:ext cx="11768" cy="20993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42" name="Shape 542"/>
                  <p:cNvSpPr/>
                  <p:nvPr/>
                </p:nvSpPr>
                <p:spPr>
                  <a:xfrm>
                    <a:off x="39923" y="93652"/>
                    <a:ext cx="20993" cy="11789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43" name="Shape 543"/>
                  <p:cNvSpPr/>
                  <p:nvPr/>
                </p:nvSpPr>
                <p:spPr>
                  <a:xfrm>
                    <a:off x="20487" y="166334"/>
                    <a:ext cx="24564" cy="1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44" name="Shape 544"/>
                  <p:cNvSpPr/>
                  <p:nvPr/>
                </p:nvSpPr>
                <p:spPr>
                  <a:xfrm flipV="1">
                    <a:off x="39923" y="227228"/>
                    <a:ext cx="20993" cy="11768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45" name="Shape 545"/>
                  <p:cNvSpPr/>
                  <p:nvPr/>
                </p:nvSpPr>
                <p:spPr>
                  <a:xfrm flipV="1">
                    <a:off x="93673" y="271753"/>
                    <a:ext cx="11768" cy="20993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46" name="Shape 546"/>
                  <p:cNvSpPr/>
                  <p:nvPr/>
                </p:nvSpPr>
                <p:spPr>
                  <a:xfrm>
                    <a:off x="166334" y="287618"/>
                    <a:ext cx="1" cy="24564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47" name="Shape 547"/>
                  <p:cNvSpPr/>
                  <p:nvPr/>
                </p:nvSpPr>
                <p:spPr>
                  <a:xfrm flipH="1" flipV="1">
                    <a:off x="227228" y="271753"/>
                    <a:ext cx="11768" cy="20993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48" name="Shape 548"/>
                  <p:cNvSpPr/>
                  <p:nvPr/>
                </p:nvSpPr>
                <p:spPr>
                  <a:xfrm flipH="1" flipV="1">
                    <a:off x="271753" y="227228"/>
                    <a:ext cx="20993" cy="11768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49" name="Shape 549"/>
                  <p:cNvSpPr/>
                  <p:nvPr/>
                </p:nvSpPr>
                <p:spPr>
                  <a:xfrm flipH="1">
                    <a:off x="287618" y="166334"/>
                    <a:ext cx="24564" cy="1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50" name="Shape 550"/>
                  <p:cNvSpPr/>
                  <p:nvPr/>
                </p:nvSpPr>
                <p:spPr>
                  <a:xfrm flipV="1">
                    <a:off x="271753" y="93652"/>
                    <a:ext cx="20993" cy="11789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51" name="Shape 551"/>
                  <p:cNvSpPr/>
                  <p:nvPr/>
                </p:nvSpPr>
                <p:spPr>
                  <a:xfrm flipH="1">
                    <a:off x="227228" y="39923"/>
                    <a:ext cx="11768" cy="20993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561" name="Group 561"/>
                <p:cNvGrpSpPr/>
                <p:nvPr/>
              </p:nvGrpSpPr>
              <p:grpSpPr>
                <a:xfrm>
                  <a:off x="2769483" y="21"/>
                  <a:ext cx="215967" cy="342356"/>
                  <a:chOff x="0" y="21"/>
                  <a:chExt cx="215965" cy="342355"/>
                </a:xfrm>
              </p:grpSpPr>
              <p:sp>
                <p:nvSpPr>
                  <p:cNvPr id="553" name="Shape 553"/>
                  <p:cNvSpPr/>
                  <p:nvPr/>
                </p:nvSpPr>
                <p:spPr>
                  <a:xfrm>
                    <a:off x="64991" y="298376"/>
                    <a:ext cx="85984" cy="18934"/>
                  </a:xfrm>
                  <a:prstGeom prst="rect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54" name="Shape 554"/>
                  <p:cNvSpPr/>
                  <p:nvPr/>
                </p:nvSpPr>
                <p:spPr>
                  <a:xfrm>
                    <a:off x="64991" y="278919"/>
                    <a:ext cx="85984" cy="18933"/>
                  </a:xfrm>
                  <a:prstGeom prst="rect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55" name="Shape 555"/>
                  <p:cNvSpPr/>
                  <p:nvPr/>
                </p:nvSpPr>
                <p:spPr>
                  <a:xfrm>
                    <a:off x="64991" y="317309"/>
                    <a:ext cx="85984" cy="2506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0" y="3078"/>
                        </a:lnTo>
                        <a:lnTo>
                          <a:pt x="127" y="5739"/>
                        </a:lnTo>
                        <a:lnTo>
                          <a:pt x="517" y="8383"/>
                        </a:lnTo>
                        <a:lnTo>
                          <a:pt x="1029" y="10574"/>
                        </a:lnTo>
                        <a:lnTo>
                          <a:pt x="1800" y="11913"/>
                        </a:lnTo>
                        <a:lnTo>
                          <a:pt x="9897" y="21165"/>
                        </a:lnTo>
                        <a:lnTo>
                          <a:pt x="10800" y="21600"/>
                        </a:lnTo>
                        <a:lnTo>
                          <a:pt x="11697" y="21165"/>
                        </a:lnTo>
                        <a:lnTo>
                          <a:pt x="19800" y="11913"/>
                        </a:lnTo>
                        <a:lnTo>
                          <a:pt x="20571" y="10574"/>
                        </a:lnTo>
                        <a:lnTo>
                          <a:pt x="21083" y="8383"/>
                        </a:lnTo>
                        <a:lnTo>
                          <a:pt x="21468" y="5739"/>
                        </a:lnTo>
                        <a:lnTo>
                          <a:pt x="21600" y="3078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56" name="Shape 556"/>
                  <p:cNvSpPr/>
                  <p:nvPr/>
                </p:nvSpPr>
                <p:spPr>
                  <a:xfrm>
                    <a:off x="55788" y="118237"/>
                    <a:ext cx="29670" cy="1402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21600"/>
                        </a:moveTo>
                        <a:lnTo>
                          <a:pt x="8934" y="922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57" name="Shape 557"/>
                  <p:cNvSpPr/>
                  <p:nvPr/>
                </p:nvSpPr>
                <p:spPr>
                  <a:xfrm>
                    <a:off x="-1" y="21"/>
                    <a:ext cx="215967" cy="2584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5100" y="21600"/>
                        </a:moveTo>
                        <a:lnTo>
                          <a:pt x="15356" y="20659"/>
                        </a:lnTo>
                        <a:lnTo>
                          <a:pt x="15713" y="19761"/>
                        </a:lnTo>
                        <a:lnTo>
                          <a:pt x="16123" y="18906"/>
                        </a:lnTo>
                        <a:lnTo>
                          <a:pt x="16584" y="18135"/>
                        </a:lnTo>
                        <a:lnTo>
                          <a:pt x="17096" y="17408"/>
                        </a:lnTo>
                        <a:lnTo>
                          <a:pt x="17607" y="16681"/>
                        </a:lnTo>
                        <a:lnTo>
                          <a:pt x="18733" y="15313"/>
                        </a:lnTo>
                        <a:lnTo>
                          <a:pt x="19297" y="14628"/>
                        </a:lnTo>
                        <a:lnTo>
                          <a:pt x="19807" y="13945"/>
                        </a:lnTo>
                        <a:lnTo>
                          <a:pt x="20270" y="13260"/>
                        </a:lnTo>
                        <a:lnTo>
                          <a:pt x="20730" y="12490"/>
                        </a:lnTo>
                        <a:lnTo>
                          <a:pt x="21087" y="11719"/>
                        </a:lnTo>
                        <a:lnTo>
                          <a:pt x="21344" y="10864"/>
                        </a:lnTo>
                        <a:lnTo>
                          <a:pt x="21497" y="9967"/>
                        </a:lnTo>
                        <a:lnTo>
                          <a:pt x="21547" y="9496"/>
                        </a:lnTo>
                        <a:lnTo>
                          <a:pt x="21600" y="9025"/>
                        </a:lnTo>
                        <a:lnTo>
                          <a:pt x="21497" y="8084"/>
                        </a:lnTo>
                        <a:lnTo>
                          <a:pt x="21344" y="7187"/>
                        </a:lnTo>
                        <a:lnTo>
                          <a:pt x="21087" y="6329"/>
                        </a:lnTo>
                        <a:lnTo>
                          <a:pt x="20730" y="5518"/>
                        </a:lnTo>
                        <a:lnTo>
                          <a:pt x="20270" y="4705"/>
                        </a:lnTo>
                        <a:lnTo>
                          <a:pt x="19757" y="3978"/>
                        </a:lnTo>
                        <a:lnTo>
                          <a:pt x="19091" y="3293"/>
                        </a:lnTo>
                        <a:lnTo>
                          <a:pt x="18427" y="2652"/>
                        </a:lnTo>
                        <a:lnTo>
                          <a:pt x="17657" y="2053"/>
                        </a:lnTo>
                        <a:lnTo>
                          <a:pt x="16840" y="1540"/>
                        </a:lnTo>
                        <a:lnTo>
                          <a:pt x="15917" y="1112"/>
                        </a:lnTo>
                        <a:lnTo>
                          <a:pt x="14997" y="727"/>
                        </a:lnTo>
                        <a:lnTo>
                          <a:pt x="14024" y="427"/>
                        </a:lnTo>
                        <a:lnTo>
                          <a:pt x="12950" y="170"/>
                        </a:lnTo>
                        <a:lnTo>
                          <a:pt x="11926" y="42"/>
                        </a:lnTo>
                        <a:lnTo>
                          <a:pt x="10800" y="0"/>
                        </a:lnTo>
                        <a:lnTo>
                          <a:pt x="9674" y="42"/>
                        </a:lnTo>
                        <a:lnTo>
                          <a:pt x="8650" y="170"/>
                        </a:lnTo>
                        <a:lnTo>
                          <a:pt x="7576" y="427"/>
                        </a:lnTo>
                        <a:lnTo>
                          <a:pt x="6603" y="727"/>
                        </a:lnTo>
                        <a:lnTo>
                          <a:pt x="5681" y="1112"/>
                        </a:lnTo>
                        <a:lnTo>
                          <a:pt x="4760" y="1540"/>
                        </a:lnTo>
                        <a:lnTo>
                          <a:pt x="3940" y="2053"/>
                        </a:lnTo>
                        <a:lnTo>
                          <a:pt x="3173" y="2652"/>
                        </a:lnTo>
                        <a:lnTo>
                          <a:pt x="2507" y="3293"/>
                        </a:lnTo>
                        <a:lnTo>
                          <a:pt x="1843" y="3978"/>
                        </a:lnTo>
                        <a:lnTo>
                          <a:pt x="1330" y="4705"/>
                        </a:lnTo>
                        <a:lnTo>
                          <a:pt x="870" y="5518"/>
                        </a:lnTo>
                        <a:lnTo>
                          <a:pt x="513" y="6329"/>
                        </a:lnTo>
                        <a:lnTo>
                          <a:pt x="256" y="7187"/>
                        </a:lnTo>
                        <a:lnTo>
                          <a:pt x="103" y="8084"/>
                        </a:lnTo>
                        <a:lnTo>
                          <a:pt x="0" y="9025"/>
                        </a:lnTo>
                        <a:lnTo>
                          <a:pt x="50" y="9496"/>
                        </a:lnTo>
                        <a:lnTo>
                          <a:pt x="103" y="9967"/>
                        </a:lnTo>
                        <a:lnTo>
                          <a:pt x="256" y="10864"/>
                        </a:lnTo>
                        <a:lnTo>
                          <a:pt x="513" y="11719"/>
                        </a:lnTo>
                        <a:lnTo>
                          <a:pt x="870" y="12490"/>
                        </a:lnTo>
                        <a:lnTo>
                          <a:pt x="1330" y="13260"/>
                        </a:lnTo>
                        <a:lnTo>
                          <a:pt x="1791" y="13945"/>
                        </a:lnTo>
                        <a:lnTo>
                          <a:pt x="2303" y="14628"/>
                        </a:lnTo>
                        <a:lnTo>
                          <a:pt x="2867" y="15313"/>
                        </a:lnTo>
                        <a:lnTo>
                          <a:pt x="3993" y="16681"/>
                        </a:lnTo>
                        <a:lnTo>
                          <a:pt x="4504" y="17408"/>
                        </a:lnTo>
                        <a:lnTo>
                          <a:pt x="5016" y="18135"/>
                        </a:lnTo>
                        <a:lnTo>
                          <a:pt x="5477" y="18906"/>
                        </a:lnTo>
                        <a:lnTo>
                          <a:pt x="5887" y="19761"/>
                        </a:lnTo>
                        <a:lnTo>
                          <a:pt x="6244" y="20659"/>
                        </a:lnTo>
                        <a:lnTo>
                          <a:pt x="650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58" name="Shape 558"/>
                  <p:cNvSpPr/>
                  <p:nvPr/>
                </p:nvSpPr>
                <p:spPr>
                  <a:xfrm>
                    <a:off x="130508" y="118237"/>
                    <a:ext cx="29670" cy="1402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0"/>
                        </a:moveTo>
                        <a:lnTo>
                          <a:pt x="12666" y="9222"/>
                        </a:lnTo>
                        <a:lnTo>
                          <a:pt x="0" y="21600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59" name="Shape 559"/>
                  <p:cNvSpPr/>
                  <p:nvPr/>
                </p:nvSpPr>
                <p:spPr>
                  <a:xfrm>
                    <a:off x="70118" y="113110"/>
                    <a:ext cx="75730" cy="1639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2022"/>
                        </a:moveTo>
                        <a:lnTo>
                          <a:pt x="4962" y="21600"/>
                        </a:lnTo>
                        <a:lnTo>
                          <a:pt x="9925" y="2022"/>
                        </a:lnTo>
                        <a:lnTo>
                          <a:pt x="10362" y="692"/>
                        </a:lnTo>
                        <a:lnTo>
                          <a:pt x="10800" y="0"/>
                        </a:lnTo>
                        <a:lnTo>
                          <a:pt x="11238" y="692"/>
                        </a:lnTo>
                        <a:lnTo>
                          <a:pt x="11675" y="2022"/>
                        </a:lnTo>
                        <a:lnTo>
                          <a:pt x="16638" y="21600"/>
                        </a:lnTo>
                        <a:lnTo>
                          <a:pt x="21600" y="2022"/>
                        </a:lnTo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60" name="Shape 560"/>
                  <p:cNvSpPr/>
                  <p:nvPr/>
                </p:nvSpPr>
                <p:spPr>
                  <a:xfrm>
                    <a:off x="64991" y="260512"/>
                    <a:ext cx="85984" cy="1"/>
                  </a:xfrm>
                  <a:prstGeom prst="line">
                    <a:avLst/>
                  </a:pr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639" name="Group 639"/>
              <p:cNvGrpSpPr/>
              <p:nvPr/>
            </p:nvGrpSpPr>
            <p:grpSpPr>
              <a:xfrm>
                <a:off x="3947139" y="21"/>
                <a:ext cx="4766638" cy="1632343"/>
                <a:chOff x="0" y="21"/>
                <a:chExt cx="4766636" cy="1632341"/>
              </a:xfrm>
            </p:grpSpPr>
            <p:grpSp>
              <p:nvGrpSpPr>
                <p:cNvPr id="579" name="Group 579"/>
                <p:cNvGrpSpPr/>
                <p:nvPr/>
              </p:nvGrpSpPr>
              <p:grpSpPr>
                <a:xfrm>
                  <a:off x="0" y="21"/>
                  <a:ext cx="3852667" cy="430904"/>
                  <a:chOff x="0" y="21"/>
                  <a:chExt cx="3852666" cy="430902"/>
                </a:xfrm>
              </p:grpSpPr>
              <p:grpSp>
                <p:nvGrpSpPr>
                  <p:cNvPr id="570" name="Group 570"/>
                  <p:cNvGrpSpPr/>
                  <p:nvPr/>
                </p:nvGrpSpPr>
                <p:grpSpPr>
                  <a:xfrm>
                    <a:off x="0" y="6420"/>
                    <a:ext cx="342882" cy="418107"/>
                    <a:chOff x="0" y="21"/>
                    <a:chExt cx="342880" cy="418105"/>
                  </a:xfrm>
                </p:grpSpPr>
                <p:sp>
                  <p:nvSpPr>
                    <p:cNvPr id="563" name="Shape 563"/>
                    <p:cNvSpPr/>
                    <p:nvPr/>
                  </p:nvSpPr>
                  <p:spPr>
                    <a:xfrm>
                      <a:off x="0" y="20487"/>
                      <a:ext cx="325483" cy="39764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20349"/>
                          </a:moveTo>
                          <a:lnTo>
                            <a:pt x="21567" y="20543"/>
                          </a:lnTo>
                          <a:lnTo>
                            <a:pt x="21498" y="20738"/>
                          </a:lnTo>
                          <a:lnTo>
                            <a:pt x="21362" y="20961"/>
                          </a:lnTo>
                          <a:lnTo>
                            <a:pt x="21193" y="21155"/>
                          </a:lnTo>
                          <a:lnTo>
                            <a:pt x="20989" y="21321"/>
                          </a:lnTo>
                          <a:lnTo>
                            <a:pt x="20751" y="21461"/>
                          </a:lnTo>
                          <a:lnTo>
                            <a:pt x="20547" y="21573"/>
                          </a:lnTo>
                          <a:lnTo>
                            <a:pt x="20309" y="21600"/>
                          </a:lnTo>
                          <a:lnTo>
                            <a:pt x="1427" y="21600"/>
                          </a:lnTo>
                          <a:lnTo>
                            <a:pt x="1189" y="21573"/>
                          </a:lnTo>
                          <a:lnTo>
                            <a:pt x="951" y="21461"/>
                          </a:lnTo>
                          <a:lnTo>
                            <a:pt x="714" y="21321"/>
                          </a:lnTo>
                          <a:lnTo>
                            <a:pt x="476" y="21155"/>
                          </a:lnTo>
                          <a:lnTo>
                            <a:pt x="305" y="20961"/>
                          </a:lnTo>
                          <a:lnTo>
                            <a:pt x="137" y="20738"/>
                          </a:lnTo>
                          <a:lnTo>
                            <a:pt x="35" y="20543"/>
                          </a:lnTo>
                          <a:lnTo>
                            <a:pt x="0" y="20349"/>
                          </a:lnTo>
                          <a:lnTo>
                            <a:pt x="0" y="1001"/>
                          </a:lnTo>
                          <a:lnTo>
                            <a:pt x="35" y="806"/>
                          </a:lnTo>
                          <a:lnTo>
                            <a:pt x="137" y="639"/>
                          </a:lnTo>
                          <a:lnTo>
                            <a:pt x="272" y="473"/>
                          </a:lnTo>
                          <a:lnTo>
                            <a:pt x="476" y="306"/>
                          </a:lnTo>
                          <a:lnTo>
                            <a:pt x="679" y="195"/>
                          </a:lnTo>
                          <a:lnTo>
                            <a:pt x="918" y="83"/>
                          </a:lnTo>
                          <a:lnTo>
                            <a:pt x="1155" y="27"/>
                          </a:lnTo>
                          <a:lnTo>
                            <a:pt x="1358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64" name="Shape 564"/>
                    <p:cNvSpPr/>
                    <p:nvPr/>
                  </p:nvSpPr>
                  <p:spPr>
                    <a:xfrm>
                      <a:off x="25593" y="21"/>
                      <a:ext cx="317288" cy="38894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3922"/>
                          </a:moveTo>
                          <a:lnTo>
                            <a:pt x="21600" y="20690"/>
                          </a:lnTo>
                          <a:lnTo>
                            <a:pt x="21566" y="20860"/>
                          </a:lnTo>
                          <a:lnTo>
                            <a:pt x="21496" y="21032"/>
                          </a:lnTo>
                          <a:lnTo>
                            <a:pt x="21425" y="21173"/>
                          </a:lnTo>
                          <a:lnTo>
                            <a:pt x="21287" y="21315"/>
                          </a:lnTo>
                          <a:lnTo>
                            <a:pt x="21112" y="21430"/>
                          </a:lnTo>
                          <a:lnTo>
                            <a:pt x="20903" y="21515"/>
                          </a:lnTo>
                          <a:lnTo>
                            <a:pt x="20695" y="21571"/>
                          </a:lnTo>
                          <a:lnTo>
                            <a:pt x="20486" y="21600"/>
                          </a:lnTo>
                          <a:lnTo>
                            <a:pt x="1114" y="21600"/>
                          </a:lnTo>
                          <a:lnTo>
                            <a:pt x="905" y="21571"/>
                          </a:lnTo>
                          <a:lnTo>
                            <a:pt x="697" y="21515"/>
                          </a:lnTo>
                          <a:lnTo>
                            <a:pt x="488" y="21430"/>
                          </a:lnTo>
                          <a:lnTo>
                            <a:pt x="313" y="21315"/>
                          </a:lnTo>
                          <a:lnTo>
                            <a:pt x="175" y="21173"/>
                          </a:lnTo>
                          <a:lnTo>
                            <a:pt x="104" y="21032"/>
                          </a:lnTo>
                          <a:lnTo>
                            <a:pt x="34" y="20860"/>
                          </a:lnTo>
                          <a:lnTo>
                            <a:pt x="0" y="20690"/>
                          </a:lnTo>
                          <a:lnTo>
                            <a:pt x="0" y="909"/>
                          </a:lnTo>
                          <a:lnTo>
                            <a:pt x="34" y="711"/>
                          </a:lnTo>
                          <a:lnTo>
                            <a:pt x="104" y="540"/>
                          </a:lnTo>
                          <a:lnTo>
                            <a:pt x="175" y="398"/>
                          </a:lnTo>
                          <a:lnTo>
                            <a:pt x="313" y="256"/>
                          </a:lnTo>
                          <a:lnTo>
                            <a:pt x="488" y="142"/>
                          </a:lnTo>
                          <a:lnTo>
                            <a:pt x="697" y="57"/>
                          </a:lnTo>
                          <a:lnTo>
                            <a:pt x="905" y="0"/>
                          </a:lnTo>
                          <a:lnTo>
                            <a:pt x="16792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65" name="Shape 565"/>
                    <p:cNvSpPr/>
                    <p:nvPr/>
                  </p:nvSpPr>
                  <p:spPr>
                    <a:xfrm flipH="1">
                      <a:off x="77788" y="274821"/>
                      <a:ext cx="112585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66" name="Shape 566"/>
                    <p:cNvSpPr/>
                    <p:nvPr/>
                  </p:nvSpPr>
                  <p:spPr>
                    <a:xfrm flipH="1" flipV="1">
                      <a:off x="77788" y="228783"/>
                      <a:ext cx="214937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67" name="Shape 567"/>
                    <p:cNvSpPr/>
                    <p:nvPr/>
                  </p:nvSpPr>
                  <p:spPr>
                    <a:xfrm flipH="1" flipV="1">
                      <a:off x="77788" y="182199"/>
                      <a:ext cx="214937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68" name="Shape 568"/>
                    <p:cNvSpPr/>
                    <p:nvPr/>
                  </p:nvSpPr>
                  <p:spPr>
                    <a:xfrm flipH="1" flipV="1">
                      <a:off x="77788" y="135635"/>
                      <a:ext cx="214937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69" name="Shape 569"/>
                    <p:cNvSpPr/>
                    <p:nvPr/>
                  </p:nvSpPr>
                  <p:spPr>
                    <a:xfrm>
                      <a:off x="272258" y="21"/>
                      <a:ext cx="70623" cy="7062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16587"/>
                          </a:moveTo>
                          <a:lnTo>
                            <a:pt x="0" y="0"/>
                          </a:lnTo>
                          <a:lnTo>
                            <a:pt x="21600" y="21600"/>
                          </a:lnTo>
                          <a:lnTo>
                            <a:pt x="5006" y="21600"/>
                          </a:lnTo>
                          <a:lnTo>
                            <a:pt x="3914" y="21439"/>
                          </a:lnTo>
                          <a:lnTo>
                            <a:pt x="2976" y="21131"/>
                          </a:lnTo>
                          <a:lnTo>
                            <a:pt x="2191" y="20662"/>
                          </a:lnTo>
                          <a:lnTo>
                            <a:pt x="1407" y="20032"/>
                          </a:lnTo>
                          <a:lnTo>
                            <a:pt x="784" y="19409"/>
                          </a:lnTo>
                          <a:lnTo>
                            <a:pt x="315" y="18470"/>
                          </a:lnTo>
                          <a:lnTo>
                            <a:pt x="0" y="17532"/>
                          </a:lnTo>
                          <a:lnTo>
                            <a:pt x="0" y="16587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sp>
                <p:nvSpPr>
                  <p:cNvPr id="571" name="Shape 571"/>
                  <p:cNvSpPr/>
                  <p:nvPr/>
                </p:nvSpPr>
                <p:spPr>
                  <a:xfrm>
                    <a:off x="900466" y="40964"/>
                    <a:ext cx="351076" cy="3490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535" y="11497"/>
                        </a:moveTo>
                        <a:lnTo>
                          <a:pt x="10863" y="1362"/>
                        </a:lnTo>
                        <a:lnTo>
                          <a:pt x="10989" y="1235"/>
                        </a:lnTo>
                        <a:lnTo>
                          <a:pt x="11114" y="1077"/>
                        </a:lnTo>
                        <a:lnTo>
                          <a:pt x="11461" y="854"/>
                        </a:lnTo>
                        <a:lnTo>
                          <a:pt x="11839" y="633"/>
                        </a:lnTo>
                        <a:lnTo>
                          <a:pt x="12217" y="411"/>
                        </a:lnTo>
                        <a:lnTo>
                          <a:pt x="12720" y="221"/>
                        </a:lnTo>
                        <a:lnTo>
                          <a:pt x="13161" y="95"/>
                        </a:lnTo>
                        <a:lnTo>
                          <a:pt x="13570" y="31"/>
                        </a:lnTo>
                        <a:lnTo>
                          <a:pt x="13980" y="0"/>
                        </a:lnTo>
                        <a:lnTo>
                          <a:pt x="19993" y="0"/>
                        </a:lnTo>
                        <a:lnTo>
                          <a:pt x="20151" y="62"/>
                        </a:lnTo>
                        <a:lnTo>
                          <a:pt x="20497" y="157"/>
                        </a:lnTo>
                        <a:lnTo>
                          <a:pt x="20813" y="349"/>
                        </a:lnTo>
                        <a:lnTo>
                          <a:pt x="21065" y="538"/>
                        </a:lnTo>
                        <a:lnTo>
                          <a:pt x="21190" y="697"/>
                        </a:lnTo>
                        <a:lnTo>
                          <a:pt x="21316" y="854"/>
                        </a:lnTo>
                        <a:lnTo>
                          <a:pt x="21410" y="1013"/>
                        </a:lnTo>
                        <a:lnTo>
                          <a:pt x="21473" y="1172"/>
                        </a:lnTo>
                        <a:lnTo>
                          <a:pt x="21537" y="1362"/>
                        </a:lnTo>
                        <a:lnTo>
                          <a:pt x="21568" y="1520"/>
                        </a:lnTo>
                        <a:lnTo>
                          <a:pt x="21600" y="1931"/>
                        </a:lnTo>
                        <a:lnTo>
                          <a:pt x="21600" y="7791"/>
                        </a:lnTo>
                        <a:lnTo>
                          <a:pt x="21568" y="8203"/>
                        </a:lnTo>
                        <a:lnTo>
                          <a:pt x="21506" y="8614"/>
                        </a:lnTo>
                        <a:lnTo>
                          <a:pt x="21379" y="9026"/>
                        </a:lnTo>
                        <a:lnTo>
                          <a:pt x="21190" y="9437"/>
                        </a:lnTo>
                        <a:lnTo>
                          <a:pt x="21127" y="9691"/>
                        </a:lnTo>
                        <a:lnTo>
                          <a:pt x="21065" y="9913"/>
                        </a:lnTo>
                        <a:lnTo>
                          <a:pt x="20938" y="10103"/>
                        </a:lnTo>
                        <a:lnTo>
                          <a:pt x="20844" y="10293"/>
                        </a:lnTo>
                        <a:lnTo>
                          <a:pt x="20592" y="10610"/>
                        </a:lnTo>
                        <a:lnTo>
                          <a:pt x="20372" y="10926"/>
                        </a:lnTo>
                        <a:lnTo>
                          <a:pt x="10201" y="21062"/>
                        </a:lnTo>
                        <a:lnTo>
                          <a:pt x="9949" y="21315"/>
                        </a:lnTo>
                        <a:lnTo>
                          <a:pt x="9792" y="21410"/>
                        </a:lnTo>
                        <a:lnTo>
                          <a:pt x="9635" y="21473"/>
                        </a:lnTo>
                        <a:lnTo>
                          <a:pt x="9289" y="21567"/>
                        </a:lnTo>
                        <a:lnTo>
                          <a:pt x="8973" y="21600"/>
                        </a:lnTo>
                        <a:lnTo>
                          <a:pt x="8596" y="21567"/>
                        </a:lnTo>
                        <a:lnTo>
                          <a:pt x="8407" y="21536"/>
                        </a:lnTo>
                        <a:lnTo>
                          <a:pt x="8249" y="21473"/>
                        </a:lnTo>
                        <a:lnTo>
                          <a:pt x="8061" y="21410"/>
                        </a:lnTo>
                        <a:lnTo>
                          <a:pt x="7903" y="21315"/>
                        </a:lnTo>
                        <a:lnTo>
                          <a:pt x="7745" y="21188"/>
                        </a:lnTo>
                        <a:lnTo>
                          <a:pt x="7620" y="21062"/>
                        </a:lnTo>
                        <a:lnTo>
                          <a:pt x="535" y="14094"/>
                        </a:lnTo>
                        <a:lnTo>
                          <a:pt x="346" y="13777"/>
                        </a:lnTo>
                        <a:lnTo>
                          <a:pt x="158" y="13461"/>
                        </a:lnTo>
                        <a:lnTo>
                          <a:pt x="31" y="13143"/>
                        </a:lnTo>
                        <a:lnTo>
                          <a:pt x="0" y="13017"/>
                        </a:lnTo>
                        <a:lnTo>
                          <a:pt x="0" y="12636"/>
                        </a:lnTo>
                        <a:lnTo>
                          <a:pt x="31" y="12479"/>
                        </a:lnTo>
                        <a:lnTo>
                          <a:pt x="158" y="12130"/>
                        </a:lnTo>
                        <a:lnTo>
                          <a:pt x="346" y="11782"/>
                        </a:lnTo>
                        <a:lnTo>
                          <a:pt x="535" y="11497"/>
                        </a:lnTo>
                        <a:close/>
                        <a:moveTo>
                          <a:pt x="16184" y="5447"/>
                        </a:moveTo>
                        <a:lnTo>
                          <a:pt x="16404" y="5637"/>
                        </a:lnTo>
                        <a:lnTo>
                          <a:pt x="16624" y="5763"/>
                        </a:lnTo>
                        <a:lnTo>
                          <a:pt x="16845" y="5827"/>
                        </a:lnTo>
                        <a:lnTo>
                          <a:pt x="17380" y="5827"/>
                        </a:lnTo>
                        <a:lnTo>
                          <a:pt x="17601" y="5763"/>
                        </a:lnTo>
                        <a:lnTo>
                          <a:pt x="17790" y="5637"/>
                        </a:lnTo>
                        <a:lnTo>
                          <a:pt x="17947" y="5447"/>
                        </a:lnTo>
                        <a:lnTo>
                          <a:pt x="18137" y="5258"/>
                        </a:lnTo>
                        <a:lnTo>
                          <a:pt x="18231" y="5035"/>
                        </a:lnTo>
                        <a:lnTo>
                          <a:pt x="18293" y="4845"/>
                        </a:lnTo>
                        <a:lnTo>
                          <a:pt x="18325" y="4624"/>
                        </a:lnTo>
                        <a:lnTo>
                          <a:pt x="18293" y="4371"/>
                        </a:lnTo>
                        <a:lnTo>
                          <a:pt x="18231" y="4117"/>
                        </a:lnTo>
                        <a:lnTo>
                          <a:pt x="18137" y="3895"/>
                        </a:lnTo>
                        <a:lnTo>
                          <a:pt x="17947" y="3705"/>
                        </a:lnTo>
                        <a:lnTo>
                          <a:pt x="17790" y="3546"/>
                        </a:lnTo>
                        <a:lnTo>
                          <a:pt x="17601" y="3451"/>
                        </a:lnTo>
                        <a:lnTo>
                          <a:pt x="17380" y="3356"/>
                        </a:lnTo>
                        <a:lnTo>
                          <a:pt x="17128" y="3325"/>
                        </a:lnTo>
                        <a:lnTo>
                          <a:pt x="16845" y="3356"/>
                        </a:lnTo>
                        <a:lnTo>
                          <a:pt x="16624" y="3451"/>
                        </a:lnTo>
                        <a:lnTo>
                          <a:pt x="16404" y="3546"/>
                        </a:lnTo>
                        <a:lnTo>
                          <a:pt x="16184" y="3705"/>
                        </a:lnTo>
                        <a:lnTo>
                          <a:pt x="16089" y="3895"/>
                        </a:lnTo>
                        <a:lnTo>
                          <a:pt x="15994" y="4117"/>
                        </a:lnTo>
                        <a:lnTo>
                          <a:pt x="15932" y="4371"/>
                        </a:lnTo>
                        <a:lnTo>
                          <a:pt x="15932" y="4845"/>
                        </a:lnTo>
                        <a:lnTo>
                          <a:pt x="15994" y="5035"/>
                        </a:lnTo>
                        <a:lnTo>
                          <a:pt x="16089" y="5258"/>
                        </a:lnTo>
                        <a:lnTo>
                          <a:pt x="16184" y="5447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72" name="Shape 572"/>
                  <p:cNvSpPr/>
                  <p:nvPr/>
                </p:nvSpPr>
                <p:spPr>
                  <a:xfrm>
                    <a:off x="1809146" y="47100"/>
                    <a:ext cx="336726" cy="33672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908" y="5416"/>
                        </a:moveTo>
                        <a:lnTo>
                          <a:pt x="19139" y="5187"/>
                        </a:lnTo>
                        <a:lnTo>
                          <a:pt x="19402" y="5056"/>
                        </a:lnTo>
                        <a:lnTo>
                          <a:pt x="19697" y="4956"/>
                        </a:lnTo>
                        <a:lnTo>
                          <a:pt x="19960" y="4892"/>
                        </a:lnTo>
                        <a:lnTo>
                          <a:pt x="20255" y="4825"/>
                        </a:lnTo>
                        <a:lnTo>
                          <a:pt x="20550" y="4695"/>
                        </a:lnTo>
                        <a:lnTo>
                          <a:pt x="20813" y="4530"/>
                        </a:lnTo>
                        <a:lnTo>
                          <a:pt x="21108" y="4300"/>
                        </a:lnTo>
                        <a:lnTo>
                          <a:pt x="21339" y="4038"/>
                        </a:lnTo>
                        <a:lnTo>
                          <a:pt x="21469" y="3742"/>
                        </a:lnTo>
                        <a:lnTo>
                          <a:pt x="21568" y="3414"/>
                        </a:lnTo>
                        <a:lnTo>
                          <a:pt x="21600" y="3053"/>
                        </a:lnTo>
                        <a:lnTo>
                          <a:pt x="21568" y="2758"/>
                        </a:lnTo>
                        <a:lnTo>
                          <a:pt x="21535" y="2461"/>
                        </a:lnTo>
                        <a:lnTo>
                          <a:pt x="21437" y="2200"/>
                        </a:lnTo>
                        <a:lnTo>
                          <a:pt x="21305" y="1903"/>
                        </a:lnTo>
                        <a:lnTo>
                          <a:pt x="21174" y="1674"/>
                        </a:lnTo>
                        <a:lnTo>
                          <a:pt x="21010" y="1411"/>
                        </a:lnTo>
                        <a:lnTo>
                          <a:pt x="20845" y="1182"/>
                        </a:lnTo>
                        <a:lnTo>
                          <a:pt x="20648" y="952"/>
                        </a:lnTo>
                        <a:lnTo>
                          <a:pt x="20419" y="755"/>
                        </a:lnTo>
                        <a:lnTo>
                          <a:pt x="20189" y="590"/>
                        </a:lnTo>
                        <a:lnTo>
                          <a:pt x="19926" y="426"/>
                        </a:lnTo>
                        <a:lnTo>
                          <a:pt x="19664" y="263"/>
                        </a:lnTo>
                        <a:lnTo>
                          <a:pt x="19402" y="164"/>
                        </a:lnTo>
                        <a:lnTo>
                          <a:pt x="19105" y="66"/>
                        </a:lnTo>
                        <a:lnTo>
                          <a:pt x="18844" y="32"/>
                        </a:lnTo>
                        <a:lnTo>
                          <a:pt x="18547" y="0"/>
                        </a:lnTo>
                        <a:lnTo>
                          <a:pt x="18187" y="32"/>
                        </a:lnTo>
                        <a:lnTo>
                          <a:pt x="17858" y="131"/>
                        </a:lnTo>
                        <a:lnTo>
                          <a:pt x="17563" y="263"/>
                        </a:lnTo>
                        <a:lnTo>
                          <a:pt x="17300" y="492"/>
                        </a:lnTo>
                        <a:lnTo>
                          <a:pt x="17070" y="755"/>
                        </a:lnTo>
                        <a:lnTo>
                          <a:pt x="16907" y="1050"/>
                        </a:lnTo>
                        <a:lnTo>
                          <a:pt x="16808" y="1313"/>
                        </a:lnTo>
                        <a:lnTo>
                          <a:pt x="16742" y="1608"/>
                        </a:lnTo>
                        <a:lnTo>
                          <a:pt x="16644" y="1903"/>
                        </a:lnTo>
                        <a:lnTo>
                          <a:pt x="16545" y="2166"/>
                        </a:lnTo>
                        <a:lnTo>
                          <a:pt x="16413" y="2461"/>
                        </a:lnTo>
                        <a:lnTo>
                          <a:pt x="16184" y="2692"/>
                        </a:lnTo>
                        <a:lnTo>
                          <a:pt x="15823" y="3053"/>
                        </a:lnTo>
                        <a:lnTo>
                          <a:pt x="15494" y="3282"/>
                        </a:lnTo>
                        <a:lnTo>
                          <a:pt x="15199" y="3414"/>
                        </a:lnTo>
                        <a:lnTo>
                          <a:pt x="14936" y="3479"/>
                        </a:lnTo>
                        <a:lnTo>
                          <a:pt x="14675" y="3479"/>
                        </a:lnTo>
                        <a:lnTo>
                          <a:pt x="14444" y="3414"/>
                        </a:lnTo>
                        <a:lnTo>
                          <a:pt x="14215" y="3250"/>
                        </a:lnTo>
                        <a:lnTo>
                          <a:pt x="13984" y="3085"/>
                        </a:lnTo>
                        <a:lnTo>
                          <a:pt x="13755" y="2822"/>
                        </a:lnTo>
                        <a:lnTo>
                          <a:pt x="13525" y="2561"/>
                        </a:lnTo>
                        <a:lnTo>
                          <a:pt x="13033" y="1903"/>
                        </a:lnTo>
                        <a:lnTo>
                          <a:pt x="12441" y="1182"/>
                        </a:lnTo>
                        <a:lnTo>
                          <a:pt x="12114" y="787"/>
                        </a:lnTo>
                        <a:lnTo>
                          <a:pt x="11752" y="394"/>
                        </a:lnTo>
                        <a:lnTo>
                          <a:pt x="11555" y="229"/>
                        </a:lnTo>
                        <a:lnTo>
                          <a:pt x="11293" y="98"/>
                        </a:lnTo>
                        <a:lnTo>
                          <a:pt x="11064" y="32"/>
                        </a:lnTo>
                        <a:lnTo>
                          <a:pt x="10801" y="0"/>
                        </a:lnTo>
                        <a:lnTo>
                          <a:pt x="10669" y="32"/>
                        </a:lnTo>
                        <a:lnTo>
                          <a:pt x="10472" y="131"/>
                        </a:lnTo>
                        <a:lnTo>
                          <a:pt x="9848" y="492"/>
                        </a:lnTo>
                        <a:lnTo>
                          <a:pt x="9486" y="722"/>
                        </a:lnTo>
                        <a:lnTo>
                          <a:pt x="9093" y="1018"/>
                        </a:lnTo>
                        <a:lnTo>
                          <a:pt x="8667" y="1313"/>
                        </a:lnTo>
                        <a:lnTo>
                          <a:pt x="8272" y="1674"/>
                        </a:lnTo>
                        <a:lnTo>
                          <a:pt x="7911" y="2035"/>
                        </a:lnTo>
                        <a:lnTo>
                          <a:pt x="7583" y="2429"/>
                        </a:lnTo>
                        <a:lnTo>
                          <a:pt x="7320" y="2822"/>
                        </a:lnTo>
                        <a:lnTo>
                          <a:pt x="7222" y="3021"/>
                        </a:lnTo>
                        <a:lnTo>
                          <a:pt x="7156" y="3250"/>
                        </a:lnTo>
                        <a:lnTo>
                          <a:pt x="7091" y="3447"/>
                        </a:lnTo>
                        <a:lnTo>
                          <a:pt x="7058" y="3643"/>
                        </a:lnTo>
                        <a:lnTo>
                          <a:pt x="7058" y="3840"/>
                        </a:lnTo>
                        <a:lnTo>
                          <a:pt x="7091" y="4071"/>
                        </a:lnTo>
                        <a:lnTo>
                          <a:pt x="7156" y="4267"/>
                        </a:lnTo>
                        <a:lnTo>
                          <a:pt x="7254" y="4464"/>
                        </a:lnTo>
                        <a:lnTo>
                          <a:pt x="7386" y="4661"/>
                        </a:lnTo>
                        <a:lnTo>
                          <a:pt x="7551" y="4858"/>
                        </a:lnTo>
                        <a:lnTo>
                          <a:pt x="7812" y="5056"/>
                        </a:lnTo>
                        <a:lnTo>
                          <a:pt x="8338" y="5317"/>
                        </a:lnTo>
                        <a:lnTo>
                          <a:pt x="8928" y="5450"/>
                        </a:lnTo>
                        <a:lnTo>
                          <a:pt x="9225" y="5580"/>
                        </a:lnTo>
                        <a:lnTo>
                          <a:pt x="9486" y="5712"/>
                        </a:lnTo>
                        <a:lnTo>
                          <a:pt x="9749" y="5942"/>
                        </a:lnTo>
                        <a:lnTo>
                          <a:pt x="9980" y="6204"/>
                        </a:lnTo>
                        <a:lnTo>
                          <a:pt x="10111" y="6500"/>
                        </a:lnTo>
                        <a:lnTo>
                          <a:pt x="10209" y="6828"/>
                        </a:lnTo>
                        <a:lnTo>
                          <a:pt x="10243" y="7222"/>
                        </a:lnTo>
                        <a:lnTo>
                          <a:pt x="10209" y="7485"/>
                        </a:lnTo>
                        <a:lnTo>
                          <a:pt x="10177" y="7780"/>
                        </a:lnTo>
                        <a:lnTo>
                          <a:pt x="9980" y="8306"/>
                        </a:lnTo>
                        <a:lnTo>
                          <a:pt x="9848" y="8567"/>
                        </a:lnTo>
                        <a:lnTo>
                          <a:pt x="9685" y="8830"/>
                        </a:lnTo>
                        <a:lnTo>
                          <a:pt x="9486" y="9061"/>
                        </a:lnTo>
                        <a:lnTo>
                          <a:pt x="9290" y="9290"/>
                        </a:lnTo>
                        <a:lnTo>
                          <a:pt x="9061" y="9486"/>
                        </a:lnTo>
                        <a:lnTo>
                          <a:pt x="8830" y="9685"/>
                        </a:lnTo>
                        <a:lnTo>
                          <a:pt x="8601" y="9815"/>
                        </a:lnTo>
                        <a:lnTo>
                          <a:pt x="8338" y="9980"/>
                        </a:lnTo>
                        <a:lnTo>
                          <a:pt x="8075" y="10078"/>
                        </a:lnTo>
                        <a:lnTo>
                          <a:pt x="7780" y="10177"/>
                        </a:lnTo>
                        <a:lnTo>
                          <a:pt x="7485" y="10209"/>
                        </a:lnTo>
                        <a:lnTo>
                          <a:pt x="7222" y="10243"/>
                        </a:lnTo>
                        <a:lnTo>
                          <a:pt x="6861" y="10209"/>
                        </a:lnTo>
                        <a:lnTo>
                          <a:pt x="6533" y="10111"/>
                        </a:lnTo>
                        <a:lnTo>
                          <a:pt x="6204" y="9980"/>
                        </a:lnTo>
                        <a:lnTo>
                          <a:pt x="5942" y="9749"/>
                        </a:lnTo>
                        <a:lnTo>
                          <a:pt x="5712" y="9486"/>
                        </a:lnTo>
                        <a:lnTo>
                          <a:pt x="5548" y="9191"/>
                        </a:lnTo>
                        <a:lnTo>
                          <a:pt x="5351" y="8601"/>
                        </a:lnTo>
                        <a:lnTo>
                          <a:pt x="5285" y="8338"/>
                        </a:lnTo>
                        <a:lnTo>
                          <a:pt x="5187" y="8075"/>
                        </a:lnTo>
                        <a:lnTo>
                          <a:pt x="5056" y="7812"/>
                        </a:lnTo>
                        <a:lnTo>
                          <a:pt x="4858" y="7550"/>
                        </a:lnTo>
                        <a:lnTo>
                          <a:pt x="4661" y="7386"/>
                        </a:lnTo>
                        <a:lnTo>
                          <a:pt x="4464" y="7254"/>
                        </a:lnTo>
                        <a:lnTo>
                          <a:pt x="4267" y="7156"/>
                        </a:lnTo>
                        <a:lnTo>
                          <a:pt x="4071" y="7091"/>
                        </a:lnTo>
                        <a:lnTo>
                          <a:pt x="3840" y="7058"/>
                        </a:lnTo>
                        <a:lnTo>
                          <a:pt x="3643" y="7058"/>
                        </a:lnTo>
                        <a:lnTo>
                          <a:pt x="3447" y="7091"/>
                        </a:lnTo>
                        <a:lnTo>
                          <a:pt x="3250" y="7156"/>
                        </a:lnTo>
                        <a:lnTo>
                          <a:pt x="3021" y="7222"/>
                        </a:lnTo>
                        <a:lnTo>
                          <a:pt x="2822" y="7320"/>
                        </a:lnTo>
                        <a:lnTo>
                          <a:pt x="2429" y="7583"/>
                        </a:lnTo>
                        <a:lnTo>
                          <a:pt x="2035" y="7911"/>
                        </a:lnTo>
                        <a:lnTo>
                          <a:pt x="1674" y="8272"/>
                        </a:lnTo>
                        <a:lnTo>
                          <a:pt x="1313" y="8667"/>
                        </a:lnTo>
                        <a:lnTo>
                          <a:pt x="1018" y="9093"/>
                        </a:lnTo>
                        <a:lnTo>
                          <a:pt x="722" y="9486"/>
                        </a:lnTo>
                        <a:lnTo>
                          <a:pt x="492" y="9848"/>
                        </a:lnTo>
                        <a:lnTo>
                          <a:pt x="131" y="10472"/>
                        </a:lnTo>
                        <a:lnTo>
                          <a:pt x="32" y="10669"/>
                        </a:lnTo>
                        <a:lnTo>
                          <a:pt x="0" y="10801"/>
                        </a:lnTo>
                        <a:lnTo>
                          <a:pt x="32" y="11062"/>
                        </a:lnTo>
                        <a:lnTo>
                          <a:pt x="98" y="11293"/>
                        </a:lnTo>
                        <a:lnTo>
                          <a:pt x="229" y="11555"/>
                        </a:lnTo>
                        <a:lnTo>
                          <a:pt x="394" y="11752"/>
                        </a:lnTo>
                        <a:lnTo>
                          <a:pt x="787" y="12114"/>
                        </a:lnTo>
                        <a:lnTo>
                          <a:pt x="1182" y="12441"/>
                        </a:lnTo>
                        <a:lnTo>
                          <a:pt x="1903" y="13033"/>
                        </a:lnTo>
                        <a:lnTo>
                          <a:pt x="2561" y="13525"/>
                        </a:lnTo>
                        <a:lnTo>
                          <a:pt x="2822" y="13755"/>
                        </a:lnTo>
                        <a:lnTo>
                          <a:pt x="3085" y="13984"/>
                        </a:lnTo>
                        <a:lnTo>
                          <a:pt x="3250" y="14215"/>
                        </a:lnTo>
                        <a:lnTo>
                          <a:pt x="3414" y="14444"/>
                        </a:lnTo>
                        <a:lnTo>
                          <a:pt x="3480" y="14675"/>
                        </a:lnTo>
                        <a:lnTo>
                          <a:pt x="3480" y="14936"/>
                        </a:lnTo>
                        <a:lnTo>
                          <a:pt x="3414" y="15199"/>
                        </a:lnTo>
                        <a:lnTo>
                          <a:pt x="3282" y="15494"/>
                        </a:lnTo>
                        <a:lnTo>
                          <a:pt x="3053" y="15823"/>
                        </a:lnTo>
                        <a:lnTo>
                          <a:pt x="2463" y="16413"/>
                        </a:lnTo>
                        <a:lnTo>
                          <a:pt x="2200" y="16545"/>
                        </a:lnTo>
                        <a:lnTo>
                          <a:pt x="1903" y="16644"/>
                        </a:lnTo>
                        <a:lnTo>
                          <a:pt x="1642" y="16710"/>
                        </a:lnTo>
                        <a:lnTo>
                          <a:pt x="1345" y="16775"/>
                        </a:lnTo>
                        <a:lnTo>
                          <a:pt x="1050" y="16907"/>
                        </a:lnTo>
                        <a:lnTo>
                          <a:pt x="787" y="17070"/>
                        </a:lnTo>
                        <a:lnTo>
                          <a:pt x="492" y="17300"/>
                        </a:lnTo>
                        <a:lnTo>
                          <a:pt x="263" y="17563"/>
                        </a:lnTo>
                        <a:lnTo>
                          <a:pt x="131" y="17858"/>
                        </a:lnTo>
                        <a:lnTo>
                          <a:pt x="32" y="18186"/>
                        </a:lnTo>
                        <a:lnTo>
                          <a:pt x="0" y="18547"/>
                        </a:lnTo>
                        <a:lnTo>
                          <a:pt x="32" y="18844"/>
                        </a:lnTo>
                        <a:lnTo>
                          <a:pt x="66" y="19139"/>
                        </a:lnTo>
                        <a:lnTo>
                          <a:pt x="164" y="19402"/>
                        </a:lnTo>
                        <a:lnTo>
                          <a:pt x="295" y="19697"/>
                        </a:lnTo>
                        <a:lnTo>
                          <a:pt x="427" y="19926"/>
                        </a:lnTo>
                        <a:lnTo>
                          <a:pt x="590" y="20189"/>
                        </a:lnTo>
                        <a:lnTo>
                          <a:pt x="755" y="20419"/>
                        </a:lnTo>
                        <a:lnTo>
                          <a:pt x="952" y="20648"/>
                        </a:lnTo>
                        <a:lnTo>
                          <a:pt x="1182" y="20845"/>
                        </a:lnTo>
                        <a:lnTo>
                          <a:pt x="1411" y="21010"/>
                        </a:lnTo>
                        <a:lnTo>
                          <a:pt x="1937" y="21339"/>
                        </a:lnTo>
                        <a:lnTo>
                          <a:pt x="2200" y="21437"/>
                        </a:lnTo>
                        <a:lnTo>
                          <a:pt x="2495" y="21535"/>
                        </a:lnTo>
                        <a:lnTo>
                          <a:pt x="2758" y="21568"/>
                        </a:lnTo>
                        <a:lnTo>
                          <a:pt x="3053" y="21600"/>
                        </a:lnTo>
                        <a:lnTo>
                          <a:pt x="3414" y="21568"/>
                        </a:lnTo>
                        <a:lnTo>
                          <a:pt x="3742" y="21469"/>
                        </a:lnTo>
                        <a:lnTo>
                          <a:pt x="4038" y="21339"/>
                        </a:lnTo>
                        <a:lnTo>
                          <a:pt x="4300" y="21108"/>
                        </a:lnTo>
                        <a:lnTo>
                          <a:pt x="4530" y="20845"/>
                        </a:lnTo>
                        <a:lnTo>
                          <a:pt x="4695" y="20550"/>
                        </a:lnTo>
                        <a:lnTo>
                          <a:pt x="4793" y="20287"/>
                        </a:lnTo>
                        <a:lnTo>
                          <a:pt x="4858" y="19992"/>
                        </a:lnTo>
                        <a:lnTo>
                          <a:pt x="4958" y="19697"/>
                        </a:lnTo>
                        <a:lnTo>
                          <a:pt x="5056" y="19434"/>
                        </a:lnTo>
                        <a:lnTo>
                          <a:pt x="5187" y="19139"/>
                        </a:lnTo>
                        <a:lnTo>
                          <a:pt x="5416" y="18908"/>
                        </a:lnTo>
                        <a:lnTo>
                          <a:pt x="5777" y="18581"/>
                        </a:lnTo>
                        <a:lnTo>
                          <a:pt x="6106" y="18318"/>
                        </a:lnTo>
                        <a:lnTo>
                          <a:pt x="6401" y="18186"/>
                        </a:lnTo>
                        <a:lnTo>
                          <a:pt x="6664" y="18121"/>
                        </a:lnTo>
                        <a:lnTo>
                          <a:pt x="6927" y="18121"/>
                        </a:lnTo>
                        <a:lnTo>
                          <a:pt x="7156" y="18186"/>
                        </a:lnTo>
                        <a:lnTo>
                          <a:pt x="7386" y="18350"/>
                        </a:lnTo>
                        <a:lnTo>
                          <a:pt x="7616" y="18515"/>
                        </a:lnTo>
                        <a:lnTo>
                          <a:pt x="7846" y="18778"/>
                        </a:lnTo>
                        <a:lnTo>
                          <a:pt x="8075" y="19040"/>
                        </a:lnTo>
                        <a:lnTo>
                          <a:pt x="8569" y="19697"/>
                        </a:lnTo>
                        <a:lnTo>
                          <a:pt x="9159" y="20419"/>
                        </a:lnTo>
                        <a:lnTo>
                          <a:pt x="9486" y="20813"/>
                        </a:lnTo>
                        <a:lnTo>
                          <a:pt x="9848" y="21206"/>
                        </a:lnTo>
                        <a:lnTo>
                          <a:pt x="10046" y="21371"/>
                        </a:lnTo>
                        <a:lnTo>
                          <a:pt x="10307" y="21502"/>
                        </a:lnTo>
                        <a:lnTo>
                          <a:pt x="10538" y="21568"/>
                        </a:lnTo>
                        <a:lnTo>
                          <a:pt x="10801" y="21600"/>
                        </a:lnTo>
                        <a:lnTo>
                          <a:pt x="10931" y="21568"/>
                        </a:lnTo>
                        <a:lnTo>
                          <a:pt x="11128" y="21469"/>
                        </a:lnTo>
                        <a:lnTo>
                          <a:pt x="11752" y="21108"/>
                        </a:lnTo>
                        <a:lnTo>
                          <a:pt x="12114" y="20879"/>
                        </a:lnTo>
                        <a:lnTo>
                          <a:pt x="12507" y="20582"/>
                        </a:lnTo>
                        <a:lnTo>
                          <a:pt x="12934" y="20287"/>
                        </a:lnTo>
                        <a:lnTo>
                          <a:pt x="13328" y="19926"/>
                        </a:lnTo>
                        <a:lnTo>
                          <a:pt x="13689" y="19565"/>
                        </a:lnTo>
                        <a:lnTo>
                          <a:pt x="14017" y="19171"/>
                        </a:lnTo>
                        <a:lnTo>
                          <a:pt x="14280" y="18778"/>
                        </a:lnTo>
                        <a:lnTo>
                          <a:pt x="14378" y="18581"/>
                        </a:lnTo>
                        <a:lnTo>
                          <a:pt x="14444" y="18350"/>
                        </a:lnTo>
                        <a:lnTo>
                          <a:pt x="14510" y="18153"/>
                        </a:lnTo>
                        <a:lnTo>
                          <a:pt x="14542" y="17957"/>
                        </a:lnTo>
                        <a:lnTo>
                          <a:pt x="14542" y="17760"/>
                        </a:lnTo>
                        <a:lnTo>
                          <a:pt x="14510" y="17529"/>
                        </a:lnTo>
                        <a:lnTo>
                          <a:pt x="14444" y="17333"/>
                        </a:lnTo>
                        <a:lnTo>
                          <a:pt x="14346" y="17136"/>
                        </a:lnTo>
                        <a:lnTo>
                          <a:pt x="14215" y="16939"/>
                        </a:lnTo>
                        <a:lnTo>
                          <a:pt x="14050" y="16742"/>
                        </a:lnTo>
                        <a:lnTo>
                          <a:pt x="13788" y="16545"/>
                        </a:lnTo>
                        <a:lnTo>
                          <a:pt x="13525" y="16413"/>
                        </a:lnTo>
                        <a:lnTo>
                          <a:pt x="13262" y="16315"/>
                        </a:lnTo>
                        <a:lnTo>
                          <a:pt x="12967" y="16217"/>
                        </a:lnTo>
                        <a:lnTo>
                          <a:pt x="12672" y="16150"/>
                        </a:lnTo>
                        <a:lnTo>
                          <a:pt x="12376" y="16020"/>
                        </a:lnTo>
                        <a:lnTo>
                          <a:pt x="12114" y="15889"/>
                        </a:lnTo>
                        <a:lnTo>
                          <a:pt x="11851" y="15658"/>
                        </a:lnTo>
                        <a:lnTo>
                          <a:pt x="11622" y="15396"/>
                        </a:lnTo>
                        <a:lnTo>
                          <a:pt x="11489" y="15100"/>
                        </a:lnTo>
                        <a:lnTo>
                          <a:pt x="11391" y="14773"/>
                        </a:lnTo>
                        <a:lnTo>
                          <a:pt x="11359" y="14378"/>
                        </a:lnTo>
                        <a:lnTo>
                          <a:pt x="11391" y="14115"/>
                        </a:lnTo>
                        <a:lnTo>
                          <a:pt x="11423" y="13820"/>
                        </a:lnTo>
                        <a:lnTo>
                          <a:pt x="11522" y="13557"/>
                        </a:lnTo>
                        <a:lnTo>
                          <a:pt x="11622" y="13296"/>
                        </a:lnTo>
                        <a:lnTo>
                          <a:pt x="11752" y="13033"/>
                        </a:lnTo>
                        <a:lnTo>
                          <a:pt x="11917" y="12770"/>
                        </a:lnTo>
                        <a:lnTo>
                          <a:pt x="12114" y="12539"/>
                        </a:lnTo>
                        <a:lnTo>
                          <a:pt x="12310" y="12310"/>
                        </a:lnTo>
                        <a:lnTo>
                          <a:pt x="12539" y="12114"/>
                        </a:lnTo>
                        <a:lnTo>
                          <a:pt x="12770" y="11949"/>
                        </a:lnTo>
                        <a:lnTo>
                          <a:pt x="12999" y="11785"/>
                        </a:lnTo>
                        <a:lnTo>
                          <a:pt x="13262" y="11620"/>
                        </a:lnTo>
                        <a:lnTo>
                          <a:pt x="13525" y="11522"/>
                        </a:lnTo>
                        <a:lnTo>
                          <a:pt x="13820" y="11423"/>
                        </a:lnTo>
                        <a:lnTo>
                          <a:pt x="14116" y="11391"/>
                        </a:lnTo>
                        <a:lnTo>
                          <a:pt x="14378" y="11359"/>
                        </a:lnTo>
                        <a:lnTo>
                          <a:pt x="14739" y="11391"/>
                        </a:lnTo>
                        <a:lnTo>
                          <a:pt x="15068" y="11489"/>
                        </a:lnTo>
                        <a:lnTo>
                          <a:pt x="15396" y="11620"/>
                        </a:lnTo>
                        <a:lnTo>
                          <a:pt x="15658" y="11851"/>
                        </a:lnTo>
                        <a:lnTo>
                          <a:pt x="15889" y="12114"/>
                        </a:lnTo>
                        <a:lnTo>
                          <a:pt x="16052" y="12409"/>
                        </a:lnTo>
                        <a:lnTo>
                          <a:pt x="16152" y="12704"/>
                        </a:lnTo>
                        <a:lnTo>
                          <a:pt x="16250" y="12999"/>
                        </a:lnTo>
                        <a:lnTo>
                          <a:pt x="16315" y="13262"/>
                        </a:lnTo>
                        <a:lnTo>
                          <a:pt x="16413" y="13525"/>
                        </a:lnTo>
                        <a:lnTo>
                          <a:pt x="16545" y="13788"/>
                        </a:lnTo>
                        <a:lnTo>
                          <a:pt x="16742" y="14050"/>
                        </a:lnTo>
                        <a:lnTo>
                          <a:pt x="16939" y="14215"/>
                        </a:lnTo>
                        <a:lnTo>
                          <a:pt x="17136" y="14346"/>
                        </a:lnTo>
                        <a:lnTo>
                          <a:pt x="17333" y="14444"/>
                        </a:lnTo>
                        <a:lnTo>
                          <a:pt x="17529" y="14510"/>
                        </a:lnTo>
                        <a:lnTo>
                          <a:pt x="17760" y="14542"/>
                        </a:lnTo>
                        <a:lnTo>
                          <a:pt x="17957" y="14542"/>
                        </a:lnTo>
                        <a:lnTo>
                          <a:pt x="18153" y="14510"/>
                        </a:lnTo>
                        <a:lnTo>
                          <a:pt x="18350" y="14444"/>
                        </a:lnTo>
                        <a:lnTo>
                          <a:pt x="18581" y="14378"/>
                        </a:lnTo>
                        <a:lnTo>
                          <a:pt x="18778" y="14280"/>
                        </a:lnTo>
                        <a:lnTo>
                          <a:pt x="19171" y="14017"/>
                        </a:lnTo>
                        <a:lnTo>
                          <a:pt x="19565" y="13689"/>
                        </a:lnTo>
                        <a:lnTo>
                          <a:pt x="19926" y="13328"/>
                        </a:lnTo>
                        <a:lnTo>
                          <a:pt x="20287" y="12934"/>
                        </a:lnTo>
                        <a:lnTo>
                          <a:pt x="20582" y="12507"/>
                        </a:lnTo>
                        <a:lnTo>
                          <a:pt x="20879" y="12114"/>
                        </a:lnTo>
                        <a:lnTo>
                          <a:pt x="21108" y="11752"/>
                        </a:lnTo>
                        <a:lnTo>
                          <a:pt x="21469" y="11128"/>
                        </a:lnTo>
                        <a:lnTo>
                          <a:pt x="21568" y="10931"/>
                        </a:lnTo>
                        <a:lnTo>
                          <a:pt x="21600" y="10801"/>
                        </a:lnTo>
                        <a:lnTo>
                          <a:pt x="21568" y="10538"/>
                        </a:lnTo>
                        <a:lnTo>
                          <a:pt x="21502" y="10307"/>
                        </a:lnTo>
                        <a:lnTo>
                          <a:pt x="21371" y="10045"/>
                        </a:lnTo>
                        <a:lnTo>
                          <a:pt x="21206" y="9848"/>
                        </a:lnTo>
                        <a:lnTo>
                          <a:pt x="20813" y="9486"/>
                        </a:lnTo>
                        <a:lnTo>
                          <a:pt x="20419" y="9159"/>
                        </a:lnTo>
                        <a:lnTo>
                          <a:pt x="19697" y="8567"/>
                        </a:lnTo>
                        <a:lnTo>
                          <a:pt x="19040" y="8075"/>
                        </a:lnTo>
                        <a:lnTo>
                          <a:pt x="18778" y="7846"/>
                        </a:lnTo>
                        <a:lnTo>
                          <a:pt x="18515" y="7616"/>
                        </a:lnTo>
                        <a:lnTo>
                          <a:pt x="18350" y="7386"/>
                        </a:lnTo>
                        <a:lnTo>
                          <a:pt x="18187" y="7156"/>
                        </a:lnTo>
                        <a:lnTo>
                          <a:pt x="18121" y="6927"/>
                        </a:lnTo>
                        <a:lnTo>
                          <a:pt x="18121" y="6664"/>
                        </a:lnTo>
                        <a:lnTo>
                          <a:pt x="18187" y="6401"/>
                        </a:lnTo>
                        <a:lnTo>
                          <a:pt x="18318" y="6106"/>
                        </a:lnTo>
                        <a:lnTo>
                          <a:pt x="18547" y="5777"/>
                        </a:lnTo>
                        <a:lnTo>
                          <a:pt x="18908" y="5416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573" name="Shape 573"/>
                  <p:cNvSpPr/>
                  <p:nvPr/>
                </p:nvSpPr>
                <p:spPr>
                  <a:xfrm>
                    <a:off x="3603963" y="21"/>
                    <a:ext cx="248704" cy="4309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246" y="0"/>
                        </a:moveTo>
                        <a:lnTo>
                          <a:pt x="2356" y="0"/>
                        </a:lnTo>
                        <a:lnTo>
                          <a:pt x="1867" y="25"/>
                        </a:lnTo>
                        <a:lnTo>
                          <a:pt x="1422" y="102"/>
                        </a:lnTo>
                        <a:lnTo>
                          <a:pt x="1022" y="231"/>
                        </a:lnTo>
                        <a:lnTo>
                          <a:pt x="666" y="384"/>
                        </a:lnTo>
                        <a:lnTo>
                          <a:pt x="400" y="590"/>
                        </a:lnTo>
                        <a:lnTo>
                          <a:pt x="177" y="821"/>
                        </a:lnTo>
                        <a:lnTo>
                          <a:pt x="44" y="1078"/>
                        </a:lnTo>
                        <a:lnTo>
                          <a:pt x="0" y="1360"/>
                        </a:lnTo>
                        <a:lnTo>
                          <a:pt x="0" y="20240"/>
                        </a:lnTo>
                        <a:lnTo>
                          <a:pt x="44" y="20522"/>
                        </a:lnTo>
                        <a:lnTo>
                          <a:pt x="177" y="20778"/>
                        </a:lnTo>
                        <a:lnTo>
                          <a:pt x="400" y="21010"/>
                        </a:lnTo>
                        <a:lnTo>
                          <a:pt x="666" y="21214"/>
                        </a:lnTo>
                        <a:lnTo>
                          <a:pt x="1022" y="21369"/>
                        </a:lnTo>
                        <a:lnTo>
                          <a:pt x="1422" y="21497"/>
                        </a:lnTo>
                        <a:lnTo>
                          <a:pt x="1867" y="21574"/>
                        </a:lnTo>
                        <a:lnTo>
                          <a:pt x="2356" y="21600"/>
                        </a:lnTo>
                        <a:lnTo>
                          <a:pt x="19246" y="21600"/>
                        </a:lnTo>
                        <a:lnTo>
                          <a:pt x="19733" y="21574"/>
                        </a:lnTo>
                        <a:lnTo>
                          <a:pt x="20178" y="21497"/>
                        </a:lnTo>
                        <a:lnTo>
                          <a:pt x="20578" y="21369"/>
                        </a:lnTo>
                        <a:lnTo>
                          <a:pt x="20934" y="21214"/>
                        </a:lnTo>
                        <a:lnTo>
                          <a:pt x="21200" y="21010"/>
                        </a:lnTo>
                        <a:lnTo>
                          <a:pt x="21423" y="20778"/>
                        </a:lnTo>
                        <a:lnTo>
                          <a:pt x="21556" y="20522"/>
                        </a:lnTo>
                        <a:lnTo>
                          <a:pt x="21600" y="20240"/>
                        </a:lnTo>
                        <a:lnTo>
                          <a:pt x="21600" y="1360"/>
                        </a:lnTo>
                        <a:lnTo>
                          <a:pt x="21556" y="1078"/>
                        </a:lnTo>
                        <a:lnTo>
                          <a:pt x="21423" y="821"/>
                        </a:lnTo>
                        <a:lnTo>
                          <a:pt x="21200" y="590"/>
                        </a:lnTo>
                        <a:lnTo>
                          <a:pt x="20934" y="384"/>
                        </a:lnTo>
                        <a:lnTo>
                          <a:pt x="20578" y="231"/>
                        </a:lnTo>
                        <a:lnTo>
                          <a:pt x="20178" y="102"/>
                        </a:lnTo>
                        <a:lnTo>
                          <a:pt x="19733" y="25"/>
                        </a:lnTo>
                        <a:lnTo>
                          <a:pt x="19246" y="0"/>
                        </a:lnTo>
                        <a:close/>
                        <a:moveTo>
                          <a:pt x="10134" y="1026"/>
                        </a:moveTo>
                        <a:lnTo>
                          <a:pt x="11466" y="1026"/>
                        </a:lnTo>
                        <a:lnTo>
                          <a:pt x="11689" y="1051"/>
                        </a:lnTo>
                        <a:lnTo>
                          <a:pt x="11822" y="1129"/>
                        </a:lnTo>
                        <a:lnTo>
                          <a:pt x="11955" y="1206"/>
                        </a:lnTo>
                        <a:lnTo>
                          <a:pt x="12001" y="1333"/>
                        </a:lnTo>
                        <a:lnTo>
                          <a:pt x="11955" y="1437"/>
                        </a:lnTo>
                        <a:lnTo>
                          <a:pt x="11822" y="1539"/>
                        </a:lnTo>
                        <a:lnTo>
                          <a:pt x="11689" y="1590"/>
                        </a:lnTo>
                        <a:lnTo>
                          <a:pt x="11466" y="1616"/>
                        </a:lnTo>
                        <a:lnTo>
                          <a:pt x="10134" y="1616"/>
                        </a:lnTo>
                        <a:lnTo>
                          <a:pt x="9911" y="1590"/>
                        </a:lnTo>
                        <a:lnTo>
                          <a:pt x="9778" y="1539"/>
                        </a:lnTo>
                        <a:lnTo>
                          <a:pt x="9645" y="1437"/>
                        </a:lnTo>
                        <a:lnTo>
                          <a:pt x="9601" y="1333"/>
                        </a:lnTo>
                        <a:lnTo>
                          <a:pt x="9645" y="1206"/>
                        </a:lnTo>
                        <a:lnTo>
                          <a:pt x="9778" y="1129"/>
                        </a:lnTo>
                        <a:lnTo>
                          <a:pt x="9911" y="1051"/>
                        </a:lnTo>
                        <a:lnTo>
                          <a:pt x="10134" y="1026"/>
                        </a:lnTo>
                        <a:close/>
                        <a:moveTo>
                          <a:pt x="10800" y="20471"/>
                        </a:moveTo>
                        <a:lnTo>
                          <a:pt x="10490" y="20446"/>
                        </a:lnTo>
                        <a:lnTo>
                          <a:pt x="10178" y="20394"/>
                        </a:lnTo>
                        <a:lnTo>
                          <a:pt x="9911" y="20317"/>
                        </a:lnTo>
                        <a:lnTo>
                          <a:pt x="9689" y="20215"/>
                        </a:lnTo>
                        <a:lnTo>
                          <a:pt x="9512" y="20086"/>
                        </a:lnTo>
                        <a:lnTo>
                          <a:pt x="9378" y="19933"/>
                        </a:lnTo>
                        <a:lnTo>
                          <a:pt x="9289" y="19753"/>
                        </a:lnTo>
                        <a:lnTo>
                          <a:pt x="9245" y="19573"/>
                        </a:lnTo>
                        <a:lnTo>
                          <a:pt x="9289" y="19393"/>
                        </a:lnTo>
                        <a:lnTo>
                          <a:pt x="9378" y="19214"/>
                        </a:lnTo>
                        <a:lnTo>
                          <a:pt x="9512" y="19060"/>
                        </a:lnTo>
                        <a:lnTo>
                          <a:pt x="9689" y="18932"/>
                        </a:lnTo>
                        <a:lnTo>
                          <a:pt x="9911" y="18829"/>
                        </a:lnTo>
                        <a:lnTo>
                          <a:pt x="10178" y="18752"/>
                        </a:lnTo>
                        <a:lnTo>
                          <a:pt x="10490" y="18701"/>
                        </a:lnTo>
                        <a:lnTo>
                          <a:pt x="10800" y="18675"/>
                        </a:lnTo>
                        <a:lnTo>
                          <a:pt x="11112" y="18701"/>
                        </a:lnTo>
                        <a:lnTo>
                          <a:pt x="11422" y="18752"/>
                        </a:lnTo>
                        <a:lnTo>
                          <a:pt x="11689" y="18829"/>
                        </a:lnTo>
                        <a:lnTo>
                          <a:pt x="11911" y="18932"/>
                        </a:lnTo>
                        <a:lnTo>
                          <a:pt x="12088" y="19060"/>
                        </a:lnTo>
                        <a:lnTo>
                          <a:pt x="12223" y="19214"/>
                        </a:lnTo>
                        <a:lnTo>
                          <a:pt x="12311" y="19393"/>
                        </a:lnTo>
                        <a:lnTo>
                          <a:pt x="12357" y="19573"/>
                        </a:lnTo>
                        <a:lnTo>
                          <a:pt x="12311" y="19753"/>
                        </a:lnTo>
                        <a:lnTo>
                          <a:pt x="12223" y="19933"/>
                        </a:lnTo>
                        <a:lnTo>
                          <a:pt x="12088" y="20086"/>
                        </a:lnTo>
                        <a:lnTo>
                          <a:pt x="11911" y="20215"/>
                        </a:lnTo>
                        <a:lnTo>
                          <a:pt x="11689" y="20317"/>
                        </a:lnTo>
                        <a:lnTo>
                          <a:pt x="11422" y="20394"/>
                        </a:lnTo>
                        <a:lnTo>
                          <a:pt x="11112" y="20446"/>
                        </a:lnTo>
                        <a:lnTo>
                          <a:pt x="10800" y="20471"/>
                        </a:lnTo>
                        <a:close/>
                        <a:moveTo>
                          <a:pt x="19246" y="17547"/>
                        </a:moveTo>
                        <a:lnTo>
                          <a:pt x="2356" y="17547"/>
                        </a:lnTo>
                        <a:lnTo>
                          <a:pt x="2356" y="2693"/>
                        </a:lnTo>
                        <a:lnTo>
                          <a:pt x="19246" y="2693"/>
                        </a:lnTo>
                        <a:lnTo>
                          <a:pt x="19246" y="17547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grpSp>
                <p:nvGrpSpPr>
                  <p:cNvPr id="578" name="Group 578"/>
                  <p:cNvGrpSpPr/>
                  <p:nvPr/>
                </p:nvGrpSpPr>
                <p:grpSpPr>
                  <a:xfrm>
                    <a:off x="2703476" y="40448"/>
                    <a:ext cx="342882" cy="350027"/>
                    <a:chOff x="0" y="21"/>
                    <a:chExt cx="342880" cy="350025"/>
                  </a:xfrm>
                </p:grpSpPr>
                <p:sp>
                  <p:nvSpPr>
                    <p:cNvPr id="574" name="Shape 574"/>
                    <p:cNvSpPr/>
                    <p:nvPr/>
                  </p:nvSpPr>
                  <p:spPr>
                    <a:xfrm>
                      <a:off x="0" y="20"/>
                      <a:ext cx="264589" cy="26457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779" y="0"/>
                          </a:moveTo>
                          <a:lnTo>
                            <a:pt x="10236" y="41"/>
                          </a:lnTo>
                          <a:lnTo>
                            <a:pt x="9694" y="82"/>
                          </a:lnTo>
                          <a:lnTo>
                            <a:pt x="9150" y="125"/>
                          </a:lnTo>
                          <a:lnTo>
                            <a:pt x="8606" y="250"/>
                          </a:lnTo>
                          <a:lnTo>
                            <a:pt x="7604" y="501"/>
                          </a:lnTo>
                          <a:lnTo>
                            <a:pt x="7103" y="667"/>
                          </a:lnTo>
                          <a:lnTo>
                            <a:pt x="6601" y="877"/>
                          </a:lnTo>
                          <a:lnTo>
                            <a:pt x="6100" y="1086"/>
                          </a:lnTo>
                          <a:lnTo>
                            <a:pt x="5180" y="1587"/>
                          </a:lnTo>
                          <a:lnTo>
                            <a:pt x="4764" y="1837"/>
                          </a:lnTo>
                          <a:lnTo>
                            <a:pt x="3928" y="2463"/>
                          </a:lnTo>
                          <a:lnTo>
                            <a:pt x="3175" y="3175"/>
                          </a:lnTo>
                          <a:lnTo>
                            <a:pt x="2465" y="3927"/>
                          </a:lnTo>
                          <a:lnTo>
                            <a:pt x="1839" y="4762"/>
                          </a:lnTo>
                          <a:lnTo>
                            <a:pt x="1546" y="5222"/>
                          </a:lnTo>
                          <a:lnTo>
                            <a:pt x="1045" y="6142"/>
                          </a:lnTo>
                          <a:lnTo>
                            <a:pt x="835" y="6601"/>
                          </a:lnTo>
                          <a:lnTo>
                            <a:pt x="669" y="7102"/>
                          </a:lnTo>
                          <a:lnTo>
                            <a:pt x="501" y="7603"/>
                          </a:lnTo>
                          <a:lnTo>
                            <a:pt x="334" y="8104"/>
                          </a:lnTo>
                          <a:lnTo>
                            <a:pt x="209" y="8648"/>
                          </a:lnTo>
                          <a:lnTo>
                            <a:pt x="125" y="9149"/>
                          </a:lnTo>
                          <a:lnTo>
                            <a:pt x="43" y="9693"/>
                          </a:lnTo>
                          <a:lnTo>
                            <a:pt x="0" y="10236"/>
                          </a:lnTo>
                          <a:lnTo>
                            <a:pt x="0" y="11364"/>
                          </a:lnTo>
                          <a:lnTo>
                            <a:pt x="43" y="11907"/>
                          </a:lnTo>
                          <a:lnTo>
                            <a:pt x="125" y="12449"/>
                          </a:lnTo>
                          <a:lnTo>
                            <a:pt x="209" y="12993"/>
                          </a:lnTo>
                          <a:lnTo>
                            <a:pt x="334" y="13494"/>
                          </a:lnTo>
                          <a:lnTo>
                            <a:pt x="501" y="14038"/>
                          </a:lnTo>
                          <a:lnTo>
                            <a:pt x="669" y="14539"/>
                          </a:lnTo>
                          <a:lnTo>
                            <a:pt x="835" y="14999"/>
                          </a:lnTo>
                          <a:lnTo>
                            <a:pt x="1045" y="15500"/>
                          </a:lnTo>
                          <a:lnTo>
                            <a:pt x="1546" y="16419"/>
                          </a:lnTo>
                          <a:lnTo>
                            <a:pt x="1839" y="16838"/>
                          </a:lnTo>
                          <a:lnTo>
                            <a:pt x="2465" y="17673"/>
                          </a:lnTo>
                          <a:lnTo>
                            <a:pt x="3175" y="18425"/>
                          </a:lnTo>
                          <a:lnTo>
                            <a:pt x="3928" y="19135"/>
                          </a:lnTo>
                          <a:lnTo>
                            <a:pt x="4764" y="19761"/>
                          </a:lnTo>
                          <a:lnTo>
                            <a:pt x="5180" y="20054"/>
                          </a:lnTo>
                          <a:lnTo>
                            <a:pt x="6100" y="20555"/>
                          </a:lnTo>
                          <a:lnTo>
                            <a:pt x="6601" y="20765"/>
                          </a:lnTo>
                          <a:lnTo>
                            <a:pt x="7103" y="20931"/>
                          </a:lnTo>
                          <a:lnTo>
                            <a:pt x="7604" y="21099"/>
                          </a:lnTo>
                          <a:lnTo>
                            <a:pt x="8105" y="21265"/>
                          </a:lnTo>
                          <a:lnTo>
                            <a:pt x="8606" y="21391"/>
                          </a:lnTo>
                          <a:lnTo>
                            <a:pt x="9694" y="21559"/>
                          </a:lnTo>
                          <a:lnTo>
                            <a:pt x="10236" y="21600"/>
                          </a:lnTo>
                          <a:lnTo>
                            <a:pt x="11364" y="21600"/>
                          </a:lnTo>
                          <a:lnTo>
                            <a:pt x="11906" y="21559"/>
                          </a:lnTo>
                          <a:lnTo>
                            <a:pt x="12450" y="21475"/>
                          </a:lnTo>
                          <a:lnTo>
                            <a:pt x="12951" y="21391"/>
                          </a:lnTo>
                          <a:lnTo>
                            <a:pt x="13495" y="21265"/>
                          </a:lnTo>
                          <a:lnTo>
                            <a:pt x="13996" y="21099"/>
                          </a:lnTo>
                          <a:lnTo>
                            <a:pt x="14497" y="20931"/>
                          </a:lnTo>
                          <a:lnTo>
                            <a:pt x="14999" y="20765"/>
                          </a:lnTo>
                          <a:lnTo>
                            <a:pt x="15459" y="20555"/>
                          </a:lnTo>
                          <a:lnTo>
                            <a:pt x="15917" y="20305"/>
                          </a:lnTo>
                          <a:lnTo>
                            <a:pt x="16377" y="20054"/>
                          </a:lnTo>
                          <a:lnTo>
                            <a:pt x="16836" y="19761"/>
                          </a:lnTo>
                          <a:lnTo>
                            <a:pt x="17672" y="19135"/>
                          </a:lnTo>
                          <a:lnTo>
                            <a:pt x="18425" y="18425"/>
                          </a:lnTo>
                          <a:lnTo>
                            <a:pt x="19135" y="17673"/>
                          </a:lnTo>
                          <a:lnTo>
                            <a:pt x="19761" y="16838"/>
                          </a:lnTo>
                          <a:lnTo>
                            <a:pt x="20012" y="16419"/>
                          </a:lnTo>
                          <a:lnTo>
                            <a:pt x="20512" y="15500"/>
                          </a:lnTo>
                          <a:lnTo>
                            <a:pt x="20722" y="14999"/>
                          </a:lnTo>
                          <a:lnTo>
                            <a:pt x="20931" y="14539"/>
                          </a:lnTo>
                          <a:lnTo>
                            <a:pt x="21097" y="14038"/>
                          </a:lnTo>
                          <a:lnTo>
                            <a:pt x="21266" y="13494"/>
                          </a:lnTo>
                          <a:lnTo>
                            <a:pt x="21350" y="12993"/>
                          </a:lnTo>
                          <a:lnTo>
                            <a:pt x="21475" y="12449"/>
                          </a:lnTo>
                          <a:lnTo>
                            <a:pt x="21516" y="11907"/>
                          </a:lnTo>
                          <a:lnTo>
                            <a:pt x="21557" y="11364"/>
                          </a:lnTo>
                          <a:lnTo>
                            <a:pt x="21600" y="10820"/>
                          </a:lnTo>
                          <a:lnTo>
                            <a:pt x="21557" y="10236"/>
                          </a:lnTo>
                          <a:lnTo>
                            <a:pt x="21475" y="9149"/>
                          </a:lnTo>
                          <a:lnTo>
                            <a:pt x="21350" y="8648"/>
                          </a:lnTo>
                          <a:lnTo>
                            <a:pt x="21266" y="8104"/>
                          </a:lnTo>
                          <a:lnTo>
                            <a:pt x="21097" y="7603"/>
                          </a:lnTo>
                          <a:lnTo>
                            <a:pt x="20931" y="7102"/>
                          </a:lnTo>
                          <a:lnTo>
                            <a:pt x="20722" y="6601"/>
                          </a:lnTo>
                          <a:lnTo>
                            <a:pt x="20512" y="6142"/>
                          </a:lnTo>
                          <a:lnTo>
                            <a:pt x="19761" y="4762"/>
                          </a:lnTo>
                          <a:lnTo>
                            <a:pt x="19135" y="3927"/>
                          </a:lnTo>
                          <a:lnTo>
                            <a:pt x="18425" y="3175"/>
                          </a:lnTo>
                          <a:lnTo>
                            <a:pt x="17672" y="2463"/>
                          </a:lnTo>
                          <a:lnTo>
                            <a:pt x="16836" y="1837"/>
                          </a:lnTo>
                          <a:lnTo>
                            <a:pt x="15917" y="1336"/>
                          </a:lnTo>
                          <a:lnTo>
                            <a:pt x="15459" y="1086"/>
                          </a:lnTo>
                          <a:lnTo>
                            <a:pt x="14999" y="877"/>
                          </a:lnTo>
                          <a:lnTo>
                            <a:pt x="14497" y="667"/>
                          </a:lnTo>
                          <a:lnTo>
                            <a:pt x="13996" y="501"/>
                          </a:lnTo>
                          <a:lnTo>
                            <a:pt x="13495" y="376"/>
                          </a:lnTo>
                          <a:lnTo>
                            <a:pt x="12951" y="250"/>
                          </a:lnTo>
                          <a:lnTo>
                            <a:pt x="12450" y="125"/>
                          </a:lnTo>
                          <a:lnTo>
                            <a:pt x="11906" y="82"/>
                          </a:lnTo>
                          <a:lnTo>
                            <a:pt x="11364" y="41"/>
                          </a:lnTo>
                          <a:lnTo>
                            <a:pt x="10779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75" name="Shape 575"/>
                    <p:cNvSpPr/>
                    <p:nvPr/>
                  </p:nvSpPr>
                  <p:spPr>
                    <a:xfrm>
                      <a:off x="30720" y="30720"/>
                      <a:ext cx="203149" cy="20317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773" y="0"/>
                          </a:moveTo>
                          <a:lnTo>
                            <a:pt x="9685" y="54"/>
                          </a:lnTo>
                          <a:lnTo>
                            <a:pt x="8597" y="217"/>
                          </a:lnTo>
                          <a:lnTo>
                            <a:pt x="7563" y="489"/>
                          </a:lnTo>
                          <a:lnTo>
                            <a:pt x="6582" y="871"/>
                          </a:lnTo>
                          <a:lnTo>
                            <a:pt x="5657" y="1305"/>
                          </a:lnTo>
                          <a:lnTo>
                            <a:pt x="4788" y="1850"/>
                          </a:lnTo>
                          <a:lnTo>
                            <a:pt x="3917" y="2502"/>
                          </a:lnTo>
                          <a:lnTo>
                            <a:pt x="3155" y="3210"/>
                          </a:lnTo>
                          <a:lnTo>
                            <a:pt x="2446" y="3972"/>
                          </a:lnTo>
                          <a:lnTo>
                            <a:pt x="1850" y="4787"/>
                          </a:lnTo>
                          <a:lnTo>
                            <a:pt x="1305" y="5659"/>
                          </a:lnTo>
                          <a:lnTo>
                            <a:pt x="869" y="6637"/>
                          </a:lnTo>
                          <a:lnTo>
                            <a:pt x="489" y="7618"/>
                          </a:lnTo>
                          <a:lnTo>
                            <a:pt x="217" y="8650"/>
                          </a:lnTo>
                          <a:lnTo>
                            <a:pt x="54" y="9684"/>
                          </a:lnTo>
                          <a:lnTo>
                            <a:pt x="0" y="10826"/>
                          </a:lnTo>
                          <a:lnTo>
                            <a:pt x="54" y="11916"/>
                          </a:lnTo>
                          <a:lnTo>
                            <a:pt x="217" y="13004"/>
                          </a:lnTo>
                          <a:lnTo>
                            <a:pt x="489" y="14036"/>
                          </a:lnTo>
                          <a:lnTo>
                            <a:pt x="869" y="15017"/>
                          </a:lnTo>
                          <a:lnTo>
                            <a:pt x="1305" y="15941"/>
                          </a:lnTo>
                          <a:lnTo>
                            <a:pt x="1850" y="16813"/>
                          </a:lnTo>
                          <a:lnTo>
                            <a:pt x="2446" y="17682"/>
                          </a:lnTo>
                          <a:lnTo>
                            <a:pt x="3155" y="18443"/>
                          </a:lnTo>
                          <a:lnTo>
                            <a:pt x="3917" y="19152"/>
                          </a:lnTo>
                          <a:lnTo>
                            <a:pt x="4788" y="19750"/>
                          </a:lnTo>
                          <a:lnTo>
                            <a:pt x="5657" y="20293"/>
                          </a:lnTo>
                          <a:lnTo>
                            <a:pt x="6582" y="20729"/>
                          </a:lnTo>
                          <a:lnTo>
                            <a:pt x="7563" y="21111"/>
                          </a:lnTo>
                          <a:lnTo>
                            <a:pt x="8597" y="21381"/>
                          </a:lnTo>
                          <a:lnTo>
                            <a:pt x="9685" y="21544"/>
                          </a:lnTo>
                          <a:lnTo>
                            <a:pt x="10773" y="21600"/>
                          </a:lnTo>
                          <a:lnTo>
                            <a:pt x="11915" y="21544"/>
                          </a:lnTo>
                          <a:lnTo>
                            <a:pt x="12949" y="21381"/>
                          </a:lnTo>
                          <a:lnTo>
                            <a:pt x="13984" y="21111"/>
                          </a:lnTo>
                          <a:lnTo>
                            <a:pt x="14962" y="20729"/>
                          </a:lnTo>
                          <a:lnTo>
                            <a:pt x="15941" y="20293"/>
                          </a:lnTo>
                          <a:lnTo>
                            <a:pt x="16812" y="19750"/>
                          </a:lnTo>
                          <a:lnTo>
                            <a:pt x="17630" y="19152"/>
                          </a:lnTo>
                          <a:lnTo>
                            <a:pt x="18389" y="18443"/>
                          </a:lnTo>
                          <a:lnTo>
                            <a:pt x="19098" y="17682"/>
                          </a:lnTo>
                          <a:lnTo>
                            <a:pt x="19750" y="16813"/>
                          </a:lnTo>
                          <a:lnTo>
                            <a:pt x="20295" y="15941"/>
                          </a:lnTo>
                          <a:lnTo>
                            <a:pt x="20731" y="15017"/>
                          </a:lnTo>
                          <a:lnTo>
                            <a:pt x="21111" y="14036"/>
                          </a:lnTo>
                          <a:lnTo>
                            <a:pt x="21383" y="13004"/>
                          </a:lnTo>
                          <a:lnTo>
                            <a:pt x="21546" y="11916"/>
                          </a:lnTo>
                          <a:lnTo>
                            <a:pt x="21600" y="10826"/>
                          </a:lnTo>
                          <a:lnTo>
                            <a:pt x="21546" y="9684"/>
                          </a:lnTo>
                          <a:lnTo>
                            <a:pt x="21383" y="8650"/>
                          </a:lnTo>
                          <a:lnTo>
                            <a:pt x="21111" y="7618"/>
                          </a:lnTo>
                          <a:lnTo>
                            <a:pt x="20731" y="6637"/>
                          </a:lnTo>
                          <a:lnTo>
                            <a:pt x="20295" y="5659"/>
                          </a:lnTo>
                          <a:lnTo>
                            <a:pt x="19750" y="4787"/>
                          </a:lnTo>
                          <a:lnTo>
                            <a:pt x="19098" y="3972"/>
                          </a:lnTo>
                          <a:lnTo>
                            <a:pt x="18389" y="3210"/>
                          </a:lnTo>
                          <a:lnTo>
                            <a:pt x="17630" y="2502"/>
                          </a:lnTo>
                          <a:lnTo>
                            <a:pt x="16812" y="1850"/>
                          </a:lnTo>
                          <a:lnTo>
                            <a:pt x="15941" y="1305"/>
                          </a:lnTo>
                          <a:lnTo>
                            <a:pt x="14962" y="871"/>
                          </a:lnTo>
                          <a:lnTo>
                            <a:pt x="13984" y="489"/>
                          </a:lnTo>
                          <a:lnTo>
                            <a:pt x="12949" y="217"/>
                          </a:lnTo>
                          <a:lnTo>
                            <a:pt x="11915" y="54"/>
                          </a:lnTo>
                          <a:lnTo>
                            <a:pt x="10773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76" name="Shape 576"/>
                    <p:cNvSpPr/>
                    <p:nvPr/>
                  </p:nvSpPr>
                  <p:spPr>
                    <a:xfrm>
                      <a:off x="60894" y="61419"/>
                      <a:ext cx="71149" cy="7112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21600"/>
                          </a:moveTo>
                          <a:lnTo>
                            <a:pt x="159" y="19271"/>
                          </a:lnTo>
                          <a:lnTo>
                            <a:pt x="472" y="17254"/>
                          </a:lnTo>
                          <a:lnTo>
                            <a:pt x="938" y="15079"/>
                          </a:lnTo>
                          <a:lnTo>
                            <a:pt x="1710" y="13209"/>
                          </a:lnTo>
                          <a:lnTo>
                            <a:pt x="2641" y="11192"/>
                          </a:lnTo>
                          <a:lnTo>
                            <a:pt x="3732" y="9482"/>
                          </a:lnTo>
                          <a:lnTo>
                            <a:pt x="4976" y="7772"/>
                          </a:lnTo>
                          <a:lnTo>
                            <a:pt x="6373" y="6215"/>
                          </a:lnTo>
                          <a:lnTo>
                            <a:pt x="7929" y="4818"/>
                          </a:lnTo>
                          <a:lnTo>
                            <a:pt x="9633" y="3573"/>
                          </a:lnTo>
                          <a:lnTo>
                            <a:pt x="11342" y="2489"/>
                          </a:lnTo>
                          <a:lnTo>
                            <a:pt x="13211" y="1557"/>
                          </a:lnTo>
                          <a:lnTo>
                            <a:pt x="15227" y="932"/>
                          </a:lnTo>
                          <a:lnTo>
                            <a:pt x="17249" y="313"/>
                          </a:lnTo>
                          <a:lnTo>
                            <a:pt x="19425" y="0"/>
                          </a:lnTo>
                          <a:lnTo>
                            <a:pt x="21600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77" name="Shape 577"/>
                    <p:cNvSpPr/>
                    <p:nvPr/>
                  </p:nvSpPr>
                  <p:spPr>
                    <a:xfrm>
                      <a:off x="213402" y="221093"/>
                      <a:ext cx="129479" cy="12895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3601"/>
                          </a:moveTo>
                          <a:lnTo>
                            <a:pt x="17418" y="21086"/>
                          </a:lnTo>
                          <a:lnTo>
                            <a:pt x="17930" y="21431"/>
                          </a:lnTo>
                          <a:lnTo>
                            <a:pt x="18270" y="21516"/>
                          </a:lnTo>
                          <a:lnTo>
                            <a:pt x="18613" y="21600"/>
                          </a:lnTo>
                          <a:lnTo>
                            <a:pt x="18953" y="21516"/>
                          </a:lnTo>
                          <a:lnTo>
                            <a:pt x="19209" y="21431"/>
                          </a:lnTo>
                          <a:lnTo>
                            <a:pt x="19549" y="21259"/>
                          </a:lnTo>
                          <a:lnTo>
                            <a:pt x="19809" y="21086"/>
                          </a:lnTo>
                          <a:lnTo>
                            <a:pt x="21344" y="19545"/>
                          </a:lnTo>
                          <a:lnTo>
                            <a:pt x="21516" y="19200"/>
                          </a:lnTo>
                          <a:lnTo>
                            <a:pt x="21600" y="18858"/>
                          </a:lnTo>
                          <a:lnTo>
                            <a:pt x="21600" y="18256"/>
                          </a:lnTo>
                          <a:lnTo>
                            <a:pt x="21516" y="17915"/>
                          </a:lnTo>
                          <a:lnTo>
                            <a:pt x="21344" y="17658"/>
                          </a:lnTo>
                          <a:lnTo>
                            <a:pt x="21088" y="17317"/>
                          </a:lnTo>
                          <a:lnTo>
                            <a:pt x="3758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</p:grpSp>
            <p:grpSp>
              <p:nvGrpSpPr>
                <p:cNvPr id="600" name="Group 600"/>
                <p:cNvGrpSpPr/>
                <p:nvPr/>
              </p:nvGrpSpPr>
              <p:grpSpPr>
                <a:xfrm>
                  <a:off x="472479" y="634031"/>
                  <a:ext cx="3920182" cy="376650"/>
                  <a:chOff x="21" y="21"/>
                  <a:chExt cx="3920180" cy="376649"/>
                </a:xfrm>
              </p:grpSpPr>
              <p:sp>
                <p:nvSpPr>
                  <p:cNvPr id="580" name="Shape 580"/>
                  <p:cNvSpPr/>
                  <p:nvPr/>
                </p:nvSpPr>
                <p:spPr>
                  <a:xfrm>
                    <a:off x="906370" y="33809"/>
                    <a:ext cx="339794" cy="30909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0801" y="0"/>
                        </a:moveTo>
                        <a:lnTo>
                          <a:pt x="10246" y="0"/>
                        </a:lnTo>
                        <a:lnTo>
                          <a:pt x="9693" y="35"/>
                        </a:lnTo>
                        <a:lnTo>
                          <a:pt x="9140" y="107"/>
                        </a:lnTo>
                        <a:lnTo>
                          <a:pt x="8621" y="178"/>
                        </a:lnTo>
                        <a:lnTo>
                          <a:pt x="8100" y="285"/>
                        </a:lnTo>
                        <a:lnTo>
                          <a:pt x="7579" y="429"/>
                        </a:lnTo>
                        <a:lnTo>
                          <a:pt x="7091" y="608"/>
                        </a:lnTo>
                        <a:lnTo>
                          <a:pt x="6604" y="786"/>
                        </a:lnTo>
                        <a:lnTo>
                          <a:pt x="6115" y="965"/>
                        </a:lnTo>
                        <a:lnTo>
                          <a:pt x="5659" y="1216"/>
                        </a:lnTo>
                        <a:lnTo>
                          <a:pt x="5204" y="1430"/>
                        </a:lnTo>
                        <a:lnTo>
                          <a:pt x="4750" y="1717"/>
                        </a:lnTo>
                        <a:lnTo>
                          <a:pt x="4326" y="2001"/>
                        </a:lnTo>
                        <a:lnTo>
                          <a:pt x="3936" y="2288"/>
                        </a:lnTo>
                        <a:lnTo>
                          <a:pt x="3545" y="2609"/>
                        </a:lnTo>
                        <a:lnTo>
                          <a:pt x="3155" y="2932"/>
                        </a:lnTo>
                        <a:lnTo>
                          <a:pt x="2797" y="3289"/>
                        </a:lnTo>
                        <a:lnTo>
                          <a:pt x="2472" y="3647"/>
                        </a:lnTo>
                        <a:lnTo>
                          <a:pt x="2147" y="4041"/>
                        </a:lnTo>
                        <a:lnTo>
                          <a:pt x="1854" y="4435"/>
                        </a:lnTo>
                        <a:lnTo>
                          <a:pt x="1561" y="4827"/>
                        </a:lnTo>
                        <a:lnTo>
                          <a:pt x="1301" y="5257"/>
                        </a:lnTo>
                        <a:lnTo>
                          <a:pt x="1073" y="5686"/>
                        </a:lnTo>
                        <a:lnTo>
                          <a:pt x="846" y="6151"/>
                        </a:lnTo>
                        <a:lnTo>
                          <a:pt x="650" y="6615"/>
                        </a:lnTo>
                        <a:lnTo>
                          <a:pt x="488" y="7081"/>
                        </a:lnTo>
                        <a:lnTo>
                          <a:pt x="325" y="7545"/>
                        </a:lnTo>
                        <a:lnTo>
                          <a:pt x="130" y="8546"/>
                        </a:lnTo>
                        <a:lnTo>
                          <a:pt x="64" y="9047"/>
                        </a:lnTo>
                        <a:lnTo>
                          <a:pt x="0" y="9547"/>
                        </a:lnTo>
                        <a:lnTo>
                          <a:pt x="0" y="10621"/>
                        </a:lnTo>
                        <a:lnTo>
                          <a:pt x="64" y="11194"/>
                        </a:lnTo>
                        <a:lnTo>
                          <a:pt x="130" y="11729"/>
                        </a:lnTo>
                        <a:lnTo>
                          <a:pt x="260" y="12230"/>
                        </a:lnTo>
                        <a:lnTo>
                          <a:pt x="390" y="12766"/>
                        </a:lnTo>
                        <a:lnTo>
                          <a:pt x="553" y="13267"/>
                        </a:lnTo>
                        <a:lnTo>
                          <a:pt x="748" y="13768"/>
                        </a:lnTo>
                        <a:lnTo>
                          <a:pt x="975" y="14268"/>
                        </a:lnTo>
                        <a:lnTo>
                          <a:pt x="1203" y="14734"/>
                        </a:lnTo>
                        <a:lnTo>
                          <a:pt x="1464" y="15163"/>
                        </a:lnTo>
                        <a:lnTo>
                          <a:pt x="1789" y="15628"/>
                        </a:lnTo>
                        <a:lnTo>
                          <a:pt x="2081" y="16057"/>
                        </a:lnTo>
                        <a:lnTo>
                          <a:pt x="2797" y="16844"/>
                        </a:lnTo>
                        <a:lnTo>
                          <a:pt x="3187" y="17237"/>
                        </a:lnTo>
                        <a:lnTo>
                          <a:pt x="3578" y="17594"/>
                        </a:lnTo>
                        <a:lnTo>
                          <a:pt x="3318" y="18132"/>
                        </a:lnTo>
                        <a:lnTo>
                          <a:pt x="3025" y="18668"/>
                        </a:lnTo>
                        <a:lnTo>
                          <a:pt x="2699" y="19240"/>
                        </a:lnTo>
                        <a:lnTo>
                          <a:pt x="2277" y="19776"/>
                        </a:lnTo>
                        <a:lnTo>
                          <a:pt x="1822" y="20312"/>
                        </a:lnTo>
                        <a:lnTo>
                          <a:pt x="1561" y="20563"/>
                        </a:lnTo>
                        <a:lnTo>
                          <a:pt x="1269" y="20778"/>
                        </a:lnTo>
                        <a:lnTo>
                          <a:pt x="975" y="20992"/>
                        </a:lnTo>
                        <a:lnTo>
                          <a:pt x="683" y="21206"/>
                        </a:lnTo>
                        <a:lnTo>
                          <a:pt x="358" y="21349"/>
                        </a:lnTo>
                        <a:lnTo>
                          <a:pt x="0" y="21528"/>
                        </a:lnTo>
                        <a:lnTo>
                          <a:pt x="162" y="21528"/>
                        </a:lnTo>
                        <a:lnTo>
                          <a:pt x="650" y="21600"/>
                        </a:lnTo>
                        <a:lnTo>
                          <a:pt x="1822" y="21600"/>
                        </a:lnTo>
                        <a:lnTo>
                          <a:pt x="2277" y="21565"/>
                        </a:lnTo>
                        <a:lnTo>
                          <a:pt x="2797" y="21458"/>
                        </a:lnTo>
                        <a:lnTo>
                          <a:pt x="3318" y="21349"/>
                        </a:lnTo>
                        <a:lnTo>
                          <a:pt x="3871" y="21171"/>
                        </a:lnTo>
                        <a:lnTo>
                          <a:pt x="4424" y="20957"/>
                        </a:lnTo>
                        <a:lnTo>
                          <a:pt x="5009" y="20671"/>
                        </a:lnTo>
                        <a:lnTo>
                          <a:pt x="5562" y="20312"/>
                        </a:lnTo>
                        <a:lnTo>
                          <a:pt x="6115" y="19919"/>
                        </a:lnTo>
                        <a:lnTo>
                          <a:pt x="6636" y="19383"/>
                        </a:lnTo>
                        <a:lnTo>
                          <a:pt x="7123" y="19562"/>
                        </a:lnTo>
                        <a:lnTo>
                          <a:pt x="7612" y="19740"/>
                        </a:lnTo>
                        <a:lnTo>
                          <a:pt x="8132" y="19848"/>
                        </a:lnTo>
                        <a:lnTo>
                          <a:pt x="9174" y="20063"/>
                        </a:lnTo>
                        <a:lnTo>
                          <a:pt x="9693" y="20133"/>
                        </a:lnTo>
                        <a:lnTo>
                          <a:pt x="10246" y="20170"/>
                        </a:lnTo>
                        <a:lnTo>
                          <a:pt x="11354" y="20170"/>
                        </a:lnTo>
                        <a:lnTo>
                          <a:pt x="11907" y="20133"/>
                        </a:lnTo>
                        <a:lnTo>
                          <a:pt x="12460" y="20063"/>
                        </a:lnTo>
                        <a:lnTo>
                          <a:pt x="12979" y="19955"/>
                        </a:lnTo>
                        <a:lnTo>
                          <a:pt x="13500" y="19848"/>
                        </a:lnTo>
                        <a:lnTo>
                          <a:pt x="14021" y="19704"/>
                        </a:lnTo>
                        <a:lnTo>
                          <a:pt x="14509" y="19562"/>
                        </a:lnTo>
                        <a:lnTo>
                          <a:pt x="14996" y="19383"/>
                        </a:lnTo>
                        <a:lnTo>
                          <a:pt x="15485" y="19168"/>
                        </a:lnTo>
                        <a:lnTo>
                          <a:pt x="15941" y="18954"/>
                        </a:lnTo>
                        <a:lnTo>
                          <a:pt x="16396" y="18703"/>
                        </a:lnTo>
                        <a:lnTo>
                          <a:pt x="16851" y="18453"/>
                        </a:lnTo>
                        <a:lnTo>
                          <a:pt x="17274" y="18167"/>
                        </a:lnTo>
                        <a:lnTo>
                          <a:pt x="17664" y="17881"/>
                        </a:lnTo>
                        <a:lnTo>
                          <a:pt x="18055" y="17559"/>
                        </a:lnTo>
                        <a:lnTo>
                          <a:pt x="18445" y="17201"/>
                        </a:lnTo>
                        <a:lnTo>
                          <a:pt x="18803" y="16879"/>
                        </a:lnTo>
                        <a:lnTo>
                          <a:pt x="19128" y="16486"/>
                        </a:lnTo>
                        <a:lnTo>
                          <a:pt x="19453" y="16129"/>
                        </a:lnTo>
                        <a:lnTo>
                          <a:pt x="19746" y="15735"/>
                        </a:lnTo>
                        <a:lnTo>
                          <a:pt x="20039" y="15305"/>
                        </a:lnTo>
                        <a:lnTo>
                          <a:pt x="20299" y="14876"/>
                        </a:lnTo>
                        <a:lnTo>
                          <a:pt x="20527" y="14447"/>
                        </a:lnTo>
                        <a:lnTo>
                          <a:pt x="20754" y="14019"/>
                        </a:lnTo>
                        <a:lnTo>
                          <a:pt x="20950" y="13553"/>
                        </a:lnTo>
                        <a:lnTo>
                          <a:pt x="21112" y="13088"/>
                        </a:lnTo>
                        <a:lnTo>
                          <a:pt x="21275" y="12588"/>
                        </a:lnTo>
                        <a:lnTo>
                          <a:pt x="21373" y="12123"/>
                        </a:lnTo>
                        <a:lnTo>
                          <a:pt x="21470" y="11622"/>
                        </a:lnTo>
                        <a:lnTo>
                          <a:pt x="21536" y="11122"/>
                        </a:lnTo>
                        <a:lnTo>
                          <a:pt x="21600" y="10586"/>
                        </a:lnTo>
                        <a:lnTo>
                          <a:pt x="21600" y="9547"/>
                        </a:lnTo>
                        <a:lnTo>
                          <a:pt x="21536" y="9047"/>
                        </a:lnTo>
                        <a:lnTo>
                          <a:pt x="21470" y="8546"/>
                        </a:lnTo>
                        <a:lnTo>
                          <a:pt x="21275" y="7545"/>
                        </a:lnTo>
                        <a:lnTo>
                          <a:pt x="21112" y="7081"/>
                        </a:lnTo>
                        <a:lnTo>
                          <a:pt x="20950" y="6615"/>
                        </a:lnTo>
                        <a:lnTo>
                          <a:pt x="20754" y="6151"/>
                        </a:lnTo>
                        <a:lnTo>
                          <a:pt x="20527" y="5686"/>
                        </a:lnTo>
                        <a:lnTo>
                          <a:pt x="20299" y="5257"/>
                        </a:lnTo>
                        <a:lnTo>
                          <a:pt x="20039" y="4827"/>
                        </a:lnTo>
                        <a:lnTo>
                          <a:pt x="19746" y="4435"/>
                        </a:lnTo>
                        <a:lnTo>
                          <a:pt x="19453" y="4041"/>
                        </a:lnTo>
                        <a:lnTo>
                          <a:pt x="19128" y="3647"/>
                        </a:lnTo>
                        <a:lnTo>
                          <a:pt x="18803" y="3289"/>
                        </a:lnTo>
                        <a:lnTo>
                          <a:pt x="18445" y="2932"/>
                        </a:lnTo>
                        <a:lnTo>
                          <a:pt x="18055" y="2609"/>
                        </a:lnTo>
                        <a:lnTo>
                          <a:pt x="17664" y="2288"/>
                        </a:lnTo>
                        <a:lnTo>
                          <a:pt x="17274" y="2001"/>
                        </a:lnTo>
                        <a:lnTo>
                          <a:pt x="16851" y="1717"/>
                        </a:lnTo>
                        <a:lnTo>
                          <a:pt x="16396" y="1430"/>
                        </a:lnTo>
                        <a:lnTo>
                          <a:pt x="15941" y="1216"/>
                        </a:lnTo>
                        <a:lnTo>
                          <a:pt x="15485" y="965"/>
                        </a:lnTo>
                        <a:lnTo>
                          <a:pt x="14996" y="786"/>
                        </a:lnTo>
                        <a:lnTo>
                          <a:pt x="14509" y="608"/>
                        </a:lnTo>
                        <a:lnTo>
                          <a:pt x="14021" y="429"/>
                        </a:lnTo>
                        <a:lnTo>
                          <a:pt x="13500" y="285"/>
                        </a:lnTo>
                        <a:lnTo>
                          <a:pt x="12979" y="178"/>
                        </a:lnTo>
                        <a:lnTo>
                          <a:pt x="12460" y="107"/>
                        </a:lnTo>
                        <a:lnTo>
                          <a:pt x="11907" y="35"/>
                        </a:lnTo>
                        <a:lnTo>
                          <a:pt x="11354" y="0"/>
                        </a:lnTo>
                        <a:lnTo>
                          <a:pt x="10801" y="0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grpSp>
                <p:nvGrpSpPr>
                  <p:cNvPr id="584" name="Group 584"/>
                  <p:cNvGrpSpPr/>
                  <p:nvPr/>
                </p:nvGrpSpPr>
                <p:grpSpPr>
                  <a:xfrm>
                    <a:off x="21" y="56324"/>
                    <a:ext cx="390979" cy="270152"/>
                    <a:chOff x="0" y="0"/>
                    <a:chExt cx="390978" cy="270151"/>
                  </a:xfrm>
                </p:grpSpPr>
                <p:sp>
                  <p:nvSpPr>
                    <p:cNvPr id="581" name="Shape 581"/>
                    <p:cNvSpPr/>
                    <p:nvPr/>
                  </p:nvSpPr>
                  <p:spPr>
                    <a:xfrm>
                      <a:off x="0" y="0"/>
                      <a:ext cx="390979" cy="2456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21600"/>
                          </a:moveTo>
                          <a:lnTo>
                            <a:pt x="21600" y="7188"/>
                          </a:lnTo>
                          <a:lnTo>
                            <a:pt x="21543" y="5395"/>
                          </a:lnTo>
                          <a:lnTo>
                            <a:pt x="21515" y="4047"/>
                          </a:lnTo>
                          <a:lnTo>
                            <a:pt x="21346" y="1349"/>
                          </a:lnTo>
                          <a:lnTo>
                            <a:pt x="21261" y="887"/>
                          </a:lnTo>
                          <a:lnTo>
                            <a:pt x="21147" y="0"/>
                          </a:lnTo>
                          <a:lnTo>
                            <a:pt x="452" y="0"/>
                          </a:lnTo>
                          <a:lnTo>
                            <a:pt x="339" y="887"/>
                          </a:lnTo>
                          <a:lnTo>
                            <a:pt x="254" y="1349"/>
                          </a:lnTo>
                          <a:lnTo>
                            <a:pt x="85" y="4047"/>
                          </a:lnTo>
                          <a:lnTo>
                            <a:pt x="56" y="5395"/>
                          </a:lnTo>
                          <a:lnTo>
                            <a:pt x="0" y="7188"/>
                          </a:lnTo>
                          <a:lnTo>
                            <a:pt x="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82" name="Shape 582"/>
                    <p:cNvSpPr/>
                    <p:nvPr/>
                  </p:nvSpPr>
                  <p:spPr>
                    <a:xfrm>
                      <a:off x="0" y="26601"/>
                      <a:ext cx="390979" cy="22876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5662" y="14303"/>
                          </a:moveTo>
                          <a:lnTo>
                            <a:pt x="21600" y="21600"/>
                          </a:lnTo>
                          <a:lnTo>
                            <a:pt x="21600" y="0"/>
                          </a:lnTo>
                          <a:lnTo>
                            <a:pt x="10969" y="13144"/>
                          </a:lnTo>
                          <a:lnTo>
                            <a:pt x="10884" y="13239"/>
                          </a:lnTo>
                          <a:lnTo>
                            <a:pt x="10715" y="13239"/>
                          </a:lnTo>
                          <a:lnTo>
                            <a:pt x="10630" y="13144"/>
                          </a:lnTo>
                          <a:lnTo>
                            <a:pt x="0" y="0"/>
                          </a:lnTo>
                          <a:lnTo>
                            <a:pt x="0" y="21600"/>
                          </a:lnTo>
                          <a:lnTo>
                            <a:pt x="5937" y="14303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83" name="Shape 583"/>
                    <p:cNvSpPr/>
                    <p:nvPr/>
                  </p:nvSpPr>
                  <p:spPr>
                    <a:xfrm>
                      <a:off x="6639" y="257451"/>
                      <a:ext cx="377680" cy="1270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118" y="21600"/>
                          </a:lnTo>
                          <a:lnTo>
                            <a:pt x="21483" y="21600"/>
                          </a:lnTo>
                          <a:lnTo>
                            <a:pt x="21600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592" name="Group 592"/>
                  <p:cNvGrpSpPr/>
                  <p:nvPr/>
                </p:nvGrpSpPr>
                <p:grpSpPr>
                  <a:xfrm>
                    <a:off x="1761532" y="21"/>
                    <a:ext cx="359272" cy="376650"/>
                    <a:chOff x="0" y="21"/>
                    <a:chExt cx="359270" cy="376649"/>
                  </a:xfrm>
                </p:grpSpPr>
                <p:sp>
                  <p:nvSpPr>
                    <p:cNvPr id="585" name="Shape 585"/>
                    <p:cNvSpPr/>
                    <p:nvPr/>
                  </p:nvSpPr>
                  <p:spPr>
                    <a:xfrm>
                      <a:off x="-1" y="46080"/>
                      <a:ext cx="316785" cy="31678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6925" y="1918"/>
                          </a:moveTo>
                          <a:lnTo>
                            <a:pt x="16262" y="1466"/>
                          </a:lnTo>
                          <a:lnTo>
                            <a:pt x="15564" y="1116"/>
                          </a:lnTo>
                          <a:lnTo>
                            <a:pt x="14830" y="768"/>
                          </a:lnTo>
                          <a:lnTo>
                            <a:pt x="14064" y="489"/>
                          </a:lnTo>
                          <a:lnTo>
                            <a:pt x="13296" y="279"/>
                          </a:lnTo>
                          <a:lnTo>
                            <a:pt x="12493" y="139"/>
                          </a:lnTo>
                          <a:lnTo>
                            <a:pt x="11655" y="34"/>
                          </a:lnTo>
                          <a:lnTo>
                            <a:pt x="10819" y="0"/>
                          </a:lnTo>
                          <a:lnTo>
                            <a:pt x="10260" y="0"/>
                          </a:lnTo>
                          <a:lnTo>
                            <a:pt x="9701" y="70"/>
                          </a:lnTo>
                          <a:lnTo>
                            <a:pt x="9178" y="139"/>
                          </a:lnTo>
                          <a:lnTo>
                            <a:pt x="8655" y="209"/>
                          </a:lnTo>
                          <a:lnTo>
                            <a:pt x="8131" y="348"/>
                          </a:lnTo>
                          <a:lnTo>
                            <a:pt x="7608" y="489"/>
                          </a:lnTo>
                          <a:lnTo>
                            <a:pt x="7119" y="663"/>
                          </a:lnTo>
                          <a:lnTo>
                            <a:pt x="6631" y="837"/>
                          </a:lnTo>
                          <a:lnTo>
                            <a:pt x="6142" y="1046"/>
                          </a:lnTo>
                          <a:lnTo>
                            <a:pt x="5688" y="1291"/>
                          </a:lnTo>
                          <a:lnTo>
                            <a:pt x="5235" y="1570"/>
                          </a:lnTo>
                          <a:lnTo>
                            <a:pt x="4781" y="1850"/>
                          </a:lnTo>
                          <a:lnTo>
                            <a:pt x="4363" y="2128"/>
                          </a:lnTo>
                          <a:lnTo>
                            <a:pt x="3944" y="2477"/>
                          </a:lnTo>
                          <a:lnTo>
                            <a:pt x="3560" y="2791"/>
                          </a:lnTo>
                          <a:lnTo>
                            <a:pt x="2827" y="3525"/>
                          </a:lnTo>
                          <a:lnTo>
                            <a:pt x="2479" y="3943"/>
                          </a:lnTo>
                          <a:lnTo>
                            <a:pt x="2163" y="4327"/>
                          </a:lnTo>
                          <a:lnTo>
                            <a:pt x="1850" y="4745"/>
                          </a:lnTo>
                          <a:lnTo>
                            <a:pt x="1570" y="5199"/>
                          </a:lnTo>
                          <a:lnTo>
                            <a:pt x="1327" y="5652"/>
                          </a:lnTo>
                          <a:lnTo>
                            <a:pt x="1082" y="6106"/>
                          </a:lnTo>
                          <a:lnTo>
                            <a:pt x="663" y="7083"/>
                          </a:lnTo>
                          <a:lnTo>
                            <a:pt x="489" y="7572"/>
                          </a:lnTo>
                          <a:lnTo>
                            <a:pt x="350" y="8095"/>
                          </a:lnTo>
                          <a:lnTo>
                            <a:pt x="245" y="8618"/>
                          </a:lnTo>
                          <a:lnTo>
                            <a:pt x="140" y="9142"/>
                          </a:lnTo>
                          <a:lnTo>
                            <a:pt x="70" y="9700"/>
                          </a:lnTo>
                          <a:lnTo>
                            <a:pt x="36" y="10224"/>
                          </a:lnTo>
                          <a:lnTo>
                            <a:pt x="0" y="10781"/>
                          </a:lnTo>
                          <a:lnTo>
                            <a:pt x="36" y="11340"/>
                          </a:lnTo>
                          <a:lnTo>
                            <a:pt x="70" y="11899"/>
                          </a:lnTo>
                          <a:lnTo>
                            <a:pt x="140" y="12422"/>
                          </a:lnTo>
                          <a:lnTo>
                            <a:pt x="245" y="12981"/>
                          </a:lnTo>
                          <a:lnTo>
                            <a:pt x="350" y="13504"/>
                          </a:lnTo>
                          <a:lnTo>
                            <a:pt x="489" y="13992"/>
                          </a:lnTo>
                          <a:lnTo>
                            <a:pt x="663" y="14515"/>
                          </a:lnTo>
                          <a:lnTo>
                            <a:pt x="873" y="15004"/>
                          </a:lnTo>
                          <a:lnTo>
                            <a:pt x="1082" y="15458"/>
                          </a:lnTo>
                          <a:lnTo>
                            <a:pt x="1327" y="15946"/>
                          </a:lnTo>
                          <a:lnTo>
                            <a:pt x="1570" y="16401"/>
                          </a:lnTo>
                          <a:lnTo>
                            <a:pt x="1850" y="16819"/>
                          </a:lnTo>
                          <a:lnTo>
                            <a:pt x="2163" y="17237"/>
                          </a:lnTo>
                          <a:lnTo>
                            <a:pt x="2479" y="17656"/>
                          </a:lnTo>
                          <a:lnTo>
                            <a:pt x="2827" y="18040"/>
                          </a:lnTo>
                          <a:lnTo>
                            <a:pt x="3176" y="18424"/>
                          </a:lnTo>
                          <a:lnTo>
                            <a:pt x="3560" y="18773"/>
                          </a:lnTo>
                          <a:lnTo>
                            <a:pt x="3944" y="19121"/>
                          </a:lnTo>
                          <a:lnTo>
                            <a:pt x="4363" y="19437"/>
                          </a:lnTo>
                          <a:lnTo>
                            <a:pt x="4781" y="19750"/>
                          </a:lnTo>
                          <a:lnTo>
                            <a:pt x="5235" y="20030"/>
                          </a:lnTo>
                          <a:lnTo>
                            <a:pt x="5688" y="20273"/>
                          </a:lnTo>
                          <a:lnTo>
                            <a:pt x="6142" y="20518"/>
                          </a:lnTo>
                          <a:lnTo>
                            <a:pt x="7119" y="20937"/>
                          </a:lnTo>
                          <a:lnTo>
                            <a:pt x="7608" y="21111"/>
                          </a:lnTo>
                          <a:lnTo>
                            <a:pt x="8131" y="21250"/>
                          </a:lnTo>
                          <a:lnTo>
                            <a:pt x="8655" y="21355"/>
                          </a:lnTo>
                          <a:lnTo>
                            <a:pt x="9178" y="21460"/>
                          </a:lnTo>
                          <a:lnTo>
                            <a:pt x="9701" y="21530"/>
                          </a:lnTo>
                          <a:lnTo>
                            <a:pt x="10260" y="21564"/>
                          </a:lnTo>
                          <a:lnTo>
                            <a:pt x="10819" y="21600"/>
                          </a:lnTo>
                          <a:lnTo>
                            <a:pt x="11376" y="21564"/>
                          </a:lnTo>
                          <a:lnTo>
                            <a:pt x="11900" y="21530"/>
                          </a:lnTo>
                          <a:lnTo>
                            <a:pt x="12458" y="21460"/>
                          </a:lnTo>
                          <a:lnTo>
                            <a:pt x="12982" y="21355"/>
                          </a:lnTo>
                          <a:lnTo>
                            <a:pt x="13505" y="21250"/>
                          </a:lnTo>
                          <a:lnTo>
                            <a:pt x="14028" y="21111"/>
                          </a:lnTo>
                          <a:lnTo>
                            <a:pt x="14517" y="20937"/>
                          </a:lnTo>
                          <a:lnTo>
                            <a:pt x="15494" y="20518"/>
                          </a:lnTo>
                          <a:lnTo>
                            <a:pt x="15948" y="20273"/>
                          </a:lnTo>
                          <a:lnTo>
                            <a:pt x="16401" y="20030"/>
                          </a:lnTo>
                          <a:lnTo>
                            <a:pt x="16855" y="19750"/>
                          </a:lnTo>
                          <a:lnTo>
                            <a:pt x="17273" y="19437"/>
                          </a:lnTo>
                          <a:lnTo>
                            <a:pt x="17691" y="19121"/>
                          </a:lnTo>
                          <a:lnTo>
                            <a:pt x="18075" y="18773"/>
                          </a:lnTo>
                          <a:lnTo>
                            <a:pt x="18459" y="18424"/>
                          </a:lnTo>
                          <a:lnTo>
                            <a:pt x="18809" y="18040"/>
                          </a:lnTo>
                          <a:lnTo>
                            <a:pt x="19157" y="17656"/>
                          </a:lnTo>
                          <a:lnTo>
                            <a:pt x="19472" y="17237"/>
                          </a:lnTo>
                          <a:lnTo>
                            <a:pt x="19750" y="16819"/>
                          </a:lnTo>
                          <a:lnTo>
                            <a:pt x="20030" y="16401"/>
                          </a:lnTo>
                          <a:lnTo>
                            <a:pt x="20309" y="15946"/>
                          </a:lnTo>
                          <a:lnTo>
                            <a:pt x="20554" y="15458"/>
                          </a:lnTo>
                          <a:lnTo>
                            <a:pt x="20763" y="15004"/>
                          </a:lnTo>
                          <a:lnTo>
                            <a:pt x="20937" y="14515"/>
                          </a:lnTo>
                          <a:lnTo>
                            <a:pt x="21111" y="13992"/>
                          </a:lnTo>
                          <a:lnTo>
                            <a:pt x="21286" y="13504"/>
                          </a:lnTo>
                          <a:lnTo>
                            <a:pt x="21391" y="12981"/>
                          </a:lnTo>
                          <a:lnTo>
                            <a:pt x="21495" y="12422"/>
                          </a:lnTo>
                          <a:lnTo>
                            <a:pt x="21566" y="11899"/>
                          </a:lnTo>
                          <a:lnTo>
                            <a:pt x="21600" y="11340"/>
                          </a:lnTo>
                          <a:lnTo>
                            <a:pt x="21600" y="10781"/>
                          </a:lnTo>
                          <a:lnTo>
                            <a:pt x="21566" y="9910"/>
                          </a:lnTo>
                          <a:lnTo>
                            <a:pt x="21461" y="9038"/>
                          </a:lnTo>
                          <a:lnTo>
                            <a:pt x="21286" y="8200"/>
                          </a:lnTo>
                          <a:lnTo>
                            <a:pt x="21043" y="7397"/>
                          </a:lnTo>
                          <a:lnTo>
                            <a:pt x="20763" y="6595"/>
                          </a:lnTo>
                          <a:lnTo>
                            <a:pt x="20414" y="5827"/>
                          </a:lnTo>
                          <a:lnTo>
                            <a:pt x="19995" y="5129"/>
                          </a:lnTo>
                          <a:lnTo>
                            <a:pt x="19507" y="4431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86" name="Shape 586"/>
                    <p:cNvSpPr/>
                    <p:nvPr/>
                  </p:nvSpPr>
                  <p:spPr>
                    <a:xfrm>
                      <a:off x="40953" y="87012"/>
                      <a:ext cx="234899" cy="23490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9670" y="4612"/>
                          </a:moveTo>
                          <a:lnTo>
                            <a:pt x="20093" y="5271"/>
                          </a:lnTo>
                          <a:lnTo>
                            <a:pt x="20470" y="5976"/>
                          </a:lnTo>
                          <a:lnTo>
                            <a:pt x="20800" y="6730"/>
                          </a:lnTo>
                          <a:lnTo>
                            <a:pt x="21082" y="7483"/>
                          </a:lnTo>
                          <a:lnTo>
                            <a:pt x="21318" y="8283"/>
                          </a:lnTo>
                          <a:lnTo>
                            <a:pt x="21459" y="9083"/>
                          </a:lnTo>
                          <a:lnTo>
                            <a:pt x="21600" y="9930"/>
                          </a:lnTo>
                          <a:lnTo>
                            <a:pt x="21600" y="10776"/>
                          </a:lnTo>
                          <a:lnTo>
                            <a:pt x="21552" y="11906"/>
                          </a:lnTo>
                          <a:lnTo>
                            <a:pt x="21411" y="12988"/>
                          </a:lnTo>
                          <a:lnTo>
                            <a:pt x="21129" y="13977"/>
                          </a:lnTo>
                          <a:lnTo>
                            <a:pt x="20752" y="15011"/>
                          </a:lnTo>
                          <a:lnTo>
                            <a:pt x="20329" y="15954"/>
                          </a:lnTo>
                          <a:lnTo>
                            <a:pt x="19764" y="16800"/>
                          </a:lnTo>
                          <a:lnTo>
                            <a:pt x="19152" y="17647"/>
                          </a:lnTo>
                          <a:lnTo>
                            <a:pt x="18447" y="18400"/>
                          </a:lnTo>
                          <a:lnTo>
                            <a:pt x="17693" y="19106"/>
                          </a:lnTo>
                          <a:lnTo>
                            <a:pt x="16847" y="19718"/>
                          </a:lnTo>
                          <a:lnTo>
                            <a:pt x="15952" y="20282"/>
                          </a:lnTo>
                          <a:lnTo>
                            <a:pt x="15011" y="20754"/>
                          </a:lnTo>
                          <a:lnTo>
                            <a:pt x="14024" y="21082"/>
                          </a:lnTo>
                          <a:lnTo>
                            <a:pt x="12988" y="21364"/>
                          </a:lnTo>
                          <a:lnTo>
                            <a:pt x="11906" y="21554"/>
                          </a:lnTo>
                          <a:lnTo>
                            <a:pt x="10824" y="21600"/>
                          </a:lnTo>
                          <a:lnTo>
                            <a:pt x="9694" y="21554"/>
                          </a:lnTo>
                          <a:lnTo>
                            <a:pt x="8658" y="21364"/>
                          </a:lnTo>
                          <a:lnTo>
                            <a:pt x="7623" y="21082"/>
                          </a:lnTo>
                          <a:lnTo>
                            <a:pt x="6635" y="20754"/>
                          </a:lnTo>
                          <a:lnTo>
                            <a:pt x="5694" y="20282"/>
                          </a:lnTo>
                          <a:lnTo>
                            <a:pt x="4800" y="19718"/>
                          </a:lnTo>
                          <a:lnTo>
                            <a:pt x="3953" y="19106"/>
                          </a:lnTo>
                          <a:lnTo>
                            <a:pt x="3200" y="18400"/>
                          </a:lnTo>
                          <a:lnTo>
                            <a:pt x="2494" y="17647"/>
                          </a:lnTo>
                          <a:lnTo>
                            <a:pt x="1882" y="16800"/>
                          </a:lnTo>
                          <a:lnTo>
                            <a:pt x="1318" y="15954"/>
                          </a:lnTo>
                          <a:lnTo>
                            <a:pt x="895" y="15011"/>
                          </a:lnTo>
                          <a:lnTo>
                            <a:pt x="518" y="13977"/>
                          </a:lnTo>
                          <a:lnTo>
                            <a:pt x="236" y="12988"/>
                          </a:lnTo>
                          <a:lnTo>
                            <a:pt x="95" y="11906"/>
                          </a:lnTo>
                          <a:lnTo>
                            <a:pt x="0" y="10776"/>
                          </a:lnTo>
                          <a:lnTo>
                            <a:pt x="95" y="9694"/>
                          </a:lnTo>
                          <a:lnTo>
                            <a:pt x="236" y="8612"/>
                          </a:lnTo>
                          <a:lnTo>
                            <a:pt x="518" y="7576"/>
                          </a:lnTo>
                          <a:lnTo>
                            <a:pt x="895" y="6589"/>
                          </a:lnTo>
                          <a:lnTo>
                            <a:pt x="1318" y="5648"/>
                          </a:lnTo>
                          <a:lnTo>
                            <a:pt x="1882" y="4753"/>
                          </a:lnTo>
                          <a:lnTo>
                            <a:pt x="2494" y="3953"/>
                          </a:lnTo>
                          <a:lnTo>
                            <a:pt x="3200" y="3153"/>
                          </a:lnTo>
                          <a:lnTo>
                            <a:pt x="3953" y="2448"/>
                          </a:lnTo>
                          <a:lnTo>
                            <a:pt x="4800" y="1836"/>
                          </a:lnTo>
                          <a:lnTo>
                            <a:pt x="5694" y="1318"/>
                          </a:lnTo>
                          <a:lnTo>
                            <a:pt x="6635" y="848"/>
                          </a:lnTo>
                          <a:lnTo>
                            <a:pt x="7623" y="471"/>
                          </a:lnTo>
                          <a:lnTo>
                            <a:pt x="8658" y="236"/>
                          </a:lnTo>
                          <a:lnTo>
                            <a:pt x="9694" y="48"/>
                          </a:lnTo>
                          <a:lnTo>
                            <a:pt x="10824" y="0"/>
                          </a:lnTo>
                          <a:lnTo>
                            <a:pt x="11670" y="48"/>
                          </a:lnTo>
                          <a:lnTo>
                            <a:pt x="12517" y="141"/>
                          </a:lnTo>
                          <a:lnTo>
                            <a:pt x="13317" y="282"/>
                          </a:lnTo>
                          <a:lnTo>
                            <a:pt x="14117" y="518"/>
                          </a:lnTo>
                          <a:lnTo>
                            <a:pt x="14870" y="800"/>
                          </a:lnTo>
                          <a:lnTo>
                            <a:pt x="15624" y="1130"/>
                          </a:lnTo>
                          <a:lnTo>
                            <a:pt x="16329" y="1507"/>
                          </a:lnTo>
                          <a:lnTo>
                            <a:pt x="16988" y="193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87" name="Shape 587"/>
                    <p:cNvSpPr/>
                    <p:nvPr/>
                  </p:nvSpPr>
                  <p:spPr>
                    <a:xfrm>
                      <a:off x="122838" y="168898"/>
                      <a:ext cx="71128" cy="7112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447" y="8857"/>
                          </a:moveTo>
                          <a:lnTo>
                            <a:pt x="21600" y="10720"/>
                          </a:lnTo>
                          <a:lnTo>
                            <a:pt x="21600" y="11811"/>
                          </a:lnTo>
                          <a:lnTo>
                            <a:pt x="21447" y="12896"/>
                          </a:lnTo>
                          <a:lnTo>
                            <a:pt x="21134" y="13987"/>
                          </a:lnTo>
                          <a:lnTo>
                            <a:pt x="20822" y="14919"/>
                          </a:lnTo>
                          <a:lnTo>
                            <a:pt x="19890" y="16782"/>
                          </a:lnTo>
                          <a:lnTo>
                            <a:pt x="19271" y="17714"/>
                          </a:lnTo>
                          <a:lnTo>
                            <a:pt x="18492" y="18492"/>
                          </a:lnTo>
                          <a:lnTo>
                            <a:pt x="17714" y="19118"/>
                          </a:lnTo>
                          <a:lnTo>
                            <a:pt x="16935" y="19737"/>
                          </a:lnTo>
                          <a:lnTo>
                            <a:pt x="16004" y="20362"/>
                          </a:lnTo>
                          <a:lnTo>
                            <a:pt x="15072" y="20668"/>
                          </a:lnTo>
                          <a:lnTo>
                            <a:pt x="14141" y="21134"/>
                          </a:lnTo>
                          <a:lnTo>
                            <a:pt x="13049" y="21294"/>
                          </a:lnTo>
                          <a:lnTo>
                            <a:pt x="11965" y="21600"/>
                          </a:lnTo>
                          <a:lnTo>
                            <a:pt x="9789" y="21600"/>
                          </a:lnTo>
                          <a:lnTo>
                            <a:pt x="8704" y="21294"/>
                          </a:lnTo>
                          <a:lnTo>
                            <a:pt x="7613" y="21134"/>
                          </a:lnTo>
                          <a:lnTo>
                            <a:pt x="6681" y="20668"/>
                          </a:lnTo>
                          <a:lnTo>
                            <a:pt x="5749" y="20362"/>
                          </a:lnTo>
                          <a:lnTo>
                            <a:pt x="4818" y="19737"/>
                          </a:lnTo>
                          <a:lnTo>
                            <a:pt x="4039" y="19118"/>
                          </a:lnTo>
                          <a:lnTo>
                            <a:pt x="3261" y="18492"/>
                          </a:lnTo>
                          <a:lnTo>
                            <a:pt x="2482" y="17714"/>
                          </a:lnTo>
                          <a:lnTo>
                            <a:pt x="1863" y="16782"/>
                          </a:lnTo>
                          <a:lnTo>
                            <a:pt x="466" y="13987"/>
                          </a:lnTo>
                          <a:lnTo>
                            <a:pt x="306" y="12896"/>
                          </a:lnTo>
                          <a:lnTo>
                            <a:pt x="153" y="11811"/>
                          </a:lnTo>
                          <a:lnTo>
                            <a:pt x="0" y="10720"/>
                          </a:lnTo>
                          <a:lnTo>
                            <a:pt x="306" y="8551"/>
                          </a:lnTo>
                          <a:lnTo>
                            <a:pt x="466" y="7613"/>
                          </a:lnTo>
                          <a:lnTo>
                            <a:pt x="932" y="6528"/>
                          </a:lnTo>
                          <a:lnTo>
                            <a:pt x="1863" y="4665"/>
                          </a:lnTo>
                          <a:lnTo>
                            <a:pt x="2482" y="3886"/>
                          </a:lnTo>
                          <a:lnTo>
                            <a:pt x="3261" y="3108"/>
                          </a:lnTo>
                          <a:lnTo>
                            <a:pt x="4039" y="2489"/>
                          </a:lnTo>
                          <a:lnTo>
                            <a:pt x="4818" y="1863"/>
                          </a:lnTo>
                          <a:lnTo>
                            <a:pt x="5749" y="1244"/>
                          </a:lnTo>
                          <a:lnTo>
                            <a:pt x="6681" y="778"/>
                          </a:lnTo>
                          <a:lnTo>
                            <a:pt x="7613" y="466"/>
                          </a:lnTo>
                          <a:lnTo>
                            <a:pt x="8704" y="153"/>
                          </a:lnTo>
                          <a:lnTo>
                            <a:pt x="9789" y="0"/>
                          </a:lnTo>
                          <a:lnTo>
                            <a:pt x="10880" y="0"/>
                          </a:lnTo>
                          <a:lnTo>
                            <a:pt x="12743" y="153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88" name="Shape 588"/>
                    <p:cNvSpPr/>
                    <p:nvPr/>
                  </p:nvSpPr>
                  <p:spPr>
                    <a:xfrm>
                      <a:off x="81885" y="127966"/>
                      <a:ext cx="153014" cy="15301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6110" y="1370"/>
                          </a:moveTo>
                          <a:lnTo>
                            <a:pt x="14956" y="795"/>
                          </a:lnTo>
                          <a:lnTo>
                            <a:pt x="14306" y="575"/>
                          </a:lnTo>
                          <a:lnTo>
                            <a:pt x="13654" y="359"/>
                          </a:lnTo>
                          <a:lnTo>
                            <a:pt x="12933" y="217"/>
                          </a:lnTo>
                          <a:lnTo>
                            <a:pt x="12283" y="71"/>
                          </a:lnTo>
                          <a:lnTo>
                            <a:pt x="11559" y="0"/>
                          </a:lnTo>
                          <a:lnTo>
                            <a:pt x="10839" y="0"/>
                          </a:lnTo>
                          <a:lnTo>
                            <a:pt x="9753" y="71"/>
                          </a:lnTo>
                          <a:lnTo>
                            <a:pt x="8670" y="217"/>
                          </a:lnTo>
                          <a:lnTo>
                            <a:pt x="7588" y="433"/>
                          </a:lnTo>
                          <a:lnTo>
                            <a:pt x="5707" y="1299"/>
                          </a:lnTo>
                          <a:lnTo>
                            <a:pt x="4770" y="1803"/>
                          </a:lnTo>
                          <a:lnTo>
                            <a:pt x="3975" y="2456"/>
                          </a:lnTo>
                          <a:lnTo>
                            <a:pt x="3180" y="3177"/>
                          </a:lnTo>
                          <a:lnTo>
                            <a:pt x="2456" y="3901"/>
                          </a:lnTo>
                          <a:lnTo>
                            <a:pt x="1878" y="4767"/>
                          </a:lnTo>
                          <a:lnTo>
                            <a:pt x="1302" y="5633"/>
                          </a:lnTo>
                          <a:lnTo>
                            <a:pt x="869" y="6573"/>
                          </a:lnTo>
                          <a:lnTo>
                            <a:pt x="507" y="7585"/>
                          </a:lnTo>
                          <a:lnTo>
                            <a:pt x="217" y="8596"/>
                          </a:lnTo>
                          <a:lnTo>
                            <a:pt x="74" y="9679"/>
                          </a:lnTo>
                          <a:lnTo>
                            <a:pt x="0" y="10761"/>
                          </a:lnTo>
                          <a:lnTo>
                            <a:pt x="74" y="11918"/>
                          </a:lnTo>
                          <a:lnTo>
                            <a:pt x="217" y="12930"/>
                          </a:lnTo>
                          <a:lnTo>
                            <a:pt x="507" y="14012"/>
                          </a:lnTo>
                          <a:lnTo>
                            <a:pt x="869" y="15024"/>
                          </a:lnTo>
                          <a:lnTo>
                            <a:pt x="1302" y="15964"/>
                          </a:lnTo>
                          <a:lnTo>
                            <a:pt x="1878" y="16830"/>
                          </a:lnTo>
                          <a:lnTo>
                            <a:pt x="2456" y="17625"/>
                          </a:lnTo>
                          <a:lnTo>
                            <a:pt x="3180" y="18420"/>
                          </a:lnTo>
                          <a:lnTo>
                            <a:pt x="3975" y="19144"/>
                          </a:lnTo>
                          <a:lnTo>
                            <a:pt x="4770" y="19722"/>
                          </a:lnTo>
                          <a:lnTo>
                            <a:pt x="5707" y="20298"/>
                          </a:lnTo>
                          <a:lnTo>
                            <a:pt x="6647" y="20731"/>
                          </a:lnTo>
                          <a:lnTo>
                            <a:pt x="7588" y="21093"/>
                          </a:lnTo>
                          <a:lnTo>
                            <a:pt x="8670" y="21383"/>
                          </a:lnTo>
                          <a:lnTo>
                            <a:pt x="9753" y="21526"/>
                          </a:lnTo>
                          <a:lnTo>
                            <a:pt x="10839" y="21600"/>
                          </a:lnTo>
                          <a:lnTo>
                            <a:pt x="11921" y="21526"/>
                          </a:lnTo>
                          <a:lnTo>
                            <a:pt x="13004" y="21383"/>
                          </a:lnTo>
                          <a:lnTo>
                            <a:pt x="14015" y="21093"/>
                          </a:lnTo>
                          <a:lnTo>
                            <a:pt x="15027" y="20731"/>
                          </a:lnTo>
                          <a:lnTo>
                            <a:pt x="15967" y="20298"/>
                          </a:lnTo>
                          <a:lnTo>
                            <a:pt x="16833" y="19722"/>
                          </a:lnTo>
                          <a:lnTo>
                            <a:pt x="17699" y="19144"/>
                          </a:lnTo>
                          <a:lnTo>
                            <a:pt x="18494" y="18420"/>
                          </a:lnTo>
                          <a:lnTo>
                            <a:pt x="19144" y="17625"/>
                          </a:lnTo>
                          <a:lnTo>
                            <a:pt x="19797" y="16830"/>
                          </a:lnTo>
                          <a:lnTo>
                            <a:pt x="20301" y="15964"/>
                          </a:lnTo>
                          <a:lnTo>
                            <a:pt x="20805" y="15024"/>
                          </a:lnTo>
                          <a:lnTo>
                            <a:pt x="21167" y="14012"/>
                          </a:lnTo>
                          <a:lnTo>
                            <a:pt x="21383" y="12930"/>
                          </a:lnTo>
                          <a:lnTo>
                            <a:pt x="21600" y="11918"/>
                          </a:lnTo>
                          <a:lnTo>
                            <a:pt x="21600" y="10041"/>
                          </a:lnTo>
                          <a:lnTo>
                            <a:pt x="21529" y="9391"/>
                          </a:lnTo>
                          <a:lnTo>
                            <a:pt x="21458" y="8667"/>
                          </a:lnTo>
                          <a:lnTo>
                            <a:pt x="21241" y="8018"/>
                          </a:lnTo>
                          <a:lnTo>
                            <a:pt x="21096" y="7368"/>
                          </a:lnTo>
                          <a:lnTo>
                            <a:pt x="20805" y="6718"/>
                          </a:lnTo>
                          <a:lnTo>
                            <a:pt x="20230" y="549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89" name="Shape 589"/>
                    <p:cNvSpPr/>
                    <p:nvPr/>
                  </p:nvSpPr>
                  <p:spPr>
                    <a:xfrm>
                      <a:off x="8720" y="317309"/>
                      <a:ext cx="62933" cy="5936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537" y="0"/>
                          </a:moveTo>
                          <a:lnTo>
                            <a:pt x="2106" y="8938"/>
                          </a:lnTo>
                          <a:lnTo>
                            <a:pt x="1226" y="10055"/>
                          </a:lnTo>
                          <a:lnTo>
                            <a:pt x="526" y="11362"/>
                          </a:lnTo>
                          <a:lnTo>
                            <a:pt x="173" y="12662"/>
                          </a:lnTo>
                          <a:lnTo>
                            <a:pt x="0" y="14153"/>
                          </a:lnTo>
                          <a:lnTo>
                            <a:pt x="173" y="15644"/>
                          </a:lnTo>
                          <a:lnTo>
                            <a:pt x="526" y="16944"/>
                          </a:lnTo>
                          <a:lnTo>
                            <a:pt x="1226" y="18251"/>
                          </a:lnTo>
                          <a:lnTo>
                            <a:pt x="2106" y="19367"/>
                          </a:lnTo>
                          <a:lnTo>
                            <a:pt x="3159" y="20300"/>
                          </a:lnTo>
                          <a:lnTo>
                            <a:pt x="4385" y="21042"/>
                          </a:lnTo>
                          <a:lnTo>
                            <a:pt x="5791" y="21416"/>
                          </a:lnTo>
                          <a:lnTo>
                            <a:pt x="7025" y="21600"/>
                          </a:lnTo>
                          <a:lnTo>
                            <a:pt x="8431" y="21416"/>
                          </a:lnTo>
                          <a:lnTo>
                            <a:pt x="9657" y="21042"/>
                          </a:lnTo>
                          <a:lnTo>
                            <a:pt x="10890" y="20300"/>
                          </a:lnTo>
                          <a:lnTo>
                            <a:pt x="12116" y="19367"/>
                          </a:lnTo>
                          <a:lnTo>
                            <a:pt x="20547" y="10429"/>
                          </a:lnTo>
                          <a:lnTo>
                            <a:pt x="21600" y="9122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90" name="Shape 590"/>
                    <p:cNvSpPr/>
                    <p:nvPr/>
                  </p:nvSpPr>
                  <p:spPr>
                    <a:xfrm>
                      <a:off x="245656" y="317309"/>
                      <a:ext cx="62429" cy="5936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9122"/>
                          </a:moveTo>
                          <a:lnTo>
                            <a:pt x="887" y="10429"/>
                          </a:lnTo>
                          <a:lnTo>
                            <a:pt x="9560" y="19367"/>
                          </a:lnTo>
                          <a:lnTo>
                            <a:pt x="10622" y="20300"/>
                          </a:lnTo>
                          <a:lnTo>
                            <a:pt x="11865" y="21042"/>
                          </a:lnTo>
                          <a:lnTo>
                            <a:pt x="13276" y="21416"/>
                          </a:lnTo>
                          <a:lnTo>
                            <a:pt x="14519" y="21600"/>
                          </a:lnTo>
                          <a:lnTo>
                            <a:pt x="15936" y="21416"/>
                          </a:lnTo>
                          <a:lnTo>
                            <a:pt x="17172" y="21042"/>
                          </a:lnTo>
                          <a:lnTo>
                            <a:pt x="18416" y="20300"/>
                          </a:lnTo>
                          <a:lnTo>
                            <a:pt x="19652" y="19367"/>
                          </a:lnTo>
                          <a:lnTo>
                            <a:pt x="20539" y="18251"/>
                          </a:lnTo>
                          <a:lnTo>
                            <a:pt x="21244" y="16944"/>
                          </a:lnTo>
                          <a:lnTo>
                            <a:pt x="21600" y="15644"/>
                          </a:lnTo>
                          <a:lnTo>
                            <a:pt x="21600" y="12662"/>
                          </a:lnTo>
                          <a:lnTo>
                            <a:pt x="21244" y="11362"/>
                          </a:lnTo>
                          <a:lnTo>
                            <a:pt x="20539" y="10055"/>
                          </a:lnTo>
                          <a:lnTo>
                            <a:pt x="19652" y="8938"/>
                          </a:lnTo>
                          <a:lnTo>
                            <a:pt x="11153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91" name="Shape 591"/>
                    <p:cNvSpPr/>
                    <p:nvPr/>
                  </p:nvSpPr>
                  <p:spPr>
                    <a:xfrm>
                      <a:off x="148410" y="20"/>
                      <a:ext cx="210861" cy="21443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0918" y="5103"/>
                          </a:moveTo>
                          <a:lnTo>
                            <a:pt x="18664" y="4690"/>
                          </a:lnTo>
                          <a:lnTo>
                            <a:pt x="21023" y="2371"/>
                          </a:lnTo>
                          <a:lnTo>
                            <a:pt x="21126" y="2165"/>
                          </a:lnTo>
                          <a:lnTo>
                            <a:pt x="21180" y="2011"/>
                          </a:lnTo>
                          <a:lnTo>
                            <a:pt x="21180" y="1598"/>
                          </a:lnTo>
                          <a:lnTo>
                            <a:pt x="21126" y="1391"/>
                          </a:lnTo>
                          <a:lnTo>
                            <a:pt x="21023" y="1236"/>
                          </a:lnTo>
                          <a:lnTo>
                            <a:pt x="20709" y="927"/>
                          </a:lnTo>
                          <a:lnTo>
                            <a:pt x="20552" y="825"/>
                          </a:lnTo>
                          <a:lnTo>
                            <a:pt x="20341" y="773"/>
                          </a:lnTo>
                          <a:lnTo>
                            <a:pt x="19921" y="773"/>
                          </a:lnTo>
                          <a:lnTo>
                            <a:pt x="19764" y="825"/>
                          </a:lnTo>
                          <a:lnTo>
                            <a:pt x="19555" y="927"/>
                          </a:lnTo>
                          <a:lnTo>
                            <a:pt x="16933" y="3505"/>
                          </a:lnTo>
                          <a:lnTo>
                            <a:pt x="16828" y="3145"/>
                          </a:lnTo>
                          <a:lnTo>
                            <a:pt x="16357" y="669"/>
                          </a:lnTo>
                          <a:lnTo>
                            <a:pt x="16305" y="413"/>
                          </a:lnTo>
                          <a:lnTo>
                            <a:pt x="16199" y="205"/>
                          </a:lnTo>
                          <a:lnTo>
                            <a:pt x="16094" y="104"/>
                          </a:lnTo>
                          <a:lnTo>
                            <a:pt x="15937" y="0"/>
                          </a:lnTo>
                          <a:lnTo>
                            <a:pt x="15780" y="0"/>
                          </a:lnTo>
                          <a:lnTo>
                            <a:pt x="15571" y="51"/>
                          </a:lnTo>
                          <a:lnTo>
                            <a:pt x="15414" y="155"/>
                          </a:lnTo>
                          <a:lnTo>
                            <a:pt x="15203" y="309"/>
                          </a:lnTo>
                          <a:lnTo>
                            <a:pt x="11692" y="3710"/>
                          </a:lnTo>
                          <a:lnTo>
                            <a:pt x="11533" y="3918"/>
                          </a:lnTo>
                          <a:lnTo>
                            <a:pt x="11376" y="4176"/>
                          </a:lnTo>
                          <a:lnTo>
                            <a:pt x="11219" y="4485"/>
                          </a:lnTo>
                          <a:lnTo>
                            <a:pt x="11115" y="4743"/>
                          </a:lnTo>
                          <a:lnTo>
                            <a:pt x="11062" y="5052"/>
                          </a:lnTo>
                          <a:lnTo>
                            <a:pt x="11010" y="5361"/>
                          </a:lnTo>
                          <a:lnTo>
                            <a:pt x="11010" y="5929"/>
                          </a:lnTo>
                          <a:lnTo>
                            <a:pt x="11481" y="8403"/>
                          </a:lnTo>
                          <a:lnTo>
                            <a:pt x="11587" y="8763"/>
                          </a:lnTo>
                          <a:lnTo>
                            <a:pt x="316" y="19847"/>
                          </a:lnTo>
                          <a:lnTo>
                            <a:pt x="157" y="20002"/>
                          </a:lnTo>
                          <a:lnTo>
                            <a:pt x="54" y="20207"/>
                          </a:lnTo>
                          <a:lnTo>
                            <a:pt x="0" y="20413"/>
                          </a:lnTo>
                          <a:lnTo>
                            <a:pt x="0" y="20775"/>
                          </a:lnTo>
                          <a:lnTo>
                            <a:pt x="54" y="20980"/>
                          </a:lnTo>
                          <a:lnTo>
                            <a:pt x="157" y="21134"/>
                          </a:lnTo>
                          <a:lnTo>
                            <a:pt x="316" y="21289"/>
                          </a:lnTo>
                          <a:lnTo>
                            <a:pt x="474" y="21445"/>
                          </a:lnTo>
                          <a:lnTo>
                            <a:pt x="631" y="21547"/>
                          </a:lnTo>
                          <a:lnTo>
                            <a:pt x="839" y="21600"/>
                          </a:lnTo>
                          <a:lnTo>
                            <a:pt x="1259" y="21600"/>
                          </a:lnTo>
                          <a:lnTo>
                            <a:pt x="1416" y="21547"/>
                          </a:lnTo>
                          <a:lnTo>
                            <a:pt x="1625" y="21445"/>
                          </a:lnTo>
                          <a:lnTo>
                            <a:pt x="1782" y="21289"/>
                          </a:lnTo>
                          <a:lnTo>
                            <a:pt x="13317" y="10001"/>
                          </a:lnTo>
                          <a:lnTo>
                            <a:pt x="15571" y="10361"/>
                          </a:lnTo>
                          <a:lnTo>
                            <a:pt x="15834" y="10414"/>
                          </a:lnTo>
                          <a:lnTo>
                            <a:pt x="16148" y="10414"/>
                          </a:lnTo>
                          <a:lnTo>
                            <a:pt x="16410" y="10361"/>
                          </a:lnTo>
                          <a:lnTo>
                            <a:pt x="16725" y="10259"/>
                          </a:lnTo>
                          <a:lnTo>
                            <a:pt x="17039" y="10155"/>
                          </a:lnTo>
                          <a:lnTo>
                            <a:pt x="17302" y="10052"/>
                          </a:lnTo>
                          <a:lnTo>
                            <a:pt x="17562" y="9897"/>
                          </a:lnTo>
                          <a:lnTo>
                            <a:pt x="17773" y="9692"/>
                          </a:lnTo>
                          <a:lnTo>
                            <a:pt x="21443" y="6083"/>
                          </a:lnTo>
                          <a:lnTo>
                            <a:pt x="21546" y="5876"/>
                          </a:lnTo>
                          <a:lnTo>
                            <a:pt x="21600" y="5721"/>
                          </a:lnTo>
                          <a:lnTo>
                            <a:pt x="21546" y="5516"/>
                          </a:lnTo>
                          <a:lnTo>
                            <a:pt x="21495" y="5412"/>
                          </a:lnTo>
                          <a:lnTo>
                            <a:pt x="21337" y="5258"/>
                          </a:lnTo>
                          <a:lnTo>
                            <a:pt x="21126" y="5154"/>
                          </a:lnTo>
                          <a:lnTo>
                            <a:pt x="20918" y="5103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595" name="Group 595"/>
                  <p:cNvGrpSpPr/>
                  <p:nvPr/>
                </p:nvGrpSpPr>
                <p:grpSpPr>
                  <a:xfrm>
                    <a:off x="2636174" y="26622"/>
                    <a:ext cx="434980" cy="323447"/>
                    <a:chOff x="21" y="0"/>
                    <a:chExt cx="434978" cy="323445"/>
                  </a:xfrm>
                </p:grpSpPr>
                <p:sp>
                  <p:nvSpPr>
                    <p:cNvPr id="593" name="Shape 593"/>
                    <p:cNvSpPr/>
                    <p:nvPr/>
                  </p:nvSpPr>
                  <p:spPr>
                    <a:xfrm>
                      <a:off x="21" y="-1"/>
                      <a:ext cx="293229" cy="29325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0620" y="8933"/>
                          </a:moveTo>
                          <a:lnTo>
                            <a:pt x="18357" y="8707"/>
                          </a:lnTo>
                          <a:lnTo>
                            <a:pt x="18244" y="8256"/>
                          </a:lnTo>
                          <a:lnTo>
                            <a:pt x="18057" y="7804"/>
                          </a:lnTo>
                          <a:lnTo>
                            <a:pt x="17868" y="7352"/>
                          </a:lnTo>
                          <a:lnTo>
                            <a:pt x="17642" y="6937"/>
                          </a:lnTo>
                          <a:lnTo>
                            <a:pt x="19037" y="5165"/>
                          </a:lnTo>
                          <a:lnTo>
                            <a:pt x="19150" y="5015"/>
                          </a:lnTo>
                          <a:lnTo>
                            <a:pt x="19226" y="4826"/>
                          </a:lnTo>
                          <a:lnTo>
                            <a:pt x="19263" y="4637"/>
                          </a:lnTo>
                          <a:lnTo>
                            <a:pt x="19263" y="4411"/>
                          </a:lnTo>
                          <a:lnTo>
                            <a:pt x="19226" y="4222"/>
                          </a:lnTo>
                          <a:lnTo>
                            <a:pt x="19187" y="4033"/>
                          </a:lnTo>
                          <a:lnTo>
                            <a:pt x="19074" y="3846"/>
                          </a:lnTo>
                          <a:lnTo>
                            <a:pt x="18961" y="3694"/>
                          </a:lnTo>
                          <a:lnTo>
                            <a:pt x="17905" y="2639"/>
                          </a:lnTo>
                          <a:lnTo>
                            <a:pt x="17755" y="2526"/>
                          </a:lnTo>
                          <a:lnTo>
                            <a:pt x="17566" y="2413"/>
                          </a:lnTo>
                          <a:lnTo>
                            <a:pt x="17378" y="2337"/>
                          </a:lnTo>
                          <a:lnTo>
                            <a:pt x="16963" y="2337"/>
                          </a:lnTo>
                          <a:lnTo>
                            <a:pt x="16774" y="2376"/>
                          </a:lnTo>
                          <a:lnTo>
                            <a:pt x="16587" y="2450"/>
                          </a:lnTo>
                          <a:lnTo>
                            <a:pt x="16435" y="2563"/>
                          </a:lnTo>
                          <a:lnTo>
                            <a:pt x="14664" y="3959"/>
                          </a:lnTo>
                          <a:lnTo>
                            <a:pt x="14249" y="3732"/>
                          </a:lnTo>
                          <a:lnTo>
                            <a:pt x="13796" y="3544"/>
                          </a:lnTo>
                          <a:lnTo>
                            <a:pt x="13344" y="3355"/>
                          </a:lnTo>
                          <a:lnTo>
                            <a:pt x="12892" y="3204"/>
                          </a:lnTo>
                          <a:lnTo>
                            <a:pt x="12627" y="981"/>
                          </a:lnTo>
                          <a:lnTo>
                            <a:pt x="12590" y="792"/>
                          </a:lnTo>
                          <a:lnTo>
                            <a:pt x="12514" y="604"/>
                          </a:lnTo>
                          <a:lnTo>
                            <a:pt x="12401" y="453"/>
                          </a:lnTo>
                          <a:lnTo>
                            <a:pt x="12288" y="302"/>
                          </a:lnTo>
                          <a:lnTo>
                            <a:pt x="12099" y="189"/>
                          </a:lnTo>
                          <a:lnTo>
                            <a:pt x="11949" y="76"/>
                          </a:lnTo>
                          <a:lnTo>
                            <a:pt x="11723" y="39"/>
                          </a:lnTo>
                          <a:lnTo>
                            <a:pt x="11534" y="0"/>
                          </a:lnTo>
                          <a:lnTo>
                            <a:pt x="10027" y="0"/>
                          </a:lnTo>
                          <a:lnTo>
                            <a:pt x="9838" y="39"/>
                          </a:lnTo>
                          <a:lnTo>
                            <a:pt x="9649" y="76"/>
                          </a:lnTo>
                          <a:lnTo>
                            <a:pt x="9462" y="189"/>
                          </a:lnTo>
                          <a:lnTo>
                            <a:pt x="9310" y="302"/>
                          </a:lnTo>
                          <a:lnTo>
                            <a:pt x="9160" y="453"/>
                          </a:lnTo>
                          <a:lnTo>
                            <a:pt x="9047" y="604"/>
                          </a:lnTo>
                          <a:lnTo>
                            <a:pt x="8971" y="792"/>
                          </a:lnTo>
                          <a:lnTo>
                            <a:pt x="8934" y="981"/>
                          </a:lnTo>
                          <a:lnTo>
                            <a:pt x="8669" y="3204"/>
                          </a:lnTo>
                          <a:lnTo>
                            <a:pt x="8217" y="3355"/>
                          </a:lnTo>
                          <a:lnTo>
                            <a:pt x="7765" y="3544"/>
                          </a:lnTo>
                          <a:lnTo>
                            <a:pt x="7351" y="3732"/>
                          </a:lnTo>
                          <a:lnTo>
                            <a:pt x="6936" y="3959"/>
                          </a:lnTo>
                          <a:lnTo>
                            <a:pt x="5164" y="2563"/>
                          </a:lnTo>
                          <a:lnTo>
                            <a:pt x="4975" y="2450"/>
                          </a:lnTo>
                          <a:lnTo>
                            <a:pt x="4787" y="2376"/>
                          </a:lnTo>
                          <a:lnTo>
                            <a:pt x="4599" y="2337"/>
                          </a:lnTo>
                          <a:lnTo>
                            <a:pt x="4221" y="2337"/>
                          </a:lnTo>
                          <a:lnTo>
                            <a:pt x="3995" y="2413"/>
                          </a:lnTo>
                          <a:lnTo>
                            <a:pt x="3845" y="2526"/>
                          </a:lnTo>
                          <a:lnTo>
                            <a:pt x="3693" y="2639"/>
                          </a:lnTo>
                          <a:lnTo>
                            <a:pt x="2638" y="3694"/>
                          </a:lnTo>
                          <a:lnTo>
                            <a:pt x="2487" y="3846"/>
                          </a:lnTo>
                          <a:lnTo>
                            <a:pt x="2412" y="4033"/>
                          </a:lnTo>
                          <a:lnTo>
                            <a:pt x="2337" y="4222"/>
                          </a:lnTo>
                          <a:lnTo>
                            <a:pt x="2299" y="4411"/>
                          </a:lnTo>
                          <a:lnTo>
                            <a:pt x="2299" y="4637"/>
                          </a:lnTo>
                          <a:lnTo>
                            <a:pt x="2337" y="4826"/>
                          </a:lnTo>
                          <a:lnTo>
                            <a:pt x="2412" y="5015"/>
                          </a:lnTo>
                          <a:lnTo>
                            <a:pt x="2525" y="5165"/>
                          </a:lnTo>
                          <a:lnTo>
                            <a:pt x="3919" y="6937"/>
                          </a:lnTo>
                          <a:lnTo>
                            <a:pt x="3693" y="7352"/>
                          </a:lnTo>
                          <a:lnTo>
                            <a:pt x="3506" y="7804"/>
                          </a:lnTo>
                          <a:lnTo>
                            <a:pt x="3354" y="8256"/>
                          </a:lnTo>
                          <a:lnTo>
                            <a:pt x="3204" y="8707"/>
                          </a:lnTo>
                          <a:lnTo>
                            <a:pt x="980" y="8933"/>
                          </a:lnTo>
                          <a:lnTo>
                            <a:pt x="602" y="9085"/>
                          </a:lnTo>
                          <a:lnTo>
                            <a:pt x="413" y="9198"/>
                          </a:lnTo>
                          <a:lnTo>
                            <a:pt x="263" y="9311"/>
                          </a:lnTo>
                          <a:lnTo>
                            <a:pt x="150" y="9500"/>
                          </a:lnTo>
                          <a:lnTo>
                            <a:pt x="74" y="9650"/>
                          </a:lnTo>
                          <a:lnTo>
                            <a:pt x="0" y="9876"/>
                          </a:lnTo>
                          <a:lnTo>
                            <a:pt x="0" y="11761"/>
                          </a:lnTo>
                          <a:lnTo>
                            <a:pt x="74" y="11950"/>
                          </a:lnTo>
                          <a:lnTo>
                            <a:pt x="150" y="12139"/>
                          </a:lnTo>
                          <a:lnTo>
                            <a:pt x="263" y="12289"/>
                          </a:lnTo>
                          <a:lnTo>
                            <a:pt x="413" y="12439"/>
                          </a:lnTo>
                          <a:lnTo>
                            <a:pt x="602" y="12554"/>
                          </a:lnTo>
                          <a:lnTo>
                            <a:pt x="791" y="12628"/>
                          </a:lnTo>
                          <a:lnTo>
                            <a:pt x="980" y="12667"/>
                          </a:lnTo>
                          <a:lnTo>
                            <a:pt x="3204" y="12930"/>
                          </a:lnTo>
                          <a:lnTo>
                            <a:pt x="3354" y="13382"/>
                          </a:lnTo>
                          <a:lnTo>
                            <a:pt x="3506" y="13796"/>
                          </a:lnTo>
                          <a:lnTo>
                            <a:pt x="3693" y="14248"/>
                          </a:lnTo>
                          <a:lnTo>
                            <a:pt x="3919" y="14663"/>
                          </a:lnTo>
                          <a:lnTo>
                            <a:pt x="2525" y="16435"/>
                          </a:lnTo>
                          <a:lnTo>
                            <a:pt x="2412" y="16624"/>
                          </a:lnTo>
                          <a:lnTo>
                            <a:pt x="2337" y="16813"/>
                          </a:lnTo>
                          <a:lnTo>
                            <a:pt x="2299" y="17000"/>
                          </a:lnTo>
                          <a:lnTo>
                            <a:pt x="2299" y="17189"/>
                          </a:lnTo>
                          <a:lnTo>
                            <a:pt x="2337" y="17378"/>
                          </a:lnTo>
                          <a:lnTo>
                            <a:pt x="2412" y="17567"/>
                          </a:lnTo>
                          <a:lnTo>
                            <a:pt x="2487" y="17755"/>
                          </a:lnTo>
                          <a:lnTo>
                            <a:pt x="3693" y="18961"/>
                          </a:lnTo>
                          <a:lnTo>
                            <a:pt x="3845" y="19111"/>
                          </a:lnTo>
                          <a:lnTo>
                            <a:pt x="3995" y="19187"/>
                          </a:lnTo>
                          <a:lnTo>
                            <a:pt x="4221" y="19263"/>
                          </a:lnTo>
                          <a:lnTo>
                            <a:pt x="4410" y="19300"/>
                          </a:lnTo>
                          <a:lnTo>
                            <a:pt x="4599" y="19300"/>
                          </a:lnTo>
                          <a:lnTo>
                            <a:pt x="4787" y="19224"/>
                          </a:lnTo>
                          <a:lnTo>
                            <a:pt x="4975" y="19150"/>
                          </a:lnTo>
                          <a:lnTo>
                            <a:pt x="5164" y="19074"/>
                          </a:lnTo>
                          <a:lnTo>
                            <a:pt x="6936" y="17680"/>
                          </a:lnTo>
                          <a:lnTo>
                            <a:pt x="7351" y="17868"/>
                          </a:lnTo>
                          <a:lnTo>
                            <a:pt x="7765" y="18094"/>
                          </a:lnTo>
                          <a:lnTo>
                            <a:pt x="8217" y="18245"/>
                          </a:lnTo>
                          <a:lnTo>
                            <a:pt x="8669" y="18396"/>
                          </a:lnTo>
                          <a:lnTo>
                            <a:pt x="8934" y="20619"/>
                          </a:lnTo>
                          <a:lnTo>
                            <a:pt x="8971" y="20808"/>
                          </a:lnTo>
                          <a:lnTo>
                            <a:pt x="9047" y="20996"/>
                          </a:lnTo>
                          <a:lnTo>
                            <a:pt x="9160" y="21185"/>
                          </a:lnTo>
                          <a:lnTo>
                            <a:pt x="9310" y="21335"/>
                          </a:lnTo>
                          <a:lnTo>
                            <a:pt x="9462" y="21448"/>
                          </a:lnTo>
                          <a:lnTo>
                            <a:pt x="9649" y="21524"/>
                          </a:lnTo>
                          <a:lnTo>
                            <a:pt x="9838" y="21600"/>
                          </a:lnTo>
                          <a:lnTo>
                            <a:pt x="11723" y="21600"/>
                          </a:lnTo>
                          <a:lnTo>
                            <a:pt x="11949" y="21524"/>
                          </a:lnTo>
                          <a:lnTo>
                            <a:pt x="12099" y="21448"/>
                          </a:lnTo>
                          <a:lnTo>
                            <a:pt x="12288" y="21335"/>
                          </a:lnTo>
                          <a:lnTo>
                            <a:pt x="12401" y="21185"/>
                          </a:lnTo>
                          <a:lnTo>
                            <a:pt x="12514" y="20996"/>
                          </a:lnTo>
                          <a:lnTo>
                            <a:pt x="12590" y="20808"/>
                          </a:lnTo>
                          <a:lnTo>
                            <a:pt x="12627" y="20619"/>
                          </a:lnTo>
                          <a:lnTo>
                            <a:pt x="12892" y="18396"/>
                          </a:lnTo>
                          <a:lnTo>
                            <a:pt x="13344" y="18245"/>
                          </a:lnTo>
                          <a:lnTo>
                            <a:pt x="13796" y="18094"/>
                          </a:lnTo>
                          <a:lnTo>
                            <a:pt x="14249" y="17868"/>
                          </a:lnTo>
                          <a:lnTo>
                            <a:pt x="14664" y="17680"/>
                          </a:lnTo>
                          <a:lnTo>
                            <a:pt x="16435" y="19074"/>
                          </a:lnTo>
                          <a:lnTo>
                            <a:pt x="16587" y="19150"/>
                          </a:lnTo>
                          <a:lnTo>
                            <a:pt x="16774" y="19224"/>
                          </a:lnTo>
                          <a:lnTo>
                            <a:pt x="16963" y="19300"/>
                          </a:lnTo>
                          <a:lnTo>
                            <a:pt x="17189" y="19300"/>
                          </a:lnTo>
                          <a:lnTo>
                            <a:pt x="17378" y="19263"/>
                          </a:lnTo>
                          <a:lnTo>
                            <a:pt x="17755" y="19111"/>
                          </a:lnTo>
                          <a:lnTo>
                            <a:pt x="18961" y="17906"/>
                          </a:lnTo>
                          <a:lnTo>
                            <a:pt x="19074" y="17755"/>
                          </a:lnTo>
                          <a:lnTo>
                            <a:pt x="19187" y="17567"/>
                          </a:lnTo>
                          <a:lnTo>
                            <a:pt x="19226" y="17378"/>
                          </a:lnTo>
                          <a:lnTo>
                            <a:pt x="19263" y="17189"/>
                          </a:lnTo>
                          <a:lnTo>
                            <a:pt x="19263" y="17000"/>
                          </a:lnTo>
                          <a:lnTo>
                            <a:pt x="19226" y="16813"/>
                          </a:lnTo>
                          <a:lnTo>
                            <a:pt x="19150" y="16624"/>
                          </a:lnTo>
                          <a:lnTo>
                            <a:pt x="19037" y="16435"/>
                          </a:lnTo>
                          <a:lnTo>
                            <a:pt x="17642" y="14663"/>
                          </a:lnTo>
                          <a:lnTo>
                            <a:pt x="17868" y="14248"/>
                          </a:lnTo>
                          <a:lnTo>
                            <a:pt x="18057" y="13796"/>
                          </a:lnTo>
                          <a:lnTo>
                            <a:pt x="18244" y="13382"/>
                          </a:lnTo>
                          <a:lnTo>
                            <a:pt x="18357" y="12930"/>
                          </a:lnTo>
                          <a:lnTo>
                            <a:pt x="20620" y="12667"/>
                          </a:lnTo>
                          <a:lnTo>
                            <a:pt x="20808" y="12628"/>
                          </a:lnTo>
                          <a:lnTo>
                            <a:pt x="20996" y="12554"/>
                          </a:lnTo>
                          <a:lnTo>
                            <a:pt x="21148" y="12439"/>
                          </a:lnTo>
                          <a:lnTo>
                            <a:pt x="21298" y="12289"/>
                          </a:lnTo>
                          <a:lnTo>
                            <a:pt x="21411" y="12139"/>
                          </a:lnTo>
                          <a:lnTo>
                            <a:pt x="21524" y="11950"/>
                          </a:lnTo>
                          <a:lnTo>
                            <a:pt x="21563" y="11761"/>
                          </a:lnTo>
                          <a:lnTo>
                            <a:pt x="21600" y="11535"/>
                          </a:lnTo>
                          <a:lnTo>
                            <a:pt x="21600" y="10065"/>
                          </a:lnTo>
                          <a:lnTo>
                            <a:pt x="21563" y="9876"/>
                          </a:lnTo>
                          <a:lnTo>
                            <a:pt x="21524" y="9650"/>
                          </a:lnTo>
                          <a:lnTo>
                            <a:pt x="21411" y="9500"/>
                          </a:lnTo>
                          <a:lnTo>
                            <a:pt x="21298" y="9311"/>
                          </a:lnTo>
                          <a:lnTo>
                            <a:pt x="21148" y="9198"/>
                          </a:lnTo>
                          <a:lnTo>
                            <a:pt x="20996" y="9085"/>
                          </a:lnTo>
                          <a:lnTo>
                            <a:pt x="20808" y="9009"/>
                          </a:lnTo>
                          <a:lnTo>
                            <a:pt x="20620" y="8933"/>
                          </a:lnTo>
                          <a:close/>
                          <a:moveTo>
                            <a:pt x="13268" y="13307"/>
                          </a:moveTo>
                          <a:lnTo>
                            <a:pt x="13005" y="13533"/>
                          </a:lnTo>
                          <a:lnTo>
                            <a:pt x="12740" y="13759"/>
                          </a:lnTo>
                          <a:lnTo>
                            <a:pt x="12440" y="13909"/>
                          </a:lnTo>
                          <a:lnTo>
                            <a:pt x="12099" y="14061"/>
                          </a:lnTo>
                          <a:lnTo>
                            <a:pt x="11799" y="14174"/>
                          </a:lnTo>
                          <a:lnTo>
                            <a:pt x="11459" y="14248"/>
                          </a:lnTo>
                          <a:lnTo>
                            <a:pt x="11120" y="14287"/>
                          </a:lnTo>
                          <a:lnTo>
                            <a:pt x="10781" y="14324"/>
                          </a:lnTo>
                          <a:lnTo>
                            <a:pt x="10442" y="14287"/>
                          </a:lnTo>
                          <a:lnTo>
                            <a:pt x="10103" y="14248"/>
                          </a:lnTo>
                          <a:lnTo>
                            <a:pt x="9801" y="14174"/>
                          </a:lnTo>
                          <a:lnTo>
                            <a:pt x="9462" y="14061"/>
                          </a:lnTo>
                          <a:lnTo>
                            <a:pt x="9160" y="13909"/>
                          </a:lnTo>
                          <a:lnTo>
                            <a:pt x="8858" y="13759"/>
                          </a:lnTo>
                          <a:lnTo>
                            <a:pt x="8556" y="13533"/>
                          </a:lnTo>
                          <a:lnTo>
                            <a:pt x="8293" y="13307"/>
                          </a:lnTo>
                          <a:lnTo>
                            <a:pt x="8066" y="13043"/>
                          </a:lnTo>
                          <a:lnTo>
                            <a:pt x="7840" y="12741"/>
                          </a:lnTo>
                          <a:lnTo>
                            <a:pt x="7690" y="12439"/>
                          </a:lnTo>
                          <a:lnTo>
                            <a:pt x="7538" y="12139"/>
                          </a:lnTo>
                          <a:lnTo>
                            <a:pt x="7425" y="11798"/>
                          </a:lnTo>
                          <a:lnTo>
                            <a:pt x="7351" y="11459"/>
                          </a:lnTo>
                          <a:lnTo>
                            <a:pt x="7275" y="11158"/>
                          </a:lnTo>
                          <a:lnTo>
                            <a:pt x="7275" y="10480"/>
                          </a:lnTo>
                          <a:lnTo>
                            <a:pt x="7351" y="10141"/>
                          </a:lnTo>
                          <a:lnTo>
                            <a:pt x="7425" y="9802"/>
                          </a:lnTo>
                          <a:lnTo>
                            <a:pt x="7538" y="9500"/>
                          </a:lnTo>
                          <a:lnTo>
                            <a:pt x="7690" y="9161"/>
                          </a:lnTo>
                          <a:lnTo>
                            <a:pt x="7840" y="8859"/>
                          </a:lnTo>
                          <a:lnTo>
                            <a:pt x="8066" y="8594"/>
                          </a:lnTo>
                          <a:lnTo>
                            <a:pt x="8293" y="8331"/>
                          </a:lnTo>
                          <a:lnTo>
                            <a:pt x="8556" y="8067"/>
                          </a:lnTo>
                          <a:lnTo>
                            <a:pt x="8858" y="7879"/>
                          </a:lnTo>
                          <a:lnTo>
                            <a:pt x="9160" y="7691"/>
                          </a:lnTo>
                          <a:lnTo>
                            <a:pt x="9462" y="7539"/>
                          </a:lnTo>
                          <a:lnTo>
                            <a:pt x="9801" y="7426"/>
                          </a:lnTo>
                          <a:lnTo>
                            <a:pt x="10103" y="7352"/>
                          </a:lnTo>
                          <a:lnTo>
                            <a:pt x="10442" y="7313"/>
                          </a:lnTo>
                          <a:lnTo>
                            <a:pt x="10781" y="7276"/>
                          </a:lnTo>
                          <a:lnTo>
                            <a:pt x="11120" y="7313"/>
                          </a:lnTo>
                          <a:lnTo>
                            <a:pt x="11459" y="7352"/>
                          </a:lnTo>
                          <a:lnTo>
                            <a:pt x="11799" y="7426"/>
                          </a:lnTo>
                          <a:lnTo>
                            <a:pt x="12099" y="7539"/>
                          </a:lnTo>
                          <a:lnTo>
                            <a:pt x="12440" y="7691"/>
                          </a:lnTo>
                          <a:lnTo>
                            <a:pt x="12740" y="7879"/>
                          </a:lnTo>
                          <a:lnTo>
                            <a:pt x="13005" y="8067"/>
                          </a:lnTo>
                          <a:lnTo>
                            <a:pt x="13268" y="8331"/>
                          </a:lnTo>
                          <a:lnTo>
                            <a:pt x="13533" y="8594"/>
                          </a:lnTo>
                          <a:lnTo>
                            <a:pt x="13722" y="8859"/>
                          </a:lnTo>
                          <a:lnTo>
                            <a:pt x="13909" y="9161"/>
                          </a:lnTo>
                          <a:lnTo>
                            <a:pt x="14061" y="9500"/>
                          </a:lnTo>
                          <a:lnTo>
                            <a:pt x="14174" y="9802"/>
                          </a:lnTo>
                          <a:lnTo>
                            <a:pt x="14249" y="10141"/>
                          </a:lnTo>
                          <a:lnTo>
                            <a:pt x="14286" y="10480"/>
                          </a:lnTo>
                          <a:lnTo>
                            <a:pt x="14286" y="11158"/>
                          </a:lnTo>
                          <a:lnTo>
                            <a:pt x="14249" y="11459"/>
                          </a:lnTo>
                          <a:lnTo>
                            <a:pt x="14174" y="11798"/>
                          </a:lnTo>
                          <a:lnTo>
                            <a:pt x="14061" y="12139"/>
                          </a:lnTo>
                          <a:lnTo>
                            <a:pt x="13909" y="12439"/>
                          </a:lnTo>
                          <a:lnTo>
                            <a:pt x="13722" y="12741"/>
                          </a:lnTo>
                          <a:lnTo>
                            <a:pt x="13533" y="13043"/>
                          </a:lnTo>
                          <a:lnTo>
                            <a:pt x="13268" y="13307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94" name="Shape 594"/>
                    <p:cNvSpPr/>
                    <p:nvPr/>
                  </p:nvSpPr>
                  <p:spPr>
                    <a:xfrm>
                      <a:off x="268161" y="156605"/>
                      <a:ext cx="166839" cy="16684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9745" y="5830"/>
                          </a:moveTo>
                          <a:lnTo>
                            <a:pt x="16698" y="6494"/>
                          </a:lnTo>
                          <a:lnTo>
                            <a:pt x="16366" y="6028"/>
                          </a:lnTo>
                          <a:lnTo>
                            <a:pt x="15969" y="5631"/>
                          </a:lnTo>
                          <a:lnTo>
                            <a:pt x="17030" y="2650"/>
                          </a:lnTo>
                          <a:lnTo>
                            <a:pt x="17095" y="2451"/>
                          </a:lnTo>
                          <a:lnTo>
                            <a:pt x="17095" y="2252"/>
                          </a:lnTo>
                          <a:lnTo>
                            <a:pt x="17030" y="1855"/>
                          </a:lnTo>
                          <a:lnTo>
                            <a:pt x="16763" y="1523"/>
                          </a:lnTo>
                          <a:lnTo>
                            <a:pt x="16633" y="1325"/>
                          </a:lnTo>
                          <a:lnTo>
                            <a:pt x="16499" y="1260"/>
                          </a:lnTo>
                          <a:lnTo>
                            <a:pt x="15106" y="530"/>
                          </a:lnTo>
                          <a:lnTo>
                            <a:pt x="14908" y="462"/>
                          </a:lnTo>
                          <a:lnTo>
                            <a:pt x="14312" y="462"/>
                          </a:lnTo>
                          <a:lnTo>
                            <a:pt x="13915" y="661"/>
                          </a:lnTo>
                          <a:lnTo>
                            <a:pt x="13782" y="794"/>
                          </a:lnTo>
                          <a:lnTo>
                            <a:pt x="13651" y="928"/>
                          </a:lnTo>
                          <a:lnTo>
                            <a:pt x="11926" y="3577"/>
                          </a:lnTo>
                          <a:lnTo>
                            <a:pt x="11330" y="3512"/>
                          </a:lnTo>
                          <a:lnTo>
                            <a:pt x="10800" y="3512"/>
                          </a:lnTo>
                          <a:lnTo>
                            <a:pt x="9475" y="661"/>
                          </a:lnTo>
                          <a:lnTo>
                            <a:pt x="9345" y="462"/>
                          </a:lnTo>
                          <a:lnTo>
                            <a:pt x="9211" y="332"/>
                          </a:lnTo>
                          <a:lnTo>
                            <a:pt x="8879" y="133"/>
                          </a:lnTo>
                          <a:lnTo>
                            <a:pt x="8482" y="0"/>
                          </a:lnTo>
                          <a:lnTo>
                            <a:pt x="8284" y="0"/>
                          </a:lnTo>
                          <a:lnTo>
                            <a:pt x="8085" y="65"/>
                          </a:lnTo>
                          <a:lnTo>
                            <a:pt x="6627" y="530"/>
                          </a:lnTo>
                          <a:lnTo>
                            <a:pt x="6428" y="596"/>
                          </a:lnTo>
                          <a:lnTo>
                            <a:pt x="6230" y="729"/>
                          </a:lnTo>
                          <a:lnTo>
                            <a:pt x="5963" y="1061"/>
                          </a:lnTo>
                          <a:lnTo>
                            <a:pt x="5833" y="1458"/>
                          </a:lnTo>
                          <a:lnTo>
                            <a:pt x="5833" y="1855"/>
                          </a:lnTo>
                          <a:lnTo>
                            <a:pt x="6494" y="4970"/>
                          </a:lnTo>
                          <a:lnTo>
                            <a:pt x="6031" y="5299"/>
                          </a:lnTo>
                          <a:lnTo>
                            <a:pt x="5634" y="5697"/>
                          </a:lnTo>
                          <a:lnTo>
                            <a:pt x="2718" y="4570"/>
                          </a:lnTo>
                          <a:lnTo>
                            <a:pt x="2519" y="4570"/>
                          </a:lnTo>
                          <a:lnTo>
                            <a:pt x="2255" y="4505"/>
                          </a:lnTo>
                          <a:lnTo>
                            <a:pt x="1855" y="4638"/>
                          </a:lnTo>
                          <a:lnTo>
                            <a:pt x="1526" y="4837"/>
                          </a:lnTo>
                          <a:lnTo>
                            <a:pt x="1393" y="4970"/>
                          </a:lnTo>
                          <a:lnTo>
                            <a:pt x="1260" y="5169"/>
                          </a:lnTo>
                          <a:lnTo>
                            <a:pt x="598" y="6494"/>
                          </a:lnTo>
                          <a:lnTo>
                            <a:pt x="530" y="6692"/>
                          </a:lnTo>
                          <a:lnTo>
                            <a:pt x="465" y="6891"/>
                          </a:lnTo>
                          <a:lnTo>
                            <a:pt x="530" y="7353"/>
                          </a:lnTo>
                          <a:lnTo>
                            <a:pt x="664" y="7685"/>
                          </a:lnTo>
                          <a:lnTo>
                            <a:pt x="797" y="7884"/>
                          </a:lnTo>
                          <a:lnTo>
                            <a:pt x="996" y="8017"/>
                          </a:lnTo>
                          <a:lnTo>
                            <a:pt x="3645" y="9739"/>
                          </a:lnTo>
                          <a:lnTo>
                            <a:pt x="3580" y="10270"/>
                          </a:lnTo>
                          <a:lnTo>
                            <a:pt x="3512" y="10865"/>
                          </a:lnTo>
                          <a:lnTo>
                            <a:pt x="664" y="12190"/>
                          </a:lnTo>
                          <a:lnTo>
                            <a:pt x="530" y="12258"/>
                          </a:lnTo>
                          <a:lnTo>
                            <a:pt x="332" y="12389"/>
                          </a:lnTo>
                          <a:lnTo>
                            <a:pt x="133" y="12786"/>
                          </a:lnTo>
                          <a:lnTo>
                            <a:pt x="0" y="13186"/>
                          </a:lnTo>
                          <a:lnTo>
                            <a:pt x="68" y="13384"/>
                          </a:lnTo>
                          <a:lnTo>
                            <a:pt x="68" y="13583"/>
                          </a:lnTo>
                          <a:lnTo>
                            <a:pt x="598" y="15041"/>
                          </a:lnTo>
                          <a:lnTo>
                            <a:pt x="664" y="15172"/>
                          </a:lnTo>
                          <a:lnTo>
                            <a:pt x="797" y="15370"/>
                          </a:lnTo>
                          <a:lnTo>
                            <a:pt x="1061" y="15637"/>
                          </a:lnTo>
                          <a:lnTo>
                            <a:pt x="1458" y="15767"/>
                          </a:lnTo>
                          <a:lnTo>
                            <a:pt x="1855" y="15767"/>
                          </a:lnTo>
                          <a:lnTo>
                            <a:pt x="4970" y="15106"/>
                          </a:lnTo>
                          <a:lnTo>
                            <a:pt x="5302" y="15569"/>
                          </a:lnTo>
                          <a:lnTo>
                            <a:pt x="5699" y="15966"/>
                          </a:lnTo>
                          <a:lnTo>
                            <a:pt x="4638" y="18948"/>
                          </a:lnTo>
                          <a:lnTo>
                            <a:pt x="4573" y="19149"/>
                          </a:lnTo>
                          <a:lnTo>
                            <a:pt x="4573" y="19348"/>
                          </a:lnTo>
                          <a:lnTo>
                            <a:pt x="4638" y="19745"/>
                          </a:lnTo>
                          <a:lnTo>
                            <a:pt x="4837" y="20074"/>
                          </a:lnTo>
                          <a:lnTo>
                            <a:pt x="5035" y="20207"/>
                          </a:lnTo>
                          <a:lnTo>
                            <a:pt x="5169" y="20340"/>
                          </a:lnTo>
                          <a:lnTo>
                            <a:pt x="6562" y="21002"/>
                          </a:lnTo>
                          <a:lnTo>
                            <a:pt x="6760" y="21135"/>
                          </a:lnTo>
                          <a:lnTo>
                            <a:pt x="7356" y="21135"/>
                          </a:lnTo>
                          <a:lnTo>
                            <a:pt x="7753" y="20936"/>
                          </a:lnTo>
                          <a:lnTo>
                            <a:pt x="8017" y="20672"/>
                          </a:lnTo>
                          <a:lnTo>
                            <a:pt x="9742" y="18020"/>
                          </a:lnTo>
                          <a:lnTo>
                            <a:pt x="10338" y="18088"/>
                          </a:lnTo>
                          <a:lnTo>
                            <a:pt x="10868" y="18088"/>
                          </a:lnTo>
                          <a:lnTo>
                            <a:pt x="12193" y="20936"/>
                          </a:lnTo>
                          <a:lnTo>
                            <a:pt x="12326" y="21135"/>
                          </a:lnTo>
                          <a:lnTo>
                            <a:pt x="12457" y="21268"/>
                          </a:lnTo>
                          <a:lnTo>
                            <a:pt x="12789" y="21467"/>
                          </a:lnTo>
                          <a:lnTo>
                            <a:pt x="13186" y="21600"/>
                          </a:lnTo>
                          <a:lnTo>
                            <a:pt x="13384" y="21600"/>
                          </a:lnTo>
                          <a:lnTo>
                            <a:pt x="13583" y="21532"/>
                          </a:lnTo>
                          <a:lnTo>
                            <a:pt x="15041" y="21070"/>
                          </a:lnTo>
                          <a:lnTo>
                            <a:pt x="15240" y="21002"/>
                          </a:lnTo>
                          <a:lnTo>
                            <a:pt x="15373" y="20871"/>
                          </a:lnTo>
                          <a:lnTo>
                            <a:pt x="15637" y="20539"/>
                          </a:lnTo>
                          <a:lnTo>
                            <a:pt x="15835" y="20142"/>
                          </a:lnTo>
                          <a:lnTo>
                            <a:pt x="15835" y="19745"/>
                          </a:lnTo>
                          <a:lnTo>
                            <a:pt x="15174" y="16630"/>
                          </a:lnTo>
                          <a:lnTo>
                            <a:pt x="15572" y="16298"/>
                          </a:lnTo>
                          <a:lnTo>
                            <a:pt x="16034" y="15901"/>
                          </a:lnTo>
                          <a:lnTo>
                            <a:pt x="18950" y="17027"/>
                          </a:lnTo>
                          <a:lnTo>
                            <a:pt x="19149" y="17027"/>
                          </a:lnTo>
                          <a:lnTo>
                            <a:pt x="19348" y="17095"/>
                          </a:lnTo>
                          <a:lnTo>
                            <a:pt x="19745" y="16962"/>
                          </a:lnTo>
                          <a:lnTo>
                            <a:pt x="20142" y="16763"/>
                          </a:lnTo>
                          <a:lnTo>
                            <a:pt x="20275" y="16630"/>
                          </a:lnTo>
                          <a:lnTo>
                            <a:pt x="20408" y="16431"/>
                          </a:lnTo>
                          <a:lnTo>
                            <a:pt x="21070" y="15041"/>
                          </a:lnTo>
                          <a:lnTo>
                            <a:pt x="21138" y="14908"/>
                          </a:lnTo>
                          <a:lnTo>
                            <a:pt x="21203" y="14641"/>
                          </a:lnTo>
                          <a:lnTo>
                            <a:pt x="21138" y="14244"/>
                          </a:lnTo>
                          <a:lnTo>
                            <a:pt x="20939" y="13912"/>
                          </a:lnTo>
                          <a:lnTo>
                            <a:pt x="20806" y="13714"/>
                          </a:lnTo>
                          <a:lnTo>
                            <a:pt x="20672" y="13583"/>
                          </a:lnTo>
                          <a:lnTo>
                            <a:pt x="18023" y="11858"/>
                          </a:lnTo>
                          <a:lnTo>
                            <a:pt x="18088" y="11330"/>
                          </a:lnTo>
                          <a:lnTo>
                            <a:pt x="18088" y="10732"/>
                          </a:lnTo>
                          <a:lnTo>
                            <a:pt x="20939" y="9407"/>
                          </a:lnTo>
                          <a:lnTo>
                            <a:pt x="21138" y="9342"/>
                          </a:lnTo>
                          <a:lnTo>
                            <a:pt x="21336" y="9209"/>
                          </a:lnTo>
                          <a:lnTo>
                            <a:pt x="21535" y="8811"/>
                          </a:lnTo>
                          <a:lnTo>
                            <a:pt x="21600" y="8414"/>
                          </a:lnTo>
                          <a:lnTo>
                            <a:pt x="21600" y="8017"/>
                          </a:lnTo>
                          <a:lnTo>
                            <a:pt x="21070" y="6559"/>
                          </a:lnTo>
                          <a:lnTo>
                            <a:pt x="21004" y="6360"/>
                          </a:lnTo>
                          <a:lnTo>
                            <a:pt x="20871" y="6227"/>
                          </a:lnTo>
                          <a:lnTo>
                            <a:pt x="20542" y="5963"/>
                          </a:lnTo>
                          <a:lnTo>
                            <a:pt x="20210" y="5830"/>
                          </a:lnTo>
                          <a:lnTo>
                            <a:pt x="19745" y="5830"/>
                          </a:lnTo>
                          <a:close/>
                          <a:moveTo>
                            <a:pt x="14908" y="12854"/>
                          </a:moveTo>
                          <a:lnTo>
                            <a:pt x="14644" y="13251"/>
                          </a:lnTo>
                          <a:lnTo>
                            <a:pt x="14380" y="13583"/>
                          </a:lnTo>
                          <a:lnTo>
                            <a:pt x="14113" y="13980"/>
                          </a:lnTo>
                          <a:lnTo>
                            <a:pt x="13782" y="14244"/>
                          </a:lnTo>
                          <a:lnTo>
                            <a:pt x="13452" y="14511"/>
                          </a:lnTo>
                          <a:lnTo>
                            <a:pt x="13052" y="14775"/>
                          </a:lnTo>
                          <a:lnTo>
                            <a:pt x="12655" y="14973"/>
                          </a:lnTo>
                          <a:lnTo>
                            <a:pt x="11861" y="15240"/>
                          </a:lnTo>
                          <a:lnTo>
                            <a:pt x="11398" y="15305"/>
                          </a:lnTo>
                          <a:lnTo>
                            <a:pt x="10999" y="15370"/>
                          </a:lnTo>
                          <a:lnTo>
                            <a:pt x="10536" y="15305"/>
                          </a:lnTo>
                          <a:lnTo>
                            <a:pt x="10071" y="15305"/>
                          </a:lnTo>
                          <a:lnTo>
                            <a:pt x="9674" y="15172"/>
                          </a:lnTo>
                          <a:lnTo>
                            <a:pt x="9211" y="15041"/>
                          </a:lnTo>
                          <a:lnTo>
                            <a:pt x="8814" y="14840"/>
                          </a:lnTo>
                          <a:lnTo>
                            <a:pt x="8417" y="14641"/>
                          </a:lnTo>
                          <a:lnTo>
                            <a:pt x="8017" y="14377"/>
                          </a:lnTo>
                          <a:lnTo>
                            <a:pt x="7688" y="14045"/>
                          </a:lnTo>
                          <a:lnTo>
                            <a:pt x="7356" y="13782"/>
                          </a:lnTo>
                          <a:lnTo>
                            <a:pt x="7089" y="13384"/>
                          </a:lnTo>
                          <a:lnTo>
                            <a:pt x="6891" y="13052"/>
                          </a:lnTo>
                          <a:lnTo>
                            <a:pt x="6494" y="12258"/>
                          </a:lnTo>
                          <a:lnTo>
                            <a:pt x="6428" y="11793"/>
                          </a:lnTo>
                          <a:lnTo>
                            <a:pt x="6295" y="11396"/>
                          </a:lnTo>
                          <a:lnTo>
                            <a:pt x="6295" y="10533"/>
                          </a:lnTo>
                          <a:lnTo>
                            <a:pt x="6363" y="10071"/>
                          </a:lnTo>
                          <a:lnTo>
                            <a:pt x="6428" y="9606"/>
                          </a:lnTo>
                          <a:lnTo>
                            <a:pt x="6562" y="9209"/>
                          </a:lnTo>
                          <a:lnTo>
                            <a:pt x="6760" y="8746"/>
                          </a:lnTo>
                          <a:lnTo>
                            <a:pt x="7024" y="8349"/>
                          </a:lnTo>
                          <a:lnTo>
                            <a:pt x="7291" y="8017"/>
                          </a:lnTo>
                          <a:lnTo>
                            <a:pt x="7555" y="7620"/>
                          </a:lnTo>
                          <a:lnTo>
                            <a:pt x="7886" y="7353"/>
                          </a:lnTo>
                          <a:lnTo>
                            <a:pt x="8216" y="7089"/>
                          </a:lnTo>
                          <a:lnTo>
                            <a:pt x="8616" y="6823"/>
                          </a:lnTo>
                          <a:lnTo>
                            <a:pt x="9013" y="6624"/>
                          </a:lnTo>
                          <a:lnTo>
                            <a:pt x="9410" y="6494"/>
                          </a:lnTo>
                          <a:lnTo>
                            <a:pt x="9807" y="6360"/>
                          </a:lnTo>
                          <a:lnTo>
                            <a:pt x="10270" y="6295"/>
                          </a:lnTo>
                          <a:lnTo>
                            <a:pt x="10669" y="6227"/>
                          </a:lnTo>
                          <a:lnTo>
                            <a:pt x="11132" y="6295"/>
                          </a:lnTo>
                          <a:lnTo>
                            <a:pt x="11597" y="6295"/>
                          </a:lnTo>
                          <a:lnTo>
                            <a:pt x="11994" y="6426"/>
                          </a:lnTo>
                          <a:lnTo>
                            <a:pt x="12457" y="6559"/>
                          </a:lnTo>
                          <a:lnTo>
                            <a:pt x="13251" y="6956"/>
                          </a:lnTo>
                          <a:lnTo>
                            <a:pt x="13651" y="7223"/>
                          </a:lnTo>
                          <a:lnTo>
                            <a:pt x="13980" y="7552"/>
                          </a:lnTo>
                          <a:lnTo>
                            <a:pt x="14312" y="7818"/>
                          </a:lnTo>
                          <a:lnTo>
                            <a:pt x="14579" y="8216"/>
                          </a:lnTo>
                          <a:lnTo>
                            <a:pt x="14777" y="8548"/>
                          </a:lnTo>
                          <a:lnTo>
                            <a:pt x="15174" y="9342"/>
                          </a:lnTo>
                          <a:lnTo>
                            <a:pt x="15240" y="9804"/>
                          </a:lnTo>
                          <a:lnTo>
                            <a:pt x="15305" y="10204"/>
                          </a:lnTo>
                          <a:lnTo>
                            <a:pt x="15373" y="10667"/>
                          </a:lnTo>
                          <a:lnTo>
                            <a:pt x="15373" y="11064"/>
                          </a:lnTo>
                          <a:lnTo>
                            <a:pt x="15305" y="11529"/>
                          </a:lnTo>
                          <a:lnTo>
                            <a:pt x="15240" y="11992"/>
                          </a:lnTo>
                          <a:lnTo>
                            <a:pt x="15106" y="12389"/>
                          </a:lnTo>
                          <a:lnTo>
                            <a:pt x="14908" y="12854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599" name="Group 599"/>
                  <p:cNvGrpSpPr/>
                  <p:nvPr/>
                </p:nvGrpSpPr>
                <p:grpSpPr>
                  <a:xfrm>
                    <a:off x="3586544" y="23806"/>
                    <a:ext cx="333658" cy="329078"/>
                    <a:chOff x="21" y="0"/>
                    <a:chExt cx="333656" cy="329076"/>
                  </a:xfrm>
                </p:grpSpPr>
                <p:sp>
                  <p:nvSpPr>
                    <p:cNvPr id="596" name="Shape 596"/>
                    <p:cNvSpPr/>
                    <p:nvPr/>
                  </p:nvSpPr>
                  <p:spPr>
                    <a:xfrm>
                      <a:off x="21" y="13826"/>
                      <a:ext cx="315230" cy="31525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800" y="0"/>
                          </a:moveTo>
                          <a:lnTo>
                            <a:pt x="10238" y="0"/>
                          </a:lnTo>
                          <a:lnTo>
                            <a:pt x="9713" y="71"/>
                          </a:lnTo>
                          <a:lnTo>
                            <a:pt x="9151" y="140"/>
                          </a:lnTo>
                          <a:lnTo>
                            <a:pt x="8626" y="210"/>
                          </a:lnTo>
                          <a:lnTo>
                            <a:pt x="8100" y="350"/>
                          </a:lnTo>
                          <a:lnTo>
                            <a:pt x="7573" y="491"/>
                          </a:lnTo>
                          <a:lnTo>
                            <a:pt x="7084" y="667"/>
                          </a:lnTo>
                          <a:lnTo>
                            <a:pt x="6593" y="841"/>
                          </a:lnTo>
                          <a:lnTo>
                            <a:pt x="6102" y="1052"/>
                          </a:lnTo>
                          <a:lnTo>
                            <a:pt x="5645" y="1297"/>
                          </a:lnTo>
                          <a:lnTo>
                            <a:pt x="5189" y="1578"/>
                          </a:lnTo>
                          <a:lnTo>
                            <a:pt x="4348" y="2139"/>
                          </a:lnTo>
                          <a:lnTo>
                            <a:pt x="3928" y="2455"/>
                          </a:lnTo>
                          <a:lnTo>
                            <a:pt x="3542" y="2805"/>
                          </a:lnTo>
                          <a:lnTo>
                            <a:pt x="3156" y="3156"/>
                          </a:lnTo>
                          <a:lnTo>
                            <a:pt x="2805" y="3542"/>
                          </a:lnTo>
                          <a:lnTo>
                            <a:pt x="2455" y="3928"/>
                          </a:lnTo>
                          <a:lnTo>
                            <a:pt x="2138" y="4348"/>
                          </a:lnTo>
                          <a:lnTo>
                            <a:pt x="1859" y="4768"/>
                          </a:lnTo>
                          <a:lnTo>
                            <a:pt x="1578" y="5189"/>
                          </a:lnTo>
                          <a:lnTo>
                            <a:pt x="1297" y="5645"/>
                          </a:lnTo>
                          <a:lnTo>
                            <a:pt x="1051" y="6101"/>
                          </a:lnTo>
                          <a:lnTo>
                            <a:pt x="841" y="6592"/>
                          </a:lnTo>
                          <a:lnTo>
                            <a:pt x="667" y="7083"/>
                          </a:lnTo>
                          <a:lnTo>
                            <a:pt x="491" y="7574"/>
                          </a:lnTo>
                          <a:lnTo>
                            <a:pt x="350" y="8100"/>
                          </a:lnTo>
                          <a:lnTo>
                            <a:pt x="210" y="8625"/>
                          </a:lnTo>
                          <a:lnTo>
                            <a:pt x="140" y="9152"/>
                          </a:lnTo>
                          <a:lnTo>
                            <a:pt x="71" y="9712"/>
                          </a:lnTo>
                          <a:lnTo>
                            <a:pt x="0" y="10239"/>
                          </a:lnTo>
                          <a:lnTo>
                            <a:pt x="0" y="11361"/>
                          </a:lnTo>
                          <a:lnTo>
                            <a:pt x="71" y="11886"/>
                          </a:lnTo>
                          <a:lnTo>
                            <a:pt x="140" y="12448"/>
                          </a:lnTo>
                          <a:lnTo>
                            <a:pt x="210" y="12973"/>
                          </a:lnTo>
                          <a:lnTo>
                            <a:pt x="350" y="13500"/>
                          </a:lnTo>
                          <a:lnTo>
                            <a:pt x="491" y="14026"/>
                          </a:lnTo>
                          <a:lnTo>
                            <a:pt x="667" y="14517"/>
                          </a:lnTo>
                          <a:lnTo>
                            <a:pt x="841" y="15008"/>
                          </a:lnTo>
                          <a:lnTo>
                            <a:pt x="1051" y="15499"/>
                          </a:lnTo>
                          <a:lnTo>
                            <a:pt x="1297" y="15953"/>
                          </a:lnTo>
                          <a:lnTo>
                            <a:pt x="1578" y="16410"/>
                          </a:lnTo>
                          <a:lnTo>
                            <a:pt x="1859" y="16830"/>
                          </a:lnTo>
                          <a:lnTo>
                            <a:pt x="2138" y="17252"/>
                          </a:lnTo>
                          <a:lnTo>
                            <a:pt x="2455" y="17672"/>
                          </a:lnTo>
                          <a:lnTo>
                            <a:pt x="2805" y="18058"/>
                          </a:lnTo>
                          <a:lnTo>
                            <a:pt x="3156" y="18444"/>
                          </a:lnTo>
                          <a:lnTo>
                            <a:pt x="3542" y="18794"/>
                          </a:lnTo>
                          <a:lnTo>
                            <a:pt x="3928" y="19145"/>
                          </a:lnTo>
                          <a:lnTo>
                            <a:pt x="4348" y="19461"/>
                          </a:lnTo>
                          <a:lnTo>
                            <a:pt x="5189" y="20022"/>
                          </a:lnTo>
                          <a:lnTo>
                            <a:pt x="5645" y="20301"/>
                          </a:lnTo>
                          <a:lnTo>
                            <a:pt x="6102" y="20548"/>
                          </a:lnTo>
                          <a:lnTo>
                            <a:pt x="6593" y="20758"/>
                          </a:lnTo>
                          <a:lnTo>
                            <a:pt x="7084" y="20933"/>
                          </a:lnTo>
                          <a:lnTo>
                            <a:pt x="7573" y="21109"/>
                          </a:lnTo>
                          <a:lnTo>
                            <a:pt x="8100" y="21249"/>
                          </a:lnTo>
                          <a:lnTo>
                            <a:pt x="8626" y="21388"/>
                          </a:lnTo>
                          <a:lnTo>
                            <a:pt x="9151" y="21459"/>
                          </a:lnTo>
                          <a:lnTo>
                            <a:pt x="9713" y="21529"/>
                          </a:lnTo>
                          <a:lnTo>
                            <a:pt x="10238" y="21600"/>
                          </a:lnTo>
                          <a:lnTo>
                            <a:pt x="11362" y="21600"/>
                          </a:lnTo>
                          <a:lnTo>
                            <a:pt x="11887" y="21529"/>
                          </a:lnTo>
                          <a:lnTo>
                            <a:pt x="12449" y="21459"/>
                          </a:lnTo>
                          <a:lnTo>
                            <a:pt x="12974" y="21388"/>
                          </a:lnTo>
                          <a:lnTo>
                            <a:pt x="13500" y="21249"/>
                          </a:lnTo>
                          <a:lnTo>
                            <a:pt x="14027" y="21109"/>
                          </a:lnTo>
                          <a:lnTo>
                            <a:pt x="15009" y="20758"/>
                          </a:lnTo>
                          <a:lnTo>
                            <a:pt x="15500" y="20548"/>
                          </a:lnTo>
                          <a:lnTo>
                            <a:pt x="15955" y="20301"/>
                          </a:lnTo>
                          <a:lnTo>
                            <a:pt x="16411" y="20022"/>
                          </a:lnTo>
                          <a:lnTo>
                            <a:pt x="17252" y="19461"/>
                          </a:lnTo>
                          <a:lnTo>
                            <a:pt x="17674" y="19145"/>
                          </a:lnTo>
                          <a:lnTo>
                            <a:pt x="18060" y="18794"/>
                          </a:lnTo>
                          <a:lnTo>
                            <a:pt x="18445" y="18444"/>
                          </a:lnTo>
                          <a:lnTo>
                            <a:pt x="18795" y="18058"/>
                          </a:lnTo>
                          <a:lnTo>
                            <a:pt x="19147" y="17672"/>
                          </a:lnTo>
                          <a:lnTo>
                            <a:pt x="19462" y="17252"/>
                          </a:lnTo>
                          <a:lnTo>
                            <a:pt x="19743" y="16830"/>
                          </a:lnTo>
                          <a:lnTo>
                            <a:pt x="20022" y="16410"/>
                          </a:lnTo>
                          <a:lnTo>
                            <a:pt x="20303" y="15953"/>
                          </a:lnTo>
                          <a:lnTo>
                            <a:pt x="20549" y="15499"/>
                          </a:lnTo>
                          <a:lnTo>
                            <a:pt x="20759" y="15008"/>
                          </a:lnTo>
                          <a:lnTo>
                            <a:pt x="20935" y="14517"/>
                          </a:lnTo>
                          <a:lnTo>
                            <a:pt x="21109" y="14026"/>
                          </a:lnTo>
                          <a:lnTo>
                            <a:pt x="21250" y="13500"/>
                          </a:lnTo>
                          <a:lnTo>
                            <a:pt x="21390" y="12973"/>
                          </a:lnTo>
                          <a:lnTo>
                            <a:pt x="21460" y="12448"/>
                          </a:lnTo>
                          <a:lnTo>
                            <a:pt x="21531" y="11886"/>
                          </a:lnTo>
                          <a:lnTo>
                            <a:pt x="21600" y="11361"/>
                          </a:lnTo>
                          <a:lnTo>
                            <a:pt x="21600" y="10799"/>
                          </a:lnTo>
                          <a:lnTo>
                            <a:pt x="10800" y="10799"/>
                          </a:lnTo>
                          <a:lnTo>
                            <a:pt x="10800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97" name="Shape 597"/>
                    <p:cNvSpPr/>
                    <p:nvPr/>
                  </p:nvSpPr>
                  <p:spPr>
                    <a:xfrm>
                      <a:off x="178101" y="-1"/>
                      <a:ext cx="110548" cy="12897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1601" y="88"/>
                          </a:lnTo>
                          <a:lnTo>
                            <a:pt x="3202" y="345"/>
                          </a:lnTo>
                          <a:lnTo>
                            <a:pt x="4800" y="602"/>
                          </a:lnTo>
                          <a:lnTo>
                            <a:pt x="6401" y="943"/>
                          </a:lnTo>
                          <a:lnTo>
                            <a:pt x="7899" y="1457"/>
                          </a:lnTo>
                          <a:lnTo>
                            <a:pt x="9501" y="1971"/>
                          </a:lnTo>
                          <a:lnTo>
                            <a:pt x="10901" y="2572"/>
                          </a:lnTo>
                          <a:lnTo>
                            <a:pt x="12399" y="3171"/>
                          </a:lnTo>
                          <a:lnTo>
                            <a:pt x="13701" y="3945"/>
                          </a:lnTo>
                          <a:lnTo>
                            <a:pt x="15002" y="4716"/>
                          </a:lnTo>
                          <a:lnTo>
                            <a:pt x="16201" y="5486"/>
                          </a:lnTo>
                          <a:lnTo>
                            <a:pt x="17400" y="6345"/>
                          </a:lnTo>
                          <a:lnTo>
                            <a:pt x="18599" y="7284"/>
                          </a:lnTo>
                          <a:lnTo>
                            <a:pt x="19601" y="8316"/>
                          </a:lnTo>
                          <a:lnTo>
                            <a:pt x="20598" y="9343"/>
                          </a:lnTo>
                          <a:lnTo>
                            <a:pt x="21600" y="10459"/>
                          </a:ln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598" name="Shape 598"/>
                    <p:cNvSpPr/>
                    <p:nvPr/>
                  </p:nvSpPr>
                  <p:spPr>
                    <a:xfrm>
                      <a:off x="176063" y="71652"/>
                      <a:ext cx="157615" cy="8136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8516" y="0"/>
                          </a:moveTo>
                          <a:lnTo>
                            <a:pt x="0" y="21600"/>
                          </a:lnTo>
                          <a:lnTo>
                            <a:pt x="21600" y="21600"/>
                          </a:lnTo>
                          <a:lnTo>
                            <a:pt x="21531" y="18615"/>
                          </a:lnTo>
                          <a:lnTo>
                            <a:pt x="21390" y="15759"/>
                          </a:lnTo>
                          <a:lnTo>
                            <a:pt x="21110" y="12909"/>
                          </a:lnTo>
                          <a:lnTo>
                            <a:pt x="20759" y="10192"/>
                          </a:lnTo>
                          <a:lnTo>
                            <a:pt x="20339" y="7475"/>
                          </a:lnTo>
                          <a:lnTo>
                            <a:pt x="19846" y="4892"/>
                          </a:lnTo>
                          <a:lnTo>
                            <a:pt x="19216" y="2443"/>
                          </a:lnTo>
                          <a:lnTo>
                            <a:pt x="18516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</p:grpSp>
            <p:grpSp>
              <p:nvGrpSpPr>
                <p:cNvPr id="638" name="Group 638"/>
                <p:cNvGrpSpPr/>
                <p:nvPr/>
              </p:nvGrpSpPr>
              <p:grpSpPr>
                <a:xfrm>
                  <a:off x="872027" y="1290007"/>
                  <a:ext cx="3894610" cy="342357"/>
                  <a:chOff x="0" y="21"/>
                  <a:chExt cx="3894608" cy="342355"/>
                </a:xfrm>
              </p:grpSpPr>
              <p:grpSp>
                <p:nvGrpSpPr>
                  <p:cNvPr id="603" name="Group 603"/>
                  <p:cNvGrpSpPr/>
                  <p:nvPr/>
                </p:nvGrpSpPr>
                <p:grpSpPr>
                  <a:xfrm>
                    <a:off x="1847001" y="8468"/>
                    <a:ext cx="345950" cy="325462"/>
                    <a:chOff x="0" y="21"/>
                    <a:chExt cx="345948" cy="325461"/>
                  </a:xfrm>
                </p:grpSpPr>
                <p:sp>
                  <p:nvSpPr>
                    <p:cNvPr id="601" name="Shape 601"/>
                    <p:cNvSpPr/>
                    <p:nvPr/>
                  </p:nvSpPr>
                  <p:spPr>
                    <a:xfrm>
                      <a:off x="0" y="123343"/>
                      <a:ext cx="82390" cy="18474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0" y="21600"/>
                          </a:lnTo>
                          <a:lnTo>
                            <a:pt x="216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  <a:moveTo>
                            <a:pt x="13282" y="5923"/>
                          </a:moveTo>
                          <a:lnTo>
                            <a:pt x="12477" y="5864"/>
                          </a:lnTo>
                          <a:lnTo>
                            <a:pt x="11805" y="5805"/>
                          </a:lnTo>
                          <a:lnTo>
                            <a:pt x="11139" y="5626"/>
                          </a:lnTo>
                          <a:lnTo>
                            <a:pt x="10599" y="5444"/>
                          </a:lnTo>
                          <a:lnTo>
                            <a:pt x="10065" y="5147"/>
                          </a:lnTo>
                          <a:lnTo>
                            <a:pt x="9662" y="4847"/>
                          </a:lnTo>
                          <a:lnTo>
                            <a:pt x="9525" y="4547"/>
                          </a:lnTo>
                          <a:lnTo>
                            <a:pt x="9393" y="4189"/>
                          </a:lnTo>
                          <a:lnTo>
                            <a:pt x="9525" y="3830"/>
                          </a:lnTo>
                          <a:lnTo>
                            <a:pt x="9662" y="3530"/>
                          </a:lnTo>
                          <a:lnTo>
                            <a:pt x="10065" y="3231"/>
                          </a:lnTo>
                          <a:lnTo>
                            <a:pt x="11139" y="2752"/>
                          </a:lnTo>
                          <a:lnTo>
                            <a:pt x="11805" y="2634"/>
                          </a:lnTo>
                          <a:lnTo>
                            <a:pt x="12477" y="2513"/>
                          </a:lnTo>
                          <a:lnTo>
                            <a:pt x="13282" y="2454"/>
                          </a:lnTo>
                          <a:lnTo>
                            <a:pt x="14086" y="2513"/>
                          </a:lnTo>
                          <a:lnTo>
                            <a:pt x="14758" y="2634"/>
                          </a:lnTo>
                          <a:lnTo>
                            <a:pt x="15430" y="2752"/>
                          </a:lnTo>
                          <a:lnTo>
                            <a:pt x="15964" y="2992"/>
                          </a:lnTo>
                          <a:lnTo>
                            <a:pt x="16504" y="3231"/>
                          </a:lnTo>
                          <a:lnTo>
                            <a:pt x="16907" y="3530"/>
                          </a:lnTo>
                          <a:lnTo>
                            <a:pt x="17039" y="3830"/>
                          </a:lnTo>
                          <a:lnTo>
                            <a:pt x="17176" y="4189"/>
                          </a:lnTo>
                          <a:lnTo>
                            <a:pt x="17039" y="4547"/>
                          </a:lnTo>
                          <a:lnTo>
                            <a:pt x="16907" y="4847"/>
                          </a:lnTo>
                          <a:lnTo>
                            <a:pt x="16504" y="5147"/>
                          </a:lnTo>
                          <a:lnTo>
                            <a:pt x="15964" y="5444"/>
                          </a:lnTo>
                          <a:lnTo>
                            <a:pt x="15430" y="5626"/>
                          </a:lnTo>
                          <a:lnTo>
                            <a:pt x="14758" y="5805"/>
                          </a:lnTo>
                          <a:lnTo>
                            <a:pt x="14086" y="5864"/>
                          </a:lnTo>
                          <a:lnTo>
                            <a:pt x="13282" y="5923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02" name="Shape 602"/>
                    <p:cNvSpPr/>
                    <p:nvPr/>
                  </p:nvSpPr>
                  <p:spPr>
                    <a:xfrm>
                      <a:off x="88546" y="21"/>
                      <a:ext cx="257403" cy="32546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18680"/>
                          </a:moveTo>
                          <a:lnTo>
                            <a:pt x="2663" y="18680"/>
                          </a:lnTo>
                          <a:lnTo>
                            <a:pt x="3521" y="19019"/>
                          </a:lnTo>
                          <a:lnTo>
                            <a:pt x="4724" y="19427"/>
                          </a:lnTo>
                          <a:lnTo>
                            <a:pt x="6268" y="19903"/>
                          </a:lnTo>
                          <a:lnTo>
                            <a:pt x="7988" y="20412"/>
                          </a:lnTo>
                          <a:lnTo>
                            <a:pt x="9834" y="20854"/>
                          </a:lnTo>
                          <a:lnTo>
                            <a:pt x="10779" y="21058"/>
                          </a:lnTo>
                          <a:lnTo>
                            <a:pt x="11724" y="21226"/>
                          </a:lnTo>
                          <a:lnTo>
                            <a:pt x="12625" y="21396"/>
                          </a:lnTo>
                          <a:lnTo>
                            <a:pt x="13526" y="21498"/>
                          </a:lnTo>
                          <a:lnTo>
                            <a:pt x="14342" y="21567"/>
                          </a:lnTo>
                          <a:lnTo>
                            <a:pt x="15159" y="21600"/>
                          </a:lnTo>
                          <a:lnTo>
                            <a:pt x="16532" y="21600"/>
                          </a:lnTo>
                          <a:lnTo>
                            <a:pt x="17262" y="21567"/>
                          </a:lnTo>
                          <a:lnTo>
                            <a:pt x="17950" y="21498"/>
                          </a:lnTo>
                          <a:lnTo>
                            <a:pt x="18551" y="21363"/>
                          </a:lnTo>
                          <a:lnTo>
                            <a:pt x="18851" y="21295"/>
                          </a:lnTo>
                          <a:lnTo>
                            <a:pt x="19066" y="21226"/>
                          </a:lnTo>
                          <a:lnTo>
                            <a:pt x="19281" y="21124"/>
                          </a:lnTo>
                          <a:lnTo>
                            <a:pt x="19452" y="20989"/>
                          </a:lnTo>
                          <a:lnTo>
                            <a:pt x="19539" y="20854"/>
                          </a:lnTo>
                          <a:lnTo>
                            <a:pt x="19625" y="20684"/>
                          </a:lnTo>
                          <a:lnTo>
                            <a:pt x="19754" y="19698"/>
                          </a:lnTo>
                          <a:lnTo>
                            <a:pt x="19712" y="19461"/>
                          </a:lnTo>
                          <a:lnTo>
                            <a:pt x="19625" y="19257"/>
                          </a:lnTo>
                          <a:lnTo>
                            <a:pt x="19452" y="19054"/>
                          </a:lnTo>
                          <a:lnTo>
                            <a:pt x="19195" y="18883"/>
                          </a:lnTo>
                          <a:lnTo>
                            <a:pt x="19410" y="18850"/>
                          </a:lnTo>
                          <a:lnTo>
                            <a:pt x="19840" y="18713"/>
                          </a:lnTo>
                          <a:lnTo>
                            <a:pt x="20011" y="18578"/>
                          </a:lnTo>
                          <a:lnTo>
                            <a:pt x="20140" y="18441"/>
                          </a:lnTo>
                          <a:lnTo>
                            <a:pt x="20269" y="18273"/>
                          </a:lnTo>
                          <a:lnTo>
                            <a:pt x="20355" y="18068"/>
                          </a:lnTo>
                          <a:lnTo>
                            <a:pt x="20397" y="17899"/>
                          </a:lnTo>
                          <a:lnTo>
                            <a:pt x="20526" y="16676"/>
                          </a:lnTo>
                          <a:lnTo>
                            <a:pt x="20526" y="16370"/>
                          </a:lnTo>
                          <a:lnTo>
                            <a:pt x="20484" y="16200"/>
                          </a:lnTo>
                          <a:lnTo>
                            <a:pt x="20397" y="16065"/>
                          </a:lnTo>
                          <a:lnTo>
                            <a:pt x="20182" y="15827"/>
                          </a:lnTo>
                          <a:lnTo>
                            <a:pt x="19925" y="15623"/>
                          </a:lnTo>
                          <a:lnTo>
                            <a:pt x="20140" y="15590"/>
                          </a:lnTo>
                          <a:lnTo>
                            <a:pt x="20313" y="15521"/>
                          </a:lnTo>
                          <a:lnTo>
                            <a:pt x="20484" y="15419"/>
                          </a:lnTo>
                          <a:lnTo>
                            <a:pt x="20655" y="15283"/>
                          </a:lnTo>
                          <a:lnTo>
                            <a:pt x="20784" y="15147"/>
                          </a:lnTo>
                          <a:lnTo>
                            <a:pt x="20870" y="15012"/>
                          </a:lnTo>
                          <a:lnTo>
                            <a:pt x="20956" y="14842"/>
                          </a:lnTo>
                          <a:lnTo>
                            <a:pt x="20999" y="14638"/>
                          </a:lnTo>
                          <a:lnTo>
                            <a:pt x="21127" y="13449"/>
                          </a:lnTo>
                          <a:lnTo>
                            <a:pt x="21127" y="13110"/>
                          </a:lnTo>
                          <a:lnTo>
                            <a:pt x="21085" y="12940"/>
                          </a:lnTo>
                          <a:lnTo>
                            <a:pt x="20999" y="12803"/>
                          </a:lnTo>
                          <a:lnTo>
                            <a:pt x="20912" y="12668"/>
                          </a:lnTo>
                          <a:lnTo>
                            <a:pt x="20655" y="12464"/>
                          </a:lnTo>
                          <a:lnTo>
                            <a:pt x="20484" y="12363"/>
                          </a:lnTo>
                          <a:lnTo>
                            <a:pt x="20655" y="12328"/>
                          </a:lnTo>
                          <a:lnTo>
                            <a:pt x="20828" y="12226"/>
                          </a:lnTo>
                          <a:lnTo>
                            <a:pt x="20999" y="12124"/>
                          </a:lnTo>
                          <a:lnTo>
                            <a:pt x="21127" y="12022"/>
                          </a:lnTo>
                          <a:lnTo>
                            <a:pt x="21256" y="11887"/>
                          </a:lnTo>
                          <a:lnTo>
                            <a:pt x="21343" y="11750"/>
                          </a:lnTo>
                          <a:lnTo>
                            <a:pt x="21385" y="11582"/>
                          </a:lnTo>
                          <a:lnTo>
                            <a:pt x="21429" y="11412"/>
                          </a:lnTo>
                          <a:lnTo>
                            <a:pt x="21600" y="10188"/>
                          </a:lnTo>
                          <a:lnTo>
                            <a:pt x="21558" y="10018"/>
                          </a:lnTo>
                          <a:lnTo>
                            <a:pt x="21514" y="9850"/>
                          </a:lnTo>
                          <a:lnTo>
                            <a:pt x="21429" y="9713"/>
                          </a:lnTo>
                          <a:lnTo>
                            <a:pt x="21343" y="9578"/>
                          </a:lnTo>
                          <a:lnTo>
                            <a:pt x="21214" y="9441"/>
                          </a:lnTo>
                          <a:lnTo>
                            <a:pt x="21043" y="9339"/>
                          </a:lnTo>
                          <a:lnTo>
                            <a:pt x="20655" y="9136"/>
                          </a:lnTo>
                          <a:lnTo>
                            <a:pt x="20226" y="8965"/>
                          </a:lnTo>
                          <a:lnTo>
                            <a:pt x="19712" y="8830"/>
                          </a:lnTo>
                          <a:lnTo>
                            <a:pt x="19153" y="8728"/>
                          </a:lnTo>
                          <a:lnTo>
                            <a:pt x="18594" y="8660"/>
                          </a:lnTo>
                          <a:lnTo>
                            <a:pt x="17391" y="8525"/>
                          </a:lnTo>
                          <a:lnTo>
                            <a:pt x="15545" y="8388"/>
                          </a:lnTo>
                          <a:lnTo>
                            <a:pt x="13355" y="8286"/>
                          </a:lnTo>
                          <a:lnTo>
                            <a:pt x="11123" y="8185"/>
                          </a:lnTo>
                          <a:lnTo>
                            <a:pt x="11422" y="7777"/>
                          </a:lnTo>
                          <a:lnTo>
                            <a:pt x="11680" y="7302"/>
                          </a:lnTo>
                          <a:lnTo>
                            <a:pt x="11937" y="6793"/>
                          </a:lnTo>
                          <a:lnTo>
                            <a:pt x="12110" y="6249"/>
                          </a:lnTo>
                          <a:lnTo>
                            <a:pt x="12281" y="5705"/>
                          </a:lnTo>
                          <a:lnTo>
                            <a:pt x="12454" y="5128"/>
                          </a:lnTo>
                          <a:lnTo>
                            <a:pt x="12625" y="4008"/>
                          </a:lnTo>
                          <a:lnTo>
                            <a:pt x="12754" y="2988"/>
                          </a:lnTo>
                          <a:lnTo>
                            <a:pt x="12840" y="2139"/>
                          </a:lnTo>
                          <a:lnTo>
                            <a:pt x="12840" y="1120"/>
                          </a:lnTo>
                          <a:lnTo>
                            <a:pt x="12711" y="848"/>
                          </a:lnTo>
                          <a:lnTo>
                            <a:pt x="12583" y="644"/>
                          </a:lnTo>
                          <a:lnTo>
                            <a:pt x="12368" y="441"/>
                          </a:lnTo>
                          <a:lnTo>
                            <a:pt x="12110" y="237"/>
                          </a:lnTo>
                          <a:lnTo>
                            <a:pt x="11809" y="135"/>
                          </a:lnTo>
                          <a:lnTo>
                            <a:pt x="11465" y="33"/>
                          </a:lnTo>
                          <a:lnTo>
                            <a:pt x="11123" y="0"/>
                          </a:lnTo>
                          <a:lnTo>
                            <a:pt x="10477" y="33"/>
                          </a:lnTo>
                          <a:lnTo>
                            <a:pt x="10049" y="102"/>
                          </a:lnTo>
                          <a:lnTo>
                            <a:pt x="9705" y="204"/>
                          </a:lnTo>
                          <a:lnTo>
                            <a:pt x="9448" y="305"/>
                          </a:lnTo>
                          <a:lnTo>
                            <a:pt x="8760" y="2037"/>
                          </a:lnTo>
                          <a:lnTo>
                            <a:pt x="8416" y="2818"/>
                          </a:lnTo>
                          <a:lnTo>
                            <a:pt x="8072" y="3532"/>
                          </a:lnTo>
                          <a:lnTo>
                            <a:pt x="7730" y="4177"/>
                          </a:lnTo>
                          <a:lnTo>
                            <a:pt x="7386" y="4721"/>
                          </a:lnTo>
                          <a:lnTo>
                            <a:pt x="7085" y="5128"/>
                          </a:lnTo>
                          <a:lnTo>
                            <a:pt x="6827" y="5468"/>
                          </a:lnTo>
                          <a:lnTo>
                            <a:pt x="5840" y="6249"/>
                          </a:lnTo>
                          <a:lnTo>
                            <a:pt x="4422" y="7302"/>
                          </a:lnTo>
                          <a:lnTo>
                            <a:pt x="2534" y="8660"/>
                          </a:lnTo>
                          <a:lnTo>
                            <a:pt x="0" y="866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611" name="Group 611"/>
                  <p:cNvGrpSpPr/>
                  <p:nvPr/>
                </p:nvGrpSpPr>
                <p:grpSpPr>
                  <a:xfrm>
                    <a:off x="917375" y="14351"/>
                    <a:ext cx="353116" cy="313695"/>
                    <a:chOff x="21" y="21"/>
                    <a:chExt cx="353114" cy="313694"/>
                  </a:xfrm>
                </p:grpSpPr>
                <p:sp>
                  <p:nvSpPr>
                    <p:cNvPr id="604" name="Shape 604"/>
                    <p:cNvSpPr/>
                    <p:nvPr/>
                  </p:nvSpPr>
                  <p:spPr>
                    <a:xfrm>
                      <a:off x="21" y="20991"/>
                      <a:ext cx="353115" cy="22416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0974" y="0"/>
                          </a:moveTo>
                          <a:lnTo>
                            <a:pt x="500" y="0"/>
                          </a:lnTo>
                          <a:lnTo>
                            <a:pt x="375" y="51"/>
                          </a:lnTo>
                          <a:lnTo>
                            <a:pt x="251" y="148"/>
                          </a:lnTo>
                          <a:lnTo>
                            <a:pt x="157" y="296"/>
                          </a:lnTo>
                          <a:lnTo>
                            <a:pt x="31" y="591"/>
                          </a:lnTo>
                          <a:lnTo>
                            <a:pt x="0" y="790"/>
                          </a:lnTo>
                          <a:lnTo>
                            <a:pt x="0" y="20810"/>
                          </a:lnTo>
                          <a:lnTo>
                            <a:pt x="31" y="21007"/>
                          </a:lnTo>
                          <a:lnTo>
                            <a:pt x="94" y="21155"/>
                          </a:lnTo>
                          <a:lnTo>
                            <a:pt x="157" y="21304"/>
                          </a:lnTo>
                          <a:lnTo>
                            <a:pt x="251" y="21402"/>
                          </a:lnTo>
                          <a:lnTo>
                            <a:pt x="375" y="21501"/>
                          </a:lnTo>
                          <a:lnTo>
                            <a:pt x="500" y="21549"/>
                          </a:lnTo>
                          <a:lnTo>
                            <a:pt x="626" y="21600"/>
                          </a:lnTo>
                          <a:lnTo>
                            <a:pt x="20974" y="21600"/>
                          </a:lnTo>
                          <a:lnTo>
                            <a:pt x="21099" y="21549"/>
                          </a:lnTo>
                          <a:lnTo>
                            <a:pt x="21223" y="21501"/>
                          </a:lnTo>
                          <a:lnTo>
                            <a:pt x="21349" y="21402"/>
                          </a:lnTo>
                          <a:lnTo>
                            <a:pt x="21443" y="21304"/>
                          </a:lnTo>
                          <a:lnTo>
                            <a:pt x="21506" y="21155"/>
                          </a:lnTo>
                          <a:lnTo>
                            <a:pt x="21568" y="21007"/>
                          </a:lnTo>
                          <a:lnTo>
                            <a:pt x="21600" y="20810"/>
                          </a:lnTo>
                          <a:lnTo>
                            <a:pt x="21600" y="790"/>
                          </a:lnTo>
                          <a:lnTo>
                            <a:pt x="21568" y="591"/>
                          </a:lnTo>
                          <a:lnTo>
                            <a:pt x="21506" y="443"/>
                          </a:lnTo>
                          <a:lnTo>
                            <a:pt x="21443" y="296"/>
                          </a:lnTo>
                          <a:lnTo>
                            <a:pt x="21349" y="148"/>
                          </a:lnTo>
                          <a:lnTo>
                            <a:pt x="21223" y="51"/>
                          </a:lnTo>
                          <a:lnTo>
                            <a:pt x="21099" y="0"/>
                          </a:lnTo>
                          <a:lnTo>
                            <a:pt x="20974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05" name="Shape 605"/>
                    <p:cNvSpPr/>
                    <p:nvPr/>
                  </p:nvSpPr>
                  <p:spPr>
                    <a:xfrm>
                      <a:off x="166334" y="21"/>
                      <a:ext cx="20468" cy="2097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21600"/>
                          </a:moveTo>
                          <a:lnTo>
                            <a:pt x="21600" y="8419"/>
                          </a:lnTo>
                          <a:lnTo>
                            <a:pt x="20536" y="6320"/>
                          </a:lnTo>
                          <a:lnTo>
                            <a:pt x="19981" y="4740"/>
                          </a:lnTo>
                          <a:lnTo>
                            <a:pt x="16743" y="1580"/>
                          </a:lnTo>
                          <a:lnTo>
                            <a:pt x="15124" y="1039"/>
                          </a:lnTo>
                          <a:lnTo>
                            <a:pt x="12973" y="0"/>
                          </a:lnTo>
                          <a:lnTo>
                            <a:pt x="8649" y="0"/>
                          </a:lnTo>
                          <a:lnTo>
                            <a:pt x="6476" y="1039"/>
                          </a:lnTo>
                          <a:lnTo>
                            <a:pt x="4857" y="1580"/>
                          </a:lnTo>
                          <a:lnTo>
                            <a:pt x="1619" y="4740"/>
                          </a:lnTo>
                          <a:lnTo>
                            <a:pt x="1087" y="6320"/>
                          </a:lnTo>
                          <a:lnTo>
                            <a:pt x="0" y="8419"/>
                          </a:lnTo>
                          <a:lnTo>
                            <a:pt x="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06" name="Shape 606"/>
                    <p:cNvSpPr/>
                    <p:nvPr/>
                  </p:nvSpPr>
                  <p:spPr>
                    <a:xfrm>
                      <a:off x="55283" y="245152"/>
                      <a:ext cx="51188" cy="6856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1882" y="0"/>
                          </a:moveTo>
                          <a:lnTo>
                            <a:pt x="434" y="16927"/>
                          </a:lnTo>
                          <a:lnTo>
                            <a:pt x="213" y="17410"/>
                          </a:lnTo>
                          <a:lnTo>
                            <a:pt x="0" y="18052"/>
                          </a:lnTo>
                          <a:lnTo>
                            <a:pt x="0" y="18701"/>
                          </a:lnTo>
                          <a:lnTo>
                            <a:pt x="213" y="19343"/>
                          </a:lnTo>
                          <a:lnTo>
                            <a:pt x="647" y="19826"/>
                          </a:lnTo>
                          <a:lnTo>
                            <a:pt x="1082" y="20475"/>
                          </a:lnTo>
                          <a:lnTo>
                            <a:pt x="1729" y="20792"/>
                          </a:lnTo>
                          <a:lnTo>
                            <a:pt x="2376" y="21276"/>
                          </a:lnTo>
                          <a:lnTo>
                            <a:pt x="3458" y="21441"/>
                          </a:lnTo>
                          <a:lnTo>
                            <a:pt x="4318" y="21600"/>
                          </a:lnTo>
                          <a:lnTo>
                            <a:pt x="5613" y="21441"/>
                          </a:lnTo>
                          <a:lnTo>
                            <a:pt x="6695" y="21117"/>
                          </a:lnTo>
                          <a:lnTo>
                            <a:pt x="7564" y="20475"/>
                          </a:lnTo>
                          <a:lnTo>
                            <a:pt x="8211" y="19826"/>
                          </a:lnTo>
                          <a:lnTo>
                            <a:pt x="21600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07" name="Shape 607"/>
                    <p:cNvSpPr/>
                    <p:nvPr/>
                  </p:nvSpPr>
                  <p:spPr>
                    <a:xfrm>
                      <a:off x="246686" y="245152"/>
                      <a:ext cx="51167" cy="6856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13395" y="19826"/>
                          </a:lnTo>
                          <a:lnTo>
                            <a:pt x="14042" y="20475"/>
                          </a:lnTo>
                          <a:lnTo>
                            <a:pt x="14903" y="21117"/>
                          </a:lnTo>
                          <a:lnTo>
                            <a:pt x="15985" y="21441"/>
                          </a:lnTo>
                          <a:lnTo>
                            <a:pt x="17280" y="21600"/>
                          </a:lnTo>
                          <a:lnTo>
                            <a:pt x="18149" y="21441"/>
                          </a:lnTo>
                          <a:lnTo>
                            <a:pt x="19223" y="21276"/>
                          </a:lnTo>
                          <a:lnTo>
                            <a:pt x="19870" y="20792"/>
                          </a:lnTo>
                          <a:lnTo>
                            <a:pt x="20527" y="20475"/>
                          </a:lnTo>
                          <a:lnTo>
                            <a:pt x="20952" y="19826"/>
                          </a:lnTo>
                          <a:lnTo>
                            <a:pt x="21387" y="19343"/>
                          </a:lnTo>
                          <a:lnTo>
                            <a:pt x="21600" y="18701"/>
                          </a:lnTo>
                          <a:lnTo>
                            <a:pt x="21600" y="18052"/>
                          </a:lnTo>
                          <a:lnTo>
                            <a:pt x="21387" y="17410"/>
                          </a:lnTo>
                          <a:lnTo>
                            <a:pt x="21174" y="16927"/>
                          </a:lnTo>
                          <a:lnTo>
                            <a:pt x="9722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08" name="Shape 608"/>
                    <p:cNvSpPr/>
                    <p:nvPr/>
                  </p:nvSpPr>
                  <p:spPr>
                    <a:xfrm>
                      <a:off x="20487" y="41457"/>
                      <a:ext cx="312162" cy="183209"/>
                    </a:xfrm>
                    <a:prstGeom prst="rect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09" name="Shape 609"/>
                    <p:cNvSpPr/>
                    <p:nvPr/>
                  </p:nvSpPr>
                  <p:spPr>
                    <a:xfrm>
                      <a:off x="73711" y="86508"/>
                      <a:ext cx="193442" cy="9722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0"/>
                          </a:moveTo>
                          <a:lnTo>
                            <a:pt x="12229" y="18645"/>
                          </a:lnTo>
                          <a:lnTo>
                            <a:pt x="12058" y="18874"/>
                          </a:lnTo>
                          <a:lnTo>
                            <a:pt x="11886" y="19098"/>
                          </a:lnTo>
                          <a:lnTo>
                            <a:pt x="11656" y="19215"/>
                          </a:lnTo>
                          <a:lnTo>
                            <a:pt x="11429" y="19327"/>
                          </a:lnTo>
                          <a:lnTo>
                            <a:pt x="11199" y="19215"/>
                          </a:lnTo>
                          <a:lnTo>
                            <a:pt x="10971" y="19098"/>
                          </a:lnTo>
                          <a:lnTo>
                            <a:pt x="10800" y="18874"/>
                          </a:lnTo>
                          <a:lnTo>
                            <a:pt x="10629" y="18645"/>
                          </a:lnTo>
                          <a:lnTo>
                            <a:pt x="6056" y="9547"/>
                          </a:lnTo>
                          <a:lnTo>
                            <a:pt x="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10" name="Shape 610"/>
                    <p:cNvSpPr/>
                    <p:nvPr/>
                  </p:nvSpPr>
                  <p:spPr>
                    <a:xfrm>
                      <a:off x="214432" y="82410"/>
                      <a:ext cx="57848" cy="5782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18540" y="0"/>
                          </a:lnTo>
                          <a:lnTo>
                            <a:pt x="19301" y="188"/>
                          </a:lnTo>
                          <a:lnTo>
                            <a:pt x="19874" y="573"/>
                          </a:lnTo>
                          <a:lnTo>
                            <a:pt x="20447" y="1146"/>
                          </a:lnTo>
                          <a:lnTo>
                            <a:pt x="21027" y="1719"/>
                          </a:lnTo>
                          <a:lnTo>
                            <a:pt x="21404" y="2292"/>
                          </a:lnTo>
                          <a:lnTo>
                            <a:pt x="21600" y="3053"/>
                          </a:lnTo>
                          <a:lnTo>
                            <a:pt x="2160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sp>
                <p:nvSpPr>
                  <p:cNvPr id="612" name="Shape 612"/>
                  <p:cNvSpPr/>
                  <p:nvPr/>
                </p:nvSpPr>
                <p:spPr>
                  <a:xfrm>
                    <a:off x="0" y="788"/>
                    <a:ext cx="340843" cy="34082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0800"/>
                        </a:moveTo>
                        <a:lnTo>
                          <a:pt x="0" y="10249"/>
                        </a:lnTo>
                        <a:lnTo>
                          <a:pt x="130" y="9146"/>
                        </a:lnTo>
                        <a:lnTo>
                          <a:pt x="228" y="8627"/>
                        </a:lnTo>
                        <a:lnTo>
                          <a:pt x="325" y="8109"/>
                        </a:lnTo>
                        <a:lnTo>
                          <a:pt x="487" y="7589"/>
                        </a:lnTo>
                        <a:lnTo>
                          <a:pt x="648" y="7103"/>
                        </a:lnTo>
                        <a:lnTo>
                          <a:pt x="844" y="6584"/>
                        </a:lnTo>
                        <a:lnTo>
                          <a:pt x="1071" y="6130"/>
                        </a:lnTo>
                        <a:lnTo>
                          <a:pt x="1298" y="5644"/>
                        </a:lnTo>
                        <a:lnTo>
                          <a:pt x="1557" y="5190"/>
                        </a:lnTo>
                        <a:lnTo>
                          <a:pt x="1850" y="4767"/>
                        </a:lnTo>
                        <a:lnTo>
                          <a:pt x="2141" y="4345"/>
                        </a:lnTo>
                        <a:lnTo>
                          <a:pt x="2465" y="3924"/>
                        </a:lnTo>
                        <a:lnTo>
                          <a:pt x="2822" y="3536"/>
                        </a:lnTo>
                        <a:lnTo>
                          <a:pt x="3535" y="2822"/>
                        </a:lnTo>
                        <a:lnTo>
                          <a:pt x="3924" y="2465"/>
                        </a:lnTo>
                        <a:lnTo>
                          <a:pt x="4346" y="2140"/>
                        </a:lnTo>
                        <a:lnTo>
                          <a:pt x="4768" y="1848"/>
                        </a:lnTo>
                        <a:lnTo>
                          <a:pt x="5189" y="1557"/>
                        </a:lnTo>
                        <a:lnTo>
                          <a:pt x="5643" y="1297"/>
                        </a:lnTo>
                        <a:lnTo>
                          <a:pt x="6129" y="1071"/>
                        </a:lnTo>
                        <a:lnTo>
                          <a:pt x="6583" y="843"/>
                        </a:lnTo>
                        <a:lnTo>
                          <a:pt x="7103" y="649"/>
                        </a:lnTo>
                        <a:lnTo>
                          <a:pt x="7589" y="486"/>
                        </a:lnTo>
                        <a:lnTo>
                          <a:pt x="8108" y="324"/>
                        </a:lnTo>
                        <a:lnTo>
                          <a:pt x="8627" y="226"/>
                        </a:lnTo>
                        <a:lnTo>
                          <a:pt x="9145" y="129"/>
                        </a:lnTo>
                        <a:lnTo>
                          <a:pt x="9697" y="65"/>
                        </a:lnTo>
                        <a:lnTo>
                          <a:pt x="10248" y="0"/>
                        </a:lnTo>
                        <a:lnTo>
                          <a:pt x="11352" y="0"/>
                        </a:lnTo>
                        <a:lnTo>
                          <a:pt x="11903" y="65"/>
                        </a:lnTo>
                        <a:lnTo>
                          <a:pt x="12455" y="129"/>
                        </a:lnTo>
                        <a:lnTo>
                          <a:pt x="12973" y="226"/>
                        </a:lnTo>
                        <a:lnTo>
                          <a:pt x="13492" y="324"/>
                        </a:lnTo>
                        <a:lnTo>
                          <a:pt x="14011" y="486"/>
                        </a:lnTo>
                        <a:lnTo>
                          <a:pt x="14529" y="649"/>
                        </a:lnTo>
                        <a:lnTo>
                          <a:pt x="15017" y="843"/>
                        </a:lnTo>
                        <a:lnTo>
                          <a:pt x="15471" y="1071"/>
                        </a:lnTo>
                        <a:lnTo>
                          <a:pt x="15957" y="1297"/>
                        </a:lnTo>
                        <a:lnTo>
                          <a:pt x="16411" y="1557"/>
                        </a:lnTo>
                        <a:lnTo>
                          <a:pt x="16833" y="1848"/>
                        </a:lnTo>
                        <a:lnTo>
                          <a:pt x="17254" y="2140"/>
                        </a:lnTo>
                        <a:lnTo>
                          <a:pt x="17676" y="2465"/>
                        </a:lnTo>
                        <a:lnTo>
                          <a:pt x="18065" y="2822"/>
                        </a:lnTo>
                        <a:lnTo>
                          <a:pt x="18421" y="3179"/>
                        </a:lnTo>
                        <a:lnTo>
                          <a:pt x="18810" y="3536"/>
                        </a:lnTo>
                        <a:lnTo>
                          <a:pt x="19135" y="3924"/>
                        </a:lnTo>
                        <a:lnTo>
                          <a:pt x="19459" y="4345"/>
                        </a:lnTo>
                        <a:lnTo>
                          <a:pt x="19750" y="4767"/>
                        </a:lnTo>
                        <a:lnTo>
                          <a:pt x="20043" y="5190"/>
                        </a:lnTo>
                        <a:lnTo>
                          <a:pt x="20303" y="5644"/>
                        </a:lnTo>
                        <a:lnTo>
                          <a:pt x="20529" y="6130"/>
                        </a:lnTo>
                        <a:lnTo>
                          <a:pt x="20756" y="6584"/>
                        </a:lnTo>
                        <a:lnTo>
                          <a:pt x="20952" y="7103"/>
                        </a:lnTo>
                        <a:lnTo>
                          <a:pt x="21113" y="7589"/>
                        </a:lnTo>
                        <a:lnTo>
                          <a:pt x="21275" y="8109"/>
                        </a:lnTo>
                        <a:lnTo>
                          <a:pt x="21372" y="8627"/>
                        </a:lnTo>
                        <a:lnTo>
                          <a:pt x="21470" y="9146"/>
                        </a:lnTo>
                        <a:lnTo>
                          <a:pt x="21600" y="10249"/>
                        </a:lnTo>
                        <a:lnTo>
                          <a:pt x="21600" y="11351"/>
                        </a:lnTo>
                        <a:lnTo>
                          <a:pt x="21470" y="12454"/>
                        </a:lnTo>
                        <a:lnTo>
                          <a:pt x="21275" y="13493"/>
                        </a:lnTo>
                        <a:lnTo>
                          <a:pt x="21113" y="14011"/>
                        </a:lnTo>
                        <a:lnTo>
                          <a:pt x="20952" y="14498"/>
                        </a:lnTo>
                        <a:lnTo>
                          <a:pt x="20756" y="15016"/>
                        </a:lnTo>
                        <a:lnTo>
                          <a:pt x="20529" y="15470"/>
                        </a:lnTo>
                        <a:lnTo>
                          <a:pt x="20303" y="15958"/>
                        </a:lnTo>
                        <a:lnTo>
                          <a:pt x="20043" y="16410"/>
                        </a:lnTo>
                        <a:lnTo>
                          <a:pt x="19750" y="16833"/>
                        </a:lnTo>
                        <a:lnTo>
                          <a:pt x="19459" y="17255"/>
                        </a:lnTo>
                        <a:lnTo>
                          <a:pt x="19135" y="17676"/>
                        </a:lnTo>
                        <a:lnTo>
                          <a:pt x="18810" y="18066"/>
                        </a:lnTo>
                        <a:lnTo>
                          <a:pt x="18421" y="18423"/>
                        </a:lnTo>
                        <a:lnTo>
                          <a:pt x="18065" y="18778"/>
                        </a:lnTo>
                        <a:lnTo>
                          <a:pt x="17676" y="19135"/>
                        </a:lnTo>
                        <a:lnTo>
                          <a:pt x="17254" y="19460"/>
                        </a:lnTo>
                        <a:lnTo>
                          <a:pt x="16833" y="19752"/>
                        </a:lnTo>
                        <a:lnTo>
                          <a:pt x="16411" y="20043"/>
                        </a:lnTo>
                        <a:lnTo>
                          <a:pt x="15957" y="20303"/>
                        </a:lnTo>
                        <a:lnTo>
                          <a:pt x="15471" y="20531"/>
                        </a:lnTo>
                        <a:lnTo>
                          <a:pt x="15017" y="20757"/>
                        </a:lnTo>
                        <a:lnTo>
                          <a:pt x="14529" y="20951"/>
                        </a:lnTo>
                        <a:lnTo>
                          <a:pt x="14011" y="21114"/>
                        </a:lnTo>
                        <a:lnTo>
                          <a:pt x="13492" y="21276"/>
                        </a:lnTo>
                        <a:lnTo>
                          <a:pt x="12973" y="21374"/>
                        </a:lnTo>
                        <a:lnTo>
                          <a:pt x="12455" y="21471"/>
                        </a:lnTo>
                        <a:lnTo>
                          <a:pt x="11903" y="21536"/>
                        </a:lnTo>
                        <a:lnTo>
                          <a:pt x="11352" y="21600"/>
                        </a:lnTo>
                        <a:lnTo>
                          <a:pt x="10248" y="21600"/>
                        </a:lnTo>
                        <a:lnTo>
                          <a:pt x="9697" y="21536"/>
                        </a:lnTo>
                        <a:lnTo>
                          <a:pt x="9145" y="21471"/>
                        </a:lnTo>
                        <a:lnTo>
                          <a:pt x="8627" y="21374"/>
                        </a:lnTo>
                        <a:lnTo>
                          <a:pt x="8108" y="21276"/>
                        </a:lnTo>
                        <a:lnTo>
                          <a:pt x="7589" y="21114"/>
                        </a:lnTo>
                        <a:lnTo>
                          <a:pt x="7103" y="20951"/>
                        </a:lnTo>
                        <a:lnTo>
                          <a:pt x="6583" y="20757"/>
                        </a:lnTo>
                        <a:lnTo>
                          <a:pt x="6129" y="20531"/>
                        </a:lnTo>
                        <a:lnTo>
                          <a:pt x="5643" y="20303"/>
                        </a:lnTo>
                        <a:lnTo>
                          <a:pt x="5189" y="20043"/>
                        </a:lnTo>
                        <a:lnTo>
                          <a:pt x="4768" y="19752"/>
                        </a:lnTo>
                        <a:lnTo>
                          <a:pt x="4346" y="19460"/>
                        </a:lnTo>
                        <a:lnTo>
                          <a:pt x="3924" y="19135"/>
                        </a:lnTo>
                        <a:lnTo>
                          <a:pt x="3535" y="18778"/>
                        </a:lnTo>
                        <a:lnTo>
                          <a:pt x="3179" y="18423"/>
                        </a:lnTo>
                        <a:lnTo>
                          <a:pt x="2822" y="18066"/>
                        </a:lnTo>
                        <a:lnTo>
                          <a:pt x="2465" y="17676"/>
                        </a:lnTo>
                        <a:lnTo>
                          <a:pt x="2141" y="17255"/>
                        </a:lnTo>
                        <a:lnTo>
                          <a:pt x="1850" y="16833"/>
                        </a:lnTo>
                        <a:lnTo>
                          <a:pt x="1557" y="16410"/>
                        </a:lnTo>
                        <a:lnTo>
                          <a:pt x="1298" y="15958"/>
                        </a:lnTo>
                        <a:lnTo>
                          <a:pt x="1071" y="15470"/>
                        </a:lnTo>
                        <a:lnTo>
                          <a:pt x="844" y="15016"/>
                        </a:lnTo>
                        <a:lnTo>
                          <a:pt x="648" y="14498"/>
                        </a:lnTo>
                        <a:lnTo>
                          <a:pt x="487" y="14011"/>
                        </a:lnTo>
                        <a:lnTo>
                          <a:pt x="325" y="13493"/>
                        </a:lnTo>
                        <a:lnTo>
                          <a:pt x="130" y="12454"/>
                        </a:lnTo>
                        <a:lnTo>
                          <a:pt x="0" y="11351"/>
                        </a:lnTo>
                        <a:lnTo>
                          <a:pt x="0" y="10800"/>
                        </a:lnTo>
                        <a:close/>
                        <a:moveTo>
                          <a:pt x="9633" y="14887"/>
                        </a:moveTo>
                        <a:lnTo>
                          <a:pt x="9697" y="14887"/>
                        </a:lnTo>
                        <a:lnTo>
                          <a:pt x="9924" y="14854"/>
                        </a:lnTo>
                        <a:lnTo>
                          <a:pt x="10151" y="14756"/>
                        </a:lnTo>
                        <a:lnTo>
                          <a:pt x="10379" y="14627"/>
                        </a:lnTo>
                        <a:lnTo>
                          <a:pt x="10541" y="14465"/>
                        </a:lnTo>
                        <a:lnTo>
                          <a:pt x="15989" y="8984"/>
                        </a:lnTo>
                        <a:lnTo>
                          <a:pt x="16119" y="8821"/>
                        </a:lnTo>
                        <a:lnTo>
                          <a:pt x="16183" y="8660"/>
                        </a:lnTo>
                        <a:lnTo>
                          <a:pt x="16248" y="8466"/>
                        </a:lnTo>
                        <a:lnTo>
                          <a:pt x="16248" y="8270"/>
                        </a:lnTo>
                        <a:lnTo>
                          <a:pt x="16216" y="8011"/>
                        </a:lnTo>
                        <a:lnTo>
                          <a:pt x="16151" y="7752"/>
                        </a:lnTo>
                        <a:lnTo>
                          <a:pt x="16022" y="7557"/>
                        </a:lnTo>
                        <a:lnTo>
                          <a:pt x="15827" y="7362"/>
                        </a:lnTo>
                        <a:lnTo>
                          <a:pt x="15665" y="7232"/>
                        </a:lnTo>
                        <a:lnTo>
                          <a:pt x="15471" y="7167"/>
                        </a:lnTo>
                        <a:lnTo>
                          <a:pt x="15276" y="7103"/>
                        </a:lnTo>
                        <a:lnTo>
                          <a:pt x="15080" y="7103"/>
                        </a:lnTo>
                        <a:lnTo>
                          <a:pt x="14822" y="7135"/>
                        </a:lnTo>
                        <a:lnTo>
                          <a:pt x="14594" y="7200"/>
                        </a:lnTo>
                        <a:lnTo>
                          <a:pt x="14368" y="7330"/>
                        </a:lnTo>
                        <a:lnTo>
                          <a:pt x="14172" y="7524"/>
                        </a:lnTo>
                        <a:lnTo>
                          <a:pt x="9536" y="11968"/>
                        </a:lnTo>
                        <a:lnTo>
                          <a:pt x="7719" y="10183"/>
                        </a:lnTo>
                        <a:lnTo>
                          <a:pt x="7557" y="10022"/>
                        </a:lnTo>
                        <a:lnTo>
                          <a:pt x="7330" y="9925"/>
                        </a:lnTo>
                        <a:lnTo>
                          <a:pt x="7135" y="9860"/>
                        </a:lnTo>
                        <a:lnTo>
                          <a:pt x="6908" y="9827"/>
                        </a:lnTo>
                        <a:lnTo>
                          <a:pt x="6681" y="9860"/>
                        </a:lnTo>
                        <a:lnTo>
                          <a:pt x="6454" y="9925"/>
                        </a:lnTo>
                        <a:lnTo>
                          <a:pt x="6260" y="10022"/>
                        </a:lnTo>
                        <a:lnTo>
                          <a:pt x="6065" y="10183"/>
                        </a:lnTo>
                        <a:lnTo>
                          <a:pt x="5935" y="10346"/>
                        </a:lnTo>
                        <a:lnTo>
                          <a:pt x="5806" y="10540"/>
                        </a:lnTo>
                        <a:lnTo>
                          <a:pt x="5741" y="10768"/>
                        </a:lnTo>
                        <a:lnTo>
                          <a:pt x="5741" y="11222"/>
                        </a:lnTo>
                        <a:lnTo>
                          <a:pt x="5806" y="11449"/>
                        </a:lnTo>
                        <a:lnTo>
                          <a:pt x="5935" y="11643"/>
                        </a:lnTo>
                        <a:lnTo>
                          <a:pt x="6065" y="11837"/>
                        </a:lnTo>
                        <a:lnTo>
                          <a:pt x="8790" y="14562"/>
                        </a:lnTo>
                        <a:lnTo>
                          <a:pt x="8984" y="14693"/>
                        </a:lnTo>
                        <a:lnTo>
                          <a:pt x="9179" y="14822"/>
                        </a:lnTo>
                        <a:lnTo>
                          <a:pt x="9405" y="14887"/>
                        </a:lnTo>
                        <a:lnTo>
                          <a:pt x="9633" y="14887"/>
                        </a:lnTo>
                        <a:close/>
                      </a:path>
                    </a:pathLst>
                  </a:custGeom>
                  <a:noFill/>
                  <a:ln w="12175" cap="rnd">
                    <a:solidFill>
                      <a:srgbClr val="CFE2F3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endParaRPr/>
                  </a:p>
                </p:txBody>
              </p:sp>
              <p:grpSp>
                <p:nvGrpSpPr>
                  <p:cNvPr id="628" name="Group 628"/>
                  <p:cNvGrpSpPr/>
                  <p:nvPr/>
                </p:nvGrpSpPr>
                <p:grpSpPr>
                  <a:xfrm>
                    <a:off x="3561981" y="4885"/>
                    <a:ext cx="332628" cy="332627"/>
                    <a:chOff x="21" y="21"/>
                    <a:chExt cx="332626" cy="332626"/>
                  </a:xfrm>
                </p:grpSpPr>
                <p:sp>
                  <p:nvSpPr>
                    <p:cNvPr id="613" name="Shape 613"/>
                    <p:cNvSpPr/>
                    <p:nvPr/>
                  </p:nvSpPr>
                  <p:spPr>
                    <a:xfrm>
                      <a:off x="21" y="21"/>
                      <a:ext cx="332627" cy="33262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800" y="0"/>
                          </a:moveTo>
                          <a:lnTo>
                            <a:pt x="10235" y="33"/>
                          </a:lnTo>
                          <a:lnTo>
                            <a:pt x="9703" y="65"/>
                          </a:lnTo>
                          <a:lnTo>
                            <a:pt x="9172" y="132"/>
                          </a:lnTo>
                          <a:lnTo>
                            <a:pt x="8108" y="332"/>
                          </a:lnTo>
                          <a:lnTo>
                            <a:pt x="7576" y="498"/>
                          </a:lnTo>
                          <a:lnTo>
                            <a:pt x="7078" y="665"/>
                          </a:lnTo>
                          <a:lnTo>
                            <a:pt x="6612" y="864"/>
                          </a:lnTo>
                          <a:lnTo>
                            <a:pt x="6114" y="1063"/>
                          </a:lnTo>
                          <a:lnTo>
                            <a:pt x="5649" y="1295"/>
                          </a:lnTo>
                          <a:lnTo>
                            <a:pt x="5216" y="1561"/>
                          </a:lnTo>
                          <a:lnTo>
                            <a:pt x="4751" y="1860"/>
                          </a:lnTo>
                          <a:lnTo>
                            <a:pt x="4353" y="2160"/>
                          </a:lnTo>
                          <a:lnTo>
                            <a:pt x="3920" y="2459"/>
                          </a:lnTo>
                          <a:lnTo>
                            <a:pt x="3556" y="2825"/>
                          </a:lnTo>
                          <a:lnTo>
                            <a:pt x="3156" y="3156"/>
                          </a:lnTo>
                          <a:lnTo>
                            <a:pt x="2825" y="3556"/>
                          </a:lnTo>
                          <a:lnTo>
                            <a:pt x="2459" y="3920"/>
                          </a:lnTo>
                          <a:lnTo>
                            <a:pt x="2160" y="4353"/>
                          </a:lnTo>
                          <a:lnTo>
                            <a:pt x="1860" y="4751"/>
                          </a:lnTo>
                          <a:lnTo>
                            <a:pt x="1561" y="5216"/>
                          </a:lnTo>
                          <a:lnTo>
                            <a:pt x="1295" y="5649"/>
                          </a:lnTo>
                          <a:lnTo>
                            <a:pt x="1063" y="6114"/>
                          </a:lnTo>
                          <a:lnTo>
                            <a:pt x="864" y="6612"/>
                          </a:lnTo>
                          <a:lnTo>
                            <a:pt x="665" y="7078"/>
                          </a:lnTo>
                          <a:lnTo>
                            <a:pt x="498" y="7576"/>
                          </a:lnTo>
                          <a:lnTo>
                            <a:pt x="332" y="8108"/>
                          </a:lnTo>
                          <a:lnTo>
                            <a:pt x="232" y="8640"/>
                          </a:lnTo>
                          <a:lnTo>
                            <a:pt x="132" y="9171"/>
                          </a:lnTo>
                          <a:lnTo>
                            <a:pt x="65" y="9703"/>
                          </a:lnTo>
                          <a:lnTo>
                            <a:pt x="33" y="10235"/>
                          </a:lnTo>
                          <a:lnTo>
                            <a:pt x="0" y="10800"/>
                          </a:lnTo>
                          <a:lnTo>
                            <a:pt x="33" y="11365"/>
                          </a:lnTo>
                          <a:lnTo>
                            <a:pt x="65" y="11897"/>
                          </a:lnTo>
                          <a:lnTo>
                            <a:pt x="132" y="12428"/>
                          </a:lnTo>
                          <a:lnTo>
                            <a:pt x="332" y="13492"/>
                          </a:lnTo>
                          <a:lnTo>
                            <a:pt x="498" y="14023"/>
                          </a:lnTo>
                          <a:lnTo>
                            <a:pt x="665" y="14522"/>
                          </a:lnTo>
                          <a:lnTo>
                            <a:pt x="864" y="14988"/>
                          </a:lnTo>
                          <a:lnTo>
                            <a:pt x="1063" y="15486"/>
                          </a:lnTo>
                          <a:lnTo>
                            <a:pt x="1295" y="15951"/>
                          </a:lnTo>
                          <a:lnTo>
                            <a:pt x="1561" y="16384"/>
                          </a:lnTo>
                          <a:lnTo>
                            <a:pt x="1860" y="16847"/>
                          </a:lnTo>
                          <a:lnTo>
                            <a:pt x="2160" y="17247"/>
                          </a:lnTo>
                          <a:lnTo>
                            <a:pt x="2459" y="17678"/>
                          </a:lnTo>
                          <a:lnTo>
                            <a:pt x="2825" y="18044"/>
                          </a:lnTo>
                          <a:lnTo>
                            <a:pt x="3156" y="18444"/>
                          </a:lnTo>
                          <a:lnTo>
                            <a:pt x="3556" y="18775"/>
                          </a:lnTo>
                          <a:lnTo>
                            <a:pt x="3920" y="19141"/>
                          </a:lnTo>
                          <a:lnTo>
                            <a:pt x="4353" y="19440"/>
                          </a:lnTo>
                          <a:lnTo>
                            <a:pt x="4751" y="19739"/>
                          </a:lnTo>
                          <a:lnTo>
                            <a:pt x="5216" y="20039"/>
                          </a:lnTo>
                          <a:lnTo>
                            <a:pt x="5649" y="20304"/>
                          </a:lnTo>
                          <a:lnTo>
                            <a:pt x="6114" y="20537"/>
                          </a:lnTo>
                          <a:lnTo>
                            <a:pt x="6612" y="20736"/>
                          </a:lnTo>
                          <a:lnTo>
                            <a:pt x="7078" y="20935"/>
                          </a:lnTo>
                          <a:lnTo>
                            <a:pt x="7576" y="21102"/>
                          </a:lnTo>
                          <a:lnTo>
                            <a:pt x="8108" y="21268"/>
                          </a:lnTo>
                          <a:lnTo>
                            <a:pt x="9172" y="21468"/>
                          </a:lnTo>
                          <a:lnTo>
                            <a:pt x="9703" y="21535"/>
                          </a:lnTo>
                          <a:lnTo>
                            <a:pt x="10235" y="21567"/>
                          </a:lnTo>
                          <a:lnTo>
                            <a:pt x="10800" y="21600"/>
                          </a:lnTo>
                          <a:lnTo>
                            <a:pt x="11365" y="21567"/>
                          </a:lnTo>
                          <a:lnTo>
                            <a:pt x="11897" y="21535"/>
                          </a:lnTo>
                          <a:lnTo>
                            <a:pt x="12428" y="21468"/>
                          </a:lnTo>
                          <a:lnTo>
                            <a:pt x="13492" y="21268"/>
                          </a:lnTo>
                          <a:lnTo>
                            <a:pt x="14023" y="21102"/>
                          </a:lnTo>
                          <a:lnTo>
                            <a:pt x="14522" y="20935"/>
                          </a:lnTo>
                          <a:lnTo>
                            <a:pt x="14988" y="20736"/>
                          </a:lnTo>
                          <a:lnTo>
                            <a:pt x="15486" y="20537"/>
                          </a:lnTo>
                          <a:lnTo>
                            <a:pt x="15951" y="20304"/>
                          </a:lnTo>
                          <a:lnTo>
                            <a:pt x="16384" y="20039"/>
                          </a:lnTo>
                          <a:lnTo>
                            <a:pt x="16849" y="19739"/>
                          </a:lnTo>
                          <a:lnTo>
                            <a:pt x="17247" y="19440"/>
                          </a:lnTo>
                          <a:lnTo>
                            <a:pt x="17678" y="19141"/>
                          </a:lnTo>
                          <a:lnTo>
                            <a:pt x="18044" y="18775"/>
                          </a:lnTo>
                          <a:lnTo>
                            <a:pt x="18444" y="18444"/>
                          </a:lnTo>
                          <a:lnTo>
                            <a:pt x="18775" y="18044"/>
                          </a:lnTo>
                          <a:lnTo>
                            <a:pt x="19141" y="17678"/>
                          </a:lnTo>
                          <a:lnTo>
                            <a:pt x="19440" y="17247"/>
                          </a:lnTo>
                          <a:lnTo>
                            <a:pt x="19739" y="16847"/>
                          </a:lnTo>
                          <a:lnTo>
                            <a:pt x="20039" y="16384"/>
                          </a:lnTo>
                          <a:lnTo>
                            <a:pt x="20304" y="15951"/>
                          </a:lnTo>
                          <a:lnTo>
                            <a:pt x="20537" y="15486"/>
                          </a:lnTo>
                          <a:lnTo>
                            <a:pt x="20736" y="14988"/>
                          </a:lnTo>
                          <a:lnTo>
                            <a:pt x="20935" y="14522"/>
                          </a:lnTo>
                          <a:lnTo>
                            <a:pt x="21102" y="14023"/>
                          </a:lnTo>
                          <a:lnTo>
                            <a:pt x="21268" y="13492"/>
                          </a:lnTo>
                          <a:lnTo>
                            <a:pt x="21468" y="12428"/>
                          </a:lnTo>
                          <a:lnTo>
                            <a:pt x="21535" y="11897"/>
                          </a:lnTo>
                          <a:lnTo>
                            <a:pt x="21567" y="11365"/>
                          </a:lnTo>
                          <a:lnTo>
                            <a:pt x="21600" y="10800"/>
                          </a:lnTo>
                          <a:lnTo>
                            <a:pt x="21567" y="10235"/>
                          </a:lnTo>
                          <a:lnTo>
                            <a:pt x="21535" y="9703"/>
                          </a:lnTo>
                          <a:lnTo>
                            <a:pt x="21468" y="9171"/>
                          </a:lnTo>
                          <a:lnTo>
                            <a:pt x="21368" y="8640"/>
                          </a:lnTo>
                          <a:lnTo>
                            <a:pt x="21268" y="8108"/>
                          </a:lnTo>
                          <a:lnTo>
                            <a:pt x="21102" y="7576"/>
                          </a:lnTo>
                          <a:lnTo>
                            <a:pt x="20935" y="7078"/>
                          </a:lnTo>
                          <a:lnTo>
                            <a:pt x="20736" y="6612"/>
                          </a:lnTo>
                          <a:lnTo>
                            <a:pt x="20537" y="6114"/>
                          </a:lnTo>
                          <a:lnTo>
                            <a:pt x="20304" y="5649"/>
                          </a:lnTo>
                          <a:lnTo>
                            <a:pt x="20039" y="5216"/>
                          </a:lnTo>
                          <a:lnTo>
                            <a:pt x="19739" y="4751"/>
                          </a:lnTo>
                          <a:lnTo>
                            <a:pt x="19440" y="4353"/>
                          </a:lnTo>
                          <a:lnTo>
                            <a:pt x="19141" y="3920"/>
                          </a:lnTo>
                          <a:lnTo>
                            <a:pt x="18775" y="3556"/>
                          </a:lnTo>
                          <a:lnTo>
                            <a:pt x="18444" y="3156"/>
                          </a:lnTo>
                          <a:lnTo>
                            <a:pt x="18044" y="2825"/>
                          </a:lnTo>
                          <a:lnTo>
                            <a:pt x="17678" y="2459"/>
                          </a:lnTo>
                          <a:lnTo>
                            <a:pt x="17247" y="2160"/>
                          </a:lnTo>
                          <a:lnTo>
                            <a:pt x="16849" y="1860"/>
                          </a:lnTo>
                          <a:lnTo>
                            <a:pt x="16384" y="1561"/>
                          </a:lnTo>
                          <a:lnTo>
                            <a:pt x="15951" y="1295"/>
                          </a:lnTo>
                          <a:lnTo>
                            <a:pt x="15486" y="1063"/>
                          </a:lnTo>
                          <a:lnTo>
                            <a:pt x="14988" y="864"/>
                          </a:lnTo>
                          <a:lnTo>
                            <a:pt x="14522" y="665"/>
                          </a:lnTo>
                          <a:lnTo>
                            <a:pt x="14023" y="498"/>
                          </a:lnTo>
                          <a:lnTo>
                            <a:pt x="13492" y="332"/>
                          </a:lnTo>
                          <a:lnTo>
                            <a:pt x="12428" y="132"/>
                          </a:lnTo>
                          <a:lnTo>
                            <a:pt x="11897" y="65"/>
                          </a:lnTo>
                          <a:lnTo>
                            <a:pt x="11365" y="33"/>
                          </a:lnTo>
                          <a:lnTo>
                            <a:pt x="10800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14" name="Shape 614"/>
                    <p:cNvSpPr/>
                    <p:nvPr/>
                  </p:nvSpPr>
                  <p:spPr>
                    <a:xfrm>
                      <a:off x="20487" y="20487"/>
                      <a:ext cx="291695" cy="29169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0800" y="21600"/>
                          </a:moveTo>
                          <a:lnTo>
                            <a:pt x="10232" y="21600"/>
                          </a:lnTo>
                          <a:lnTo>
                            <a:pt x="9701" y="21524"/>
                          </a:lnTo>
                          <a:lnTo>
                            <a:pt x="9171" y="21486"/>
                          </a:lnTo>
                          <a:lnTo>
                            <a:pt x="8110" y="21259"/>
                          </a:lnTo>
                          <a:lnTo>
                            <a:pt x="7579" y="21107"/>
                          </a:lnTo>
                          <a:lnTo>
                            <a:pt x="7086" y="20956"/>
                          </a:lnTo>
                          <a:lnTo>
                            <a:pt x="6594" y="20729"/>
                          </a:lnTo>
                          <a:lnTo>
                            <a:pt x="6138" y="20539"/>
                          </a:lnTo>
                          <a:lnTo>
                            <a:pt x="5647" y="20274"/>
                          </a:lnTo>
                          <a:lnTo>
                            <a:pt x="5191" y="20046"/>
                          </a:lnTo>
                          <a:lnTo>
                            <a:pt x="4774" y="19744"/>
                          </a:lnTo>
                          <a:lnTo>
                            <a:pt x="4358" y="19440"/>
                          </a:lnTo>
                          <a:lnTo>
                            <a:pt x="3941" y="19137"/>
                          </a:lnTo>
                          <a:lnTo>
                            <a:pt x="3562" y="18796"/>
                          </a:lnTo>
                          <a:lnTo>
                            <a:pt x="3184" y="18416"/>
                          </a:lnTo>
                          <a:lnTo>
                            <a:pt x="2804" y="18038"/>
                          </a:lnTo>
                          <a:lnTo>
                            <a:pt x="2463" y="17659"/>
                          </a:lnTo>
                          <a:lnTo>
                            <a:pt x="1553" y="16408"/>
                          </a:lnTo>
                          <a:lnTo>
                            <a:pt x="1326" y="15953"/>
                          </a:lnTo>
                          <a:lnTo>
                            <a:pt x="1061" y="15462"/>
                          </a:lnTo>
                          <a:lnTo>
                            <a:pt x="871" y="15006"/>
                          </a:lnTo>
                          <a:lnTo>
                            <a:pt x="644" y="14514"/>
                          </a:lnTo>
                          <a:lnTo>
                            <a:pt x="492" y="14021"/>
                          </a:lnTo>
                          <a:lnTo>
                            <a:pt x="341" y="13490"/>
                          </a:lnTo>
                          <a:lnTo>
                            <a:pt x="114" y="12429"/>
                          </a:lnTo>
                          <a:lnTo>
                            <a:pt x="75" y="11899"/>
                          </a:lnTo>
                          <a:lnTo>
                            <a:pt x="0" y="11368"/>
                          </a:lnTo>
                          <a:lnTo>
                            <a:pt x="0" y="10232"/>
                          </a:lnTo>
                          <a:lnTo>
                            <a:pt x="75" y="9701"/>
                          </a:lnTo>
                          <a:lnTo>
                            <a:pt x="114" y="9171"/>
                          </a:lnTo>
                          <a:lnTo>
                            <a:pt x="341" y="8110"/>
                          </a:lnTo>
                          <a:lnTo>
                            <a:pt x="492" y="7579"/>
                          </a:lnTo>
                          <a:lnTo>
                            <a:pt x="644" y="7086"/>
                          </a:lnTo>
                          <a:lnTo>
                            <a:pt x="871" y="6593"/>
                          </a:lnTo>
                          <a:lnTo>
                            <a:pt x="1061" y="6138"/>
                          </a:lnTo>
                          <a:lnTo>
                            <a:pt x="1326" y="5647"/>
                          </a:lnTo>
                          <a:lnTo>
                            <a:pt x="1553" y="5191"/>
                          </a:lnTo>
                          <a:lnTo>
                            <a:pt x="1856" y="4774"/>
                          </a:lnTo>
                          <a:lnTo>
                            <a:pt x="2160" y="4358"/>
                          </a:lnTo>
                          <a:lnTo>
                            <a:pt x="2463" y="3941"/>
                          </a:lnTo>
                          <a:lnTo>
                            <a:pt x="2804" y="3562"/>
                          </a:lnTo>
                          <a:lnTo>
                            <a:pt x="3184" y="3184"/>
                          </a:lnTo>
                          <a:lnTo>
                            <a:pt x="3562" y="2804"/>
                          </a:lnTo>
                          <a:lnTo>
                            <a:pt x="3941" y="2463"/>
                          </a:lnTo>
                          <a:lnTo>
                            <a:pt x="4358" y="2160"/>
                          </a:lnTo>
                          <a:lnTo>
                            <a:pt x="4774" y="1856"/>
                          </a:lnTo>
                          <a:lnTo>
                            <a:pt x="5191" y="1553"/>
                          </a:lnTo>
                          <a:lnTo>
                            <a:pt x="5647" y="1326"/>
                          </a:lnTo>
                          <a:lnTo>
                            <a:pt x="6138" y="1061"/>
                          </a:lnTo>
                          <a:lnTo>
                            <a:pt x="6594" y="871"/>
                          </a:lnTo>
                          <a:lnTo>
                            <a:pt x="7086" y="644"/>
                          </a:lnTo>
                          <a:lnTo>
                            <a:pt x="7579" y="492"/>
                          </a:lnTo>
                          <a:lnTo>
                            <a:pt x="8110" y="341"/>
                          </a:lnTo>
                          <a:lnTo>
                            <a:pt x="9171" y="114"/>
                          </a:lnTo>
                          <a:lnTo>
                            <a:pt x="9701" y="75"/>
                          </a:lnTo>
                          <a:lnTo>
                            <a:pt x="10232" y="0"/>
                          </a:lnTo>
                          <a:lnTo>
                            <a:pt x="11368" y="0"/>
                          </a:lnTo>
                          <a:lnTo>
                            <a:pt x="11899" y="75"/>
                          </a:lnTo>
                          <a:lnTo>
                            <a:pt x="12429" y="114"/>
                          </a:lnTo>
                          <a:lnTo>
                            <a:pt x="13490" y="341"/>
                          </a:lnTo>
                          <a:lnTo>
                            <a:pt x="14021" y="492"/>
                          </a:lnTo>
                          <a:lnTo>
                            <a:pt x="14514" y="644"/>
                          </a:lnTo>
                          <a:lnTo>
                            <a:pt x="15006" y="871"/>
                          </a:lnTo>
                          <a:lnTo>
                            <a:pt x="15462" y="1061"/>
                          </a:lnTo>
                          <a:lnTo>
                            <a:pt x="15953" y="1326"/>
                          </a:lnTo>
                          <a:lnTo>
                            <a:pt x="16408" y="1553"/>
                          </a:lnTo>
                          <a:lnTo>
                            <a:pt x="17659" y="2463"/>
                          </a:lnTo>
                          <a:lnTo>
                            <a:pt x="18038" y="2804"/>
                          </a:lnTo>
                          <a:lnTo>
                            <a:pt x="18416" y="3184"/>
                          </a:lnTo>
                          <a:lnTo>
                            <a:pt x="18796" y="3562"/>
                          </a:lnTo>
                          <a:lnTo>
                            <a:pt x="19137" y="3941"/>
                          </a:lnTo>
                          <a:lnTo>
                            <a:pt x="19440" y="4358"/>
                          </a:lnTo>
                          <a:lnTo>
                            <a:pt x="19744" y="4774"/>
                          </a:lnTo>
                          <a:lnTo>
                            <a:pt x="20047" y="5191"/>
                          </a:lnTo>
                          <a:lnTo>
                            <a:pt x="20274" y="5647"/>
                          </a:lnTo>
                          <a:lnTo>
                            <a:pt x="20539" y="6138"/>
                          </a:lnTo>
                          <a:lnTo>
                            <a:pt x="20729" y="6593"/>
                          </a:lnTo>
                          <a:lnTo>
                            <a:pt x="20956" y="7086"/>
                          </a:lnTo>
                          <a:lnTo>
                            <a:pt x="21107" y="7579"/>
                          </a:lnTo>
                          <a:lnTo>
                            <a:pt x="21259" y="8110"/>
                          </a:lnTo>
                          <a:lnTo>
                            <a:pt x="21486" y="9171"/>
                          </a:lnTo>
                          <a:lnTo>
                            <a:pt x="21524" y="9701"/>
                          </a:lnTo>
                          <a:lnTo>
                            <a:pt x="21600" y="10232"/>
                          </a:lnTo>
                          <a:lnTo>
                            <a:pt x="21600" y="11368"/>
                          </a:lnTo>
                          <a:lnTo>
                            <a:pt x="21524" y="11899"/>
                          </a:lnTo>
                          <a:lnTo>
                            <a:pt x="21486" y="12429"/>
                          </a:lnTo>
                          <a:lnTo>
                            <a:pt x="21259" y="13490"/>
                          </a:lnTo>
                          <a:lnTo>
                            <a:pt x="21107" y="14021"/>
                          </a:lnTo>
                          <a:lnTo>
                            <a:pt x="20956" y="14514"/>
                          </a:lnTo>
                          <a:lnTo>
                            <a:pt x="20729" y="15006"/>
                          </a:lnTo>
                          <a:lnTo>
                            <a:pt x="20539" y="15462"/>
                          </a:lnTo>
                          <a:lnTo>
                            <a:pt x="20274" y="15953"/>
                          </a:lnTo>
                          <a:lnTo>
                            <a:pt x="20047" y="16408"/>
                          </a:lnTo>
                          <a:lnTo>
                            <a:pt x="19137" y="17659"/>
                          </a:lnTo>
                          <a:lnTo>
                            <a:pt x="18796" y="18038"/>
                          </a:lnTo>
                          <a:lnTo>
                            <a:pt x="18416" y="18416"/>
                          </a:lnTo>
                          <a:lnTo>
                            <a:pt x="18038" y="18796"/>
                          </a:lnTo>
                          <a:lnTo>
                            <a:pt x="17659" y="19137"/>
                          </a:lnTo>
                          <a:lnTo>
                            <a:pt x="16825" y="19744"/>
                          </a:lnTo>
                          <a:lnTo>
                            <a:pt x="16408" y="20046"/>
                          </a:lnTo>
                          <a:lnTo>
                            <a:pt x="15953" y="20274"/>
                          </a:lnTo>
                          <a:lnTo>
                            <a:pt x="15462" y="20539"/>
                          </a:lnTo>
                          <a:lnTo>
                            <a:pt x="15006" y="20729"/>
                          </a:lnTo>
                          <a:lnTo>
                            <a:pt x="14514" y="20956"/>
                          </a:lnTo>
                          <a:lnTo>
                            <a:pt x="14021" y="21107"/>
                          </a:lnTo>
                          <a:lnTo>
                            <a:pt x="13490" y="21259"/>
                          </a:lnTo>
                          <a:lnTo>
                            <a:pt x="12429" y="21486"/>
                          </a:lnTo>
                          <a:lnTo>
                            <a:pt x="11899" y="21524"/>
                          </a:lnTo>
                          <a:lnTo>
                            <a:pt x="11368" y="21600"/>
                          </a:lnTo>
                          <a:lnTo>
                            <a:pt x="10800" y="2160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15" name="Shape 615"/>
                    <p:cNvSpPr/>
                    <p:nvPr/>
                  </p:nvSpPr>
                  <p:spPr>
                    <a:xfrm>
                      <a:off x="167868" y="74215"/>
                      <a:ext cx="46060" cy="1422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0" y="14607"/>
                          </a:lnTo>
                          <a:lnTo>
                            <a:pt x="2160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16" name="Shape 616"/>
                    <p:cNvSpPr/>
                    <p:nvPr/>
                  </p:nvSpPr>
                  <p:spPr>
                    <a:xfrm flipV="1">
                      <a:off x="166334" y="20487"/>
                      <a:ext cx="1" cy="24564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17" name="Shape 617"/>
                    <p:cNvSpPr/>
                    <p:nvPr/>
                  </p:nvSpPr>
                  <p:spPr>
                    <a:xfrm>
                      <a:off x="93673" y="39923"/>
                      <a:ext cx="11768" cy="20993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18" name="Shape 618"/>
                    <p:cNvSpPr/>
                    <p:nvPr/>
                  </p:nvSpPr>
                  <p:spPr>
                    <a:xfrm>
                      <a:off x="39923" y="93652"/>
                      <a:ext cx="20993" cy="11789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19" name="Shape 619"/>
                    <p:cNvSpPr/>
                    <p:nvPr/>
                  </p:nvSpPr>
                  <p:spPr>
                    <a:xfrm>
                      <a:off x="20487" y="166334"/>
                      <a:ext cx="24564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20" name="Shape 620"/>
                    <p:cNvSpPr/>
                    <p:nvPr/>
                  </p:nvSpPr>
                  <p:spPr>
                    <a:xfrm flipV="1">
                      <a:off x="39923" y="227228"/>
                      <a:ext cx="20993" cy="11768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21" name="Shape 621"/>
                    <p:cNvSpPr/>
                    <p:nvPr/>
                  </p:nvSpPr>
                  <p:spPr>
                    <a:xfrm flipV="1">
                      <a:off x="93673" y="271753"/>
                      <a:ext cx="11768" cy="20993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22" name="Shape 622"/>
                    <p:cNvSpPr/>
                    <p:nvPr/>
                  </p:nvSpPr>
                  <p:spPr>
                    <a:xfrm>
                      <a:off x="166334" y="287618"/>
                      <a:ext cx="1" cy="24564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23" name="Shape 623"/>
                    <p:cNvSpPr/>
                    <p:nvPr/>
                  </p:nvSpPr>
                  <p:spPr>
                    <a:xfrm flipH="1" flipV="1">
                      <a:off x="227228" y="271753"/>
                      <a:ext cx="11768" cy="20993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24" name="Shape 624"/>
                    <p:cNvSpPr/>
                    <p:nvPr/>
                  </p:nvSpPr>
                  <p:spPr>
                    <a:xfrm flipH="1" flipV="1">
                      <a:off x="271753" y="227228"/>
                      <a:ext cx="20993" cy="11768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25" name="Shape 625"/>
                    <p:cNvSpPr/>
                    <p:nvPr/>
                  </p:nvSpPr>
                  <p:spPr>
                    <a:xfrm flipH="1">
                      <a:off x="287618" y="166334"/>
                      <a:ext cx="24564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26" name="Shape 626"/>
                    <p:cNvSpPr/>
                    <p:nvPr/>
                  </p:nvSpPr>
                  <p:spPr>
                    <a:xfrm flipV="1">
                      <a:off x="271753" y="93652"/>
                      <a:ext cx="20993" cy="11789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27" name="Shape 627"/>
                    <p:cNvSpPr/>
                    <p:nvPr/>
                  </p:nvSpPr>
                  <p:spPr>
                    <a:xfrm flipH="1">
                      <a:off x="227228" y="39923"/>
                      <a:ext cx="11768" cy="20993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  <p:grpSp>
                <p:nvGrpSpPr>
                  <p:cNvPr id="637" name="Group 637"/>
                  <p:cNvGrpSpPr/>
                  <p:nvPr/>
                </p:nvGrpSpPr>
                <p:grpSpPr>
                  <a:xfrm>
                    <a:off x="2769483" y="21"/>
                    <a:ext cx="215967" cy="342356"/>
                    <a:chOff x="0" y="21"/>
                    <a:chExt cx="215965" cy="342355"/>
                  </a:xfrm>
                </p:grpSpPr>
                <p:sp>
                  <p:nvSpPr>
                    <p:cNvPr id="629" name="Shape 629"/>
                    <p:cNvSpPr/>
                    <p:nvPr/>
                  </p:nvSpPr>
                  <p:spPr>
                    <a:xfrm>
                      <a:off x="64991" y="298376"/>
                      <a:ext cx="85984" cy="18934"/>
                    </a:xfrm>
                    <a:prstGeom prst="rect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30" name="Shape 630"/>
                    <p:cNvSpPr/>
                    <p:nvPr/>
                  </p:nvSpPr>
                  <p:spPr>
                    <a:xfrm>
                      <a:off x="64991" y="278919"/>
                      <a:ext cx="85984" cy="18933"/>
                    </a:xfrm>
                    <a:prstGeom prst="rect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31" name="Shape 631"/>
                    <p:cNvSpPr/>
                    <p:nvPr/>
                  </p:nvSpPr>
                  <p:spPr>
                    <a:xfrm>
                      <a:off x="64991" y="317309"/>
                      <a:ext cx="85984" cy="2506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0"/>
                          </a:moveTo>
                          <a:lnTo>
                            <a:pt x="0" y="3078"/>
                          </a:lnTo>
                          <a:lnTo>
                            <a:pt x="127" y="5739"/>
                          </a:lnTo>
                          <a:lnTo>
                            <a:pt x="517" y="8383"/>
                          </a:lnTo>
                          <a:lnTo>
                            <a:pt x="1029" y="10574"/>
                          </a:lnTo>
                          <a:lnTo>
                            <a:pt x="1800" y="11913"/>
                          </a:lnTo>
                          <a:lnTo>
                            <a:pt x="9897" y="21165"/>
                          </a:lnTo>
                          <a:lnTo>
                            <a:pt x="10800" y="21600"/>
                          </a:lnTo>
                          <a:lnTo>
                            <a:pt x="11697" y="21165"/>
                          </a:lnTo>
                          <a:lnTo>
                            <a:pt x="19800" y="11913"/>
                          </a:lnTo>
                          <a:lnTo>
                            <a:pt x="20571" y="10574"/>
                          </a:lnTo>
                          <a:lnTo>
                            <a:pt x="21083" y="8383"/>
                          </a:lnTo>
                          <a:lnTo>
                            <a:pt x="21468" y="5739"/>
                          </a:lnTo>
                          <a:lnTo>
                            <a:pt x="21600" y="3078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32" name="Shape 632"/>
                    <p:cNvSpPr/>
                    <p:nvPr/>
                  </p:nvSpPr>
                  <p:spPr>
                    <a:xfrm>
                      <a:off x="55788" y="118237"/>
                      <a:ext cx="29670" cy="14021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21600"/>
                          </a:moveTo>
                          <a:lnTo>
                            <a:pt x="8934" y="922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33" name="Shape 633"/>
                    <p:cNvSpPr/>
                    <p:nvPr/>
                  </p:nvSpPr>
                  <p:spPr>
                    <a:xfrm>
                      <a:off x="-1" y="21"/>
                      <a:ext cx="215967" cy="25843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5100" y="21600"/>
                          </a:moveTo>
                          <a:lnTo>
                            <a:pt x="15356" y="20659"/>
                          </a:lnTo>
                          <a:lnTo>
                            <a:pt x="15713" y="19761"/>
                          </a:lnTo>
                          <a:lnTo>
                            <a:pt x="16123" y="18906"/>
                          </a:lnTo>
                          <a:lnTo>
                            <a:pt x="16584" y="18135"/>
                          </a:lnTo>
                          <a:lnTo>
                            <a:pt x="17096" y="17408"/>
                          </a:lnTo>
                          <a:lnTo>
                            <a:pt x="17607" y="16681"/>
                          </a:lnTo>
                          <a:lnTo>
                            <a:pt x="18733" y="15313"/>
                          </a:lnTo>
                          <a:lnTo>
                            <a:pt x="19297" y="14628"/>
                          </a:lnTo>
                          <a:lnTo>
                            <a:pt x="19807" y="13945"/>
                          </a:lnTo>
                          <a:lnTo>
                            <a:pt x="20270" y="13260"/>
                          </a:lnTo>
                          <a:lnTo>
                            <a:pt x="20730" y="12490"/>
                          </a:lnTo>
                          <a:lnTo>
                            <a:pt x="21087" y="11719"/>
                          </a:lnTo>
                          <a:lnTo>
                            <a:pt x="21344" y="10864"/>
                          </a:lnTo>
                          <a:lnTo>
                            <a:pt x="21497" y="9967"/>
                          </a:lnTo>
                          <a:lnTo>
                            <a:pt x="21547" y="9496"/>
                          </a:lnTo>
                          <a:lnTo>
                            <a:pt x="21600" y="9025"/>
                          </a:lnTo>
                          <a:lnTo>
                            <a:pt x="21497" y="8084"/>
                          </a:lnTo>
                          <a:lnTo>
                            <a:pt x="21344" y="7187"/>
                          </a:lnTo>
                          <a:lnTo>
                            <a:pt x="21087" y="6329"/>
                          </a:lnTo>
                          <a:lnTo>
                            <a:pt x="20730" y="5518"/>
                          </a:lnTo>
                          <a:lnTo>
                            <a:pt x="20270" y="4705"/>
                          </a:lnTo>
                          <a:lnTo>
                            <a:pt x="19757" y="3978"/>
                          </a:lnTo>
                          <a:lnTo>
                            <a:pt x="19091" y="3293"/>
                          </a:lnTo>
                          <a:lnTo>
                            <a:pt x="18427" y="2652"/>
                          </a:lnTo>
                          <a:lnTo>
                            <a:pt x="17657" y="2053"/>
                          </a:lnTo>
                          <a:lnTo>
                            <a:pt x="16840" y="1540"/>
                          </a:lnTo>
                          <a:lnTo>
                            <a:pt x="15917" y="1112"/>
                          </a:lnTo>
                          <a:lnTo>
                            <a:pt x="14997" y="727"/>
                          </a:lnTo>
                          <a:lnTo>
                            <a:pt x="14024" y="427"/>
                          </a:lnTo>
                          <a:lnTo>
                            <a:pt x="12950" y="170"/>
                          </a:lnTo>
                          <a:lnTo>
                            <a:pt x="11926" y="42"/>
                          </a:lnTo>
                          <a:lnTo>
                            <a:pt x="10800" y="0"/>
                          </a:lnTo>
                          <a:lnTo>
                            <a:pt x="9674" y="42"/>
                          </a:lnTo>
                          <a:lnTo>
                            <a:pt x="8650" y="170"/>
                          </a:lnTo>
                          <a:lnTo>
                            <a:pt x="7576" y="427"/>
                          </a:lnTo>
                          <a:lnTo>
                            <a:pt x="6603" y="727"/>
                          </a:lnTo>
                          <a:lnTo>
                            <a:pt x="5681" y="1112"/>
                          </a:lnTo>
                          <a:lnTo>
                            <a:pt x="4760" y="1540"/>
                          </a:lnTo>
                          <a:lnTo>
                            <a:pt x="3940" y="2053"/>
                          </a:lnTo>
                          <a:lnTo>
                            <a:pt x="3173" y="2652"/>
                          </a:lnTo>
                          <a:lnTo>
                            <a:pt x="2507" y="3293"/>
                          </a:lnTo>
                          <a:lnTo>
                            <a:pt x="1843" y="3978"/>
                          </a:lnTo>
                          <a:lnTo>
                            <a:pt x="1330" y="4705"/>
                          </a:lnTo>
                          <a:lnTo>
                            <a:pt x="870" y="5518"/>
                          </a:lnTo>
                          <a:lnTo>
                            <a:pt x="513" y="6329"/>
                          </a:lnTo>
                          <a:lnTo>
                            <a:pt x="256" y="7187"/>
                          </a:lnTo>
                          <a:lnTo>
                            <a:pt x="103" y="8084"/>
                          </a:lnTo>
                          <a:lnTo>
                            <a:pt x="0" y="9025"/>
                          </a:lnTo>
                          <a:lnTo>
                            <a:pt x="50" y="9496"/>
                          </a:lnTo>
                          <a:lnTo>
                            <a:pt x="103" y="9967"/>
                          </a:lnTo>
                          <a:lnTo>
                            <a:pt x="256" y="10864"/>
                          </a:lnTo>
                          <a:lnTo>
                            <a:pt x="513" y="11719"/>
                          </a:lnTo>
                          <a:lnTo>
                            <a:pt x="870" y="12490"/>
                          </a:lnTo>
                          <a:lnTo>
                            <a:pt x="1330" y="13260"/>
                          </a:lnTo>
                          <a:lnTo>
                            <a:pt x="1791" y="13945"/>
                          </a:lnTo>
                          <a:lnTo>
                            <a:pt x="2303" y="14628"/>
                          </a:lnTo>
                          <a:lnTo>
                            <a:pt x="2867" y="15313"/>
                          </a:lnTo>
                          <a:lnTo>
                            <a:pt x="3993" y="16681"/>
                          </a:lnTo>
                          <a:lnTo>
                            <a:pt x="4504" y="17408"/>
                          </a:lnTo>
                          <a:lnTo>
                            <a:pt x="5016" y="18135"/>
                          </a:lnTo>
                          <a:lnTo>
                            <a:pt x="5477" y="18906"/>
                          </a:lnTo>
                          <a:lnTo>
                            <a:pt x="5887" y="19761"/>
                          </a:lnTo>
                          <a:lnTo>
                            <a:pt x="6244" y="20659"/>
                          </a:lnTo>
                          <a:lnTo>
                            <a:pt x="650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34" name="Shape 634"/>
                    <p:cNvSpPr/>
                    <p:nvPr/>
                  </p:nvSpPr>
                  <p:spPr>
                    <a:xfrm>
                      <a:off x="130508" y="118237"/>
                      <a:ext cx="29670" cy="14021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1600" y="0"/>
                          </a:moveTo>
                          <a:lnTo>
                            <a:pt x="12666" y="9222"/>
                          </a:lnTo>
                          <a:lnTo>
                            <a:pt x="0" y="21600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35" name="Shape 635"/>
                    <p:cNvSpPr/>
                    <p:nvPr/>
                  </p:nvSpPr>
                  <p:spPr>
                    <a:xfrm>
                      <a:off x="70118" y="113110"/>
                      <a:ext cx="75730" cy="1639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0" y="2022"/>
                          </a:moveTo>
                          <a:lnTo>
                            <a:pt x="4962" y="21600"/>
                          </a:lnTo>
                          <a:lnTo>
                            <a:pt x="9925" y="2022"/>
                          </a:lnTo>
                          <a:lnTo>
                            <a:pt x="10362" y="692"/>
                          </a:lnTo>
                          <a:lnTo>
                            <a:pt x="10800" y="0"/>
                          </a:lnTo>
                          <a:lnTo>
                            <a:pt x="11238" y="692"/>
                          </a:lnTo>
                          <a:lnTo>
                            <a:pt x="11675" y="2022"/>
                          </a:lnTo>
                          <a:lnTo>
                            <a:pt x="16638" y="21600"/>
                          </a:lnTo>
                          <a:lnTo>
                            <a:pt x="21600" y="2022"/>
                          </a:lnTo>
                        </a:path>
                      </a:pathLst>
                    </a:cu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endParaRPr/>
                    </a:p>
                  </p:txBody>
                </p:sp>
                <p:sp>
                  <p:nvSpPr>
                    <p:cNvPr id="636" name="Shape 636"/>
                    <p:cNvSpPr/>
                    <p:nvPr/>
                  </p:nvSpPr>
                  <p:spPr>
                    <a:xfrm>
                      <a:off x="64991" y="260512"/>
                      <a:ext cx="85984" cy="1"/>
                    </a:xfrm>
                    <a:prstGeom prst="line">
                      <a:avLst/>
                    </a:prstGeom>
                    <a:noFill/>
                    <a:ln w="12175" cap="rnd">
                      <a:solidFill>
                        <a:srgbClr val="CFE2F3"/>
                      </a:solidFill>
                      <a:prstDash val="solid"/>
                      <a:round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endParaRPr/>
                    </a:p>
                  </p:txBody>
                </p:sp>
              </p:grpSp>
            </p:grpSp>
          </p:grpSp>
          <p:grpSp>
            <p:nvGrpSpPr>
              <p:cNvPr id="647" name="Group 647"/>
              <p:cNvGrpSpPr/>
              <p:nvPr/>
            </p:nvGrpSpPr>
            <p:grpSpPr>
              <a:xfrm>
                <a:off x="8366739" y="6420"/>
                <a:ext cx="342882" cy="418107"/>
                <a:chOff x="0" y="21"/>
                <a:chExt cx="342880" cy="418105"/>
              </a:xfrm>
            </p:grpSpPr>
            <p:sp>
              <p:nvSpPr>
                <p:cNvPr id="640" name="Shape 640"/>
                <p:cNvSpPr/>
                <p:nvPr/>
              </p:nvSpPr>
              <p:spPr>
                <a:xfrm>
                  <a:off x="0" y="20487"/>
                  <a:ext cx="325483" cy="3976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lnTo>
                        <a:pt x="21567" y="20543"/>
                      </a:lnTo>
                      <a:lnTo>
                        <a:pt x="21498" y="20738"/>
                      </a:lnTo>
                      <a:lnTo>
                        <a:pt x="21362" y="20961"/>
                      </a:lnTo>
                      <a:lnTo>
                        <a:pt x="21193" y="21155"/>
                      </a:lnTo>
                      <a:lnTo>
                        <a:pt x="20989" y="21321"/>
                      </a:lnTo>
                      <a:lnTo>
                        <a:pt x="20751" y="21461"/>
                      </a:lnTo>
                      <a:lnTo>
                        <a:pt x="20547" y="21573"/>
                      </a:lnTo>
                      <a:lnTo>
                        <a:pt x="20309" y="21600"/>
                      </a:lnTo>
                      <a:lnTo>
                        <a:pt x="1427" y="21600"/>
                      </a:lnTo>
                      <a:lnTo>
                        <a:pt x="1189" y="21573"/>
                      </a:lnTo>
                      <a:lnTo>
                        <a:pt x="951" y="21461"/>
                      </a:lnTo>
                      <a:lnTo>
                        <a:pt x="714" y="21321"/>
                      </a:lnTo>
                      <a:lnTo>
                        <a:pt x="476" y="21155"/>
                      </a:lnTo>
                      <a:lnTo>
                        <a:pt x="305" y="20961"/>
                      </a:lnTo>
                      <a:lnTo>
                        <a:pt x="137" y="20738"/>
                      </a:lnTo>
                      <a:lnTo>
                        <a:pt x="35" y="20543"/>
                      </a:lnTo>
                      <a:lnTo>
                        <a:pt x="0" y="20349"/>
                      </a:lnTo>
                      <a:lnTo>
                        <a:pt x="0" y="1001"/>
                      </a:lnTo>
                      <a:lnTo>
                        <a:pt x="35" y="806"/>
                      </a:lnTo>
                      <a:lnTo>
                        <a:pt x="137" y="639"/>
                      </a:lnTo>
                      <a:lnTo>
                        <a:pt x="272" y="473"/>
                      </a:lnTo>
                      <a:lnTo>
                        <a:pt x="476" y="306"/>
                      </a:lnTo>
                      <a:lnTo>
                        <a:pt x="679" y="195"/>
                      </a:lnTo>
                      <a:lnTo>
                        <a:pt x="918" y="83"/>
                      </a:lnTo>
                      <a:lnTo>
                        <a:pt x="1155" y="27"/>
                      </a:lnTo>
                      <a:lnTo>
                        <a:pt x="1358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41" name="Shape 641"/>
                <p:cNvSpPr/>
                <p:nvPr/>
              </p:nvSpPr>
              <p:spPr>
                <a:xfrm>
                  <a:off x="25593" y="21"/>
                  <a:ext cx="317288" cy="3889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922"/>
                      </a:moveTo>
                      <a:lnTo>
                        <a:pt x="21600" y="20690"/>
                      </a:lnTo>
                      <a:lnTo>
                        <a:pt x="21566" y="20860"/>
                      </a:lnTo>
                      <a:lnTo>
                        <a:pt x="21496" y="21032"/>
                      </a:lnTo>
                      <a:lnTo>
                        <a:pt x="21425" y="21173"/>
                      </a:lnTo>
                      <a:lnTo>
                        <a:pt x="21287" y="21315"/>
                      </a:lnTo>
                      <a:lnTo>
                        <a:pt x="21112" y="21430"/>
                      </a:lnTo>
                      <a:lnTo>
                        <a:pt x="20903" y="21515"/>
                      </a:lnTo>
                      <a:lnTo>
                        <a:pt x="20695" y="21571"/>
                      </a:lnTo>
                      <a:lnTo>
                        <a:pt x="20486" y="21600"/>
                      </a:lnTo>
                      <a:lnTo>
                        <a:pt x="1114" y="21600"/>
                      </a:lnTo>
                      <a:lnTo>
                        <a:pt x="905" y="21571"/>
                      </a:lnTo>
                      <a:lnTo>
                        <a:pt x="697" y="21515"/>
                      </a:lnTo>
                      <a:lnTo>
                        <a:pt x="488" y="21430"/>
                      </a:lnTo>
                      <a:lnTo>
                        <a:pt x="313" y="21315"/>
                      </a:lnTo>
                      <a:lnTo>
                        <a:pt x="175" y="21173"/>
                      </a:lnTo>
                      <a:lnTo>
                        <a:pt x="104" y="21032"/>
                      </a:lnTo>
                      <a:lnTo>
                        <a:pt x="34" y="20860"/>
                      </a:lnTo>
                      <a:lnTo>
                        <a:pt x="0" y="20690"/>
                      </a:lnTo>
                      <a:lnTo>
                        <a:pt x="0" y="909"/>
                      </a:lnTo>
                      <a:lnTo>
                        <a:pt x="34" y="711"/>
                      </a:lnTo>
                      <a:lnTo>
                        <a:pt x="104" y="540"/>
                      </a:lnTo>
                      <a:lnTo>
                        <a:pt x="175" y="398"/>
                      </a:lnTo>
                      <a:lnTo>
                        <a:pt x="313" y="256"/>
                      </a:lnTo>
                      <a:lnTo>
                        <a:pt x="488" y="142"/>
                      </a:lnTo>
                      <a:lnTo>
                        <a:pt x="697" y="57"/>
                      </a:lnTo>
                      <a:lnTo>
                        <a:pt x="905" y="0"/>
                      </a:lnTo>
                      <a:lnTo>
                        <a:pt x="16792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42" name="Shape 642"/>
                <p:cNvSpPr/>
                <p:nvPr/>
              </p:nvSpPr>
              <p:spPr>
                <a:xfrm flipH="1">
                  <a:off x="77788" y="274821"/>
                  <a:ext cx="112585" cy="1"/>
                </a:xfrm>
                <a:prstGeom prst="line">
                  <a:avLst/>
                </a:pr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43" name="Shape 643"/>
                <p:cNvSpPr/>
                <p:nvPr/>
              </p:nvSpPr>
              <p:spPr>
                <a:xfrm flipH="1" flipV="1">
                  <a:off x="77788" y="228783"/>
                  <a:ext cx="214937" cy="1"/>
                </a:xfrm>
                <a:prstGeom prst="line">
                  <a:avLst/>
                </a:pr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44" name="Shape 644"/>
                <p:cNvSpPr/>
                <p:nvPr/>
              </p:nvSpPr>
              <p:spPr>
                <a:xfrm flipH="1" flipV="1">
                  <a:off x="77788" y="182199"/>
                  <a:ext cx="214937" cy="1"/>
                </a:xfrm>
                <a:prstGeom prst="line">
                  <a:avLst/>
                </a:pr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45" name="Shape 645"/>
                <p:cNvSpPr/>
                <p:nvPr/>
              </p:nvSpPr>
              <p:spPr>
                <a:xfrm flipH="1" flipV="1">
                  <a:off x="77788" y="135635"/>
                  <a:ext cx="214937" cy="1"/>
                </a:xfrm>
                <a:prstGeom prst="line">
                  <a:avLst/>
                </a:pr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46" name="Shape 646"/>
                <p:cNvSpPr/>
                <p:nvPr/>
              </p:nvSpPr>
              <p:spPr>
                <a:xfrm>
                  <a:off x="272258" y="21"/>
                  <a:ext cx="70623" cy="706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6587"/>
                      </a:moveTo>
                      <a:lnTo>
                        <a:pt x="0" y="0"/>
                      </a:lnTo>
                      <a:lnTo>
                        <a:pt x="21600" y="21600"/>
                      </a:lnTo>
                      <a:lnTo>
                        <a:pt x="5006" y="21600"/>
                      </a:lnTo>
                      <a:lnTo>
                        <a:pt x="3914" y="21439"/>
                      </a:lnTo>
                      <a:lnTo>
                        <a:pt x="2976" y="21131"/>
                      </a:lnTo>
                      <a:lnTo>
                        <a:pt x="2191" y="20662"/>
                      </a:lnTo>
                      <a:lnTo>
                        <a:pt x="1407" y="20032"/>
                      </a:lnTo>
                      <a:lnTo>
                        <a:pt x="784" y="19409"/>
                      </a:lnTo>
                      <a:lnTo>
                        <a:pt x="315" y="18470"/>
                      </a:lnTo>
                      <a:lnTo>
                        <a:pt x="0" y="17532"/>
                      </a:lnTo>
                      <a:lnTo>
                        <a:pt x="0" y="16587"/>
                      </a:lnTo>
                      <a:close/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648" name="Shape 648"/>
              <p:cNvSpPr/>
              <p:nvPr/>
            </p:nvSpPr>
            <p:spPr>
              <a:xfrm>
                <a:off x="9267205" y="40964"/>
                <a:ext cx="351077" cy="349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5" y="11497"/>
                    </a:moveTo>
                    <a:lnTo>
                      <a:pt x="10863" y="1362"/>
                    </a:lnTo>
                    <a:lnTo>
                      <a:pt x="10989" y="1235"/>
                    </a:lnTo>
                    <a:lnTo>
                      <a:pt x="11114" y="1077"/>
                    </a:lnTo>
                    <a:lnTo>
                      <a:pt x="11461" y="854"/>
                    </a:lnTo>
                    <a:lnTo>
                      <a:pt x="11839" y="633"/>
                    </a:lnTo>
                    <a:lnTo>
                      <a:pt x="12217" y="411"/>
                    </a:lnTo>
                    <a:lnTo>
                      <a:pt x="12720" y="221"/>
                    </a:lnTo>
                    <a:lnTo>
                      <a:pt x="13161" y="95"/>
                    </a:lnTo>
                    <a:lnTo>
                      <a:pt x="13570" y="31"/>
                    </a:lnTo>
                    <a:lnTo>
                      <a:pt x="13980" y="0"/>
                    </a:lnTo>
                    <a:lnTo>
                      <a:pt x="19993" y="0"/>
                    </a:lnTo>
                    <a:lnTo>
                      <a:pt x="20151" y="62"/>
                    </a:lnTo>
                    <a:lnTo>
                      <a:pt x="20497" y="157"/>
                    </a:lnTo>
                    <a:lnTo>
                      <a:pt x="20813" y="349"/>
                    </a:lnTo>
                    <a:lnTo>
                      <a:pt x="21065" y="538"/>
                    </a:lnTo>
                    <a:lnTo>
                      <a:pt x="21190" y="697"/>
                    </a:lnTo>
                    <a:lnTo>
                      <a:pt x="21316" y="854"/>
                    </a:lnTo>
                    <a:lnTo>
                      <a:pt x="21410" y="1013"/>
                    </a:lnTo>
                    <a:lnTo>
                      <a:pt x="21473" y="1172"/>
                    </a:lnTo>
                    <a:lnTo>
                      <a:pt x="21537" y="1362"/>
                    </a:lnTo>
                    <a:lnTo>
                      <a:pt x="21568" y="1520"/>
                    </a:lnTo>
                    <a:lnTo>
                      <a:pt x="21600" y="1931"/>
                    </a:lnTo>
                    <a:lnTo>
                      <a:pt x="21600" y="7791"/>
                    </a:lnTo>
                    <a:lnTo>
                      <a:pt x="21568" y="8203"/>
                    </a:lnTo>
                    <a:lnTo>
                      <a:pt x="21506" y="8614"/>
                    </a:lnTo>
                    <a:lnTo>
                      <a:pt x="21379" y="9026"/>
                    </a:lnTo>
                    <a:lnTo>
                      <a:pt x="21190" y="9437"/>
                    </a:lnTo>
                    <a:lnTo>
                      <a:pt x="21127" y="9691"/>
                    </a:lnTo>
                    <a:lnTo>
                      <a:pt x="21065" y="9913"/>
                    </a:lnTo>
                    <a:lnTo>
                      <a:pt x="20938" y="10103"/>
                    </a:lnTo>
                    <a:lnTo>
                      <a:pt x="20844" y="10293"/>
                    </a:lnTo>
                    <a:lnTo>
                      <a:pt x="20592" y="10610"/>
                    </a:lnTo>
                    <a:lnTo>
                      <a:pt x="20372" y="10926"/>
                    </a:lnTo>
                    <a:lnTo>
                      <a:pt x="10201" y="21062"/>
                    </a:lnTo>
                    <a:lnTo>
                      <a:pt x="9949" y="21315"/>
                    </a:lnTo>
                    <a:lnTo>
                      <a:pt x="9792" y="21410"/>
                    </a:lnTo>
                    <a:lnTo>
                      <a:pt x="9635" y="21473"/>
                    </a:lnTo>
                    <a:lnTo>
                      <a:pt x="9289" y="21567"/>
                    </a:lnTo>
                    <a:lnTo>
                      <a:pt x="8973" y="21600"/>
                    </a:lnTo>
                    <a:lnTo>
                      <a:pt x="8596" y="21567"/>
                    </a:lnTo>
                    <a:lnTo>
                      <a:pt x="8407" y="21536"/>
                    </a:lnTo>
                    <a:lnTo>
                      <a:pt x="8249" y="21473"/>
                    </a:lnTo>
                    <a:lnTo>
                      <a:pt x="8061" y="21410"/>
                    </a:lnTo>
                    <a:lnTo>
                      <a:pt x="7903" y="21315"/>
                    </a:lnTo>
                    <a:lnTo>
                      <a:pt x="7745" y="21188"/>
                    </a:lnTo>
                    <a:lnTo>
                      <a:pt x="7620" y="21062"/>
                    </a:lnTo>
                    <a:lnTo>
                      <a:pt x="535" y="14094"/>
                    </a:lnTo>
                    <a:lnTo>
                      <a:pt x="346" y="13777"/>
                    </a:lnTo>
                    <a:lnTo>
                      <a:pt x="158" y="13461"/>
                    </a:lnTo>
                    <a:lnTo>
                      <a:pt x="31" y="13143"/>
                    </a:lnTo>
                    <a:lnTo>
                      <a:pt x="0" y="13017"/>
                    </a:lnTo>
                    <a:lnTo>
                      <a:pt x="0" y="12636"/>
                    </a:lnTo>
                    <a:lnTo>
                      <a:pt x="31" y="12479"/>
                    </a:lnTo>
                    <a:lnTo>
                      <a:pt x="158" y="12130"/>
                    </a:lnTo>
                    <a:lnTo>
                      <a:pt x="346" y="11782"/>
                    </a:lnTo>
                    <a:lnTo>
                      <a:pt x="535" y="11497"/>
                    </a:lnTo>
                    <a:close/>
                    <a:moveTo>
                      <a:pt x="16184" y="5447"/>
                    </a:moveTo>
                    <a:lnTo>
                      <a:pt x="16404" y="5637"/>
                    </a:lnTo>
                    <a:lnTo>
                      <a:pt x="16624" y="5763"/>
                    </a:lnTo>
                    <a:lnTo>
                      <a:pt x="16845" y="5827"/>
                    </a:lnTo>
                    <a:lnTo>
                      <a:pt x="17380" y="5827"/>
                    </a:lnTo>
                    <a:lnTo>
                      <a:pt x="17601" y="5763"/>
                    </a:lnTo>
                    <a:lnTo>
                      <a:pt x="17790" y="5637"/>
                    </a:lnTo>
                    <a:lnTo>
                      <a:pt x="17947" y="5447"/>
                    </a:lnTo>
                    <a:lnTo>
                      <a:pt x="18137" y="5258"/>
                    </a:lnTo>
                    <a:lnTo>
                      <a:pt x="18231" y="5035"/>
                    </a:lnTo>
                    <a:lnTo>
                      <a:pt x="18293" y="4845"/>
                    </a:lnTo>
                    <a:lnTo>
                      <a:pt x="18325" y="4624"/>
                    </a:lnTo>
                    <a:lnTo>
                      <a:pt x="18293" y="4371"/>
                    </a:lnTo>
                    <a:lnTo>
                      <a:pt x="18231" y="4117"/>
                    </a:lnTo>
                    <a:lnTo>
                      <a:pt x="18137" y="3895"/>
                    </a:lnTo>
                    <a:lnTo>
                      <a:pt x="17947" y="3705"/>
                    </a:lnTo>
                    <a:lnTo>
                      <a:pt x="17790" y="3546"/>
                    </a:lnTo>
                    <a:lnTo>
                      <a:pt x="17601" y="3451"/>
                    </a:lnTo>
                    <a:lnTo>
                      <a:pt x="17380" y="3356"/>
                    </a:lnTo>
                    <a:lnTo>
                      <a:pt x="17128" y="3325"/>
                    </a:lnTo>
                    <a:lnTo>
                      <a:pt x="16845" y="3356"/>
                    </a:lnTo>
                    <a:lnTo>
                      <a:pt x="16624" y="3451"/>
                    </a:lnTo>
                    <a:lnTo>
                      <a:pt x="16404" y="3546"/>
                    </a:lnTo>
                    <a:lnTo>
                      <a:pt x="16184" y="3705"/>
                    </a:lnTo>
                    <a:lnTo>
                      <a:pt x="16089" y="3895"/>
                    </a:lnTo>
                    <a:lnTo>
                      <a:pt x="15994" y="4117"/>
                    </a:lnTo>
                    <a:lnTo>
                      <a:pt x="15932" y="4371"/>
                    </a:lnTo>
                    <a:lnTo>
                      <a:pt x="15932" y="4845"/>
                    </a:lnTo>
                    <a:lnTo>
                      <a:pt x="15994" y="5035"/>
                    </a:lnTo>
                    <a:lnTo>
                      <a:pt x="16089" y="5258"/>
                    </a:lnTo>
                    <a:lnTo>
                      <a:pt x="16184" y="5447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CFE2F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652" name="Group 652"/>
              <p:cNvGrpSpPr/>
              <p:nvPr/>
            </p:nvGrpSpPr>
            <p:grpSpPr>
              <a:xfrm>
                <a:off x="8839219" y="690334"/>
                <a:ext cx="390980" cy="270152"/>
                <a:chOff x="0" y="0"/>
                <a:chExt cx="390978" cy="270151"/>
              </a:xfrm>
            </p:grpSpPr>
            <p:sp>
              <p:nvSpPr>
                <p:cNvPr id="649" name="Shape 649"/>
                <p:cNvSpPr/>
                <p:nvPr/>
              </p:nvSpPr>
              <p:spPr>
                <a:xfrm>
                  <a:off x="0" y="0"/>
                  <a:ext cx="390979" cy="245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7188"/>
                      </a:lnTo>
                      <a:lnTo>
                        <a:pt x="21543" y="5395"/>
                      </a:lnTo>
                      <a:lnTo>
                        <a:pt x="21515" y="4047"/>
                      </a:lnTo>
                      <a:lnTo>
                        <a:pt x="21346" y="1349"/>
                      </a:lnTo>
                      <a:lnTo>
                        <a:pt x="21261" y="887"/>
                      </a:lnTo>
                      <a:lnTo>
                        <a:pt x="21147" y="0"/>
                      </a:lnTo>
                      <a:lnTo>
                        <a:pt x="452" y="0"/>
                      </a:lnTo>
                      <a:lnTo>
                        <a:pt x="339" y="887"/>
                      </a:lnTo>
                      <a:lnTo>
                        <a:pt x="254" y="1349"/>
                      </a:lnTo>
                      <a:lnTo>
                        <a:pt x="85" y="4047"/>
                      </a:lnTo>
                      <a:lnTo>
                        <a:pt x="56" y="5395"/>
                      </a:lnTo>
                      <a:lnTo>
                        <a:pt x="0" y="7188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50" name="Shape 650"/>
                <p:cNvSpPr/>
                <p:nvPr/>
              </p:nvSpPr>
              <p:spPr>
                <a:xfrm>
                  <a:off x="0" y="26601"/>
                  <a:ext cx="390979" cy="2287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662" y="14303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0969" y="13144"/>
                      </a:lnTo>
                      <a:lnTo>
                        <a:pt x="10884" y="13239"/>
                      </a:lnTo>
                      <a:lnTo>
                        <a:pt x="10715" y="13239"/>
                      </a:lnTo>
                      <a:lnTo>
                        <a:pt x="10630" y="13144"/>
                      </a:ln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5937" y="14303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51" name="Shape 651"/>
                <p:cNvSpPr/>
                <p:nvPr/>
              </p:nvSpPr>
              <p:spPr>
                <a:xfrm>
                  <a:off x="6639" y="257451"/>
                  <a:ext cx="37768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18" y="21600"/>
                      </a:lnTo>
                      <a:lnTo>
                        <a:pt x="21483" y="2160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12175" cap="rnd">
                  <a:solidFill>
                    <a:srgbClr val="CFE2F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653" name="Shape 653"/>
              <p:cNvSpPr/>
              <p:nvPr/>
            </p:nvSpPr>
            <p:spPr>
              <a:xfrm>
                <a:off x="9238767" y="1290774"/>
                <a:ext cx="340844" cy="340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0" y="10249"/>
                    </a:lnTo>
                    <a:lnTo>
                      <a:pt x="130" y="9146"/>
                    </a:lnTo>
                    <a:lnTo>
                      <a:pt x="228" y="8627"/>
                    </a:lnTo>
                    <a:lnTo>
                      <a:pt x="325" y="8109"/>
                    </a:lnTo>
                    <a:lnTo>
                      <a:pt x="487" y="7589"/>
                    </a:lnTo>
                    <a:lnTo>
                      <a:pt x="648" y="7103"/>
                    </a:lnTo>
                    <a:lnTo>
                      <a:pt x="844" y="6584"/>
                    </a:lnTo>
                    <a:lnTo>
                      <a:pt x="1071" y="6130"/>
                    </a:lnTo>
                    <a:lnTo>
                      <a:pt x="1298" y="5644"/>
                    </a:lnTo>
                    <a:lnTo>
                      <a:pt x="1557" y="5190"/>
                    </a:lnTo>
                    <a:lnTo>
                      <a:pt x="1850" y="4767"/>
                    </a:lnTo>
                    <a:lnTo>
                      <a:pt x="2141" y="4345"/>
                    </a:lnTo>
                    <a:lnTo>
                      <a:pt x="2465" y="3924"/>
                    </a:lnTo>
                    <a:lnTo>
                      <a:pt x="2822" y="3536"/>
                    </a:lnTo>
                    <a:lnTo>
                      <a:pt x="3535" y="2822"/>
                    </a:lnTo>
                    <a:lnTo>
                      <a:pt x="3924" y="2465"/>
                    </a:lnTo>
                    <a:lnTo>
                      <a:pt x="4346" y="2140"/>
                    </a:lnTo>
                    <a:lnTo>
                      <a:pt x="4768" y="1848"/>
                    </a:lnTo>
                    <a:lnTo>
                      <a:pt x="5189" y="1557"/>
                    </a:lnTo>
                    <a:lnTo>
                      <a:pt x="5643" y="1297"/>
                    </a:lnTo>
                    <a:lnTo>
                      <a:pt x="6129" y="1071"/>
                    </a:lnTo>
                    <a:lnTo>
                      <a:pt x="6583" y="843"/>
                    </a:lnTo>
                    <a:lnTo>
                      <a:pt x="7103" y="649"/>
                    </a:lnTo>
                    <a:lnTo>
                      <a:pt x="7589" y="486"/>
                    </a:lnTo>
                    <a:lnTo>
                      <a:pt x="8108" y="324"/>
                    </a:lnTo>
                    <a:lnTo>
                      <a:pt x="8627" y="226"/>
                    </a:lnTo>
                    <a:lnTo>
                      <a:pt x="9145" y="129"/>
                    </a:lnTo>
                    <a:lnTo>
                      <a:pt x="9697" y="65"/>
                    </a:lnTo>
                    <a:lnTo>
                      <a:pt x="10248" y="0"/>
                    </a:lnTo>
                    <a:lnTo>
                      <a:pt x="11352" y="0"/>
                    </a:lnTo>
                    <a:lnTo>
                      <a:pt x="11903" y="65"/>
                    </a:lnTo>
                    <a:lnTo>
                      <a:pt x="12455" y="129"/>
                    </a:lnTo>
                    <a:lnTo>
                      <a:pt x="12973" y="226"/>
                    </a:lnTo>
                    <a:lnTo>
                      <a:pt x="13492" y="324"/>
                    </a:lnTo>
                    <a:lnTo>
                      <a:pt x="14011" y="486"/>
                    </a:lnTo>
                    <a:lnTo>
                      <a:pt x="14529" y="649"/>
                    </a:lnTo>
                    <a:lnTo>
                      <a:pt x="15017" y="843"/>
                    </a:lnTo>
                    <a:lnTo>
                      <a:pt x="15471" y="1071"/>
                    </a:lnTo>
                    <a:lnTo>
                      <a:pt x="15957" y="1297"/>
                    </a:lnTo>
                    <a:lnTo>
                      <a:pt x="16411" y="1557"/>
                    </a:lnTo>
                    <a:lnTo>
                      <a:pt x="16833" y="1848"/>
                    </a:lnTo>
                    <a:lnTo>
                      <a:pt x="17254" y="2140"/>
                    </a:lnTo>
                    <a:lnTo>
                      <a:pt x="17676" y="2465"/>
                    </a:lnTo>
                    <a:lnTo>
                      <a:pt x="18065" y="2822"/>
                    </a:lnTo>
                    <a:lnTo>
                      <a:pt x="18421" y="3179"/>
                    </a:lnTo>
                    <a:lnTo>
                      <a:pt x="18810" y="3536"/>
                    </a:lnTo>
                    <a:lnTo>
                      <a:pt x="19135" y="3924"/>
                    </a:lnTo>
                    <a:lnTo>
                      <a:pt x="19459" y="4345"/>
                    </a:lnTo>
                    <a:lnTo>
                      <a:pt x="19750" y="4767"/>
                    </a:lnTo>
                    <a:lnTo>
                      <a:pt x="20043" y="5190"/>
                    </a:lnTo>
                    <a:lnTo>
                      <a:pt x="20303" y="5644"/>
                    </a:lnTo>
                    <a:lnTo>
                      <a:pt x="20529" y="6130"/>
                    </a:lnTo>
                    <a:lnTo>
                      <a:pt x="20756" y="6584"/>
                    </a:lnTo>
                    <a:lnTo>
                      <a:pt x="20952" y="7103"/>
                    </a:lnTo>
                    <a:lnTo>
                      <a:pt x="21113" y="7589"/>
                    </a:lnTo>
                    <a:lnTo>
                      <a:pt x="21275" y="8109"/>
                    </a:lnTo>
                    <a:lnTo>
                      <a:pt x="21372" y="8627"/>
                    </a:lnTo>
                    <a:lnTo>
                      <a:pt x="21470" y="9146"/>
                    </a:lnTo>
                    <a:lnTo>
                      <a:pt x="21600" y="10249"/>
                    </a:lnTo>
                    <a:lnTo>
                      <a:pt x="21600" y="11351"/>
                    </a:lnTo>
                    <a:lnTo>
                      <a:pt x="21470" y="12454"/>
                    </a:lnTo>
                    <a:lnTo>
                      <a:pt x="21275" y="13493"/>
                    </a:lnTo>
                    <a:lnTo>
                      <a:pt x="21113" y="14011"/>
                    </a:lnTo>
                    <a:lnTo>
                      <a:pt x="20952" y="14498"/>
                    </a:lnTo>
                    <a:lnTo>
                      <a:pt x="20756" y="15016"/>
                    </a:lnTo>
                    <a:lnTo>
                      <a:pt x="20529" y="15470"/>
                    </a:lnTo>
                    <a:lnTo>
                      <a:pt x="20303" y="15958"/>
                    </a:lnTo>
                    <a:lnTo>
                      <a:pt x="20043" y="16410"/>
                    </a:lnTo>
                    <a:lnTo>
                      <a:pt x="19750" y="16833"/>
                    </a:lnTo>
                    <a:lnTo>
                      <a:pt x="19459" y="17255"/>
                    </a:lnTo>
                    <a:lnTo>
                      <a:pt x="19135" y="17676"/>
                    </a:lnTo>
                    <a:lnTo>
                      <a:pt x="18810" y="18066"/>
                    </a:lnTo>
                    <a:lnTo>
                      <a:pt x="18421" y="18423"/>
                    </a:lnTo>
                    <a:lnTo>
                      <a:pt x="18065" y="18778"/>
                    </a:lnTo>
                    <a:lnTo>
                      <a:pt x="17676" y="19135"/>
                    </a:lnTo>
                    <a:lnTo>
                      <a:pt x="17254" y="19460"/>
                    </a:lnTo>
                    <a:lnTo>
                      <a:pt x="16833" y="19752"/>
                    </a:lnTo>
                    <a:lnTo>
                      <a:pt x="16411" y="20043"/>
                    </a:lnTo>
                    <a:lnTo>
                      <a:pt x="15957" y="20303"/>
                    </a:lnTo>
                    <a:lnTo>
                      <a:pt x="15471" y="20531"/>
                    </a:lnTo>
                    <a:lnTo>
                      <a:pt x="15017" y="20757"/>
                    </a:lnTo>
                    <a:lnTo>
                      <a:pt x="14529" y="20951"/>
                    </a:lnTo>
                    <a:lnTo>
                      <a:pt x="14011" y="21114"/>
                    </a:lnTo>
                    <a:lnTo>
                      <a:pt x="13492" y="21276"/>
                    </a:lnTo>
                    <a:lnTo>
                      <a:pt x="12973" y="21374"/>
                    </a:lnTo>
                    <a:lnTo>
                      <a:pt x="12455" y="21471"/>
                    </a:lnTo>
                    <a:lnTo>
                      <a:pt x="11903" y="21536"/>
                    </a:lnTo>
                    <a:lnTo>
                      <a:pt x="11352" y="21600"/>
                    </a:lnTo>
                    <a:lnTo>
                      <a:pt x="10248" y="21600"/>
                    </a:lnTo>
                    <a:lnTo>
                      <a:pt x="9697" y="21536"/>
                    </a:lnTo>
                    <a:lnTo>
                      <a:pt x="9145" y="21471"/>
                    </a:lnTo>
                    <a:lnTo>
                      <a:pt x="8627" y="21374"/>
                    </a:lnTo>
                    <a:lnTo>
                      <a:pt x="8108" y="21276"/>
                    </a:lnTo>
                    <a:lnTo>
                      <a:pt x="7589" y="21114"/>
                    </a:lnTo>
                    <a:lnTo>
                      <a:pt x="7103" y="20951"/>
                    </a:lnTo>
                    <a:lnTo>
                      <a:pt x="6583" y="20757"/>
                    </a:lnTo>
                    <a:lnTo>
                      <a:pt x="6129" y="20531"/>
                    </a:lnTo>
                    <a:lnTo>
                      <a:pt x="5643" y="20303"/>
                    </a:lnTo>
                    <a:lnTo>
                      <a:pt x="5189" y="20043"/>
                    </a:lnTo>
                    <a:lnTo>
                      <a:pt x="4768" y="19752"/>
                    </a:lnTo>
                    <a:lnTo>
                      <a:pt x="4346" y="19460"/>
                    </a:lnTo>
                    <a:lnTo>
                      <a:pt x="3924" y="19135"/>
                    </a:lnTo>
                    <a:lnTo>
                      <a:pt x="3535" y="18778"/>
                    </a:lnTo>
                    <a:lnTo>
                      <a:pt x="3179" y="18423"/>
                    </a:lnTo>
                    <a:lnTo>
                      <a:pt x="2822" y="18066"/>
                    </a:lnTo>
                    <a:lnTo>
                      <a:pt x="2465" y="17676"/>
                    </a:lnTo>
                    <a:lnTo>
                      <a:pt x="2141" y="17255"/>
                    </a:lnTo>
                    <a:lnTo>
                      <a:pt x="1850" y="16833"/>
                    </a:lnTo>
                    <a:lnTo>
                      <a:pt x="1557" y="16410"/>
                    </a:lnTo>
                    <a:lnTo>
                      <a:pt x="1298" y="15958"/>
                    </a:lnTo>
                    <a:lnTo>
                      <a:pt x="1071" y="15470"/>
                    </a:lnTo>
                    <a:lnTo>
                      <a:pt x="844" y="15016"/>
                    </a:lnTo>
                    <a:lnTo>
                      <a:pt x="648" y="14498"/>
                    </a:lnTo>
                    <a:lnTo>
                      <a:pt x="487" y="14011"/>
                    </a:lnTo>
                    <a:lnTo>
                      <a:pt x="325" y="13493"/>
                    </a:lnTo>
                    <a:lnTo>
                      <a:pt x="130" y="12454"/>
                    </a:lnTo>
                    <a:lnTo>
                      <a:pt x="0" y="11351"/>
                    </a:lnTo>
                    <a:lnTo>
                      <a:pt x="0" y="10800"/>
                    </a:lnTo>
                    <a:close/>
                    <a:moveTo>
                      <a:pt x="9633" y="14887"/>
                    </a:moveTo>
                    <a:lnTo>
                      <a:pt x="9697" y="14887"/>
                    </a:lnTo>
                    <a:lnTo>
                      <a:pt x="9924" y="14854"/>
                    </a:lnTo>
                    <a:lnTo>
                      <a:pt x="10151" y="14756"/>
                    </a:lnTo>
                    <a:lnTo>
                      <a:pt x="10379" y="14627"/>
                    </a:lnTo>
                    <a:lnTo>
                      <a:pt x="10541" y="14465"/>
                    </a:lnTo>
                    <a:lnTo>
                      <a:pt x="15989" y="8984"/>
                    </a:lnTo>
                    <a:lnTo>
                      <a:pt x="16119" y="8821"/>
                    </a:lnTo>
                    <a:lnTo>
                      <a:pt x="16183" y="8660"/>
                    </a:lnTo>
                    <a:lnTo>
                      <a:pt x="16248" y="8466"/>
                    </a:lnTo>
                    <a:lnTo>
                      <a:pt x="16248" y="8270"/>
                    </a:lnTo>
                    <a:lnTo>
                      <a:pt x="16216" y="8011"/>
                    </a:lnTo>
                    <a:lnTo>
                      <a:pt x="16151" y="7752"/>
                    </a:lnTo>
                    <a:lnTo>
                      <a:pt x="16022" y="7557"/>
                    </a:lnTo>
                    <a:lnTo>
                      <a:pt x="15827" y="7362"/>
                    </a:lnTo>
                    <a:lnTo>
                      <a:pt x="15665" y="7232"/>
                    </a:lnTo>
                    <a:lnTo>
                      <a:pt x="15471" y="7167"/>
                    </a:lnTo>
                    <a:lnTo>
                      <a:pt x="15276" y="7103"/>
                    </a:lnTo>
                    <a:lnTo>
                      <a:pt x="15080" y="7103"/>
                    </a:lnTo>
                    <a:lnTo>
                      <a:pt x="14822" y="7135"/>
                    </a:lnTo>
                    <a:lnTo>
                      <a:pt x="14594" y="7200"/>
                    </a:lnTo>
                    <a:lnTo>
                      <a:pt x="14368" y="7330"/>
                    </a:lnTo>
                    <a:lnTo>
                      <a:pt x="14172" y="7524"/>
                    </a:lnTo>
                    <a:lnTo>
                      <a:pt x="9536" y="11968"/>
                    </a:lnTo>
                    <a:lnTo>
                      <a:pt x="7719" y="10183"/>
                    </a:lnTo>
                    <a:lnTo>
                      <a:pt x="7557" y="10022"/>
                    </a:lnTo>
                    <a:lnTo>
                      <a:pt x="7330" y="9925"/>
                    </a:lnTo>
                    <a:lnTo>
                      <a:pt x="7135" y="9860"/>
                    </a:lnTo>
                    <a:lnTo>
                      <a:pt x="6908" y="9827"/>
                    </a:lnTo>
                    <a:lnTo>
                      <a:pt x="6681" y="9860"/>
                    </a:lnTo>
                    <a:lnTo>
                      <a:pt x="6454" y="9925"/>
                    </a:lnTo>
                    <a:lnTo>
                      <a:pt x="6260" y="10022"/>
                    </a:lnTo>
                    <a:lnTo>
                      <a:pt x="6065" y="10183"/>
                    </a:lnTo>
                    <a:lnTo>
                      <a:pt x="5935" y="10346"/>
                    </a:lnTo>
                    <a:lnTo>
                      <a:pt x="5806" y="10540"/>
                    </a:lnTo>
                    <a:lnTo>
                      <a:pt x="5741" y="10768"/>
                    </a:lnTo>
                    <a:lnTo>
                      <a:pt x="5741" y="11222"/>
                    </a:lnTo>
                    <a:lnTo>
                      <a:pt x="5806" y="11449"/>
                    </a:lnTo>
                    <a:lnTo>
                      <a:pt x="5935" y="11643"/>
                    </a:lnTo>
                    <a:lnTo>
                      <a:pt x="6065" y="11837"/>
                    </a:lnTo>
                    <a:lnTo>
                      <a:pt x="8790" y="14562"/>
                    </a:lnTo>
                    <a:lnTo>
                      <a:pt x="8984" y="14693"/>
                    </a:lnTo>
                    <a:lnTo>
                      <a:pt x="9179" y="14822"/>
                    </a:lnTo>
                    <a:lnTo>
                      <a:pt x="9405" y="14887"/>
                    </a:lnTo>
                    <a:lnTo>
                      <a:pt x="9633" y="14887"/>
                    </a:lnTo>
                    <a:close/>
                  </a:path>
                </a:pathLst>
              </a:custGeom>
              <a:noFill/>
              <a:ln w="12175" cap="rnd">
                <a:solidFill>
                  <a:srgbClr val="CFE2F3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656" name="Shape 656"/>
          <p:cNvSpPr>
            <a:spLocks noGrp="1"/>
          </p:cNvSpPr>
          <p:nvPr>
            <p:ph type="body" sz="half" idx="1"/>
          </p:nvPr>
        </p:nvSpPr>
        <p:spPr>
          <a:xfrm>
            <a:off x="1784250" y="222075"/>
            <a:ext cx="6549299" cy="2607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spcBef>
                <a:spcPts val="0"/>
              </a:spcBef>
              <a:defRPr sz="4000" b="1" i="1"/>
            </a:lvl1pPr>
          </a:lstStyle>
          <a:p>
            <a:r>
              <a:t>Click to add text</a:t>
            </a:r>
          </a:p>
        </p:txBody>
      </p:sp>
      <p:sp>
        <p:nvSpPr>
          <p:cNvPr id="657" name="Shape 6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5394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solidFill>
          <a:srgbClr val="6FA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roup 797"/>
          <p:cNvGrpSpPr/>
          <p:nvPr/>
        </p:nvGrpSpPr>
        <p:grpSpPr>
          <a:xfrm>
            <a:off x="-217211" y="-120155"/>
            <a:ext cx="2498073" cy="5384098"/>
            <a:chOff x="21" y="21"/>
            <a:chExt cx="2498071" cy="5384097"/>
          </a:xfrm>
        </p:grpSpPr>
        <p:grpSp>
          <p:nvGrpSpPr>
            <p:cNvPr id="671" name="Group 671"/>
            <p:cNvGrpSpPr/>
            <p:nvPr/>
          </p:nvGrpSpPr>
          <p:grpSpPr>
            <a:xfrm>
              <a:off x="459701" y="600431"/>
              <a:ext cx="2014334" cy="350027"/>
              <a:chOff x="0" y="20"/>
              <a:chExt cx="2014333" cy="350025"/>
            </a:xfrm>
          </p:grpSpPr>
          <p:sp>
            <p:nvSpPr>
              <p:cNvPr id="664" name="Shape 664"/>
              <p:cNvSpPr/>
              <p:nvPr/>
            </p:nvSpPr>
            <p:spPr>
              <a:xfrm>
                <a:off x="0" y="536"/>
                <a:ext cx="351077" cy="349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5" y="11497"/>
                    </a:moveTo>
                    <a:lnTo>
                      <a:pt x="10863" y="1362"/>
                    </a:lnTo>
                    <a:lnTo>
                      <a:pt x="10989" y="1235"/>
                    </a:lnTo>
                    <a:lnTo>
                      <a:pt x="11114" y="1077"/>
                    </a:lnTo>
                    <a:lnTo>
                      <a:pt x="11461" y="854"/>
                    </a:lnTo>
                    <a:lnTo>
                      <a:pt x="11839" y="633"/>
                    </a:lnTo>
                    <a:lnTo>
                      <a:pt x="12217" y="411"/>
                    </a:lnTo>
                    <a:lnTo>
                      <a:pt x="12720" y="221"/>
                    </a:lnTo>
                    <a:lnTo>
                      <a:pt x="13161" y="95"/>
                    </a:lnTo>
                    <a:lnTo>
                      <a:pt x="13570" y="31"/>
                    </a:lnTo>
                    <a:lnTo>
                      <a:pt x="13980" y="0"/>
                    </a:lnTo>
                    <a:lnTo>
                      <a:pt x="19993" y="0"/>
                    </a:lnTo>
                    <a:lnTo>
                      <a:pt x="20151" y="62"/>
                    </a:lnTo>
                    <a:lnTo>
                      <a:pt x="20497" y="157"/>
                    </a:lnTo>
                    <a:lnTo>
                      <a:pt x="20813" y="349"/>
                    </a:lnTo>
                    <a:lnTo>
                      <a:pt x="21065" y="538"/>
                    </a:lnTo>
                    <a:lnTo>
                      <a:pt x="21190" y="697"/>
                    </a:lnTo>
                    <a:lnTo>
                      <a:pt x="21316" y="854"/>
                    </a:lnTo>
                    <a:lnTo>
                      <a:pt x="21410" y="1013"/>
                    </a:lnTo>
                    <a:lnTo>
                      <a:pt x="21473" y="1172"/>
                    </a:lnTo>
                    <a:lnTo>
                      <a:pt x="21537" y="1362"/>
                    </a:lnTo>
                    <a:lnTo>
                      <a:pt x="21568" y="1520"/>
                    </a:lnTo>
                    <a:lnTo>
                      <a:pt x="21600" y="1931"/>
                    </a:lnTo>
                    <a:lnTo>
                      <a:pt x="21600" y="7791"/>
                    </a:lnTo>
                    <a:lnTo>
                      <a:pt x="21568" y="8203"/>
                    </a:lnTo>
                    <a:lnTo>
                      <a:pt x="21506" y="8614"/>
                    </a:lnTo>
                    <a:lnTo>
                      <a:pt x="21379" y="9026"/>
                    </a:lnTo>
                    <a:lnTo>
                      <a:pt x="21190" y="9437"/>
                    </a:lnTo>
                    <a:lnTo>
                      <a:pt x="21127" y="9691"/>
                    </a:lnTo>
                    <a:lnTo>
                      <a:pt x="21065" y="9913"/>
                    </a:lnTo>
                    <a:lnTo>
                      <a:pt x="20938" y="10103"/>
                    </a:lnTo>
                    <a:lnTo>
                      <a:pt x="20844" y="10293"/>
                    </a:lnTo>
                    <a:lnTo>
                      <a:pt x="20592" y="10610"/>
                    </a:lnTo>
                    <a:lnTo>
                      <a:pt x="20372" y="10926"/>
                    </a:lnTo>
                    <a:lnTo>
                      <a:pt x="10201" y="21062"/>
                    </a:lnTo>
                    <a:lnTo>
                      <a:pt x="9949" y="21315"/>
                    </a:lnTo>
                    <a:lnTo>
                      <a:pt x="9792" y="21410"/>
                    </a:lnTo>
                    <a:lnTo>
                      <a:pt x="9635" y="21473"/>
                    </a:lnTo>
                    <a:lnTo>
                      <a:pt x="9289" y="21567"/>
                    </a:lnTo>
                    <a:lnTo>
                      <a:pt x="8973" y="21600"/>
                    </a:lnTo>
                    <a:lnTo>
                      <a:pt x="8596" y="21567"/>
                    </a:lnTo>
                    <a:lnTo>
                      <a:pt x="8407" y="21536"/>
                    </a:lnTo>
                    <a:lnTo>
                      <a:pt x="8249" y="21473"/>
                    </a:lnTo>
                    <a:lnTo>
                      <a:pt x="8061" y="21410"/>
                    </a:lnTo>
                    <a:lnTo>
                      <a:pt x="7903" y="21315"/>
                    </a:lnTo>
                    <a:lnTo>
                      <a:pt x="7745" y="21188"/>
                    </a:lnTo>
                    <a:lnTo>
                      <a:pt x="7620" y="21062"/>
                    </a:lnTo>
                    <a:lnTo>
                      <a:pt x="535" y="14094"/>
                    </a:lnTo>
                    <a:lnTo>
                      <a:pt x="346" y="13777"/>
                    </a:lnTo>
                    <a:lnTo>
                      <a:pt x="158" y="13461"/>
                    </a:lnTo>
                    <a:lnTo>
                      <a:pt x="31" y="13143"/>
                    </a:lnTo>
                    <a:lnTo>
                      <a:pt x="0" y="13017"/>
                    </a:lnTo>
                    <a:lnTo>
                      <a:pt x="0" y="12636"/>
                    </a:lnTo>
                    <a:lnTo>
                      <a:pt x="31" y="12479"/>
                    </a:lnTo>
                    <a:lnTo>
                      <a:pt x="158" y="12130"/>
                    </a:lnTo>
                    <a:lnTo>
                      <a:pt x="346" y="11782"/>
                    </a:lnTo>
                    <a:lnTo>
                      <a:pt x="535" y="11497"/>
                    </a:lnTo>
                    <a:close/>
                    <a:moveTo>
                      <a:pt x="16184" y="5447"/>
                    </a:moveTo>
                    <a:lnTo>
                      <a:pt x="16404" y="5637"/>
                    </a:lnTo>
                    <a:lnTo>
                      <a:pt x="16624" y="5763"/>
                    </a:lnTo>
                    <a:lnTo>
                      <a:pt x="16845" y="5827"/>
                    </a:lnTo>
                    <a:lnTo>
                      <a:pt x="17380" y="5827"/>
                    </a:lnTo>
                    <a:lnTo>
                      <a:pt x="17601" y="5763"/>
                    </a:lnTo>
                    <a:lnTo>
                      <a:pt x="17790" y="5637"/>
                    </a:lnTo>
                    <a:lnTo>
                      <a:pt x="17947" y="5447"/>
                    </a:lnTo>
                    <a:lnTo>
                      <a:pt x="18137" y="5258"/>
                    </a:lnTo>
                    <a:lnTo>
                      <a:pt x="18231" y="5035"/>
                    </a:lnTo>
                    <a:lnTo>
                      <a:pt x="18293" y="4845"/>
                    </a:lnTo>
                    <a:lnTo>
                      <a:pt x="18325" y="4624"/>
                    </a:lnTo>
                    <a:lnTo>
                      <a:pt x="18293" y="4371"/>
                    </a:lnTo>
                    <a:lnTo>
                      <a:pt x="18231" y="4117"/>
                    </a:lnTo>
                    <a:lnTo>
                      <a:pt x="18137" y="3895"/>
                    </a:lnTo>
                    <a:lnTo>
                      <a:pt x="17947" y="3705"/>
                    </a:lnTo>
                    <a:lnTo>
                      <a:pt x="17790" y="3546"/>
                    </a:lnTo>
                    <a:lnTo>
                      <a:pt x="17601" y="3451"/>
                    </a:lnTo>
                    <a:lnTo>
                      <a:pt x="17380" y="3356"/>
                    </a:lnTo>
                    <a:lnTo>
                      <a:pt x="17128" y="3325"/>
                    </a:lnTo>
                    <a:lnTo>
                      <a:pt x="16845" y="3356"/>
                    </a:lnTo>
                    <a:lnTo>
                      <a:pt x="16624" y="3451"/>
                    </a:lnTo>
                    <a:lnTo>
                      <a:pt x="16404" y="3546"/>
                    </a:lnTo>
                    <a:lnTo>
                      <a:pt x="16184" y="3705"/>
                    </a:lnTo>
                    <a:lnTo>
                      <a:pt x="16089" y="3895"/>
                    </a:lnTo>
                    <a:lnTo>
                      <a:pt x="15994" y="4117"/>
                    </a:lnTo>
                    <a:lnTo>
                      <a:pt x="15932" y="4371"/>
                    </a:lnTo>
                    <a:lnTo>
                      <a:pt x="15932" y="4845"/>
                    </a:lnTo>
                    <a:lnTo>
                      <a:pt x="15994" y="5035"/>
                    </a:lnTo>
                    <a:lnTo>
                      <a:pt x="16089" y="5258"/>
                    </a:lnTo>
                    <a:lnTo>
                      <a:pt x="16184" y="5447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65" name="Shape 665"/>
              <p:cNvSpPr/>
              <p:nvPr/>
            </p:nvSpPr>
            <p:spPr>
              <a:xfrm>
                <a:off x="813983" y="6672"/>
                <a:ext cx="336726" cy="336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8" y="5416"/>
                    </a:moveTo>
                    <a:lnTo>
                      <a:pt x="19139" y="5187"/>
                    </a:lnTo>
                    <a:lnTo>
                      <a:pt x="19402" y="5056"/>
                    </a:lnTo>
                    <a:lnTo>
                      <a:pt x="19697" y="4956"/>
                    </a:lnTo>
                    <a:lnTo>
                      <a:pt x="19960" y="4892"/>
                    </a:lnTo>
                    <a:lnTo>
                      <a:pt x="20255" y="4825"/>
                    </a:lnTo>
                    <a:lnTo>
                      <a:pt x="20550" y="4695"/>
                    </a:lnTo>
                    <a:lnTo>
                      <a:pt x="20813" y="4530"/>
                    </a:lnTo>
                    <a:lnTo>
                      <a:pt x="21108" y="4300"/>
                    </a:lnTo>
                    <a:lnTo>
                      <a:pt x="21339" y="4038"/>
                    </a:lnTo>
                    <a:lnTo>
                      <a:pt x="21469" y="3742"/>
                    </a:lnTo>
                    <a:lnTo>
                      <a:pt x="21568" y="3414"/>
                    </a:lnTo>
                    <a:lnTo>
                      <a:pt x="21600" y="3053"/>
                    </a:lnTo>
                    <a:lnTo>
                      <a:pt x="21568" y="2758"/>
                    </a:lnTo>
                    <a:lnTo>
                      <a:pt x="21535" y="2461"/>
                    </a:lnTo>
                    <a:lnTo>
                      <a:pt x="21437" y="2200"/>
                    </a:lnTo>
                    <a:lnTo>
                      <a:pt x="21305" y="1903"/>
                    </a:lnTo>
                    <a:lnTo>
                      <a:pt x="21174" y="1674"/>
                    </a:lnTo>
                    <a:lnTo>
                      <a:pt x="21010" y="1411"/>
                    </a:lnTo>
                    <a:lnTo>
                      <a:pt x="20845" y="1182"/>
                    </a:lnTo>
                    <a:lnTo>
                      <a:pt x="20648" y="952"/>
                    </a:lnTo>
                    <a:lnTo>
                      <a:pt x="20419" y="755"/>
                    </a:lnTo>
                    <a:lnTo>
                      <a:pt x="20189" y="590"/>
                    </a:lnTo>
                    <a:lnTo>
                      <a:pt x="19926" y="426"/>
                    </a:lnTo>
                    <a:lnTo>
                      <a:pt x="19664" y="263"/>
                    </a:lnTo>
                    <a:lnTo>
                      <a:pt x="19402" y="164"/>
                    </a:lnTo>
                    <a:lnTo>
                      <a:pt x="19105" y="66"/>
                    </a:lnTo>
                    <a:lnTo>
                      <a:pt x="18844" y="32"/>
                    </a:lnTo>
                    <a:lnTo>
                      <a:pt x="18547" y="0"/>
                    </a:lnTo>
                    <a:lnTo>
                      <a:pt x="18187" y="32"/>
                    </a:lnTo>
                    <a:lnTo>
                      <a:pt x="17858" y="131"/>
                    </a:lnTo>
                    <a:lnTo>
                      <a:pt x="17563" y="263"/>
                    </a:lnTo>
                    <a:lnTo>
                      <a:pt x="17300" y="492"/>
                    </a:lnTo>
                    <a:lnTo>
                      <a:pt x="17070" y="755"/>
                    </a:lnTo>
                    <a:lnTo>
                      <a:pt x="16907" y="1050"/>
                    </a:lnTo>
                    <a:lnTo>
                      <a:pt x="16808" y="1313"/>
                    </a:lnTo>
                    <a:lnTo>
                      <a:pt x="16742" y="1608"/>
                    </a:lnTo>
                    <a:lnTo>
                      <a:pt x="16644" y="1903"/>
                    </a:lnTo>
                    <a:lnTo>
                      <a:pt x="16545" y="2166"/>
                    </a:lnTo>
                    <a:lnTo>
                      <a:pt x="16413" y="2461"/>
                    </a:lnTo>
                    <a:lnTo>
                      <a:pt x="16184" y="2692"/>
                    </a:lnTo>
                    <a:lnTo>
                      <a:pt x="15823" y="3053"/>
                    </a:lnTo>
                    <a:lnTo>
                      <a:pt x="15494" y="3282"/>
                    </a:lnTo>
                    <a:lnTo>
                      <a:pt x="15199" y="3414"/>
                    </a:lnTo>
                    <a:lnTo>
                      <a:pt x="14936" y="3479"/>
                    </a:lnTo>
                    <a:lnTo>
                      <a:pt x="14675" y="3479"/>
                    </a:lnTo>
                    <a:lnTo>
                      <a:pt x="14444" y="3414"/>
                    </a:lnTo>
                    <a:lnTo>
                      <a:pt x="14215" y="3250"/>
                    </a:lnTo>
                    <a:lnTo>
                      <a:pt x="13984" y="3085"/>
                    </a:lnTo>
                    <a:lnTo>
                      <a:pt x="13755" y="2822"/>
                    </a:lnTo>
                    <a:lnTo>
                      <a:pt x="13525" y="2561"/>
                    </a:lnTo>
                    <a:lnTo>
                      <a:pt x="13033" y="1903"/>
                    </a:lnTo>
                    <a:lnTo>
                      <a:pt x="12441" y="1182"/>
                    </a:lnTo>
                    <a:lnTo>
                      <a:pt x="12114" y="787"/>
                    </a:lnTo>
                    <a:lnTo>
                      <a:pt x="11752" y="394"/>
                    </a:lnTo>
                    <a:lnTo>
                      <a:pt x="11555" y="229"/>
                    </a:lnTo>
                    <a:lnTo>
                      <a:pt x="11293" y="98"/>
                    </a:lnTo>
                    <a:lnTo>
                      <a:pt x="11064" y="32"/>
                    </a:lnTo>
                    <a:lnTo>
                      <a:pt x="10801" y="0"/>
                    </a:lnTo>
                    <a:lnTo>
                      <a:pt x="10669" y="32"/>
                    </a:lnTo>
                    <a:lnTo>
                      <a:pt x="10472" y="131"/>
                    </a:lnTo>
                    <a:lnTo>
                      <a:pt x="9848" y="492"/>
                    </a:lnTo>
                    <a:lnTo>
                      <a:pt x="9486" y="722"/>
                    </a:lnTo>
                    <a:lnTo>
                      <a:pt x="9093" y="1018"/>
                    </a:lnTo>
                    <a:lnTo>
                      <a:pt x="8667" y="1313"/>
                    </a:lnTo>
                    <a:lnTo>
                      <a:pt x="8272" y="1674"/>
                    </a:lnTo>
                    <a:lnTo>
                      <a:pt x="7911" y="2035"/>
                    </a:lnTo>
                    <a:lnTo>
                      <a:pt x="7583" y="2429"/>
                    </a:lnTo>
                    <a:lnTo>
                      <a:pt x="7320" y="2822"/>
                    </a:lnTo>
                    <a:lnTo>
                      <a:pt x="7222" y="3021"/>
                    </a:lnTo>
                    <a:lnTo>
                      <a:pt x="7156" y="3250"/>
                    </a:lnTo>
                    <a:lnTo>
                      <a:pt x="7091" y="3447"/>
                    </a:lnTo>
                    <a:lnTo>
                      <a:pt x="7058" y="3643"/>
                    </a:lnTo>
                    <a:lnTo>
                      <a:pt x="7058" y="3840"/>
                    </a:lnTo>
                    <a:lnTo>
                      <a:pt x="7091" y="4071"/>
                    </a:lnTo>
                    <a:lnTo>
                      <a:pt x="7156" y="4267"/>
                    </a:lnTo>
                    <a:lnTo>
                      <a:pt x="7254" y="4464"/>
                    </a:lnTo>
                    <a:lnTo>
                      <a:pt x="7386" y="4661"/>
                    </a:lnTo>
                    <a:lnTo>
                      <a:pt x="7551" y="4858"/>
                    </a:lnTo>
                    <a:lnTo>
                      <a:pt x="7812" y="5056"/>
                    </a:lnTo>
                    <a:lnTo>
                      <a:pt x="8338" y="5317"/>
                    </a:lnTo>
                    <a:lnTo>
                      <a:pt x="8928" y="5450"/>
                    </a:lnTo>
                    <a:lnTo>
                      <a:pt x="9225" y="5580"/>
                    </a:lnTo>
                    <a:lnTo>
                      <a:pt x="9486" y="5712"/>
                    </a:lnTo>
                    <a:lnTo>
                      <a:pt x="9749" y="5942"/>
                    </a:lnTo>
                    <a:lnTo>
                      <a:pt x="9980" y="6204"/>
                    </a:lnTo>
                    <a:lnTo>
                      <a:pt x="10111" y="6500"/>
                    </a:lnTo>
                    <a:lnTo>
                      <a:pt x="10209" y="6828"/>
                    </a:lnTo>
                    <a:lnTo>
                      <a:pt x="10243" y="7222"/>
                    </a:lnTo>
                    <a:lnTo>
                      <a:pt x="10209" y="7485"/>
                    </a:lnTo>
                    <a:lnTo>
                      <a:pt x="10177" y="7780"/>
                    </a:lnTo>
                    <a:lnTo>
                      <a:pt x="9980" y="8306"/>
                    </a:lnTo>
                    <a:lnTo>
                      <a:pt x="9848" y="8567"/>
                    </a:lnTo>
                    <a:lnTo>
                      <a:pt x="9685" y="8830"/>
                    </a:lnTo>
                    <a:lnTo>
                      <a:pt x="9486" y="9061"/>
                    </a:lnTo>
                    <a:lnTo>
                      <a:pt x="9290" y="9290"/>
                    </a:lnTo>
                    <a:lnTo>
                      <a:pt x="9061" y="9486"/>
                    </a:lnTo>
                    <a:lnTo>
                      <a:pt x="8830" y="9685"/>
                    </a:lnTo>
                    <a:lnTo>
                      <a:pt x="8601" y="9815"/>
                    </a:lnTo>
                    <a:lnTo>
                      <a:pt x="8338" y="9980"/>
                    </a:lnTo>
                    <a:lnTo>
                      <a:pt x="8075" y="10078"/>
                    </a:lnTo>
                    <a:lnTo>
                      <a:pt x="7780" y="10177"/>
                    </a:lnTo>
                    <a:lnTo>
                      <a:pt x="7485" y="10209"/>
                    </a:lnTo>
                    <a:lnTo>
                      <a:pt x="7222" y="10243"/>
                    </a:lnTo>
                    <a:lnTo>
                      <a:pt x="6861" y="10209"/>
                    </a:lnTo>
                    <a:lnTo>
                      <a:pt x="6533" y="10111"/>
                    </a:lnTo>
                    <a:lnTo>
                      <a:pt x="6204" y="9980"/>
                    </a:lnTo>
                    <a:lnTo>
                      <a:pt x="5942" y="9749"/>
                    </a:lnTo>
                    <a:lnTo>
                      <a:pt x="5712" y="9486"/>
                    </a:lnTo>
                    <a:lnTo>
                      <a:pt x="5548" y="9191"/>
                    </a:lnTo>
                    <a:lnTo>
                      <a:pt x="5351" y="8601"/>
                    </a:lnTo>
                    <a:lnTo>
                      <a:pt x="5285" y="8338"/>
                    </a:lnTo>
                    <a:lnTo>
                      <a:pt x="5187" y="8075"/>
                    </a:lnTo>
                    <a:lnTo>
                      <a:pt x="5056" y="7812"/>
                    </a:lnTo>
                    <a:lnTo>
                      <a:pt x="4858" y="7550"/>
                    </a:lnTo>
                    <a:lnTo>
                      <a:pt x="4661" y="7386"/>
                    </a:lnTo>
                    <a:lnTo>
                      <a:pt x="4464" y="7254"/>
                    </a:lnTo>
                    <a:lnTo>
                      <a:pt x="4267" y="7156"/>
                    </a:lnTo>
                    <a:lnTo>
                      <a:pt x="4071" y="7091"/>
                    </a:lnTo>
                    <a:lnTo>
                      <a:pt x="3840" y="7058"/>
                    </a:lnTo>
                    <a:lnTo>
                      <a:pt x="3643" y="7058"/>
                    </a:lnTo>
                    <a:lnTo>
                      <a:pt x="3447" y="7091"/>
                    </a:lnTo>
                    <a:lnTo>
                      <a:pt x="3250" y="7156"/>
                    </a:lnTo>
                    <a:lnTo>
                      <a:pt x="3021" y="7222"/>
                    </a:lnTo>
                    <a:lnTo>
                      <a:pt x="2822" y="7320"/>
                    </a:lnTo>
                    <a:lnTo>
                      <a:pt x="2429" y="7583"/>
                    </a:lnTo>
                    <a:lnTo>
                      <a:pt x="2035" y="7911"/>
                    </a:lnTo>
                    <a:lnTo>
                      <a:pt x="1674" y="8272"/>
                    </a:lnTo>
                    <a:lnTo>
                      <a:pt x="1313" y="8667"/>
                    </a:lnTo>
                    <a:lnTo>
                      <a:pt x="1018" y="9093"/>
                    </a:lnTo>
                    <a:lnTo>
                      <a:pt x="722" y="9486"/>
                    </a:lnTo>
                    <a:lnTo>
                      <a:pt x="492" y="9848"/>
                    </a:lnTo>
                    <a:lnTo>
                      <a:pt x="131" y="10472"/>
                    </a:lnTo>
                    <a:lnTo>
                      <a:pt x="32" y="10669"/>
                    </a:lnTo>
                    <a:lnTo>
                      <a:pt x="0" y="10801"/>
                    </a:lnTo>
                    <a:lnTo>
                      <a:pt x="32" y="11062"/>
                    </a:lnTo>
                    <a:lnTo>
                      <a:pt x="98" y="11293"/>
                    </a:lnTo>
                    <a:lnTo>
                      <a:pt x="229" y="11555"/>
                    </a:lnTo>
                    <a:lnTo>
                      <a:pt x="394" y="11752"/>
                    </a:lnTo>
                    <a:lnTo>
                      <a:pt x="787" y="12114"/>
                    </a:lnTo>
                    <a:lnTo>
                      <a:pt x="1182" y="12441"/>
                    </a:lnTo>
                    <a:lnTo>
                      <a:pt x="1903" y="13033"/>
                    </a:lnTo>
                    <a:lnTo>
                      <a:pt x="2561" y="13525"/>
                    </a:lnTo>
                    <a:lnTo>
                      <a:pt x="2822" y="13755"/>
                    </a:lnTo>
                    <a:lnTo>
                      <a:pt x="3085" y="13984"/>
                    </a:lnTo>
                    <a:lnTo>
                      <a:pt x="3250" y="14215"/>
                    </a:lnTo>
                    <a:lnTo>
                      <a:pt x="3414" y="14444"/>
                    </a:lnTo>
                    <a:lnTo>
                      <a:pt x="3480" y="14675"/>
                    </a:lnTo>
                    <a:lnTo>
                      <a:pt x="3480" y="14936"/>
                    </a:lnTo>
                    <a:lnTo>
                      <a:pt x="3414" y="15199"/>
                    </a:lnTo>
                    <a:lnTo>
                      <a:pt x="3282" y="15494"/>
                    </a:lnTo>
                    <a:lnTo>
                      <a:pt x="3053" y="15823"/>
                    </a:lnTo>
                    <a:lnTo>
                      <a:pt x="2463" y="16413"/>
                    </a:lnTo>
                    <a:lnTo>
                      <a:pt x="2200" y="16545"/>
                    </a:lnTo>
                    <a:lnTo>
                      <a:pt x="1903" y="16644"/>
                    </a:lnTo>
                    <a:lnTo>
                      <a:pt x="1642" y="16710"/>
                    </a:lnTo>
                    <a:lnTo>
                      <a:pt x="1345" y="16775"/>
                    </a:lnTo>
                    <a:lnTo>
                      <a:pt x="1050" y="16907"/>
                    </a:lnTo>
                    <a:lnTo>
                      <a:pt x="787" y="17070"/>
                    </a:lnTo>
                    <a:lnTo>
                      <a:pt x="492" y="17300"/>
                    </a:lnTo>
                    <a:lnTo>
                      <a:pt x="263" y="17563"/>
                    </a:lnTo>
                    <a:lnTo>
                      <a:pt x="131" y="17858"/>
                    </a:lnTo>
                    <a:lnTo>
                      <a:pt x="32" y="18186"/>
                    </a:lnTo>
                    <a:lnTo>
                      <a:pt x="0" y="18547"/>
                    </a:lnTo>
                    <a:lnTo>
                      <a:pt x="32" y="18844"/>
                    </a:lnTo>
                    <a:lnTo>
                      <a:pt x="66" y="19139"/>
                    </a:lnTo>
                    <a:lnTo>
                      <a:pt x="164" y="19402"/>
                    </a:lnTo>
                    <a:lnTo>
                      <a:pt x="295" y="19697"/>
                    </a:lnTo>
                    <a:lnTo>
                      <a:pt x="427" y="19926"/>
                    </a:lnTo>
                    <a:lnTo>
                      <a:pt x="590" y="20189"/>
                    </a:lnTo>
                    <a:lnTo>
                      <a:pt x="755" y="20419"/>
                    </a:lnTo>
                    <a:lnTo>
                      <a:pt x="952" y="20648"/>
                    </a:lnTo>
                    <a:lnTo>
                      <a:pt x="1182" y="20845"/>
                    </a:lnTo>
                    <a:lnTo>
                      <a:pt x="1411" y="21010"/>
                    </a:lnTo>
                    <a:lnTo>
                      <a:pt x="1937" y="21339"/>
                    </a:lnTo>
                    <a:lnTo>
                      <a:pt x="2200" y="21437"/>
                    </a:lnTo>
                    <a:lnTo>
                      <a:pt x="2495" y="21535"/>
                    </a:lnTo>
                    <a:lnTo>
                      <a:pt x="2758" y="21568"/>
                    </a:lnTo>
                    <a:lnTo>
                      <a:pt x="3053" y="21600"/>
                    </a:lnTo>
                    <a:lnTo>
                      <a:pt x="3414" y="21568"/>
                    </a:lnTo>
                    <a:lnTo>
                      <a:pt x="3742" y="21469"/>
                    </a:lnTo>
                    <a:lnTo>
                      <a:pt x="4038" y="21339"/>
                    </a:lnTo>
                    <a:lnTo>
                      <a:pt x="4300" y="21108"/>
                    </a:lnTo>
                    <a:lnTo>
                      <a:pt x="4530" y="20845"/>
                    </a:lnTo>
                    <a:lnTo>
                      <a:pt x="4695" y="20550"/>
                    </a:lnTo>
                    <a:lnTo>
                      <a:pt x="4793" y="20287"/>
                    </a:lnTo>
                    <a:lnTo>
                      <a:pt x="4858" y="19992"/>
                    </a:lnTo>
                    <a:lnTo>
                      <a:pt x="4958" y="19697"/>
                    </a:lnTo>
                    <a:lnTo>
                      <a:pt x="5056" y="19434"/>
                    </a:lnTo>
                    <a:lnTo>
                      <a:pt x="5187" y="19139"/>
                    </a:lnTo>
                    <a:lnTo>
                      <a:pt x="5416" y="18908"/>
                    </a:lnTo>
                    <a:lnTo>
                      <a:pt x="5777" y="18581"/>
                    </a:lnTo>
                    <a:lnTo>
                      <a:pt x="6106" y="18318"/>
                    </a:lnTo>
                    <a:lnTo>
                      <a:pt x="6401" y="18186"/>
                    </a:lnTo>
                    <a:lnTo>
                      <a:pt x="6664" y="18121"/>
                    </a:lnTo>
                    <a:lnTo>
                      <a:pt x="6927" y="18121"/>
                    </a:lnTo>
                    <a:lnTo>
                      <a:pt x="7156" y="18186"/>
                    </a:lnTo>
                    <a:lnTo>
                      <a:pt x="7386" y="18350"/>
                    </a:lnTo>
                    <a:lnTo>
                      <a:pt x="7616" y="18515"/>
                    </a:lnTo>
                    <a:lnTo>
                      <a:pt x="7846" y="18778"/>
                    </a:lnTo>
                    <a:lnTo>
                      <a:pt x="8075" y="19040"/>
                    </a:lnTo>
                    <a:lnTo>
                      <a:pt x="8569" y="19697"/>
                    </a:lnTo>
                    <a:lnTo>
                      <a:pt x="9159" y="20419"/>
                    </a:lnTo>
                    <a:lnTo>
                      <a:pt x="9486" y="20813"/>
                    </a:lnTo>
                    <a:lnTo>
                      <a:pt x="9848" y="21206"/>
                    </a:lnTo>
                    <a:lnTo>
                      <a:pt x="10046" y="21371"/>
                    </a:lnTo>
                    <a:lnTo>
                      <a:pt x="10307" y="21502"/>
                    </a:lnTo>
                    <a:lnTo>
                      <a:pt x="10538" y="21568"/>
                    </a:lnTo>
                    <a:lnTo>
                      <a:pt x="10801" y="21600"/>
                    </a:lnTo>
                    <a:lnTo>
                      <a:pt x="10931" y="21568"/>
                    </a:lnTo>
                    <a:lnTo>
                      <a:pt x="11128" y="21469"/>
                    </a:lnTo>
                    <a:lnTo>
                      <a:pt x="11752" y="21108"/>
                    </a:lnTo>
                    <a:lnTo>
                      <a:pt x="12114" y="20879"/>
                    </a:lnTo>
                    <a:lnTo>
                      <a:pt x="12507" y="20582"/>
                    </a:lnTo>
                    <a:lnTo>
                      <a:pt x="12934" y="20287"/>
                    </a:lnTo>
                    <a:lnTo>
                      <a:pt x="13328" y="19926"/>
                    </a:lnTo>
                    <a:lnTo>
                      <a:pt x="13689" y="19565"/>
                    </a:lnTo>
                    <a:lnTo>
                      <a:pt x="14017" y="19171"/>
                    </a:lnTo>
                    <a:lnTo>
                      <a:pt x="14280" y="18778"/>
                    </a:lnTo>
                    <a:lnTo>
                      <a:pt x="14378" y="18581"/>
                    </a:lnTo>
                    <a:lnTo>
                      <a:pt x="14444" y="18350"/>
                    </a:lnTo>
                    <a:lnTo>
                      <a:pt x="14510" y="18153"/>
                    </a:lnTo>
                    <a:lnTo>
                      <a:pt x="14542" y="17957"/>
                    </a:lnTo>
                    <a:lnTo>
                      <a:pt x="14542" y="17760"/>
                    </a:lnTo>
                    <a:lnTo>
                      <a:pt x="14510" y="17529"/>
                    </a:lnTo>
                    <a:lnTo>
                      <a:pt x="14444" y="17333"/>
                    </a:lnTo>
                    <a:lnTo>
                      <a:pt x="14346" y="17136"/>
                    </a:lnTo>
                    <a:lnTo>
                      <a:pt x="14215" y="16939"/>
                    </a:lnTo>
                    <a:lnTo>
                      <a:pt x="14050" y="16742"/>
                    </a:lnTo>
                    <a:lnTo>
                      <a:pt x="13788" y="16545"/>
                    </a:lnTo>
                    <a:lnTo>
                      <a:pt x="13525" y="16413"/>
                    </a:lnTo>
                    <a:lnTo>
                      <a:pt x="13262" y="16315"/>
                    </a:lnTo>
                    <a:lnTo>
                      <a:pt x="12967" y="16217"/>
                    </a:lnTo>
                    <a:lnTo>
                      <a:pt x="12672" y="16150"/>
                    </a:lnTo>
                    <a:lnTo>
                      <a:pt x="12376" y="16020"/>
                    </a:lnTo>
                    <a:lnTo>
                      <a:pt x="12114" y="15889"/>
                    </a:lnTo>
                    <a:lnTo>
                      <a:pt x="11851" y="15658"/>
                    </a:lnTo>
                    <a:lnTo>
                      <a:pt x="11622" y="15396"/>
                    </a:lnTo>
                    <a:lnTo>
                      <a:pt x="11489" y="15100"/>
                    </a:lnTo>
                    <a:lnTo>
                      <a:pt x="11391" y="14773"/>
                    </a:lnTo>
                    <a:lnTo>
                      <a:pt x="11359" y="14378"/>
                    </a:lnTo>
                    <a:lnTo>
                      <a:pt x="11391" y="14115"/>
                    </a:lnTo>
                    <a:lnTo>
                      <a:pt x="11423" y="13820"/>
                    </a:lnTo>
                    <a:lnTo>
                      <a:pt x="11522" y="13557"/>
                    </a:lnTo>
                    <a:lnTo>
                      <a:pt x="11622" y="13296"/>
                    </a:lnTo>
                    <a:lnTo>
                      <a:pt x="11752" y="13033"/>
                    </a:lnTo>
                    <a:lnTo>
                      <a:pt x="11917" y="12770"/>
                    </a:lnTo>
                    <a:lnTo>
                      <a:pt x="12114" y="12539"/>
                    </a:lnTo>
                    <a:lnTo>
                      <a:pt x="12310" y="12310"/>
                    </a:lnTo>
                    <a:lnTo>
                      <a:pt x="12539" y="12114"/>
                    </a:lnTo>
                    <a:lnTo>
                      <a:pt x="12770" y="11949"/>
                    </a:lnTo>
                    <a:lnTo>
                      <a:pt x="12999" y="11785"/>
                    </a:lnTo>
                    <a:lnTo>
                      <a:pt x="13262" y="11620"/>
                    </a:lnTo>
                    <a:lnTo>
                      <a:pt x="13525" y="11522"/>
                    </a:lnTo>
                    <a:lnTo>
                      <a:pt x="13820" y="11423"/>
                    </a:lnTo>
                    <a:lnTo>
                      <a:pt x="14116" y="11391"/>
                    </a:lnTo>
                    <a:lnTo>
                      <a:pt x="14378" y="11359"/>
                    </a:lnTo>
                    <a:lnTo>
                      <a:pt x="14739" y="11391"/>
                    </a:lnTo>
                    <a:lnTo>
                      <a:pt x="15068" y="11489"/>
                    </a:lnTo>
                    <a:lnTo>
                      <a:pt x="15396" y="11620"/>
                    </a:lnTo>
                    <a:lnTo>
                      <a:pt x="15658" y="11851"/>
                    </a:lnTo>
                    <a:lnTo>
                      <a:pt x="15889" y="12114"/>
                    </a:lnTo>
                    <a:lnTo>
                      <a:pt x="16052" y="12409"/>
                    </a:lnTo>
                    <a:lnTo>
                      <a:pt x="16152" y="12704"/>
                    </a:lnTo>
                    <a:lnTo>
                      <a:pt x="16250" y="12999"/>
                    </a:lnTo>
                    <a:lnTo>
                      <a:pt x="16315" y="13262"/>
                    </a:lnTo>
                    <a:lnTo>
                      <a:pt x="16413" y="13525"/>
                    </a:lnTo>
                    <a:lnTo>
                      <a:pt x="16545" y="13788"/>
                    </a:lnTo>
                    <a:lnTo>
                      <a:pt x="16742" y="14050"/>
                    </a:lnTo>
                    <a:lnTo>
                      <a:pt x="16939" y="14215"/>
                    </a:lnTo>
                    <a:lnTo>
                      <a:pt x="17136" y="14346"/>
                    </a:lnTo>
                    <a:lnTo>
                      <a:pt x="17333" y="14444"/>
                    </a:lnTo>
                    <a:lnTo>
                      <a:pt x="17529" y="14510"/>
                    </a:lnTo>
                    <a:lnTo>
                      <a:pt x="17760" y="14542"/>
                    </a:lnTo>
                    <a:lnTo>
                      <a:pt x="17957" y="14542"/>
                    </a:lnTo>
                    <a:lnTo>
                      <a:pt x="18153" y="14510"/>
                    </a:lnTo>
                    <a:lnTo>
                      <a:pt x="18350" y="14444"/>
                    </a:lnTo>
                    <a:lnTo>
                      <a:pt x="18581" y="14378"/>
                    </a:lnTo>
                    <a:lnTo>
                      <a:pt x="18778" y="14280"/>
                    </a:lnTo>
                    <a:lnTo>
                      <a:pt x="19171" y="14017"/>
                    </a:lnTo>
                    <a:lnTo>
                      <a:pt x="19565" y="13689"/>
                    </a:lnTo>
                    <a:lnTo>
                      <a:pt x="19926" y="13328"/>
                    </a:lnTo>
                    <a:lnTo>
                      <a:pt x="20287" y="12934"/>
                    </a:lnTo>
                    <a:lnTo>
                      <a:pt x="20582" y="12507"/>
                    </a:lnTo>
                    <a:lnTo>
                      <a:pt x="20879" y="12114"/>
                    </a:lnTo>
                    <a:lnTo>
                      <a:pt x="21108" y="11752"/>
                    </a:lnTo>
                    <a:lnTo>
                      <a:pt x="21469" y="11128"/>
                    </a:lnTo>
                    <a:lnTo>
                      <a:pt x="21568" y="10931"/>
                    </a:lnTo>
                    <a:lnTo>
                      <a:pt x="21600" y="10801"/>
                    </a:lnTo>
                    <a:lnTo>
                      <a:pt x="21568" y="10538"/>
                    </a:lnTo>
                    <a:lnTo>
                      <a:pt x="21502" y="10307"/>
                    </a:lnTo>
                    <a:lnTo>
                      <a:pt x="21371" y="10045"/>
                    </a:lnTo>
                    <a:lnTo>
                      <a:pt x="21206" y="9848"/>
                    </a:lnTo>
                    <a:lnTo>
                      <a:pt x="20813" y="9486"/>
                    </a:lnTo>
                    <a:lnTo>
                      <a:pt x="20419" y="9159"/>
                    </a:lnTo>
                    <a:lnTo>
                      <a:pt x="19697" y="8567"/>
                    </a:lnTo>
                    <a:lnTo>
                      <a:pt x="19040" y="8075"/>
                    </a:lnTo>
                    <a:lnTo>
                      <a:pt x="18778" y="7846"/>
                    </a:lnTo>
                    <a:lnTo>
                      <a:pt x="18515" y="7616"/>
                    </a:lnTo>
                    <a:lnTo>
                      <a:pt x="18350" y="7386"/>
                    </a:lnTo>
                    <a:lnTo>
                      <a:pt x="18187" y="7156"/>
                    </a:lnTo>
                    <a:lnTo>
                      <a:pt x="18121" y="6927"/>
                    </a:lnTo>
                    <a:lnTo>
                      <a:pt x="18121" y="6664"/>
                    </a:lnTo>
                    <a:lnTo>
                      <a:pt x="18187" y="6401"/>
                    </a:lnTo>
                    <a:lnTo>
                      <a:pt x="18318" y="6106"/>
                    </a:lnTo>
                    <a:lnTo>
                      <a:pt x="18547" y="5777"/>
                    </a:lnTo>
                    <a:lnTo>
                      <a:pt x="18908" y="5416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670" name="Group 670"/>
              <p:cNvGrpSpPr/>
              <p:nvPr/>
            </p:nvGrpSpPr>
            <p:grpSpPr>
              <a:xfrm>
                <a:off x="1671452" y="21"/>
                <a:ext cx="342882" cy="350026"/>
                <a:chOff x="0" y="21"/>
                <a:chExt cx="342881" cy="350025"/>
              </a:xfrm>
            </p:grpSpPr>
            <p:sp>
              <p:nvSpPr>
                <p:cNvPr id="666" name="Shape 666"/>
                <p:cNvSpPr/>
                <p:nvPr/>
              </p:nvSpPr>
              <p:spPr>
                <a:xfrm>
                  <a:off x="-1" y="20"/>
                  <a:ext cx="264590" cy="26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79" y="0"/>
                      </a:moveTo>
                      <a:lnTo>
                        <a:pt x="10236" y="41"/>
                      </a:lnTo>
                      <a:lnTo>
                        <a:pt x="9694" y="82"/>
                      </a:lnTo>
                      <a:lnTo>
                        <a:pt x="9150" y="125"/>
                      </a:lnTo>
                      <a:lnTo>
                        <a:pt x="8606" y="250"/>
                      </a:lnTo>
                      <a:lnTo>
                        <a:pt x="7604" y="501"/>
                      </a:lnTo>
                      <a:lnTo>
                        <a:pt x="7103" y="667"/>
                      </a:lnTo>
                      <a:lnTo>
                        <a:pt x="6601" y="877"/>
                      </a:lnTo>
                      <a:lnTo>
                        <a:pt x="6100" y="1086"/>
                      </a:lnTo>
                      <a:lnTo>
                        <a:pt x="5180" y="1587"/>
                      </a:lnTo>
                      <a:lnTo>
                        <a:pt x="4764" y="1837"/>
                      </a:lnTo>
                      <a:lnTo>
                        <a:pt x="3928" y="2463"/>
                      </a:lnTo>
                      <a:lnTo>
                        <a:pt x="3175" y="3175"/>
                      </a:lnTo>
                      <a:lnTo>
                        <a:pt x="2465" y="3927"/>
                      </a:lnTo>
                      <a:lnTo>
                        <a:pt x="1839" y="4762"/>
                      </a:lnTo>
                      <a:lnTo>
                        <a:pt x="1546" y="5222"/>
                      </a:lnTo>
                      <a:lnTo>
                        <a:pt x="1045" y="6142"/>
                      </a:lnTo>
                      <a:lnTo>
                        <a:pt x="835" y="6601"/>
                      </a:lnTo>
                      <a:lnTo>
                        <a:pt x="669" y="7102"/>
                      </a:lnTo>
                      <a:lnTo>
                        <a:pt x="501" y="7603"/>
                      </a:lnTo>
                      <a:lnTo>
                        <a:pt x="334" y="8104"/>
                      </a:lnTo>
                      <a:lnTo>
                        <a:pt x="209" y="8648"/>
                      </a:lnTo>
                      <a:lnTo>
                        <a:pt x="125" y="9149"/>
                      </a:lnTo>
                      <a:lnTo>
                        <a:pt x="43" y="9693"/>
                      </a:lnTo>
                      <a:lnTo>
                        <a:pt x="0" y="10236"/>
                      </a:lnTo>
                      <a:lnTo>
                        <a:pt x="0" y="11364"/>
                      </a:lnTo>
                      <a:lnTo>
                        <a:pt x="43" y="11907"/>
                      </a:lnTo>
                      <a:lnTo>
                        <a:pt x="125" y="12449"/>
                      </a:lnTo>
                      <a:lnTo>
                        <a:pt x="209" y="12993"/>
                      </a:lnTo>
                      <a:lnTo>
                        <a:pt x="334" y="13494"/>
                      </a:lnTo>
                      <a:lnTo>
                        <a:pt x="501" y="14038"/>
                      </a:lnTo>
                      <a:lnTo>
                        <a:pt x="669" y="14539"/>
                      </a:lnTo>
                      <a:lnTo>
                        <a:pt x="835" y="14999"/>
                      </a:lnTo>
                      <a:lnTo>
                        <a:pt x="1045" y="15500"/>
                      </a:lnTo>
                      <a:lnTo>
                        <a:pt x="1546" y="16419"/>
                      </a:lnTo>
                      <a:lnTo>
                        <a:pt x="1839" y="16838"/>
                      </a:lnTo>
                      <a:lnTo>
                        <a:pt x="2465" y="17673"/>
                      </a:lnTo>
                      <a:lnTo>
                        <a:pt x="3175" y="18425"/>
                      </a:lnTo>
                      <a:lnTo>
                        <a:pt x="3928" y="19135"/>
                      </a:lnTo>
                      <a:lnTo>
                        <a:pt x="4764" y="19761"/>
                      </a:lnTo>
                      <a:lnTo>
                        <a:pt x="5180" y="20054"/>
                      </a:lnTo>
                      <a:lnTo>
                        <a:pt x="6100" y="20555"/>
                      </a:lnTo>
                      <a:lnTo>
                        <a:pt x="6601" y="20765"/>
                      </a:lnTo>
                      <a:lnTo>
                        <a:pt x="7103" y="20931"/>
                      </a:lnTo>
                      <a:lnTo>
                        <a:pt x="7604" y="21099"/>
                      </a:lnTo>
                      <a:lnTo>
                        <a:pt x="8105" y="21265"/>
                      </a:lnTo>
                      <a:lnTo>
                        <a:pt x="8606" y="21391"/>
                      </a:lnTo>
                      <a:lnTo>
                        <a:pt x="9694" y="21559"/>
                      </a:lnTo>
                      <a:lnTo>
                        <a:pt x="10236" y="21600"/>
                      </a:lnTo>
                      <a:lnTo>
                        <a:pt x="11364" y="21600"/>
                      </a:lnTo>
                      <a:lnTo>
                        <a:pt x="11906" y="21559"/>
                      </a:lnTo>
                      <a:lnTo>
                        <a:pt x="12450" y="21475"/>
                      </a:lnTo>
                      <a:lnTo>
                        <a:pt x="12951" y="21391"/>
                      </a:lnTo>
                      <a:lnTo>
                        <a:pt x="13495" y="21265"/>
                      </a:lnTo>
                      <a:lnTo>
                        <a:pt x="13996" y="21099"/>
                      </a:lnTo>
                      <a:lnTo>
                        <a:pt x="14497" y="20931"/>
                      </a:lnTo>
                      <a:lnTo>
                        <a:pt x="14999" y="20765"/>
                      </a:lnTo>
                      <a:lnTo>
                        <a:pt x="15459" y="20555"/>
                      </a:lnTo>
                      <a:lnTo>
                        <a:pt x="15917" y="20305"/>
                      </a:lnTo>
                      <a:lnTo>
                        <a:pt x="16377" y="20054"/>
                      </a:lnTo>
                      <a:lnTo>
                        <a:pt x="16836" y="19761"/>
                      </a:lnTo>
                      <a:lnTo>
                        <a:pt x="17672" y="19135"/>
                      </a:lnTo>
                      <a:lnTo>
                        <a:pt x="18425" y="18425"/>
                      </a:lnTo>
                      <a:lnTo>
                        <a:pt x="19135" y="17673"/>
                      </a:lnTo>
                      <a:lnTo>
                        <a:pt x="19761" y="16838"/>
                      </a:lnTo>
                      <a:lnTo>
                        <a:pt x="20012" y="16419"/>
                      </a:lnTo>
                      <a:lnTo>
                        <a:pt x="20512" y="15500"/>
                      </a:lnTo>
                      <a:lnTo>
                        <a:pt x="20722" y="14999"/>
                      </a:lnTo>
                      <a:lnTo>
                        <a:pt x="20931" y="14539"/>
                      </a:lnTo>
                      <a:lnTo>
                        <a:pt x="21097" y="14038"/>
                      </a:lnTo>
                      <a:lnTo>
                        <a:pt x="21266" y="13494"/>
                      </a:lnTo>
                      <a:lnTo>
                        <a:pt x="21350" y="12993"/>
                      </a:lnTo>
                      <a:lnTo>
                        <a:pt x="21475" y="12449"/>
                      </a:lnTo>
                      <a:lnTo>
                        <a:pt x="21516" y="11907"/>
                      </a:lnTo>
                      <a:lnTo>
                        <a:pt x="21557" y="11364"/>
                      </a:lnTo>
                      <a:lnTo>
                        <a:pt x="21600" y="10820"/>
                      </a:lnTo>
                      <a:lnTo>
                        <a:pt x="21557" y="10236"/>
                      </a:lnTo>
                      <a:lnTo>
                        <a:pt x="21475" y="9149"/>
                      </a:lnTo>
                      <a:lnTo>
                        <a:pt x="21350" y="8648"/>
                      </a:lnTo>
                      <a:lnTo>
                        <a:pt x="21266" y="8104"/>
                      </a:lnTo>
                      <a:lnTo>
                        <a:pt x="21097" y="7603"/>
                      </a:lnTo>
                      <a:lnTo>
                        <a:pt x="20931" y="7102"/>
                      </a:lnTo>
                      <a:lnTo>
                        <a:pt x="20722" y="6601"/>
                      </a:lnTo>
                      <a:lnTo>
                        <a:pt x="20512" y="6142"/>
                      </a:lnTo>
                      <a:lnTo>
                        <a:pt x="19761" y="4762"/>
                      </a:lnTo>
                      <a:lnTo>
                        <a:pt x="19135" y="3927"/>
                      </a:lnTo>
                      <a:lnTo>
                        <a:pt x="18425" y="3175"/>
                      </a:lnTo>
                      <a:lnTo>
                        <a:pt x="17672" y="2463"/>
                      </a:lnTo>
                      <a:lnTo>
                        <a:pt x="16836" y="1837"/>
                      </a:lnTo>
                      <a:lnTo>
                        <a:pt x="15917" y="1336"/>
                      </a:lnTo>
                      <a:lnTo>
                        <a:pt x="15459" y="1086"/>
                      </a:lnTo>
                      <a:lnTo>
                        <a:pt x="14999" y="877"/>
                      </a:lnTo>
                      <a:lnTo>
                        <a:pt x="14497" y="667"/>
                      </a:lnTo>
                      <a:lnTo>
                        <a:pt x="13996" y="501"/>
                      </a:lnTo>
                      <a:lnTo>
                        <a:pt x="13495" y="376"/>
                      </a:lnTo>
                      <a:lnTo>
                        <a:pt x="12951" y="250"/>
                      </a:lnTo>
                      <a:lnTo>
                        <a:pt x="12450" y="125"/>
                      </a:lnTo>
                      <a:lnTo>
                        <a:pt x="11906" y="82"/>
                      </a:lnTo>
                      <a:lnTo>
                        <a:pt x="11364" y="41"/>
                      </a:lnTo>
                      <a:lnTo>
                        <a:pt x="10779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67" name="Shape 667"/>
                <p:cNvSpPr/>
                <p:nvPr/>
              </p:nvSpPr>
              <p:spPr>
                <a:xfrm>
                  <a:off x="30720" y="30720"/>
                  <a:ext cx="203149" cy="2031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73" y="0"/>
                      </a:moveTo>
                      <a:lnTo>
                        <a:pt x="9685" y="54"/>
                      </a:lnTo>
                      <a:lnTo>
                        <a:pt x="8597" y="217"/>
                      </a:lnTo>
                      <a:lnTo>
                        <a:pt x="7563" y="489"/>
                      </a:lnTo>
                      <a:lnTo>
                        <a:pt x="6582" y="871"/>
                      </a:lnTo>
                      <a:lnTo>
                        <a:pt x="5657" y="1305"/>
                      </a:lnTo>
                      <a:lnTo>
                        <a:pt x="4788" y="1850"/>
                      </a:lnTo>
                      <a:lnTo>
                        <a:pt x="3917" y="2502"/>
                      </a:lnTo>
                      <a:lnTo>
                        <a:pt x="3155" y="3210"/>
                      </a:lnTo>
                      <a:lnTo>
                        <a:pt x="2446" y="3972"/>
                      </a:lnTo>
                      <a:lnTo>
                        <a:pt x="1850" y="4787"/>
                      </a:lnTo>
                      <a:lnTo>
                        <a:pt x="1305" y="5659"/>
                      </a:lnTo>
                      <a:lnTo>
                        <a:pt x="869" y="6637"/>
                      </a:lnTo>
                      <a:lnTo>
                        <a:pt x="489" y="7618"/>
                      </a:lnTo>
                      <a:lnTo>
                        <a:pt x="217" y="8650"/>
                      </a:lnTo>
                      <a:lnTo>
                        <a:pt x="54" y="9684"/>
                      </a:lnTo>
                      <a:lnTo>
                        <a:pt x="0" y="10826"/>
                      </a:lnTo>
                      <a:lnTo>
                        <a:pt x="54" y="11916"/>
                      </a:lnTo>
                      <a:lnTo>
                        <a:pt x="217" y="13004"/>
                      </a:lnTo>
                      <a:lnTo>
                        <a:pt x="489" y="14036"/>
                      </a:lnTo>
                      <a:lnTo>
                        <a:pt x="869" y="15017"/>
                      </a:lnTo>
                      <a:lnTo>
                        <a:pt x="1305" y="15941"/>
                      </a:lnTo>
                      <a:lnTo>
                        <a:pt x="1850" y="16813"/>
                      </a:lnTo>
                      <a:lnTo>
                        <a:pt x="2446" y="17682"/>
                      </a:lnTo>
                      <a:lnTo>
                        <a:pt x="3155" y="18443"/>
                      </a:lnTo>
                      <a:lnTo>
                        <a:pt x="3917" y="19152"/>
                      </a:lnTo>
                      <a:lnTo>
                        <a:pt x="4788" y="19750"/>
                      </a:lnTo>
                      <a:lnTo>
                        <a:pt x="5657" y="20293"/>
                      </a:lnTo>
                      <a:lnTo>
                        <a:pt x="6582" y="20729"/>
                      </a:lnTo>
                      <a:lnTo>
                        <a:pt x="7563" y="21111"/>
                      </a:lnTo>
                      <a:lnTo>
                        <a:pt x="8597" y="21381"/>
                      </a:lnTo>
                      <a:lnTo>
                        <a:pt x="9685" y="21544"/>
                      </a:lnTo>
                      <a:lnTo>
                        <a:pt x="10773" y="21600"/>
                      </a:lnTo>
                      <a:lnTo>
                        <a:pt x="11915" y="21544"/>
                      </a:lnTo>
                      <a:lnTo>
                        <a:pt x="12949" y="21381"/>
                      </a:lnTo>
                      <a:lnTo>
                        <a:pt x="13984" y="21111"/>
                      </a:lnTo>
                      <a:lnTo>
                        <a:pt x="14962" y="20729"/>
                      </a:lnTo>
                      <a:lnTo>
                        <a:pt x="15941" y="20293"/>
                      </a:lnTo>
                      <a:lnTo>
                        <a:pt x="16812" y="19750"/>
                      </a:lnTo>
                      <a:lnTo>
                        <a:pt x="17630" y="19152"/>
                      </a:lnTo>
                      <a:lnTo>
                        <a:pt x="18389" y="18443"/>
                      </a:lnTo>
                      <a:lnTo>
                        <a:pt x="19098" y="17682"/>
                      </a:lnTo>
                      <a:lnTo>
                        <a:pt x="19750" y="16813"/>
                      </a:lnTo>
                      <a:lnTo>
                        <a:pt x="20295" y="15941"/>
                      </a:lnTo>
                      <a:lnTo>
                        <a:pt x="20731" y="15017"/>
                      </a:lnTo>
                      <a:lnTo>
                        <a:pt x="21111" y="14036"/>
                      </a:lnTo>
                      <a:lnTo>
                        <a:pt x="21383" y="13004"/>
                      </a:lnTo>
                      <a:lnTo>
                        <a:pt x="21546" y="11916"/>
                      </a:lnTo>
                      <a:lnTo>
                        <a:pt x="21600" y="10826"/>
                      </a:lnTo>
                      <a:lnTo>
                        <a:pt x="21546" y="9684"/>
                      </a:lnTo>
                      <a:lnTo>
                        <a:pt x="21383" y="8650"/>
                      </a:lnTo>
                      <a:lnTo>
                        <a:pt x="21111" y="7618"/>
                      </a:lnTo>
                      <a:lnTo>
                        <a:pt x="20731" y="6637"/>
                      </a:lnTo>
                      <a:lnTo>
                        <a:pt x="20295" y="5659"/>
                      </a:lnTo>
                      <a:lnTo>
                        <a:pt x="19750" y="4787"/>
                      </a:lnTo>
                      <a:lnTo>
                        <a:pt x="19098" y="3972"/>
                      </a:lnTo>
                      <a:lnTo>
                        <a:pt x="18389" y="3210"/>
                      </a:lnTo>
                      <a:lnTo>
                        <a:pt x="17630" y="2502"/>
                      </a:lnTo>
                      <a:lnTo>
                        <a:pt x="16812" y="1850"/>
                      </a:lnTo>
                      <a:lnTo>
                        <a:pt x="15941" y="1305"/>
                      </a:lnTo>
                      <a:lnTo>
                        <a:pt x="14962" y="871"/>
                      </a:lnTo>
                      <a:lnTo>
                        <a:pt x="13984" y="489"/>
                      </a:lnTo>
                      <a:lnTo>
                        <a:pt x="12949" y="217"/>
                      </a:lnTo>
                      <a:lnTo>
                        <a:pt x="11915" y="54"/>
                      </a:lnTo>
                      <a:lnTo>
                        <a:pt x="10773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68" name="Shape 668"/>
                <p:cNvSpPr/>
                <p:nvPr/>
              </p:nvSpPr>
              <p:spPr>
                <a:xfrm>
                  <a:off x="60894" y="61419"/>
                  <a:ext cx="71149" cy="711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159" y="19271"/>
                      </a:lnTo>
                      <a:lnTo>
                        <a:pt x="472" y="17254"/>
                      </a:lnTo>
                      <a:lnTo>
                        <a:pt x="938" y="15079"/>
                      </a:lnTo>
                      <a:lnTo>
                        <a:pt x="1710" y="13209"/>
                      </a:lnTo>
                      <a:lnTo>
                        <a:pt x="2641" y="11192"/>
                      </a:lnTo>
                      <a:lnTo>
                        <a:pt x="3732" y="9482"/>
                      </a:lnTo>
                      <a:lnTo>
                        <a:pt x="4976" y="7772"/>
                      </a:lnTo>
                      <a:lnTo>
                        <a:pt x="6373" y="6215"/>
                      </a:lnTo>
                      <a:lnTo>
                        <a:pt x="7929" y="4818"/>
                      </a:lnTo>
                      <a:lnTo>
                        <a:pt x="9633" y="3573"/>
                      </a:lnTo>
                      <a:lnTo>
                        <a:pt x="11342" y="2489"/>
                      </a:lnTo>
                      <a:lnTo>
                        <a:pt x="13211" y="1557"/>
                      </a:lnTo>
                      <a:lnTo>
                        <a:pt x="15227" y="932"/>
                      </a:lnTo>
                      <a:lnTo>
                        <a:pt x="17249" y="313"/>
                      </a:lnTo>
                      <a:lnTo>
                        <a:pt x="19425" y="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69" name="Shape 669"/>
                <p:cNvSpPr/>
                <p:nvPr/>
              </p:nvSpPr>
              <p:spPr>
                <a:xfrm>
                  <a:off x="213402" y="221093"/>
                  <a:ext cx="129480" cy="1289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3601"/>
                      </a:moveTo>
                      <a:lnTo>
                        <a:pt x="17418" y="21086"/>
                      </a:lnTo>
                      <a:lnTo>
                        <a:pt x="17930" y="21431"/>
                      </a:lnTo>
                      <a:lnTo>
                        <a:pt x="18270" y="21516"/>
                      </a:lnTo>
                      <a:lnTo>
                        <a:pt x="18613" y="21600"/>
                      </a:lnTo>
                      <a:lnTo>
                        <a:pt x="18953" y="21516"/>
                      </a:lnTo>
                      <a:lnTo>
                        <a:pt x="19209" y="21431"/>
                      </a:lnTo>
                      <a:lnTo>
                        <a:pt x="19549" y="21259"/>
                      </a:lnTo>
                      <a:lnTo>
                        <a:pt x="19809" y="21086"/>
                      </a:lnTo>
                      <a:lnTo>
                        <a:pt x="21344" y="19545"/>
                      </a:lnTo>
                      <a:lnTo>
                        <a:pt x="21516" y="19200"/>
                      </a:lnTo>
                      <a:lnTo>
                        <a:pt x="21600" y="18858"/>
                      </a:lnTo>
                      <a:lnTo>
                        <a:pt x="21600" y="18256"/>
                      </a:lnTo>
                      <a:lnTo>
                        <a:pt x="21516" y="17915"/>
                      </a:lnTo>
                      <a:lnTo>
                        <a:pt x="21344" y="17658"/>
                      </a:lnTo>
                      <a:lnTo>
                        <a:pt x="21088" y="17317"/>
                      </a:lnTo>
                      <a:lnTo>
                        <a:pt x="3758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684" name="Group 684"/>
            <p:cNvGrpSpPr/>
            <p:nvPr/>
          </p:nvGrpSpPr>
          <p:grpSpPr>
            <a:xfrm>
              <a:off x="464817" y="1843216"/>
              <a:ext cx="2010741" cy="340823"/>
              <a:chOff x="0" y="21"/>
              <a:chExt cx="2010740" cy="340822"/>
            </a:xfrm>
          </p:grpSpPr>
          <p:sp>
            <p:nvSpPr>
              <p:cNvPr id="672" name="Shape 672"/>
              <p:cNvSpPr/>
              <p:nvPr/>
            </p:nvSpPr>
            <p:spPr>
              <a:xfrm>
                <a:off x="-1" y="21"/>
                <a:ext cx="340844" cy="340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0" y="10249"/>
                    </a:lnTo>
                    <a:lnTo>
                      <a:pt x="130" y="9146"/>
                    </a:lnTo>
                    <a:lnTo>
                      <a:pt x="228" y="8627"/>
                    </a:lnTo>
                    <a:lnTo>
                      <a:pt x="325" y="8109"/>
                    </a:lnTo>
                    <a:lnTo>
                      <a:pt x="487" y="7589"/>
                    </a:lnTo>
                    <a:lnTo>
                      <a:pt x="648" y="7103"/>
                    </a:lnTo>
                    <a:lnTo>
                      <a:pt x="844" y="6584"/>
                    </a:lnTo>
                    <a:lnTo>
                      <a:pt x="1071" y="6130"/>
                    </a:lnTo>
                    <a:lnTo>
                      <a:pt x="1298" y="5644"/>
                    </a:lnTo>
                    <a:lnTo>
                      <a:pt x="1557" y="5190"/>
                    </a:lnTo>
                    <a:lnTo>
                      <a:pt x="1850" y="4767"/>
                    </a:lnTo>
                    <a:lnTo>
                      <a:pt x="2141" y="4345"/>
                    </a:lnTo>
                    <a:lnTo>
                      <a:pt x="2465" y="3924"/>
                    </a:lnTo>
                    <a:lnTo>
                      <a:pt x="2822" y="3536"/>
                    </a:lnTo>
                    <a:lnTo>
                      <a:pt x="3535" y="2822"/>
                    </a:lnTo>
                    <a:lnTo>
                      <a:pt x="3924" y="2465"/>
                    </a:lnTo>
                    <a:lnTo>
                      <a:pt x="4346" y="2140"/>
                    </a:lnTo>
                    <a:lnTo>
                      <a:pt x="4768" y="1848"/>
                    </a:lnTo>
                    <a:lnTo>
                      <a:pt x="5189" y="1557"/>
                    </a:lnTo>
                    <a:lnTo>
                      <a:pt x="5643" y="1297"/>
                    </a:lnTo>
                    <a:lnTo>
                      <a:pt x="6129" y="1071"/>
                    </a:lnTo>
                    <a:lnTo>
                      <a:pt x="6583" y="843"/>
                    </a:lnTo>
                    <a:lnTo>
                      <a:pt x="7103" y="649"/>
                    </a:lnTo>
                    <a:lnTo>
                      <a:pt x="7589" y="486"/>
                    </a:lnTo>
                    <a:lnTo>
                      <a:pt x="8108" y="324"/>
                    </a:lnTo>
                    <a:lnTo>
                      <a:pt x="8627" y="226"/>
                    </a:lnTo>
                    <a:lnTo>
                      <a:pt x="9145" y="129"/>
                    </a:lnTo>
                    <a:lnTo>
                      <a:pt x="9697" y="65"/>
                    </a:lnTo>
                    <a:lnTo>
                      <a:pt x="10248" y="0"/>
                    </a:lnTo>
                    <a:lnTo>
                      <a:pt x="11352" y="0"/>
                    </a:lnTo>
                    <a:lnTo>
                      <a:pt x="11903" y="65"/>
                    </a:lnTo>
                    <a:lnTo>
                      <a:pt x="12455" y="129"/>
                    </a:lnTo>
                    <a:lnTo>
                      <a:pt x="12973" y="226"/>
                    </a:lnTo>
                    <a:lnTo>
                      <a:pt x="13492" y="324"/>
                    </a:lnTo>
                    <a:lnTo>
                      <a:pt x="14011" y="486"/>
                    </a:lnTo>
                    <a:lnTo>
                      <a:pt x="14529" y="649"/>
                    </a:lnTo>
                    <a:lnTo>
                      <a:pt x="15017" y="843"/>
                    </a:lnTo>
                    <a:lnTo>
                      <a:pt x="15471" y="1071"/>
                    </a:lnTo>
                    <a:lnTo>
                      <a:pt x="15957" y="1297"/>
                    </a:lnTo>
                    <a:lnTo>
                      <a:pt x="16411" y="1557"/>
                    </a:lnTo>
                    <a:lnTo>
                      <a:pt x="16833" y="1848"/>
                    </a:lnTo>
                    <a:lnTo>
                      <a:pt x="17254" y="2140"/>
                    </a:lnTo>
                    <a:lnTo>
                      <a:pt x="17676" y="2465"/>
                    </a:lnTo>
                    <a:lnTo>
                      <a:pt x="18065" y="2822"/>
                    </a:lnTo>
                    <a:lnTo>
                      <a:pt x="18421" y="3179"/>
                    </a:lnTo>
                    <a:lnTo>
                      <a:pt x="18810" y="3536"/>
                    </a:lnTo>
                    <a:lnTo>
                      <a:pt x="19135" y="3924"/>
                    </a:lnTo>
                    <a:lnTo>
                      <a:pt x="19459" y="4345"/>
                    </a:lnTo>
                    <a:lnTo>
                      <a:pt x="19750" y="4767"/>
                    </a:lnTo>
                    <a:lnTo>
                      <a:pt x="20043" y="5190"/>
                    </a:lnTo>
                    <a:lnTo>
                      <a:pt x="20303" y="5644"/>
                    </a:lnTo>
                    <a:lnTo>
                      <a:pt x="20529" y="6130"/>
                    </a:lnTo>
                    <a:lnTo>
                      <a:pt x="20756" y="6584"/>
                    </a:lnTo>
                    <a:lnTo>
                      <a:pt x="20952" y="7103"/>
                    </a:lnTo>
                    <a:lnTo>
                      <a:pt x="21113" y="7589"/>
                    </a:lnTo>
                    <a:lnTo>
                      <a:pt x="21275" y="8109"/>
                    </a:lnTo>
                    <a:lnTo>
                      <a:pt x="21372" y="8627"/>
                    </a:lnTo>
                    <a:lnTo>
                      <a:pt x="21470" y="9146"/>
                    </a:lnTo>
                    <a:lnTo>
                      <a:pt x="21600" y="10249"/>
                    </a:lnTo>
                    <a:lnTo>
                      <a:pt x="21600" y="11351"/>
                    </a:lnTo>
                    <a:lnTo>
                      <a:pt x="21470" y="12454"/>
                    </a:lnTo>
                    <a:lnTo>
                      <a:pt x="21275" y="13493"/>
                    </a:lnTo>
                    <a:lnTo>
                      <a:pt x="21113" y="14011"/>
                    </a:lnTo>
                    <a:lnTo>
                      <a:pt x="20952" y="14498"/>
                    </a:lnTo>
                    <a:lnTo>
                      <a:pt x="20756" y="15016"/>
                    </a:lnTo>
                    <a:lnTo>
                      <a:pt x="20529" y="15470"/>
                    </a:lnTo>
                    <a:lnTo>
                      <a:pt x="20303" y="15958"/>
                    </a:lnTo>
                    <a:lnTo>
                      <a:pt x="20043" y="16410"/>
                    </a:lnTo>
                    <a:lnTo>
                      <a:pt x="19750" y="16833"/>
                    </a:lnTo>
                    <a:lnTo>
                      <a:pt x="19459" y="17255"/>
                    </a:lnTo>
                    <a:lnTo>
                      <a:pt x="19135" y="17676"/>
                    </a:lnTo>
                    <a:lnTo>
                      <a:pt x="18810" y="18066"/>
                    </a:lnTo>
                    <a:lnTo>
                      <a:pt x="18421" y="18423"/>
                    </a:lnTo>
                    <a:lnTo>
                      <a:pt x="18065" y="18778"/>
                    </a:lnTo>
                    <a:lnTo>
                      <a:pt x="17676" y="19135"/>
                    </a:lnTo>
                    <a:lnTo>
                      <a:pt x="17254" y="19460"/>
                    </a:lnTo>
                    <a:lnTo>
                      <a:pt x="16833" y="19752"/>
                    </a:lnTo>
                    <a:lnTo>
                      <a:pt x="16411" y="20043"/>
                    </a:lnTo>
                    <a:lnTo>
                      <a:pt x="15957" y="20303"/>
                    </a:lnTo>
                    <a:lnTo>
                      <a:pt x="15471" y="20531"/>
                    </a:lnTo>
                    <a:lnTo>
                      <a:pt x="15017" y="20757"/>
                    </a:lnTo>
                    <a:lnTo>
                      <a:pt x="14529" y="20951"/>
                    </a:lnTo>
                    <a:lnTo>
                      <a:pt x="14011" y="21114"/>
                    </a:lnTo>
                    <a:lnTo>
                      <a:pt x="13492" y="21276"/>
                    </a:lnTo>
                    <a:lnTo>
                      <a:pt x="12973" y="21374"/>
                    </a:lnTo>
                    <a:lnTo>
                      <a:pt x="12455" y="21471"/>
                    </a:lnTo>
                    <a:lnTo>
                      <a:pt x="11903" y="21536"/>
                    </a:lnTo>
                    <a:lnTo>
                      <a:pt x="11352" y="21600"/>
                    </a:lnTo>
                    <a:lnTo>
                      <a:pt x="10248" y="21600"/>
                    </a:lnTo>
                    <a:lnTo>
                      <a:pt x="9697" y="21536"/>
                    </a:lnTo>
                    <a:lnTo>
                      <a:pt x="9145" y="21471"/>
                    </a:lnTo>
                    <a:lnTo>
                      <a:pt x="8627" y="21374"/>
                    </a:lnTo>
                    <a:lnTo>
                      <a:pt x="8108" y="21276"/>
                    </a:lnTo>
                    <a:lnTo>
                      <a:pt x="7589" y="21114"/>
                    </a:lnTo>
                    <a:lnTo>
                      <a:pt x="7103" y="20951"/>
                    </a:lnTo>
                    <a:lnTo>
                      <a:pt x="6583" y="20757"/>
                    </a:lnTo>
                    <a:lnTo>
                      <a:pt x="6129" y="20531"/>
                    </a:lnTo>
                    <a:lnTo>
                      <a:pt x="5643" y="20303"/>
                    </a:lnTo>
                    <a:lnTo>
                      <a:pt x="5189" y="20043"/>
                    </a:lnTo>
                    <a:lnTo>
                      <a:pt x="4768" y="19752"/>
                    </a:lnTo>
                    <a:lnTo>
                      <a:pt x="4346" y="19460"/>
                    </a:lnTo>
                    <a:lnTo>
                      <a:pt x="3924" y="19135"/>
                    </a:lnTo>
                    <a:lnTo>
                      <a:pt x="3535" y="18778"/>
                    </a:lnTo>
                    <a:lnTo>
                      <a:pt x="3179" y="18423"/>
                    </a:lnTo>
                    <a:lnTo>
                      <a:pt x="2822" y="18066"/>
                    </a:lnTo>
                    <a:lnTo>
                      <a:pt x="2465" y="17676"/>
                    </a:lnTo>
                    <a:lnTo>
                      <a:pt x="2141" y="17255"/>
                    </a:lnTo>
                    <a:lnTo>
                      <a:pt x="1850" y="16833"/>
                    </a:lnTo>
                    <a:lnTo>
                      <a:pt x="1557" y="16410"/>
                    </a:lnTo>
                    <a:lnTo>
                      <a:pt x="1298" y="15958"/>
                    </a:lnTo>
                    <a:lnTo>
                      <a:pt x="1071" y="15470"/>
                    </a:lnTo>
                    <a:lnTo>
                      <a:pt x="844" y="15016"/>
                    </a:lnTo>
                    <a:lnTo>
                      <a:pt x="648" y="14498"/>
                    </a:lnTo>
                    <a:lnTo>
                      <a:pt x="487" y="14011"/>
                    </a:lnTo>
                    <a:lnTo>
                      <a:pt x="325" y="13493"/>
                    </a:lnTo>
                    <a:lnTo>
                      <a:pt x="130" y="12454"/>
                    </a:lnTo>
                    <a:lnTo>
                      <a:pt x="0" y="11351"/>
                    </a:lnTo>
                    <a:lnTo>
                      <a:pt x="0" y="10800"/>
                    </a:lnTo>
                    <a:close/>
                    <a:moveTo>
                      <a:pt x="9633" y="14887"/>
                    </a:moveTo>
                    <a:lnTo>
                      <a:pt x="9697" y="14887"/>
                    </a:lnTo>
                    <a:lnTo>
                      <a:pt x="9924" y="14854"/>
                    </a:lnTo>
                    <a:lnTo>
                      <a:pt x="10151" y="14756"/>
                    </a:lnTo>
                    <a:lnTo>
                      <a:pt x="10379" y="14627"/>
                    </a:lnTo>
                    <a:lnTo>
                      <a:pt x="10541" y="14465"/>
                    </a:lnTo>
                    <a:lnTo>
                      <a:pt x="15989" y="8984"/>
                    </a:lnTo>
                    <a:lnTo>
                      <a:pt x="16119" y="8821"/>
                    </a:lnTo>
                    <a:lnTo>
                      <a:pt x="16183" y="8660"/>
                    </a:lnTo>
                    <a:lnTo>
                      <a:pt x="16248" y="8466"/>
                    </a:lnTo>
                    <a:lnTo>
                      <a:pt x="16248" y="8270"/>
                    </a:lnTo>
                    <a:lnTo>
                      <a:pt x="16216" y="8011"/>
                    </a:lnTo>
                    <a:lnTo>
                      <a:pt x="16151" y="7752"/>
                    </a:lnTo>
                    <a:lnTo>
                      <a:pt x="16022" y="7557"/>
                    </a:lnTo>
                    <a:lnTo>
                      <a:pt x="15827" y="7362"/>
                    </a:lnTo>
                    <a:lnTo>
                      <a:pt x="15665" y="7232"/>
                    </a:lnTo>
                    <a:lnTo>
                      <a:pt x="15471" y="7167"/>
                    </a:lnTo>
                    <a:lnTo>
                      <a:pt x="15276" y="7103"/>
                    </a:lnTo>
                    <a:lnTo>
                      <a:pt x="15080" y="7103"/>
                    </a:lnTo>
                    <a:lnTo>
                      <a:pt x="14822" y="7135"/>
                    </a:lnTo>
                    <a:lnTo>
                      <a:pt x="14594" y="7200"/>
                    </a:lnTo>
                    <a:lnTo>
                      <a:pt x="14368" y="7330"/>
                    </a:lnTo>
                    <a:lnTo>
                      <a:pt x="14172" y="7524"/>
                    </a:lnTo>
                    <a:lnTo>
                      <a:pt x="9536" y="11968"/>
                    </a:lnTo>
                    <a:lnTo>
                      <a:pt x="7719" y="10183"/>
                    </a:lnTo>
                    <a:lnTo>
                      <a:pt x="7557" y="10022"/>
                    </a:lnTo>
                    <a:lnTo>
                      <a:pt x="7330" y="9925"/>
                    </a:lnTo>
                    <a:lnTo>
                      <a:pt x="7135" y="9860"/>
                    </a:lnTo>
                    <a:lnTo>
                      <a:pt x="6908" y="9827"/>
                    </a:lnTo>
                    <a:lnTo>
                      <a:pt x="6681" y="9860"/>
                    </a:lnTo>
                    <a:lnTo>
                      <a:pt x="6454" y="9925"/>
                    </a:lnTo>
                    <a:lnTo>
                      <a:pt x="6260" y="10022"/>
                    </a:lnTo>
                    <a:lnTo>
                      <a:pt x="6065" y="10183"/>
                    </a:lnTo>
                    <a:lnTo>
                      <a:pt x="5935" y="10346"/>
                    </a:lnTo>
                    <a:lnTo>
                      <a:pt x="5806" y="10540"/>
                    </a:lnTo>
                    <a:lnTo>
                      <a:pt x="5741" y="10768"/>
                    </a:lnTo>
                    <a:lnTo>
                      <a:pt x="5741" y="11222"/>
                    </a:lnTo>
                    <a:lnTo>
                      <a:pt x="5806" y="11449"/>
                    </a:lnTo>
                    <a:lnTo>
                      <a:pt x="5935" y="11643"/>
                    </a:lnTo>
                    <a:lnTo>
                      <a:pt x="6065" y="11837"/>
                    </a:lnTo>
                    <a:lnTo>
                      <a:pt x="8790" y="14562"/>
                    </a:lnTo>
                    <a:lnTo>
                      <a:pt x="8984" y="14693"/>
                    </a:lnTo>
                    <a:lnTo>
                      <a:pt x="9179" y="14822"/>
                    </a:lnTo>
                    <a:lnTo>
                      <a:pt x="9405" y="14887"/>
                    </a:lnTo>
                    <a:lnTo>
                      <a:pt x="9633" y="14887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680" name="Group 680"/>
              <p:cNvGrpSpPr/>
              <p:nvPr/>
            </p:nvGrpSpPr>
            <p:grpSpPr>
              <a:xfrm>
                <a:off x="800682" y="13584"/>
                <a:ext cx="353117" cy="313695"/>
                <a:chOff x="21" y="21"/>
                <a:chExt cx="353115" cy="313694"/>
              </a:xfrm>
            </p:grpSpPr>
            <p:sp>
              <p:nvSpPr>
                <p:cNvPr id="673" name="Shape 673"/>
                <p:cNvSpPr/>
                <p:nvPr/>
              </p:nvSpPr>
              <p:spPr>
                <a:xfrm>
                  <a:off x="21" y="20991"/>
                  <a:ext cx="353116" cy="2241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974" y="0"/>
                      </a:moveTo>
                      <a:lnTo>
                        <a:pt x="500" y="0"/>
                      </a:lnTo>
                      <a:lnTo>
                        <a:pt x="375" y="51"/>
                      </a:lnTo>
                      <a:lnTo>
                        <a:pt x="251" y="148"/>
                      </a:lnTo>
                      <a:lnTo>
                        <a:pt x="157" y="296"/>
                      </a:lnTo>
                      <a:lnTo>
                        <a:pt x="31" y="591"/>
                      </a:lnTo>
                      <a:lnTo>
                        <a:pt x="0" y="790"/>
                      </a:lnTo>
                      <a:lnTo>
                        <a:pt x="0" y="20810"/>
                      </a:lnTo>
                      <a:lnTo>
                        <a:pt x="31" y="21007"/>
                      </a:lnTo>
                      <a:lnTo>
                        <a:pt x="94" y="21155"/>
                      </a:lnTo>
                      <a:lnTo>
                        <a:pt x="157" y="21304"/>
                      </a:lnTo>
                      <a:lnTo>
                        <a:pt x="251" y="21402"/>
                      </a:lnTo>
                      <a:lnTo>
                        <a:pt x="375" y="21501"/>
                      </a:lnTo>
                      <a:lnTo>
                        <a:pt x="500" y="21549"/>
                      </a:lnTo>
                      <a:lnTo>
                        <a:pt x="626" y="21600"/>
                      </a:lnTo>
                      <a:lnTo>
                        <a:pt x="20974" y="21600"/>
                      </a:lnTo>
                      <a:lnTo>
                        <a:pt x="21099" y="21549"/>
                      </a:lnTo>
                      <a:lnTo>
                        <a:pt x="21223" y="21501"/>
                      </a:lnTo>
                      <a:lnTo>
                        <a:pt x="21349" y="21402"/>
                      </a:lnTo>
                      <a:lnTo>
                        <a:pt x="21443" y="21304"/>
                      </a:lnTo>
                      <a:lnTo>
                        <a:pt x="21506" y="21155"/>
                      </a:lnTo>
                      <a:lnTo>
                        <a:pt x="21568" y="21007"/>
                      </a:lnTo>
                      <a:lnTo>
                        <a:pt x="21600" y="20810"/>
                      </a:lnTo>
                      <a:lnTo>
                        <a:pt x="21600" y="790"/>
                      </a:lnTo>
                      <a:lnTo>
                        <a:pt x="21568" y="591"/>
                      </a:lnTo>
                      <a:lnTo>
                        <a:pt x="21506" y="443"/>
                      </a:lnTo>
                      <a:lnTo>
                        <a:pt x="21443" y="296"/>
                      </a:lnTo>
                      <a:lnTo>
                        <a:pt x="21349" y="148"/>
                      </a:lnTo>
                      <a:lnTo>
                        <a:pt x="21223" y="51"/>
                      </a:lnTo>
                      <a:lnTo>
                        <a:pt x="21099" y="0"/>
                      </a:lnTo>
                      <a:lnTo>
                        <a:pt x="20974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4" name="Shape 674"/>
                <p:cNvSpPr/>
                <p:nvPr/>
              </p:nvSpPr>
              <p:spPr>
                <a:xfrm>
                  <a:off x="166334" y="21"/>
                  <a:ext cx="20468" cy="209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8419"/>
                      </a:lnTo>
                      <a:lnTo>
                        <a:pt x="20536" y="6320"/>
                      </a:lnTo>
                      <a:lnTo>
                        <a:pt x="19981" y="4740"/>
                      </a:lnTo>
                      <a:lnTo>
                        <a:pt x="16743" y="1580"/>
                      </a:lnTo>
                      <a:lnTo>
                        <a:pt x="15124" y="1039"/>
                      </a:lnTo>
                      <a:lnTo>
                        <a:pt x="12973" y="0"/>
                      </a:lnTo>
                      <a:lnTo>
                        <a:pt x="8649" y="0"/>
                      </a:lnTo>
                      <a:lnTo>
                        <a:pt x="6476" y="1039"/>
                      </a:lnTo>
                      <a:lnTo>
                        <a:pt x="4857" y="1580"/>
                      </a:lnTo>
                      <a:lnTo>
                        <a:pt x="1619" y="4740"/>
                      </a:lnTo>
                      <a:lnTo>
                        <a:pt x="1087" y="6320"/>
                      </a:lnTo>
                      <a:lnTo>
                        <a:pt x="0" y="8419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5" name="Shape 675"/>
                <p:cNvSpPr/>
                <p:nvPr/>
              </p:nvSpPr>
              <p:spPr>
                <a:xfrm>
                  <a:off x="55283" y="245152"/>
                  <a:ext cx="51188" cy="685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882" y="0"/>
                      </a:moveTo>
                      <a:lnTo>
                        <a:pt x="434" y="16927"/>
                      </a:lnTo>
                      <a:lnTo>
                        <a:pt x="213" y="17410"/>
                      </a:lnTo>
                      <a:lnTo>
                        <a:pt x="0" y="18052"/>
                      </a:lnTo>
                      <a:lnTo>
                        <a:pt x="0" y="18701"/>
                      </a:lnTo>
                      <a:lnTo>
                        <a:pt x="213" y="19343"/>
                      </a:lnTo>
                      <a:lnTo>
                        <a:pt x="647" y="19826"/>
                      </a:lnTo>
                      <a:lnTo>
                        <a:pt x="1082" y="20475"/>
                      </a:lnTo>
                      <a:lnTo>
                        <a:pt x="1729" y="20792"/>
                      </a:lnTo>
                      <a:lnTo>
                        <a:pt x="2376" y="21276"/>
                      </a:lnTo>
                      <a:lnTo>
                        <a:pt x="3458" y="21441"/>
                      </a:lnTo>
                      <a:lnTo>
                        <a:pt x="4318" y="21600"/>
                      </a:lnTo>
                      <a:lnTo>
                        <a:pt x="5613" y="21441"/>
                      </a:lnTo>
                      <a:lnTo>
                        <a:pt x="6695" y="21117"/>
                      </a:lnTo>
                      <a:lnTo>
                        <a:pt x="7564" y="20475"/>
                      </a:lnTo>
                      <a:lnTo>
                        <a:pt x="8211" y="19826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6" name="Shape 676"/>
                <p:cNvSpPr/>
                <p:nvPr/>
              </p:nvSpPr>
              <p:spPr>
                <a:xfrm>
                  <a:off x="246686" y="245152"/>
                  <a:ext cx="51167" cy="685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3395" y="19826"/>
                      </a:lnTo>
                      <a:lnTo>
                        <a:pt x="14042" y="20475"/>
                      </a:lnTo>
                      <a:lnTo>
                        <a:pt x="14903" y="21117"/>
                      </a:lnTo>
                      <a:lnTo>
                        <a:pt x="15985" y="21441"/>
                      </a:lnTo>
                      <a:lnTo>
                        <a:pt x="17280" y="21600"/>
                      </a:lnTo>
                      <a:lnTo>
                        <a:pt x="18149" y="21441"/>
                      </a:lnTo>
                      <a:lnTo>
                        <a:pt x="19223" y="21276"/>
                      </a:lnTo>
                      <a:lnTo>
                        <a:pt x="19870" y="20792"/>
                      </a:lnTo>
                      <a:lnTo>
                        <a:pt x="20527" y="20475"/>
                      </a:lnTo>
                      <a:lnTo>
                        <a:pt x="20952" y="19826"/>
                      </a:lnTo>
                      <a:lnTo>
                        <a:pt x="21387" y="19343"/>
                      </a:lnTo>
                      <a:lnTo>
                        <a:pt x="21600" y="18701"/>
                      </a:lnTo>
                      <a:lnTo>
                        <a:pt x="21600" y="18052"/>
                      </a:lnTo>
                      <a:lnTo>
                        <a:pt x="21387" y="17410"/>
                      </a:lnTo>
                      <a:lnTo>
                        <a:pt x="21174" y="16927"/>
                      </a:lnTo>
                      <a:lnTo>
                        <a:pt x="9722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7" name="Shape 677"/>
                <p:cNvSpPr/>
                <p:nvPr/>
              </p:nvSpPr>
              <p:spPr>
                <a:xfrm>
                  <a:off x="20487" y="41457"/>
                  <a:ext cx="312162" cy="183209"/>
                </a:xfrm>
                <a:prstGeom prst="rect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8" name="Shape 678"/>
                <p:cNvSpPr/>
                <p:nvPr/>
              </p:nvSpPr>
              <p:spPr>
                <a:xfrm>
                  <a:off x="73711" y="86508"/>
                  <a:ext cx="193442" cy="97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2229" y="18645"/>
                      </a:lnTo>
                      <a:lnTo>
                        <a:pt x="12058" y="18874"/>
                      </a:lnTo>
                      <a:lnTo>
                        <a:pt x="11886" y="19098"/>
                      </a:lnTo>
                      <a:lnTo>
                        <a:pt x="11656" y="19215"/>
                      </a:lnTo>
                      <a:lnTo>
                        <a:pt x="11429" y="19327"/>
                      </a:lnTo>
                      <a:lnTo>
                        <a:pt x="11199" y="19215"/>
                      </a:lnTo>
                      <a:lnTo>
                        <a:pt x="10971" y="19098"/>
                      </a:lnTo>
                      <a:lnTo>
                        <a:pt x="10800" y="18874"/>
                      </a:lnTo>
                      <a:lnTo>
                        <a:pt x="10629" y="18645"/>
                      </a:lnTo>
                      <a:lnTo>
                        <a:pt x="6056" y="9547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9" name="Shape 679"/>
                <p:cNvSpPr/>
                <p:nvPr/>
              </p:nvSpPr>
              <p:spPr>
                <a:xfrm>
                  <a:off x="214432" y="82410"/>
                  <a:ext cx="57848" cy="57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8540" y="0"/>
                      </a:lnTo>
                      <a:lnTo>
                        <a:pt x="19301" y="188"/>
                      </a:lnTo>
                      <a:lnTo>
                        <a:pt x="19874" y="573"/>
                      </a:lnTo>
                      <a:lnTo>
                        <a:pt x="20447" y="1146"/>
                      </a:lnTo>
                      <a:lnTo>
                        <a:pt x="21027" y="1719"/>
                      </a:lnTo>
                      <a:lnTo>
                        <a:pt x="21404" y="2292"/>
                      </a:lnTo>
                      <a:lnTo>
                        <a:pt x="21600" y="3053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83" name="Group 683"/>
              <p:cNvGrpSpPr/>
              <p:nvPr/>
            </p:nvGrpSpPr>
            <p:grpSpPr>
              <a:xfrm>
                <a:off x="1664790" y="7701"/>
                <a:ext cx="345951" cy="325462"/>
                <a:chOff x="0" y="21"/>
                <a:chExt cx="345949" cy="325461"/>
              </a:xfrm>
            </p:grpSpPr>
            <p:sp>
              <p:nvSpPr>
                <p:cNvPr id="681" name="Shape 681"/>
                <p:cNvSpPr/>
                <p:nvPr/>
              </p:nvSpPr>
              <p:spPr>
                <a:xfrm>
                  <a:off x="-1" y="123343"/>
                  <a:ext cx="82391" cy="1847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  <a:moveTo>
                        <a:pt x="13282" y="5923"/>
                      </a:moveTo>
                      <a:lnTo>
                        <a:pt x="12477" y="5864"/>
                      </a:lnTo>
                      <a:lnTo>
                        <a:pt x="11805" y="5805"/>
                      </a:lnTo>
                      <a:lnTo>
                        <a:pt x="11139" y="5626"/>
                      </a:lnTo>
                      <a:lnTo>
                        <a:pt x="10599" y="5444"/>
                      </a:lnTo>
                      <a:lnTo>
                        <a:pt x="10065" y="5147"/>
                      </a:lnTo>
                      <a:lnTo>
                        <a:pt x="9662" y="4847"/>
                      </a:lnTo>
                      <a:lnTo>
                        <a:pt x="9525" y="4547"/>
                      </a:lnTo>
                      <a:lnTo>
                        <a:pt x="9393" y="4189"/>
                      </a:lnTo>
                      <a:lnTo>
                        <a:pt x="9525" y="3830"/>
                      </a:lnTo>
                      <a:lnTo>
                        <a:pt x="9662" y="3530"/>
                      </a:lnTo>
                      <a:lnTo>
                        <a:pt x="10065" y="3231"/>
                      </a:lnTo>
                      <a:lnTo>
                        <a:pt x="11139" y="2752"/>
                      </a:lnTo>
                      <a:lnTo>
                        <a:pt x="11805" y="2634"/>
                      </a:lnTo>
                      <a:lnTo>
                        <a:pt x="12477" y="2513"/>
                      </a:lnTo>
                      <a:lnTo>
                        <a:pt x="13282" y="2454"/>
                      </a:lnTo>
                      <a:lnTo>
                        <a:pt x="14086" y="2513"/>
                      </a:lnTo>
                      <a:lnTo>
                        <a:pt x="14758" y="2634"/>
                      </a:lnTo>
                      <a:lnTo>
                        <a:pt x="15430" y="2752"/>
                      </a:lnTo>
                      <a:lnTo>
                        <a:pt x="15964" y="2992"/>
                      </a:lnTo>
                      <a:lnTo>
                        <a:pt x="16504" y="3231"/>
                      </a:lnTo>
                      <a:lnTo>
                        <a:pt x="16907" y="3530"/>
                      </a:lnTo>
                      <a:lnTo>
                        <a:pt x="17039" y="3830"/>
                      </a:lnTo>
                      <a:lnTo>
                        <a:pt x="17176" y="4189"/>
                      </a:lnTo>
                      <a:lnTo>
                        <a:pt x="17039" y="4547"/>
                      </a:lnTo>
                      <a:lnTo>
                        <a:pt x="16907" y="4847"/>
                      </a:lnTo>
                      <a:lnTo>
                        <a:pt x="16504" y="5147"/>
                      </a:lnTo>
                      <a:lnTo>
                        <a:pt x="15964" y="5444"/>
                      </a:lnTo>
                      <a:lnTo>
                        <a:pt x="15430" y="5626"/>
                      </a:lnTo>
                      <a:lnTo>
                        <a:pt x="14758" y="5805"/>
                      </a:lnTo>
                      <a:lnTo>
                        <a:pt x="14086" y="5864"/>
                      </a:lnTo>
                      <a:lnTo>
                        <a:pt x="13282" y="5923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82" name="Shape 682"/>
                <p:cNvSpPr/>
                <p:nvPr/>
              </p:nvSpPr>
              <p:spPr>
                <a:xfrm>
                  <a:off x="88546" y="21"/>
                  <a:ext cx="257404" cy="3254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8680"/>
                      </a:moveTo>
                      <a:lnTo>
                        <a:pt x="2663" y="18680"/>
                      </a:lnTo>
                      <a:lnTo>
                        <a:pt x="3521" y="19019"/>
                      </a:lnTo>
                      <a:lnTo>
                        <a:pt x="4724" y="19427"/>
                      </a:lnTo>
                      <a:lnTo>
                        <a:pt x="6268" y="19903"/>
                      </a:lnTo>
                      <a:lnTo>
                        <a:pt x="7988" y="20412"/>
                      </a:lnTo>
                      <a:lnTo>
                        <a:pt x="9834" y="20854"/>
                      </a:lnTo>
                      <a:lnTo>
                        <a:pt x="10779" y="21058"/>
                      </a:lnTo>
                      <a:lnTo>
                        <a:pt x="11724" y="21226"/>
                      </a:lnTo>
                      <a:lnTo>
                        <a:pt x="12625" y="21396"/>
                      </a:lnTo>
                      <a:lnTo>
                        <a:pt x="13526" y="21498"/>
                      </a:lnTo>
                      <a:lnTo>
                        <a:pt x="14342" y="21567"/>
                      </a:lnTo>
                      <a:lnTo>
                        <a:pt x="15159" y="21600"/>
                      </a:lnTo>
                      <a:lnTo>
                        <a:pt x="16532" y="21600"/>
                      </a:lnTo>
                      <a:lnTo>
                        <a:pt x="17262" y="21567"/>
                      </a:lnTo>
                      <a:lnTo>
                        <a:pt x="17950" y="21498"/>
                      </a:lnTo>
                      <a:lnTo>
                        <a:pt x="18551" y="21363"/>
                      </a:lnTo>
                      <a:lnTo>
                        <a:pt x="18851" y="21295"/>
                      </a:lnTo>
                      <a:lnTo>
                        <a:pt x="19066" y="21226"/>
                      </a:lnTo>
                      <a:lnTo>
                        <a:pt x="19281" y="21124"/>
                      </a:lnTo>
                      <a:lnTo>
                        <a:pt x="19452" y="20989"/>
                      </a:lnTo>
                      <a:lnTo>
                        <a:pt x="19539" y="20854"/>
                      </a:lnTo>
                      <a:lnTo>
                        <a:pt x="19625" y="20684"/>
                      </a:lnTo>
                      <a:lnTo>
                        <a:pt x="19754" y="19698"/>
                      </a:lnTo>
                      <a:lnTo>
                        <a:pt x="19712" y="19461"/>
                      </a:lnTo>
                      <a:lnTo>
                        <a:pt x="19625" y="19257"/>
                      </a:lnTo>
                      <a:lnTo>
                        <a:pt x="19452" y="19054"/>
                      </a:lnTo>
                      <a:lnTo>
                        <a:pt x="19195" y="18883"/>
                      </a:lnTo>
                      <a:lnTo>
                        <a:pt x="19410" y="18850"/>
                      </a:lnTo>
                      <a:lnTo>
                        <a:pt x="19840" y="18713"/>
                      </a:lnTo>
                      <a:lnTo>
                        <a:pt x="20011" y="18578"/>
                      </a:lnTo>
                      <a:lnTo>
                        <a:pt x="20140" y="18441"/>
                      </a:lnTo>
                      <a:lnTo>
                        <a:pt x="20269" y="18273"/>
                      </a:lnTo>
                      <a:lnTo>
                        <a:pt x="20355" y="18068"/>
                      </a:lnTo>
                      <a:lnTo>
                        <a:pt x="20397" y="17899"/>
                      </a:lnTo>
                      <a:lnTo>
                        <a:pt x="20526" y="16676"/>
                      </a:lnTo>
                      <a:lnTo>
                        <a:pt x="20526" y="16370"/>
                      </a:lnTo>
                      <a:lnTo>
                        <a:pt x="20484" y="16200"/>
                      </a:lnTo>
                      <a:lnTo>
                        <a:pt x="20397" y="16065"/>
                      </a:lnTo>
                      <a:lnTo>
                        <a:pt x="20182" y="15827"/>
                      </a:lnTo>
                      <a:lnTo>
                        <a:pt x="19925" y="15623"/>
                      </a:lnTo>
                      <a:lnTo>
                        <a:pt x="20140" y="15590"/>
                      </a:lnTo>
                      <a:lnTo>
                        <a:pt x="20313" y="15521"/>
                      </a:lnTo>
                      <a:lnTo>
                        <a:pt x="20484" y="15419"/>
                      </a:lnTo>
                      <a:lnTo>
                        <a:pt x="20655" y="15283"/>
                      </a:lnTo>
                      <a:lnTo>
                        <a:pt x="20784" y="15147"/>
                      </a:lnTo>
                      <a:lnTo>
                        <a:pt x="20870" y="15012"/>
                      </a:lnTo>
                      <a:lnTo>
                        <a:pt x="20956" y="14842"/>
                      </a:lnTo>
                      <a:lnTo>
                        <a:pt x="20999" y="14638"/>
                      </a:lnTo>
                      <a:lnTo>
                        <a:pt x="21127" y="13449"/>
                      </a:lnTo>
                      <a:lnTo>
                        <a:pt x="21127" y="13110"/>
                      </a:lnTo>
                      <a:lnTo>
                        <a:pt x="21085" y="12940"/>
                      </a:lnTo>
                      <a:lnTo>
                        <a:pt x="20999" y="12803"/>
                      </a:lnTo>
                      <a:lnTo>
                        <a:pt x="20912" y="12668"/>
                      </a:lnTo>
                      <a:lnTo>
                        <a:pt x="20655" y="12464"/>
                      </a:lnTo>
                      <a:lnTo>
                        <a:pt x="20484" y="12363"/>
                      </a:lnTo>
                      <a:lnTo>
                        <a:pt x="20655" y="12328"/>
                      </a:lnTo>
                      <a:lnTo>
                        <a:pt x="20828" y="12226"/>
                      </a:lnTo>
                      <a:lnTo>
                        <a:pt x="20999" y="12124"/>
                      </a:lnTo>
                      <a:lnTo>
                        <a:pt x="21127" y="12022"/>
                      </a:lnTo>
                      <a:lnTo>
                        <a:pt x="21256" y="11887"/>
                      </a:lnTo>
                      <a:lnTo>
                        <a:pt x="21343" y="11750"/>
                      </a:lnTo>
                      <a:lnTo>
                        <a:pt x="21385" y="11582"/>
                      </a:lnTo>
                      <a:lnTo>
                        <a:pt x="21429" y="11412"/>
                      </a:lnTo>
                      <a:lnTo>
                        <a:pt x="21600" y="10188"/>
                      </a:lnTo>
                      <a:lnTo>
                        <a:pt x="21558" y="10018"/>
                      </a:lnTo>
                      <a:lnTo>
                        <a:pt x="21514" y="9850"/>
                      </a:lnTo>
                      <a:lnTo>
                        <a:pt x="21429" y="9713"/>
                      </a:lnTo>
                      <a:lnTo>
                        <a:pt x="21343" y="9578"/>
                      </a:lnTo>
                      <a:lnTo>
                        <a:pt x="21214" y="9441"/>
                      </a:lnTo>
                      <a:lnTo>
                        <a:pt x="21043" y="9339"/>
                      </a:lnTo>
                      <a:lnTo>
                        <a:pt x="20655" y="9136"/>
                      </a:lnTo>
                      <a:lnTo>
                        <a:pt x="20226" y="8965"/>
                      </a:lnTo>
                      <a:lnTo>
                        <a:pt x="19712" y="8830"/>
                      </a:lnTo>
                      <a:lnTo>
                        <a:pt x="19153" y="8728"/>
                      </a:lnTo>
                      <a:lnTo>
                        <a:pt x="18594" y="8660"/>
                      </a:lnTo>
                      <a:lnTo>
                        <a:pt x="17391" y="8525"/>
                      </a:lnTo>
                      <a:lnTo>
                        <a:pt x="15545" y="8388"/>
                      </a:lnTo>
                      <a:lnTo>
                        <a:pt x="13355" y="8286"/>
                      </a:lnTo>
                      <a:lnTo>
                        <a:pt x="11123" y="8185"/>
                      </a:lnTo>
                      <a:lnTo>
                        <a:pt x="11422" y="7777"/>
                      </a:lnTo>
                      <a:lnTo>
                        <a:pt x="11680" y="7302"/>
                      </a:lnTo>
                      <a:lnTo>
                        <a:pt x="11937" y="6793"/>
                      </a:lnTo>
                      <a:lnTo>
                        <a:pt x="12110" y="6249"/>
                      </a:lnTo>
                      <a:lnTo>
                        <a:pt x="12281" y="5705"/>
                      </a:lnTo>
                      <a:lnTo>
                        <a:pt x="12454" y="5128"/>
                      </a:lnTo>
                      <a:lnTo>
                        <a:pt x="12625" y="4008"/>
                      </a:lnTo>
                      <a:lnTo>
                        <a:pt x="12754" y="2988"/>
                      </a:lnTo>
                      <a:lnTo>
                        <a:pt x="12840" y="2139"/>
                      </a:lnTo>
                      <a:lnTo>
                        <a:pt x="12840" y="1120"/>
                      </a:lnTo>
                      <a:lnTo>
                        <a:pt x="12711" y="848"/>
                      </a:lnTo>
                      <a:lnTo>
                        <a:pt x="12583" y="644"/>
                      </a:lnTo>
                      <a:lnTo>
                        <a:pt x="12368" y="441"/>
                      </a:lnTo>
                      <a:lnTo>
                        <a:pt x="12110" y="237"/>
                      </a:lnTo>
                      <a:lnTo>
                        <a:pt x="11809" y="135"/>
                      </a:lnTo>
                      <a:lnTo>
                        <a:pt x="11465" y="33"/>
                      </a:lnTo>
                      <a:lnTo>
                        <a:pt x="11123" y="0"/>
                      </a:lnTo>
                      <a:lnTo>
                        <a:pt x="10477" y="33"/>
                      </a:lnTo>
                      <a:lnTo>
                        <a:pt x="10049" y="102"/>
                      </a:lnTo>
                      <a:lnTo>
                        <a:pt x="9705" y="204"/>
                      </a:lnTo>
                      <a:lnTo>
                        <a:pt x="9448" y="305"/>
                      </a:lnTo>
                      <a:lnTo>
                        <a:pt x="8760" y="2037"/>
                      </a:lnTo>
                      <a:lnTo>
                        <a:pt x="8416" y="2818"/>
                      </a:lnTo>
                      <a:lnTo>
                        <a:pt x="8072" y="3532"/>
                      </a:lnTo>
                      <a:lnTo>
                        <a:pt x="7730" y="4177"/>
                      </a:lnTo>
                      <a:lnTo>
                        <a:pt x="7386" y="4721"/>
                      </a:lnTo>
                      <a:lnTo>
                        <a:pt x="7085" y="5128"/>
                      </a:lnTo>
                      <a:lnTo>
                        <a:pt x="6827" y="5468"/>
                      </a:lnTo>
                      <a:lnTo>
                        <a:pt x="5840" y="6249"/>
                      </a:lnTo>
                      <a:lnTo>
                        <a:pt x="4422" y="7302"/>
                      </a:lnTo>
                      <a:lnTo>
                        <a:pt x="2534" y="8660"/>
                      </a:lnTo>
                      <a:lnTo>
                        <a:pt x="0" y="866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692" name="Group 692"/>
            <p:cNvGrpSpPr/>
            <p:nvPr/>
          </p:nvGrpSpPr>
          <p:grpSpPr>
            <a:xfrm>
              <a:off x="466877" y="4318532"/>
              <a:ext cx="1960069" cy="430904"/>
              <a:chOff x="20" y="21"/>
              <a:chExt cx="1960068" cy="430902"/>
            </a:xfrm>
          </p:grpSpPr>
          <p:sp>
            <p:nvSpPr>
              <p:cNvPr id="685" name="Shape 685"/>
              <p:cNvSpPr/>
              <p:nvPr/>
            </p:nvSpPr>
            <p:spPr>
              <a:xfrm>
                <a:off x="20" y="47100"/>
                <a:ext cx="336726" cy="336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8" y="5416"/>
                    </a:moveTo>
                    <a:lnTo>
                      <a:pt x="19139" y="5187"/>
                    </a:lnTo>
                    <a:lnTo>
                      <a:pt x="19402" y="5056"/>
                    </a:lnTo>
                    <a:lnTo>
                      <a:pt x="19697" y="4956"/>
                    </a:lnTo>
                    <a:lnTo>
                      <a:pt x="19960" y="4892"/>
                    </a:lnTo>
                    <a:lnTo>
                      <a:pt x="20255" y="4825"/>
                    </a:lnTo>
                    <a:lnTo>
                      <a:pt x="20550" y="4695"/>
                    </a:lnTo>
                    <a:lnTo>
                      <a:pt x="20813" y="4530"/>
                    </a:lnTo>
                    <a:lnTo>
                      <a:pt x="21108" y="4300"/>
                    </a:lnTo>
                    <a:lnTo>
                      <a:pt x="21339" y="4038"/>
                    </a:lnTo>
                    <a:lnTo>
                      <a:pt x="21469" y="3742"/>
                    </a:lnTo>
                    <a:lnTo>
                      <a:pt x="21568" y="3414"/>
                    </a:lnTo>
                    <a:lnTo>
                      <a:pt x="21600" y="3053"/>
                    </a:lnTo>
                    <a:lnTo>
                      <a:pt x="21568" y="2758"/>
                    </a:lnTo>
                    <a:lnTo>
                      <a:pt x="21535" y="2461"/>
                    </a:lnTo>
                    <a:lnTo>
                      <a:pt x="21437" y="2200"/>
                    </a:lnTo>
                    <a:lnTo>
                      <a:pt x="21305" y="1903"/>
                    </a:lnTo>
                    <a:lnTo>
                      <a:pt x="21174" y="1674"/>
                    </a:lnTo>
                    <a:lnTo>
                      <a:pt x="21010" y="1411"/>
                    </a:lnTo>
                    <a:lnTo>
                      <a:pt x="20845" y="1182"/>
                    </a:lnTo>
                    <a:lnTo>
                      <a:pt x="20648" y="952"/>
                    </a:lnTo>
                    <a:lnTo>
                      <a:pt x="20419" y="755"/>
                    </a:lnTo>
                    <a:lnTo>
                      <a:pt x="20189" y="590"/>
                    </a:lnTo>
                    <a:lnTo>
                      <a:pt x="19926" y="426"/>
                    </a:lnTo>
                    <a:lnTo>
                      <a:pt x="19664" y="263"/>
                    </a:lnTo>
                    <a:lnTo>
                      <a:pt x="19402" y="164"/>
                    </a:lnTo>
                    <a:lnTo>
                      <a:pt x="19105" y="66"/>
                    </a:lnTo>
                    <a:lnTo>
                      <a:pt x="18844" y="32"/>
                    </a:lnTo>
                    <a:lnTo>
                      <a:pt x="18547" y="0"/>
                    </a:lnTo>
                    <a:lnTo>
                      <a:pt x="18187" y="32"/>
                    </a:lnTo>
                    <a:lnTo>
                      <a:pt x="17858" y="131"/>
                    </a:lnTo>
                    <a:lnTo>
                      <a:pt x="17563" y="263"/>
                    </a:lnTo>
                    <a:lnTo>
                      <a:pt x="17300" y="492"/>
                    </a:lnTo>
                    <a:lnTo>
                      <a:pt x="17070" y="755"/>
                    </a:lnTo>
                    <a:lnTo>
                      <a:pt x="16907" y="1050"/>
                    </a:lnTo>
                    <a:lnTo>
                      <a:pt x="16808" y="1313"/>
                    </a:lnTo>
                    <a:lnTo>
                      <a:pt x="16742" y="1608"/>
                    </a:lnTo>
                    <a:lnTo>
                      <a:pt x="16644" y="1903"/>
                    </a:lnTo>
                    <a:lnTo>
                      <a:pt x="16545" y="2166"/>
                    </a:lnTo>
                    <a:lnTo>
                      <a:pt x="16413" y="2461"/>
                    </a:lnTo>
                    <a:lnTo>
                      <a:pt x="16184" y="2692"/>
                    </a:lnTo>
                    <a:lnTo>
                      <a:pt x="15823" y="3053"/>
                    </a:lnTo>
                    <a:lnTo>
                      <a:pt x="15494" y="3282"/>
                    </a:lnTo>
                    <a:lnTo>
                      <a:pt x="15199" y="3414"/>
                    </a:lnTo>
                    <a:lnTo>
                      <a:pt x="14936" y="3479"/>
                    </a:lnTo>
                    <a:lnTo>
                      <a:pt x="14675" y="3479"/>
                    </a:lnTo>
                    <a:lnTo>
                      <a:pt x="14444" y="3414"/>
                    </a:lnTo>
                    <a:lnTo>
                      <a:pt x="14215" y="3250"/>
                    </a:lnTo>
                    <a:lnTo>
                      <a:pt x="13984" y="3085"/>
                    </a:lnTo>
                    <a:lnTo>
                      <a:pt x="13755" y="2822"/>
                    </a:lnTo>
                    <a:lnTo>
                      <a:pt x="13525" y="2561"/>
                    </a:lnTo>
                    <a:lnTo>
                      <a:pt x="13033" y="1903"/>
                    </a:lnTo>
                    <a:lnTo>
                      <a:pt x="12441" y="1182"/>
                    </a:lnTo>
                    <a:lnTo>
                      <a:pt x="12114" y="787"/>
                    </a:lnTo>
                    <a:lnTo>
                      <a:pt x="11752" y="394"/>
                    </a:lnTo>
                    <a:lnTo>
                      <a:pt x="11555" y="229"/>
                    </a:lnTo>
                    <a:lnTo>
                      <a:pt x="11293" y="98"/>
                    </a:lnTo>
                    <a:lnTo>
                      <a:pt x="11064" y="32"/>
                    </a:lnTo>
                    <a:lnTo>
                      <a:pt x="10801" y="0"/>
                    </a:lnTo>
                    <a:lnTo>
                      <a:pt x="10669" y="32"/>
                    </a:lnTo>
                    <a:lnTo>
                      <a:pt x="10472" y="131"/>
                    </a:lnTo>
                    <a:lnTo>
                      <a:pt x="9848" y="492"/>
                    </a:lnTo>
                    <a:lnTo>
                      <a:pt x="9486" y="722"/>
                    </a:lnTo>
                    <a:lnTo>
                      <a:pt x="9093" y="1018"/>
                    </a:lnTo>
                    <a:lnTo>
                      <a:pt x="8667" y="1313"/>
                    </a:lnTo>
                    <a:lnTo>
                      <a:pt x="8272" y="1674"/>
                    </a:lnTo>
                    <a:lnTo>
                      <a:pt x="7911" y="2035"/>
                    </a:lnTo>
                    <a:lnTo>
                      <a:pt x="7583" y="2429"/>
                    </a:lnTo>
                    <a:lnTo>
                      <a:pt x="7320" y="2822"/>
                    </a:lnTo>
                    <a:lnTo>
                      <a:pt x="7222" y="3021"/>
                    </a:lnTo>
                    <a:lnTo>
                      <a:pt x="7156" y="3250"/>
                    </a:lnTo>
                    <a:lnTo>
                      <a:pt x="7091" y="3447"/>
                    </a:lnTo>
                    <a:lnTo>
                      <a:pt x="7058" y="3643"/>
                    </a:lnTo>
                    <a:lnTo>
                      <a:pt x="7058" y="3840"/>
                    </a:lnTo>
                    <a:lnTo>
                      <a:pt x="7091" y="4071"/>
                    </a:lnTo>
                    <a:lnTo>
                      <a:pt x="7156" y="4267"/>
                    </a:lnTo>
                    <a:lnTo>
                      <a:pt x="7254" y="4464"/>
                    </a:lnTo>
                    <a:lnTo>
                      <a:pt x="7386" y="4661"/>
                    </a:lnTo>
                    <a:lnTo>
                      <a:pt x="7551" y="4858"/>
                    </a:lnTo>
                    <a:lnTo>
                      <a:pt x="7812" y="5056"/>
                    </a:lnTo>
                    <a:lnTo>
                      <a:pt x="8338" y="5317"/>
                    </a:lnTo>
                    <a:lnTo>
                      <a:pt x="8928" y="5450"/>
                    </a:lnTo>
                    <a:lnTo>
                      <a:pt x="9225" y="5580"/>
                    </a:lnTo>
                    <a:lnTo>
                      <a:pt x="9486" y="5712"/>
                    </a:lnTo>
                    <a:lnTo>
                      <a:pt x="9749" y="5942"/>
                    </a:lnTo>
                    <a:lnTo>
                      <a:pt x="9980" y="6204"/>
                    </a:lnTo>
                    <a:lnTo>
                      <a:pt x="10111" y="6500"/>
                    </a:lnTo>
                    <a:lnTo>
                      <a:pt x="10209" y="6828"/>
                    </a:lnTo>
                    <a:lnTo>
                      <a:pt x="10243" y="7222"/>
                    </a:lnTo>
                    <a:lnTo>
                      <a:pt x="10209" y="7485"/>
                    </a:lnTo>
                    <a:lnTo>
                      <a:pt x="10177" y="7780"/>
                    </a:lnTo>
                    <a:lnTo>
                      <a:pt x="9980" y="8306"/>
                    </a:lnTo>
                    <a:lnTo>
                      <a:pt x="9848" y="8567"/>
                    </a:lnTo>
                    <a:lnTo>
                      <a:pt x="9685" y="8830"/>
                    </a:lnTo>
                    <a:lnTo>
                      <a:pt x="9486" y="9061"/>
                    </a:lnTo>
                    <a:lnTo>
                      <a:pt x="9290" y="9290"/>
                    </a:lnTo>
                    <a:lnTo>
                      <a:pt x="9061" y="9486"/>
                    </a:lnTo>
                    <a:lnTo>
                      <a:pt x="8830" y="9685"/>
                    </a:lnTo>
                    <a:lnTo>
                      <a:pt x="8601" y="9815"/>
                    </a:lnTo>
                    <a:lnTo>
                      <a:pt x="8338" y="9980"/>
                    </a:lnTo>
                    <a:lnTo>
                      <a:pt x="8075" y="10078"/>
                    </a:lnTo>
                    <a:lnTo>
                      <a:pt x="7780" y="10177"/>
                    </a:lnTo>
                    <a:lnTo>
                      <a:pt x="7485" y="10209"/>
                    </a:lnTo>
                    <a:lnTo>
                      <a:pt x="7222" y="10243"/>
                    </a:lnTo>
                    <a:lnTo>
                      <a:pt x="6861" y="10209"/>
                    </a:lnTo>
                    <a:lnTo>
                      <a:pt x="6533" y="10111"/>
                    </a:lnTo>
                    <a:lnTo>
                      <a:pt x="6204" y="9980"/>
                    </a:lnTo>
                    <a:lnTo>
                      <a:pt x="5942" y="9749"/>
                    </a:lnTo>
                    <a:lnTo>
                      <a:pt x="5712" y="9486"/>
                    </a:lnTo>
                    <a:lnTo>
                      <a:pt x="5548" y="9191"/>
                    </a:lnTo>
                    <a:lnTo>
                      <a:pt x="5351" y="8601"/>
                    </a:lnTo>
                    <a:lnTo>
                      <a:pt x="5285" y="8338"/>
                    </a:lnTo>
                    <a:lnTo>
                      <a:pt x="5187" y="8075"/>
                    </a:lnTo>
                    <a:lnTo>
                      <a:pt x="5056" y="7812"/>
                    </a:lnTo>
                    <a:lnTo>
                      <a:pt x="4858" y="7550"/>
                    </a:lnTo>
                    <a:lnTo>
                      <a:pt x="4661" y="7386"/>
                    </a:lnTo>
                    <a:lnTo>
                      <a:pt x="4464" y="7254"/>
                    </a:lnTo>
                    <a:lnTo>
                      <a:pt x="4267" y="7156"/>
                    </a:lnTo>
                    <a:lnTo>
                      <a:pt x="4071" y="7091"/>
                    </a:lnTo>
                    <a:lnTo>
                      <a:pt x="3840" y="7058"/>
                    </a:lnTo>
                    <a:lnTo>
                      <a:pt x="3643" y="7058"/>
                    </a:lnTo>
                    <a:lnTo>
                      <a:pt x="3447" y="7091"/>
                    </a:lnTo>
                    <a:lnTo>
                      <a:pt x="3250" y="7156"/>
                    </a:lnTo>
                    <a:lnTo>
                      <a:pt x="3021" y="7222"/>
                    </a:lnTo>
                    <a:lnTo>
                      <a:pt x="2822" y="7320"/>
                    </a:lnTo>
                    <a:lnTo>
                      <a:pt x="2429" y="7583"/>
                    </a:lnTo>
                    <a:lnTo>
                      <a:pt x="2035" y="7911"/>
                    </a:lnTo>
                    <a:lnTo>
                      <a:pt x="1674" y="8272"/>
                    </a:lnTo>
                    <a:lnTo>
                      <a:pt x="1313" y="8667"/>
                    </a:lnTo>
                    <a:lnTo>
                      <a:pt x="1018" y="9093"/>
                    </a:lnTo>
                    <a:lnTo>
                      <a:pt x="722" y="9486"/>
                    </a:lnTo>
                    <a:lnTo>
                      <a:pt x="492" y="9848"/>
                    </a:lnTo>
                    <a:lnTo>
                      <a:pt x="131" y="10472"/>
                    </a:lnTo>
                    <a:lnTo>
                      <a:pt x="32" y="10669"/>
                    </a:lnTo>
                    <a:lnTo>
                      <a:pt x="0" y="10801"/>
                    </a:lnTo>
                    <a:lnTo>
                      <a:pt x="32" y="11062"/>
                    </a:lnTo>
                    <a:lnTo>
                      <a:pt x="98" y="11293"/>
                    </a:lnTo>
                    <a:lnTo>
                      <a:pt x="229" y="11555"/>
                    </a:lnTo>
                    <a:lnTo>
                      <a:pt x="394" y="11752"/>
                    </a:lnTo>
                    <a:lnTo>
                      <a:pt x="787" y="12114"/>
                    </a:lnTo>
                    <a:lnTo>
                      <a:pt x="1182" y="12441"/>
                    </a:lnTo>
                    <a:lnTo>
                      <a:pt x="1903" y="13033"/>
                    </a:lnTo>
                    <a:lnTo>
                      <a:pt x="2561" y="13525"/>
                    </a:lnTo>
                    <a:lnTo>
                      <a:pt x="2822" y="13755"/>
                    </a:lnTo>
                    <a:lnTo>
                      <a:pt x="3085" y="13984"/>
                    </a:lnTo>
                    <a:lnTo>
                      <a:pt x="3250" y="14215"/>
                    </a:lnTo>
                    <a:lnTo>
                      <a:pt x="3414" y="14444"/>
                    </a:lnTo>
                    <a:lnTo>
                      <a:pt x="3480" y="14675"/>
                    </a:lnTo>
                    <a:lnTo>
                      <a:pt x="3480" y="14936"/>
                    </a:lnTo>
                    <a:lnTo>
                      <a:pt x="3414" y="15199"/>
                    </a:lnTo>
                    <a:lnTo>
                      <a:pt x="3282" y="15494"/>
                    </a:lnTo>
                    <a:lnTo>
                      <a:pt x="3053" y="15823"/>
                    </a:lnTo>
                    <a:lnTo>
                      <a:pt x="2463" y="16413"/>
                    </a:lnTo>
                    <a:lnTo>
                      <a:pt x="2200" y="16545"/>
                    </a:lnTo>
                    <a:lnTo>
                      <a:pt x="1903" y="16644"/>
                    </a:lnTo>
                    <a:lnTo>
                      <a:pt x="1642" y="16710"/>
                    </a:lnTo>
                    <a:lnTo>
                      <a:pt x="1345" y="16775"/>
                    </a:lnTo>
                    <a:lnTo>
                      <a:pt x="1050" y="16907"/>
                    </a:lnTo>
                    <a:lnTo>
                      <a:pt x="787" y="17070"/>
                    </a:lnTo>
                    <a:lnTo>
                      <a:pt x="492" y="17300"/>
                    </a:lnTo>
                    <a:lnTo>
                      <a:pt x="263" y="17563"/>
                    </a:lnTo>
                    <a:lnTo>
                      <a:pt x="131" y="17858"/>
                    </a:lnTo>
                    <a:lnTo>
                      <a:pt x="32" y="18186"/>
                    </a:lnTo>
                    <a:lnTo>
                      <a:pt x="0" y="18547"/>
                    </a:lnTo>
                    <a:lnTo>
                      <a:pt x="32" y="18844"/>
                    </a:lnTo>
                    <a:lnTo>
                      <a:pt x="66" y="19139"/>
                    </a:lnTo>
                    <a:lnTo>
                      <a:pt x="164" y="19402"/>
                    </a:lnTo>
                    <a:lnTo>
                      <a:pt x="295" y="19697"/>
                    </a:lnTo>
                    <a:lnTo>
                      <a:pt x="427" y="19926"/>
                    </a:lnTo>
                    <a:lnTo>
                      <a:pt x="590" y="20189"/>
                    </a:lnTo>
                    <a:lnTo>
                      <a:pt x="755" y="20419"/>
                    </a:lnTo>
                    <a:lnTo>
                      <a:pt x="952" y="20648"/>
                    </a:lnTo>
                    <a:lnTo>
                      <a:pt x="1182" y="20845"/>
                    </a:lnTo>
                    <a:lnTo>
                      <a:pt x="1411" y="21010"/>
                    </a:lnTo>
                    <a:lnTo>
                      <a:pt x="1937" y="21339"/>
                    </a:lnTo>
                    <a:lnTo>
                      <a:pt x="2200" y="21437"/>
                    </a:lnTo>
                    <a:lnTo>
                      <a:pt x="2495" y="21535"/>
                    </a:lnTo>
                    <a:lnTo>
                      <a:pt x="2758" y="21568"/>
                    </a:lnTo>
                    <a:lnTo>
                      <a:pt x="3053" y="21600"/>
                    </a:lnTo>
                    <a:lnTo>
                      <a:pt x="3414" y="21568"/>
                    </a:lnTo>
                    <a:lnTo>
                      <a:pt x="3742" y="21469"/>
                    </a:lnTo>
                    <a:lnTo>
                      <a:pt x="4038" y="21339"/>
                    </a:lnTo>
                    <a:lnTo>
                      <a:pt x="4300" y="21108"/>
                    </a:lnTo>
                    <a:lnTo>
                      <a:pt x="4530" y="20845"/>
                    </a:lnTo>
                    <a:lnTo>
                      <a:pt x="4695" y="20550"/>
                    </a:lnTo>
                    <a:lnTo>
                      <a:pt x="4793" y="20287"/>
                    </a:lnTo>
                    <a:lnTo>
                      <a:pt x="4858" y="19992"/>
                    </a:lnTo>
                    <a:lnTo>
                      <a:pt x="4958" y="19697"/>
                    </a:lnTo>
                    <a:lnTo>
                      <a:pt x="5056" y="19434"/>
                    </a:lnTo>
                    <a:lnTo>
                      <a:pt x="5187" y="19139"/>
                    </a:lnTo>
                    <a:lnTo>
                      <a:pt x="5416" y="18908"/>
                    </a:lnTo>
                    <a:lnTo>
                      <a:pt x="5777" y="18581"/>
                    </a:lnTo>
                    <a:lnTo>
                      <a:pt x="6106" y="18318"/>
                    </a:lnTo>
                    <a:lnTo>
                      <a:pt x="6401" y="18186"/>
                    </a:lnTo>
                    <a:lnTo>
                      <a:pt x="6664" y="18121"/>
                    </a:lnTo>
                    <a:lnTo>
                      <a:pt x="6927" y="18121"/>
                    </a:lnTo>
                    <a:lnTo>
                      <a:pt x="7156" y="18186"/>
                    </a:lnTo>
                    <a:lnTo>
                      <a:pt x="7386" y="18350"/>
                    </a:lnTo>
                    <a:lnTo>
                      <a:pt x="7616" y="18515"/>
                    </a:lnTo>
                    <a:lnTo>
                      <a:pt x="7846" y="18778"/>
                    </a:lnTo>
                    <a:lnTo>
                      <a:pt x="8075" y="19040"/>
                    </a:lnTo>
                    <a:lnTo>
                      <a:pt x="8569" y="19697"/>
                    </a:lnTo>
                    <a:lnTo>
                      <a:pt x="9159" y="20419"/>
                    </a:lnTo>
                    <a:lnTo>
                      <a:pt x="9486" y="20813"/>
                    </a:lnTo>
                    <a:lnTo>
                      <a:pt x="9848" y="21206"/>
                    </a:lnTo>
                    <a:lnTo>
                      <a:pt x="10046" y="21371"/>
                    </a:lnTo>
                    <a:lnTo>
                      <a:pt x="10307" y="21502"/>
                    </a:lnTo>
                    <a:lnTo>
                      <a:pt x="10538" y="21568"/>
                    </a:lnTo>
                    <a:lnTo>
                      <a:pt x="10801" y="21600"/>
                    </a:lnTo>
                    <a:lnTo>
                      <a:pt x="10931" y="21568"/>
                    </a:lnTo>
                    <a:lnTo>
                      <a:pt x="11128" y="21469"/>
                    </a:lnTo>
                    <a:lnTo>
                      <a:pt x="11752" y="21108"/>
                    </a:lnTo>
                    <a:lnTo>
                      <a:pt x="12114" y="20879"/>
                    </a:lnTo>
                    <a:lnTo>
                      <a:pt x="12507" y="20582"/>
                    </a:lnTo>
                    <a:lnTo>
                      <a:pt x="12934" y="20287"/>
                    </a:lnTo>
                    <a:lnTo>
                      <a:pt x="13328" y="19926"/>
                    </a:lnTo>
                    <a:lnTo>
                      <a:pt x="13689" y="19565"/>
                    </a:lnTo>
                    <a:lnTo>
                      <a:pt x="14017" y="19171"/>
                    </a:lnTo>
                    <a:lnTo>
                      <a:pt x="14280" y="18778"/>
                    </a:lnTo>
                    <a:lnTo>
                      <a:pt x="14378" y="18581"/>
                    </a:lnTo>
                    <a:lnTo>
                      <a:pt x="14444" y="18350"/>
                    </a:lnTo>
                    <a:lnTo>
                      <a:pt x="14510" y="18153"/>
                    </a:lnTo>
                    <a:lnTo>
                      <a:pt x="14542" y="17957"/>
                    </a:lnTo>
                    <a:lnTo>
                      <a:pt x="14542" y="17760"/>
                    </a:lnTo>
                    <a:lnTo>
                      <a:pt x="14510" y="17529"/>
                    </a:lnTo>
                    <a:lnTo>
                      <a:pt x="14444" y="17333"/>
                    </a:lnTo>
                    <a:lnTo>
                      <a:pt x="14346" y="17136"/>
                    </a:lnTo>
                    <a:lnTo>
                      <a:pt x="14215" y="16939"/>
                    </a:lnTo>
                    <a:lnTo>
                      <a:pt x="14050" y="16742"/>
                    </a:lnTo>
                    <a:lnTo>
                      <a:pt x="13788" y="16545"/>
                    </a:lnTo>
                    <a:lnTo>
                      <a:pt x="13525" y="16413"/>
                    </a:lnTo>
                    <a:lnTo>
                      <a:pt x="13262" y="16315"/>
                    </a:lnTo>
                    <a:lnTo>
                      <a:pt x="12967" y="16217"/>
                    </a:lnTo>
                    <a:lnTo>
                      <a:pt x="12672" y="16150"/>
                    </a:lnTo>
                    <a:lnTo>
                      <a:pt x="12376" y="16020"/>
                    </a:lnTo>
                    <a:lnTo>
                      <a:pt x="12114" y="15889"/>
                    </a:lnTo>
                    <a:lnTo>
                      <a:pt x="11851" y="15658"/>
                    </a:lnTo>
                    <a:lnTo>
                      <a:pt x="11622" y="15396"/>
                    </a:lnTo>
                    <a:lnTo>
                      <a:pt x="11489" y="15100"/>
                    </a:lnTo>
                    <a:lnTo>
                      <a:pt x="11391" y="14773"/>
                    </a:lnTo>
                    <a:lnTo>
                      <a:pt x="11359" y="14378"/>
                    </a:lnTo>
                    <a:lnTo>
                      <a:pt x="11391" y="14115"/>
                    </a:lnTo>
                    <a:lnTo>
                      <a:pt x="11423" y="13820"/>
                    </a:lnTo>
                    <a:lnTo>
                      <a:pt x="11522" y="13557"/>
                    </a:lnTo>
                    <a:lnTo>
                      <a:pt x="11622" y="13296"/>
                    </a:lnTo>
                    <a:lnTo>
                      <a:pt x="11752" y="13033"/>
                    </a:lnTo>
                    <a:lnTo>
                      <a:pt x="11917" y="12770"/>
                    </a:lnTo>
                    <a:lnTo>
                      <a:pt x="12114" y="12539"/>
                    </a:lnTo>
                    <a:lnTo>
                      <a:pt x="12310" y="12310"/>
                    </a:lnTo>
                    <a:lnTo>
                      <a:pt x="12539" y="12114"/>
                    </a:lnTo>
                    <a:lnTo>
                      <a:pt x="12770" y="11949"/>
                    </a:lnTo>
                    <a:lnTo>
                      <a:pt x="12999" y="11785"/>
                    </a:lnTo>
                    <a:lnTo>
                      <a:pt x="13262" y="11620"/>
                    </a:lnTo>
                    <a:lnTo>
                      <a:pt x="13525" y="11522"/>
                    </a:lnTo>
                    <a:lnTo>
                      <a:pt x="13820" y="11423"/>
                    </a:lnTo>
                    <a:lnTo>
                      <a:pt x="14116" y="11391"/>
                    </a:lnTo>
                    <a:lnTo>
                      <a:pt x="14378" y="11359"/>
                    </a:lnTo>
                    <a:lnTo>
                      <a:pt x="14739" y="11391"/>
                    </a:lnTo>
                    <a:lnTo>
                      <a:pt x="15068" y="11489"/>
                    </a:lnTo>
                    <a:lnTo>
                      <a:pt x="15396" y="11620"/>
                    </a:lnTo>
                    <a:lnTo>
                      <a:pt x="15658" y="11851"/>
                    </a:lnTo>
                    <a:lnTo>
                      <a:pt x="15889" y="12114"/>
                    </a:lnTo>
                    <a:lnTo>
                      <a:pt x="16052" y="12409"/>
                    </a:lnTo>
                    <a:lnTo>
                      <a:pt x="16152" y="12704"/>
                    </a:lnTo>
                    <a:lnTo>
                      <a:pt x="16250" y="12999"/>
                    </a:lnTo>
                    <a:lnTo>
                      <a:pt x="16315" y="13262"/>
                    </a:lnTo>
                    <a:lnTo>
                      <a:pt x="16413" y="13525"/>
                    </a:lnTo>
                    <a:lnTo>
                      <a:pt x="16545" y="13788"/>
                    </a:lnTo>
                    <a:lnTo>
                      <a:pt x="16742" y="14050"/>
                    </a:lnTo>
                    <a:lnTo>
                      <a:pt x="16939" y="14215"/>
                    </a:lnTo>
                    <a:lnTo>
                      <a:pt x="17136" y="14346"/>
                    </a:lnTo>
                    <a:lnTo>
                      <a:pt x="17333" y="14444"/>
                    </a:lnTo>
                    <a:lnTo>
                      <a:pt x="17529" y="14510"/>
                    </a:lnTo>
                    <a:lnTo>
                      <a:pt x="17760" y="14542"/>
                    </a:lnTo>
                    <a:lnTo>
                      <a:pt x="17957" y="14542"/>
                    </a:lnTo>
                    <a:lnTo>
                      <a:pt x="18153" y="14510"/>
                    </a:lnTo>
                    <a:lnTo>
                      <a:pt x="18350" y="14444"/>
                    </a:lnTo>
                    <a:lnTo>
                      <a:pt x="18581" y="14378"/>
                    </a:lnTo>
                    <a:lnTo>
                      <a:pt x="18778" y="14280"/>
                    </a:lnTo>
                    <a:lnTo>
                      <a:pt x="19171" y="14017"/>
                    </a:lnTo>
                    <a:lnTo>
                      <a:pt x="19565" y="13689"/>
                    </a:lnTo>
                    <a:lnTo>
                      <a:pt x="19926" y="13328"/>
                    </a:lnTo>
                    <a:lnTo>
                      <a:pt x="20287" y="12934"/>
                    </a:lnTo>
                    <a:lnTo>
                      <a:pt x="20582" y="12507"/>
                    </a:lnTo>
                    <a:lnTo>
                      <a:pt x="20879" y="12114"/>
                    </a:lnTo>
                    <a:lnTo>
                      <a:pt x="21108" y="11752"/>
                    </a:lnTo>
                    <a:lnTo>
                      <a:pt x="21469" y="11128"/>
                    </a:lnTo>
                    <a:lnTo>
                      <a:pt x="21568" y="10931"/>
                    </a:lnTo>
                    <a:lnTo>
                      <a:pt x="21600" y="10801"/>
                    </a:lnTo>
                    <a:lnTo>
                      <a:pt x="21568" y="10538"/>
                    </a:lnTo>
                    <a:lnTo>
                      <a:pt x="21502" y="10307"/>
                    </a:lnTo>
                    <a:lnTo>
                      <a:pt x="21371" y="10045"/>
                    </a:lnTo>
                    <a:lnTo>
                      <a:pt x="21206" y="9848"/>
                    </a:lnTo>
                    <a:lnTo>
                      <a:pt x="20813" y="9486"/>
                    </a:lnTo>
                    <a:lnTo>
                      <a:pt x="20419" y="9159"/>
                    </a:lnTo>
                    <a:lnTo>
                      <a:pt x="19697" y="8567"/>
                    </a:lnTo>
                    <a:lnTo>
                      <a:pt x="19040" y="8075"/>
                    </a:lnTo>
                    <a:lnTo>
                      <a:pt x="18778" y="7846"/>
                    </a:lnTo>
                    <a:lnTo>
                      <a:pt x="18515" y="7616"/>
                    </a:lnTo>
                    <a:lnTo>
                      <a:pt x="18350" y="7386"/>
                    </a:lnTo>
                    <a:lnTo>
                      <a:pt x="18187" y="7156"/>
                    </a:lnTo>
                    <a:lnTo>
                      <a:pt x="18121" y="6927"/>
                    </a:lnTo>
                    <a:lnTo>
                      <a:pt x="18121" y="6664"/>
                    </a:lnTo>
                    <a:lnTo>
                      <a:pt x="18187" y="6401"/>
                    </a:lnTo>
                    <a:lnTo>
                      <a:pt x="18318" y="6106"/>
                    </a:lnTo>
                    <a:lnTo>
                      <a:pt x="18547" y="5777"/>
                    </a:lnTo>
                    <a:lnTo>
                      <a:pt x="18908" y="5416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690" name="Group 690"/>
              <p:cNvGrpSpPr/>
              <p:nvPr/>
            </p:nvGrpSpPr>
            <p:grpSpPr>
              <a:xfrm>
                <a:off x="803749" y="40448"/>
                <a:ext cx="342882" cy="350027"/>
                <a:chOff x="0" y="21"/>
                <a:chExt cx="342881" cy="350025"/>
              </a:xfrm>
            </p:grpSpPr>
            <p:sp>
              <p:nvSpPr>
                <p:cNvPr id="686" name="Shape 686"/>
                <p:cNvSpPr/>
                <p:nvPr/>
              </p:nvSpPr>
              <p:spPr>
                <a:xfrm>
                  <a:off x="-1" y="20"/>
                  <a:ext cx="264590" cy="26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79" y="0"/>
                      </a:moveTo>
                      <a:lnTo>
                        <a:pt x="10236" y="41"/>
                      </a:lnTo>
                      <a:lnTo>
                        <a:pt x="9694" y="82"/>
                      </a:lnTo>
                      <a:lnTo>
                        <a:pt x="9150" y="125"/>
                      </a:lnTo>
                      <a:lnTo>
                        <a:pt x="8606" y="250"/>
                      </a:lnTo>
                      <a:lnTo>
                        <a:pt x="7604" y="501"/>
                      </a:lnTo>
                      <a:lnTo>
                        <a:pt x="7103" y="667"/>
                      </a:lnTo>
                      <a:lnTo>
                        <a:pt x="6601" y="877"/>
                      </a:lnTo>
                      <a:lnTo>
                        <a:pt x="6100" y="1086"/>
                      </a:lnTo>
                      <a:lnTo>
                        <a:pt x="5180" y="1587"/>
                      </a:lnTo>
                      <a:lnTo>
                        <a:pt x="4764" y="1837"/>
                      </a:lnTo>
                      <a:lnTo>
                        <a:pt x="3928" y="2463"/>
                      </a:lnTo>
                      <a:lnTo>
                        <a:pt x="3175" y="3175"/>
                      </a:lnTo>
                      <a:lnTo>
                        <a:pt x="2465" y="3927"/>
                      </a:lnTo>
                      <a:lnTo>
                        <a:pt x="1839" y="4762"/>
                      </a:lnTo>
                      <a:lnTo>
                        <a:pt x="1546" y="5222"/>
                      </a:lnTo>
                      <a:lnTo>
                        <a:pt x="1045" y="6142"/>
                      </a:lnTo>
                      <a:lnTo>
                        <a:pt x="835" y="6601"/>
                      </a:lnTo>
                      <a:lnTo>
                        <a:pt x="669" y="7102"/>
                      </a:lnTo>
                      <a:lnTo>
                        <a:pt x="501" y="7603"/>
                      </a:lnTo>
                      <a:lnTo>
                        <a:pt x="334" y="8104"/>
                      </a:lnTo>
                      <a:lnTo>
                        <a:pt x="209" y="8648"/>
                      </a:lnTo>
                      <a:lnTo>
                        <a:pt x="125" y="9149"/>
                      </a:lnTo>
                      <a:lnTo>
                        <a:pt x="43" y="9693"/>
                      </a:lnTo>
                      <a:lnTo>
                        <a:pt x="0" y="10236"/>
                      </a:lnTo>
                      <a:lnTo>
                        <a:pt x="0" y="11364"/>
                      </a:lnTo>
                      <a:lnTo>
                        <a:pt x="43" y="11907"/>
                      </a:lnTo>
                      <a:lnTo>
                        <a:pt x="125" y="12449"/>
                      </a:lnTo>
                      <a:lnTo>
                        <a:pt x="209" y="12993"/>
                      </a:lnTo>
                      <a:lnTo>
                        <a:pt x="334" y="13494"/>
                      </a:lnTo>
                      <a:lnTo>
                        <a:pt x="501" y="14038"/>
                      </a:lnTo>
                      <a:lnTo>
                        <a:pt x="669" y="14539"/>
                      </a:lnTo>
                      <a:lnTo>
                        <a:pt x="835" y="14999"/>
                      </a:lnTo>
                      <a:lnTo>
                        <a:pt x="1045" y="15500"/>
                      </a:lnTo>
                      <a:lnTo>
                        <a:pt x="1546" y="16419"/>
                      </a:lnTo>
                      <a:lnTo>
                        <a:pt x="1839" y="16838"/>
                      </a:lnTo>
                      <a:lnTo>
                        <a:pt x="2465" y="17673"/>
                      </a:lnTo>
                      <a:lnTo>
                        <a:pt x="3175" y="18425"/>
                      </a:lnTo>
                      <a:lnTo>
                        <a:pt x="3928" y="19135"/>
                      </a:lnTo>
                      <a:lnTo>
                        <a:pt x="4764" y="19761"/>
                      </a:lnTo>
                      <a:lnTo>
                        <a:pt x="5180" y="20054"/>
                      </a:lnTo>
                      <a:lnTo>
                        <a:pt x="6100" y="20555"/>
                      </a:lnTo>
                      <a:lnTo>
                        <a:pt x="6601" y="20765"/>
                      </a:lnTo>
                      <a:lnTo>
                        <a:pt x="7103" y="20931"/>
                      </a:lnTo>
                      <a:lnTo>
                        <a:pt x="7604" y="21099"/>
                      </a:lnTo>
                      <a:lnTo>
                        <a:pt x="8105" y="21265"/>
                      </a:lnTo>
                      <a:lnTo>
                        <a:pt x="8606" y="21391"/>
                      </a:lnTo>
                      <a:lnTo>
                        <a:pt x="9694" y="21559"/>
                      </a:lnTo>
                      <a:lnTo>
                        <a:pt x="10236" y="21600"/>
                      </a:lnTo>
                      <a:lnTo>
                        <a:pt x="11364" y="21600"/>
                      </a:lnTo>
                      <a:lnTo>
                        <a:pt x="11906" y="21559"/>
                      </a:lnTo>
                      <a:lnTo>
                        <a:pt x="12450" y="21475"/>
                      </a:lnTo>
                      <a:lnTo>
                        <a:pt x="12951" y="21391"/>
                      </a:lnTo>
                      <a:lnTo>
                        <a:pt x="13495" y="21265"/>
                      </a:lnTo>
                      <a:lnTo>
                        <a:pt x="13996" y="21099"/>
                      </a:lnTo>
                      <a:lnTo>
                        <a:pt x="14497" y="20931"/>
                      </a:lnTo>
                      <a:lnTo>
                        <a:pt x="14999" y="20765"/>
                      </a:lnTo>
                      <a:lnTo>
                        <a:pt x="15459" y="20555"/>
                      </a:lnTo>
                      <a:lnTo>
                        <a:pt x="15917" y="20305"/>
                      </a:lnTo>
                      <a:lnTo>
                        <a:pt x="16377" y="20054"/>
                      </a:lnTo>
                      <a:lnTo>
                        <a:pt x="16836" y="19761"/>
                      </a:lnTo>
                      <a:lnTo>
                        <a:pt x="17672" y="19135"/>
                      </a:lnTo>
                      <a:lnTo>
                        <a:pt x="18425" y="18425"/>
                      </a:lnTo>
                      <a:lnTo>
                        <a:pt x="19135" y="17673"/>
                      </a:lnTo>
                      <a:lnTo>
                        <a:pt x="19761" y="16838"/>
                      </a:lnTo>
                      <a:lnTo>
                        <a:pt x="20012" y="16419"/>
                      </a:lnTo>
                      <a:lnTo>
                        <a:pt x="20512" y="15500"/>
                      </a:lnTo>
                      <a:lnTo>
                        <a:pt x="20722" y="14999"/>
                      </a:lnTo>
                      <a:lnTo>
                        <a:pt x="20931" y="14539"/>
                      </a:lnTo>
                      <a:lnTo>
                        <a:pt x="21097" y="14038"/>
                      </a:lnTo>
                      <a:lnTo>
                        <a:pt x="21266" y="13494"/>
                      </a:lnTo>
                      <a:lnTo>
                        <a:pt x="21350" y="12993"/>
                      </a:lnTo>
                      <a:lnTo>
                        <a:pt x="21475" y="12449"/>
                      </a:lnTo>
                      <a:lnTo>
                        <a:pt x="21516" y="11907"/>
                      </a:lnTo>
                      <a:lnTo>
                        <a:pt x="21557" y="11364"/>
                      </a:lnTo>
                      <a:lnTo>
                        <a:pt x="21600" y="10820"/>
                      </a:lnTo>
                      <a:lnTo>
                        <a:pt x="21557" y="10236"/>
                      </a:lnTo>
                      <a:lnTo>
                        <a:pt x="21475" y="9149"/>
                      </a:lnTo>
                      <a:lnTo>
                        <a:pt x="21350" y="8648"/>
                      </a:lnTo>
                      <a:lnTo>
                        <a:pt x="21266" y="8104"/>
                      </a:lnTo>
                      <a:lnTo>
                        <a:pt x="21097" y="7603"/>
                      </a:lnTo>
                      <a:lnTo>
                        <a:pt x="20931" y="7102"/>
                      </a:lnTo>
                      <a:lnTo>
                        <a:pt x="20722" y="6601"/>
                      </a:lnTo>
                      <a:lnTo>
                        <a:pt x="20512" y="6142"/>
                      </a:lnTo>
                      <a:lnTo>
                        <a:pt x="19761" y="4762"/>
                      </a:lnTo>
                      <a:lnTo>
                        <a:pt x="19135" y="3927"/>
                      </a:lnTo>
                      <a:lnTo>
                        <a:pt x="18425" y="3175"/>
                      </a:lnTo>
                      <a:lnTo>
                        <a:pt x="17672" y="2463"/>
                      </a:lnTo>
                      <a:lnTo>
                        <a:pt x="16836" y="1837"/>
                      </a:lnTo>
                      <a:lnTo>
                        <a:pt x="15917" y="1336"/>
                      </a:lnTo>
                      <a:lnTo>
                        <a:pt x="15459" y="1086"/>
                      </a:lnTo>
                      <a:lnTo>
                        <a:pt x="14999" y="877"/>
                      </a:lnTo>
                      <a:lnTo>
                        <a:pt x="14497" y="667"/>
                      </a:lnTo>
                      <a:lnTo>
                        <a:pt x="13996" y="501"/>
                      </a:lnTo>
                      <a:lnTo>
                        <a:pt x="13495" y="376"/>
                      </a:lnTo>
                      <a:lnTo>
                        <a:pt x="12951" y="250"/>
                      </a:lnTo>
                      <a:lnTo>
                        <a:pt x="12450" y="125"/>
                      </a:lnTo>
                      <a:lnTo>
                        <a:pt x="11906" y="82"/>
                      </a:lnTo>
                      <a:lnTo>
                        <a:pt x="11364" y="41"/>
                      </a:lnTo>
                      <a:lnTo>
                        <a:pt x="10779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87" name="Shape 687"/>
                <p:cNvSpPr/>
                <p:nvPr/>
              </p:nvSpPr>
              <p:spPr>
                <a:xfrm>
                  <a:off x="30720" y="30720"/>
                  <a:ext cx="203149" cy="2031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73" y="0"/>
                      </a:moveTo>
                      <a:lnTo>
                        <a:pt x="9685" y="54"/>
                      </a:lnTo>
                      <a:lnTo>
                        <a:pt x="8597" y="217"/>
                      </a:lnTo>
                      <a:lnTo>
                        <a:pt x="7563" y="489"/>
                      </a:lnTo>
                      <a:lnTo>
                        <a:pt x="6582" y="871"/>
                      </a:lnTo>
                      <a:lnTo>
                        <a:pt x="5657" y="1305"/>
                      </a:lnTo>
                      <a:lnTo>
                        <a:pt x="4788" y="1850"/>
                      </a:lnTo>
                      <a:lnTo>
                        <a:pt x="3917" y="2502"/>
                      </a:lnTo>
                      <a:lnTo>
                        <a:pt x="3155" y="3210"/>
                      </a:lnTo>
                      <a:lnTo>
                        <a:pt x="2446" y="3972"/>
                      </a:lnTo>
                      <a:lnTo>
                        <a:pt x="1850" y="4787"/>
                      </a:lnTo>
                      <a:lnTo>
                        <a:pt x="1305" y="5659"/>
                      </a:lnTo>
                      <a:lnTo>
                        <a:pt x="869" y="6637"/>
                      </a:lnTo>
                      <a:lnTo>
                        <a:pt x="489" y="7618"/>
                      </a:lnTo>
                      <a:lnTo>
                        <a:pt x="217" y="8650"/>
                      </a:lnTo>
                      <a:lnTo>
                        <a:pt x="54" y="9684"/>
                      </a:lnTo>
                      <a:lnTo>
                        <a:pt x="0" y="10826"/>
                      </a:lnTo>
                      <a:lnTo>
                        <a:pt x="54" y="11916"/>
                      </a:lnTo>
                      <a:lnTo>
                        <a:pt x="217" y="13004"/>
                      </a:lnTo>
                      <a:lnTo>
                        <a:pt x="489" y="14036"/>
                      </a:lnTo>
                      <a:lnTo>
                        <a:pt x="869" y="15017"/>
                      </a:lnTo>
                      <a:lnTo>
                        <a:pt x="1305" y="15941"/>
                      </a:lnTo>
                      <a:lnTo>
                        <a:pt x="1850" y="16813"/>
                      </a:lnTo>
                      <a:lnTo>
                        <a:pt x="2446" y="17682"/>
                      </a:lnTo>
                      <a:lnTo>
                        <a:pt x="3155" y="18443"/>
                      </a:lnTo>
                      <a:lnTo>
                        <a:pt x="3917" y="19152"/>
                      </a:lnTo>
                      <a:lnTo>
                        <a:pt x="4788" y="19750"/>
                      </a:lnTo>
                      <a:lnTo>
                        <a:pt x="5657" y="20293"/>
                      </a:lnTo>
                      <a:lnTo>
                        <a:pt x="6582" y="20729"/>
                      </a:lnTo>
                      <a:lnTo>
                        <a:pt x="7563" y="21111"/>
                      </a:lnTo>
                      <a:lnTo>
                        <a:pt x="8597" y="21381"/>
                      </a:lnTo>
                      <a:lnTo>
                        <a:pt x="9685" y="21544"/>
                      </a:lnTo>
                      <a:lnTo>
                        <a:pt x="10773" y="21600"/>
                      </a:lnTo>
                      <a:lnTo>
                        <a:pt x="11915" y="21544"/>
                      </a:lnTo>
                      <a:lnTo>
                        <a:pt x="12949" y="21381"/>
                      </a:lnTo>
                      <a:lnTo>
                        <a:pt x="13984" y="21111"/>
                      </a:lnTo>
                      <a:lnTo>
                        <a:pt x="14962" y="20729"/>
                      </a:lnTo>
                      <a:lnTo>
                        <a:pt x="15941" y="20293"/>
                      </a:lnTo>
                      <a:lnTo>
                        <a:pt x="16812" y="19750"/>
                      </a:lnTo>
                      <a:lnTo>
                        <a:pt x="17630" y="19152"/>
                      </a:lnTo>
                      <a:lnTo>
                        <a:pt x="18389" y="18443"/>
                      </a:lnTo>
                      <a:lnTo>
                        <a:pt x="19098" y="17682"/>
                      </a:lnTo>
                      <a:lnTo>
                        <a:pt x="19750" y="16813"/>
                      </a:lnTo>
                      <a:lnTo>
                        <a:pt x="20295" y="15941"/>
                      </a:lnTo>
                      <a:lnTo>
                        <a:pt x="20731" y="15017"/>
                      </a:lnTo>
                      <a:lnTo>
                        <a:pt x="21111" y="14036"/>
                      </a:lnTo>
                      <a:lnTo>
                        <a:pt x="21383" y="13004"/>
                      </a:lnTo>
                      <a:lnTo>
                        <a:pt x="21546" y="11916"/>
                      </a:lnTo>
                      <a:lnTo>
                        <a:pt x="21600" y="10826"/>
                      </a:lnTo>
                      <a:lnTo>
                        <a:pt x="21546" y="9684"/>
                      </a:lnTo>
                      <a:lnTo>
                        <a:pt x="21383" y="8650"/>
                      </a:lnTo>
                      <a:lnTo>
                        <a:pt x="21111" y="7618"/>
                      </a:lnTo>
                      <a:lnTo>
                        <a:pt x="20731" y="6637"/>
                      </a:lnTo>
                      <a:lnTo>
                        <a:pt x="20295" y="5659"/>
                      </a:lnTo>
                      <a:lnTo>
                        <a:pt x="19750" y="4787"/>
                      </a:lnTo>
                      <a:lnTo>
                        <a:pt x="19098" y="3972"/>
                      </a:lnTo>
                      <a:lnTo>
                        <a:pt x="18389" y="3210"/>
                      </a:lnTo>
                      <a:lnTo>
                        <a:pt x="17630" y="2502"/>
                      </a:lnTo>
                      <a:lnTo>
                        <a:pt x="16812" y="1850"/>
                      </a:lnTo>
                      <a:lnTo>
                        <a:pt x="15941" y="1305"/>
                      </a:lnTo>
                      <a:lnTo>
                        <a:pt x="14962" y="871"/>
                      </a:lnTo>
                      <a:lnTo>
                        <a:pt x="13984" y="489"/>
                      </a:lnTo>
                      <a:lnTo>
                        <a:pt x="12949" y="217"/>
                      </a:lnTo>
                      <a:lnTo>
                        <a:pt x="11915" y="54"/>
                      </a:lnTo>
                      <a:lnTo>
                        <a:pt x="10773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88" name="Shape 688"/>
                <p:cNvSpPr/>
                <p:nvPr/>
              </p:nvSpPr>
              <p:spPr>
                <a:xfrm>
                  <a:off x="60894" y="61419"/>
                  <a:ext cx="71149" cy="711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159" y="19271"/>
                      </a:lnTo>
                      <a:lnTo>
                        <a:pt x="472" y="17254"/>
                      </a:lnTo>
                      <a:lnTo>
                        <a:pt x="938" y="15079"/>
                      </a:lnTo>
                      <a:lnTo>
                        <a:pt x="1710" y="13209"/>
                      </a:lnTo>
                      <a:lnTo>
                        <a:pt x="2641" y="11192"/>
                      </a:lnTo>
                      <a:lnTo>
                        <a:pt x="3732" y="9482"/>
                      </a:lnTo>
                      <a:lnTo>
                        <a:pt x="4976" y="7772"/>
                      </a:lnTo>
                      <a:lnTo>
                        <a:pt x="6373" y="6215"/>
                      </a:lnTo>
                      <a:lnTo>
                        <a:pt x="7929" y="4818"/>
                      </a:lnTo>
                      <a:lnTo>
                        <a:pt x="9633" y="3573"/>
                      </a:lnTo>
                      <a:lnTo>
                        <a:pt x="11342" y="2489"/>
                      </a:lnTo>
                      <a:lnTo>
                        <a:pt x="13211" y="1557"/>
                      </a:lnTo>
                      <a:lnTo>
                        <a:pt x="15227" y="932"/>
                      </a:lnTo>
                      <a:lnTo>
                        <a:pt x="17249" y="313"/>
                      </a:lnTo>
                      <a:lnTo>
                        <a:pt x="19425" y="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89" name="Shape 689"/>
                <p:cNvSpPr/>
                <p:nvPr/>
              </p:nvSpPr>
              <p:spPr>
                <a:xfrm>
                  <a:off x="213402" y="221093"/>
                  <a:ext cx="129480" cy="1289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3601"/>
                      </a:moveTo>
                      <a:lnTo>
                        <a:pt x="17418" y="21086"/>
                      </a:lnTo>
                      <a:lnTo>
                        <a:pt x="17930" y="21431"/>
                      </a:lnTo>
                      <a:lnTo>
                        <a:pt x="18270" y="21516"/>
                      </a:lnTo>
                      <a:lnTo>
                        <a:pt x="18613" y="21600"/>
                      </a:lnTo>
                      <a:lnTo>
                        <a:pt x="18953" y="21516"/>
                      </a:lnTo>
                      <a:lnTo>
                        <a:pt x="19209" y="21431"/>
                      </a:lnTo>
                      <a:lnTo>
                        <a:pt x="19549" y="21259"/>
                      </a:lnTo>
                      <a:lnTo>
                        <a:pt x="19809" y="21086"/>
                      </a:lnTo>
                      <a:lnTo>
                        <a:pt x="21344" y="19545"/>
                      </a:lnTo>
                      <a:lnTo>
                        <a:pt x="21516" y="19200"/>
                      </a:lnTo>
                      <a:lnTo>
                        <a:pt x="21600" y="18858"/>
                      </a:lnTo>
                      <a:lnTo>
                        <a:pt x="21600" y="18256"/>
                      </a:lnTo>
                      <a:lnTo>
                        <a:pt x="21516" y="17915"/>
                      </a:lnTo>
                      <a:lnTo>
                        <a:pt x="21344" y="17658"/>
                      </a:lnTo>
                      <a:lnTo>
                        <a:pt x="21088" y="17317"/>
                      </a:lnTo>
                      <a:lnTo>
                        <a:pt x="3758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691" name="Shape 691"/>
              <p:cNvSpPr/>
              <p:nvPr/>
            </p:nvSpPr>
            <p:spPr>
              <a:xfrm>
                <a:off x="1711386" y="21"/>
                <a:ext cx="248703" cy="4309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46" y="0"/>
                    </a:moveTo>
                    <a:lnTo>
                      <a:pt x="2356" y="0"/>
                    </a:lnTo>
                    <a:lnTo>
                      <a:pt x="1867" y="25"/>
                    </a:lnTo>
                    <a:lnTo>
                      <a:pt x="1422" y="102"/>
                    </a:lnTo>
                    <a:lnTo>
                      <a:pt x="1022" y="231"/>
                    </a:lnTo>
                    <a:lnTo>
                      <a:pt x="666" y="384"/>
                    </a:lnTo>
                    <a:lnTo>
                      <a:pt x="400" y="590"/>
                    </a:lnTo>
                    <a:lnTo>
                      <a:pt x="177" y="821"/>
                    </a:lnTo>
                    <a:lnTo>
                      <a:pt x="44" y="1078"/>
                    </a:lnTo>
                    <a:lnTo>
                      <a:pt x="0" y="1360"/>
                    </a:lnTo>
                    <a:lnTo>
                      <a:pt x="0" y="20240"/>
                    </a:lnTo>
                    <a:lnTo>
                      <a:pt x="44" y="20522"/>
                    </a:lnTo>
                    <a:lnTo>
                      <a:pt x="177" y="20778"/>
                    </a:lnTo>
                    <a:lnTo>
                      <a:pt x="400" y="21010"/>
                    </a:lnTo>
                    <a:lnTo>
                      <a:pt x="666" y="21214"/>
                    </a:lnTo>
                    <a:lnTo>
                      <a:pt x="1022" y="21369"/>
                    </a:lnTo>
                    <a:lnTo>
                      <a:pt x="1422" y="21497"/>
                    </a:lnTo>
                    <a:lnTo>
                      <a:pt x="1867" y="21574"/>
                    </a:lnTo>
                    <a:lnTo>
                      <a:pt x="2356" y="21600"/>
                    </a:lnTo>
                    <a:lnTo>
                      <a:pt x="19246" y="21600"/>
                    </a:lnTo>
                    <a:lnTo>
                      <a:pt x="19733" y="21574"/>
                    </a:lnTo>
                    <a:lnTo>
                      <a:pt x="20178" y="21497"/>
                    </a:lnTo>
                    <a:lnTo>
                      <a:pt x="20578" y="21369"/>
                    </a:lnTo>
                    <a:lnTo>
                      <a:pt x="20934" y="21214"/>
                    </a:lnTo>
                    <a:lnTo>
                      <a:pt x="21200" y="21010"/>
                    </a:lnTo>
                    <a:lnTo>
                      <a:pt x="21423" y="20778"/>
                    </a:lnTo>
                    <a:lnTo>
                      <a:pt x="21556" y="20522"/>
                    </a:lnTo>
                    <a:lnTo>
                      <a:pt x="21600" y="20240"/>
                    </a:lnTo>
                    <a:lnTo>
                      <a:pt x="21600" y="1360"/>
                    </a:lnTo>
                    <a:lnTo>
                      <a:pt x="21556" y="1078"/>
                    </a:lnTo>
                    <a:lnTo>
                      <a:pt x="21423" y="821"/>
                    </a:lnTo>
                    <a:lnTo>
                      <a:pt x="21200" y="590"/>
                    </a:lnTo>
                    <a:lnTo>
                      <a:pt x="20934" y="384"/>
                    </a:lnTo>
                    <a:lnTo>
                      <a:pt x="20578" y="231"/>
                    </a:lnTo>
                    <a:lnTo>
                      <a:pt x="20178" y="102"/>
                    </a:lnTo>
                    <a:lnTo>
                      <a:pt x="19733" y="25"/>
                    </a:lnTo>
                    <a:lnTo>
                      <a:pt x="19246" y="0"/>
                    </a:lnTo>
                    <a:close/>
                    <a:moveTo>
                      <a:pt x="10134" y="1026"/>
                    </a:moveTo>
                    <a:lnTo>
                      <a:pt x="11466" y="1026"/>
                    </a:lnTo>
                    <a:lnTo>
                      <a:pt x="11689" y="1051"/>
                    </a:lnTo>
                    <a:lnTo>
                      <a:pt x="11822" y="1129"/>
                    </a:lnTo>
                    <a:lnTo>
                      <a:pt x="11955" y="1206"/>
                    </a:lnTo>
                    <a:lnTo>
                      <a:pt x="12001" y="1333"/>
                    </a:lnTo>
                    <a:lnTo>
                      <a:pt x="11955" y="1437"/>
                    </a:lnTo>
                    <a:lnTo>
                      <a:pt x="11822" y="1539"/>
                    </a:lnTo>
                    <a:lnTo>
                      <a:pt x="11689" y="1590"/>
                    </a:lnTo>
                    <a:lnTo>
                      <a:pt x="11466" y="1616"/>
                    </a:lnTo>
                    <a:lnTo>
                      <a:pt x="10134" y="1616"/>
                    </a:lnTo>
                    <a:lnTo>
                      <a:pt x="9911" y="1590"/>
                    </a:lnTo>
                    <a:lnTo>
                      <a:pt x="9778" y="1539"/>
                    </a:lnTo>
                    <a:lnTo>
                      <a:pt x="9645" y="1437"/>
                    </a:lnTo>
                    <a:lnTo>
                      <a:pt x="9601" y="1333"/>
                    </a:lnTo>
                    <a:lnTo>
                      <a:pt x="9645" y="1206"/>
                    </a:lnTo>
                    <a:lnTo>
                      <a:pt x="9778" y="1129"/>
                    </a:lnTo>
                    <a:lnTo>
                      <a:pt x="9911" y="1051"/>
                    </a:lnTo>
                    <a:lnTo>
                      <a:pt x="10134" y="1026"/>
                    </a:lnTo>
                    <a:close/>
                    <a:moveTo>
                      <a:pt x="10800" y="20471"/>
                    </a:moveTo>
                    <a:lnTo>
                      <a:pt x="10490" y="20446"/>
                    </a:lnTo>
                    <a:lnTo>
                      <a:pt x="10178" y="20394"/>
                    </a:lnTo>
                    <a:lnTo>
                      <a:pt x="9911" y="20317"/>
                    </a:lnTo>
                    <a:lnTo>
                      <a:pt x="9689" y="20215"/>
                    </a:lnTo>
                    <a:lnTo>
                      <a:pt x="9512" y="20086"/>
                    </a:lnTo>
                    <a:lnTo>
                      <a:pt x="9378" y="19933"/>
                    </a:lnTo>
                    <a:lnTo>
                      <a:pt x="9289" y="19753"/>
                    </a:lnTo>
                    <a:lnTo>
                      <a:pt x="9245" y="19573"/>
                    </a:lnTo>
                    <a:lnTo>
                      <a:pt x="9289" y="19393"/>
                    </a:lnTo>
                    <a:lnTo>
                      <a:pt x="9378" y="19214"/>
                    </a:lnTo>
                    <a:lnTo>
                      <a:pt x="9512" y="19060"/>
                    </a:lnTo>
                    <a:lnTo>
                      <a:pt x="9689" y="18932"/>
                    </a:lnTo>
                    <a:lnTo>
                      <a:pt x="9911" y="18829"/>
                    </a:lnTo>
                    <a:lnTo>
                      <a:pt x="10178" y="18752"/>
                    </a:lnTo>
                    <a:lnTo>
                      <a:pt x="10490" y="18701"/>
                    </a:lnTo>
                    <a:lnTo>
                      <a:pt x="10800" y="18675"/>
                    </a:lnTo>
                    <a:lnTo>
                      <a:pt x="11112" y="18701"/>
                    </a:lnTo>
                    <a:lnTo>
                      <a:pt x="11422" y="18752"/>
                    </a:lnTo>
                    <a:lnTo>
                      <a:pt x="11689" y="18829"/>
                    </a:lnTo>
                    <a:lnTo>
                      <a:pt x="11911" y="18932"/>
                    </a:lnTo>
                    <a:lnTo>
                      <a:pt x="12088" y="19060"/>
                    </a:lnTo>
                    <a:lnTo>
                      <a:pt x="12223" y="19214"/>
                    </a:lnTo>
                    <a:lnTo>
                      <a:pt x="12311" y="19393"/>
                    </a:lnTo>
                    <a:lnTo>
                      <a:pt x="12357" y="19573"/>
                    </a:lnTo>
                    <a:lnTo>
                      <a:pt x="12311" y="19753"/>
                    </a:lnTo>
                    <a:lnTo>
                      <a:pt x="12223" y="19933"/>
                    </a:lnTo>
                    <a:lnTo>
                      <a:pt x="12088" y="20086"/>
                    </a:lnTo>
                    <a:lnTo>
                      <a:pt x="11911" y="20215"/>
                    </a:lnTo>
                    <a:lnTo>
                      <a:pt x="11689" y="20317"/>
                    </a:lnTo>
                    <a:lnTo>
                      <a:pt x="11422" y="20394"/>
                    </a:lnTo>
                    <a:lnTo>
                      <a:pt x="11112" y="20446"/>
                    </a:lnTo>
                    <a:lnTo>
                      <a:pt x="10800" y="20471"/>
                    </a:lnTo>
                    <a:close/>
                    <a:moveTo>
                      <a:pt x="19246" y="17547"/>
                    </a:moveTo>
                    <a:lnTo>
                      <a:pt x="2356" y="17547"/>
                    </a:lnTo>
                    <a:lnTo>
                      <a:pt x="2356" y="2693"/>
                    </a:lnTo>
                    <a:lnTo>
                      <a:pt x="19246" y="2693"/>
                    </a:lnTo>
                    <a:lnTo>
                      <a:pt x="19246" y="17547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04" name="Group 704"/>
            <p:cNvGrpSpPr/>
            <p:nvPr/>
          </p:nvGrpSpPr>
          <p:grpSpPr>
            <a:xfrm>
              <a:off x="417749" y="3131010"/>
              <a:ext cx="2080345" cy="329077"/>
              <a:chOff x="21" y="0"/>
              <a:chExt cx="2080344" cy="329076"/>
            </a:xfrm>
          </p:grpSpPr>
          <p:grpSp>
            <p:nvGrpSpPr>
              <p:cNvPr id="695" name="Group 695"/>
              <p:cNvGrpSpPr/>
              <p:nvPr/>
            </p:nvGrpSpPr>
            <p:grpSpPr>
              <a:xfrm>
                <a:off x="21" y="2815"/>
                <a:ext cx="434980" cy="323447"/>
                <a:chOff x="21" y="0"/>
                <a:chExt cx="434978" cy="323445"/>
              </a:xfrm>
            </p:grpSpPr>
            <p:sp>
              <p:nvSpPr>
                <p:cNvPr id="693" name="Shape 693"/>
                <p:cNvSpPr/>
                <p:nvPr/>
              </p:nvSpPr>
              <p:spPr>
                <a:xfrm>
                  <a:off x="21" y="-1"/>
                  <a:ext cx="293229" cy="2932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620" y="8933"/>
                      </a:moveTo>
                      <a:lnTo>
                        <a:pt x="18357" y="8707"/>
                      </a:lnTo>
                      <a:lnTo>
                        <a:pt x="18244" y="8256"/>
                      </a:lnTo>
                      <a:lnTo>
                        <a:pt x="18057" y="7804"/>
                      </a:lnTo>
                      <a:lnTo>
                        <a:pt x="17868" y="7352"/>
                      </a:lnTo>
                      <a:lnTo>
                        <a:pt x="17642" y="6937"/>
                      </a:lnTo>
                      <a:lnTo>
                        <a:pt x="19037" y="5165"/>
                      </a:lnTo>
                      <a:lnTo>
                        <a:pt x="19150" y="5015"/>
                      </a:lnTo>
                      <a:lnTo>
                        <a:pt x="19226" y="4826"/>
                      </a:lnTo>
                      <a:lnTo>
                        <a:pt x="19263" y="4637"/>
                      </a:lnTo>
                      <a:lnTo>
                        <a:pt x="19263" y="4411"/>
                      </a:lnTo>
                      <a:lnTo>
                        <a:pt x="19226" y="4222"/>
                      </a:lnTo>
                      <a:lnTo>
                        <a:pt x="19187" y="4033"/>
                      </a:lnTo>
                      <a:lnTo>
                        <a:pt x="19074" y="3846"/>
                      </a:lnTo>
                      <a:lnTo>
                        <a:pt x="18961" y="3694"/>
                      </a:lnTo>
                      <a:lnTo>
                        <a:pt x="17905" y="2639"/>
                      </a:lnTo>
                      <a:lnTo>
                        <a:pt x="17755" y="2526"/>
                      </a:lnTo>
                      <a:lnTo>
                        <a:pt x="17566" y="2413"/>
                      </a:lnTo>
                      <a:lnTo>
                        <a:pt x="17378" y="2337"/>
                      </a:lnTo>
                      <a:lnTo>
                        <a:pt x="16963" y="2337"/>
                      </a:lnTo>
                      <a:lnTo>
                        <a:pt x="16774" y="2376"/>
                      </a:lnTo>
                      <a:lnTo>
                        <a:pt x="16587" y="2450"/>
                      </a:lnTo>
                      <a:lnTo>
                        <a:pt x="16435" y="2563"/>
                      </a:lnTo>
                      <a:lnTo>
                        <a:pt x="14664" y="3959"/>
                      </a:lnTo>
                      <a:lnTo>
                        <a:pt x="14249" y="3732"/>
                      </a:lnTo>
                      <a:lnTo>
                        <a:pt x="13796" y="3544"/>
                      </a:lnTo>
                      <a:lnTo>
                        <a:pt x="13344" y="3355"/>
                      </a:lnTo>
                      <a:lnTo>
                        <a:pt x="12892" y="3204"/>
                      </a:lnTo>
                      <a:lnTo>
                        <a:pt x="12627" y="981"/>
                      </a:lnTo>
                      <a:lnTo>
                        <a:pt x="12590" y="792"/>
                      </a:lnTo>
                      <a:lnTo>
                        <a:pt x="12514" y="604"/>
                      </a:lnTo>
                      <a:lnTo>
                        <a:pt x="12401" y="453"/>
                      </a:lnTo>
                      <a:lnTo>
                        <a:pt x="12288" y="302"/>
                      </a:lnTo>
                      <a:lnTo>
                        <a:pt x="12099" y="189"/>
                      </a:lnTo>
                      <a:lnTo>
                        <a:pt x="11949" y="76"/>
                      </a:lnTo>
                      <a:lnTo>
                        <a:pt x="11723" y="39"/>
                      </a:lnTo>
                      <a:lnTo>
                        <a:pt x="11534" y="0"/>
                      </a:lnTo>
                      <a:lnTo>
                        <a:pt x="10027" y="0"/>
                      </a:lnTo>
                      <a:lnTo>
                        <a:pt x="9838" y="39"/>
                      </a:lnTo>
                      <a:lnTo>
                        <a:pt x="9649" y="76"/>
                      </a:lnTo>
                      <a:lnTo>
                        <a:pt x="9462" y="189"/>
                      </a:lnTo>
                      <a:lnTo>
                        <a:pt x="9310" y="302"/>
                      </a:lnTo>
                      <a:lnTo>
                        <a:pt x="9160" y="453"/>
                      </a:lnTo>
                      <a:lnTo>
                        <a:pt x="9047" y="604"/>
                      </a:lnTo>
                      <a:lnTo>
                        <a:pt x="8971" y="792"/>
                      </a:lnTo>
                      <a:lnTo>
                        <a:pt x="8934" y="981"/>
                      </a:lnTo>
                      <a:lnTo>
                        <a:pt x="8669" y="3204"/>
                      </a:lnTo>
                      <a:lnTo>
                        <a:pt x="8217" y="3355"/>
                      </a:lnTo>
                      <a:lnTo>
                        <a:pt x="7765" y="3544"/>
                      </a:lnTo>
                      <a:lnTo>
                        <a:pt x="7351" y="3732"/>
                      </a:lnTo>
                      <a:lnTo>
                        <a:pt x="6936" y="3959"/>
                      </a:lnTo>
                      <a:lnTo>
                        <a:pt x="5164" y="2563"/>
                      </a:lnTo>
                      <a:lnTo>
                        <a:pt x="4975" y="2450"/>
                      </a:lnTo>
                      <a:lnTo>
                        <a:pt x="4787" y="2376"/>
                      </a:lnTo>
                      <a:lnTo>
                        <a:pt x="4599" y="2337"/>
                      </a:lnTo>
                      <a:lnTo>
                        <a:pt x="4221" y="2337"/>
                      </a:lnTo>
                      <a:lnTo>
                        <a:pt x="3995" y="2413"/>
                      </a:lnTo>
                      <a:lnTo>
                        <a:pt x="3845" y="2526"/>
                      </a:lnTo>
                      <a:lnTo>
                        <a:pt x="3693" y="2639"/>
                      </a:lnTo>
                      <a:lnTo>
                        <a:pt x="2638" y="3694"/>
                      </a:lnTo>
                      <a:lnTo>
                        <a:pt x="2487" y="3846"/>
                      </a:lnTo>
                      <a:lnTo>
                        <a:pt x="2412" y="4033"/>
                      </a:lnTo>
                      <a:lnTo>
                        <a:pt x="2337" y="4222"/>
                      </a:lnTo>
                      <a:lnTo>
                        <a:pt x="2299" y="4411"/>
                      </a:lnTo>
                      <a:lnTo>
                        <a:pt x="2299" y="4637"/>
                      </a:lnTo>
                      <a:lnTo>
                        <a:pt x="2337" y="4826"/>
                      </a:lnTo>
                      <a:lnTo>
                        <a:pt x="2412" y="5015"/>
                      </a:lnTo>
                      <a:lnTo>
                        <a:pt x="2525" y="5165"/>
                      </a:lnTo>
                      <a:lnTo>
                        <a:pt x="3919" y="6937"/>
                      </a:lnTo>
                      <a:lnTo>
                        <a:pt x="3693" y="7352"/>
                      </a:lnTo>
                      <a:lnTo>
                        <a:pt x="3506" y="7804"/>
                      </a:lnTo>
                      <a:lnTo>
                        <a:pt x="3354" y="8256"/>
                      </a:lnTo>
                      <a:lnTo>
                        <a:pt x="3204" y="8707"/>
                      </a:lnTo>
                      <a:lnTo>
                        <a:pt x="980" y="8933"/>
                      </a:lnTo>
                      <a:lnTo>
                        <a:pt x="602" y="9085"/>
                      </a:lnTo>
                      <a:lnTo>
                        <a:pt x="413" y="9198"/>
                      </a:lnTo>
                      <a:lnTo>
                        <a:pt x="263" y="9311"/>
                      </a:lnTo>
                      <a:lnTo>
                        <a:pt x="150" y="9500"/>
                      </a:lnTo>
                      <a:lnTo>
                        <a:pt x="74" y="9650"/>
                      </a:lnTo>
                      <a:lnTo>
                        <a:pt x="0" y="9876"/>
                      </a:lnTo>
                      <a:lnTo>
                        <a:pt x="0" y="11761"/>
                      </a:lnTo>
                      <a:lnTo>
                        <a:pt x="74" y="11950"/>
                      </a:lnTo>
                      <a:lnTo>
                        <a:pt x="150" y="12139"/>
                      </a:lnTo>
                      <a:lnTo>
                        <a:pt x="263" y="12289"/>
                      </a:lnTo>
                      <a:lnTo>
                        <a:pt x="413" y="12439"/>
                      </a:lnTo>
                      <a:lnTo>
                        <a:pt x="602" y="12554"/>
                      </a:lnTo>
                      <a:lnTo>
                        <a:pt x="791" y="12628"/>
                      </a:lnTo>
                      <a:lnTo>
                        <a:pt x="980" y="12667"/>
                      </a:lnTo>
                      <a:lnTo>
                        <a:pt x="3204" y="12930"/>
                      </a:lnTo>
                      <a:lnTo>
                        <a:pt x="3354" y="13382"/>
                      </a:lnTo>
                      <a:lnTo>
                        <a:pt x="3506" y="13796"/>
                      </a:lnTo>
                      <a:lnTo>
                        <a:pt x="3693" y="14248"/>
                      </a:lnTo>
                      <a:lnTo>
                        <a:pt x="3919" y="14663"/>
                      </a:lnTo>
                      <a:lnTo>
                        <a:pt x="2525" y="16435"/>
                      </a:lnTo>
                      <a:lnTo>
                        <a:pt x="2412" y="16624"/>
                      </a:lnTo>
                      <a:lnTo>
                        <a:pt x="2337" y="16813"/>
                      </a:lnTo>
                      <a:lnTo>
                        <a:pt x="2299" y="17000"/>
                      </a:lnTo>
                      <a:lnTo>
                        <a:pt x="2299" y="17189"/>
                      </a:lnTo>
                      <a:lnTo>
                        <a:pt x="2337" y="17378"/>
                      </a:lnTo>
                      <a:lnTo>
                        <a:pt x="2412" y="17567"/>
                      </a:lnTo>
                      <a:lnTo>
                        <a:pt x="2487" y="17755"/>
                      </a:lnTo>
                      <a:lnTo>
                        <a:pt x="3693" y="18961"/>
                      </a:lnTo>
                      <a:lnTo>
                        <a:pt x="3845" y="19111"/>
                      </a:lnTo>
                      <a:lnTo>
                        <a:pt x="3995" y="19187"/>
                      </a:lnTo>
                      <a:lnTo>
                        <a:pt x="4221" y="19263"/>
                      </a:lnTo>
                      <a:lnTo>
                        <a:pt x="4410" y="19300"/>
                      </a:lnTo>
                      <a:lnTo>
                        <a:pt x="4599" y="19300"/>
                      </a:lnTo>
                      <a:lnTo>
                        <a:pt x="4787" y="19224"/>
                      </a:lnTo>
                      <a:lnTo>
                        <a:pt x="4975" y="19150"/>
                      </a:lnTo>
                      <a:lnTo>
                        <a:pt x="5164" y="19074"/>
                      </a:lnTo>
                      <a:lnTo>
                        <a:pt x="6936" y="17680"/>
                      </a:lnTo>
                      <a:lnTo>
                        <a:pt x="7351" y="17868"/>
                      </a:lnTo>
                      <a:lnTo>
                        <a:pt x="7765" y="18094"/>
                      </a:lnTo>
                      <a:lnTo>
                        <a:pt x="8217" y="18245"/>
                      </a:lnTo>
                      <a:lnTo>
                        <a:pt x="8669" y="18396"/>
                      </a:lnTo>
                      <a:lnTo>
                        <a:pt x="8934" y="20619"/>
                      </a:lnTo>
                      <a:lnTo>
                        <a:pt x="8971" y="20808"/>
                      </a:lnTo>
                      <a:lnTo>
                        <a:pt x="9047" y="20996"/>
                      </a:lnTo>
                      <a:lnTo>
                        <a:pt x="9160" y="21185"/>
                      </a:lnTo>
                      <a:lnTo>
                        <a:pt x="9310" y="21335"/>
                      </a:lnTo>
                      <a:lnTo>
                        <a:pt x="9462" y="21448"/>
                      </a:lnTo>
                      <a:lnTo>
                        <a:pt x="9649" y="21524"/>
                      </a:lnTo>
                      <a:lnTo>
                        <a:pt x="9838" y="21600"/>
                      </a:lnTo>
                      <a:lnTo>
                        <a:pt x="11723" y="21600"/>
                      </a:lnTo>
                      <a:lnTo>
                        <a:pt x="11949" y="21524"/>
                      </a:lnTo>
                      <a:lnTo>
                        <a:pt x="12099" y="21448"/>
                      </a:lnTo>
                      <a:lnTo>
                        <a:pt x="12288" y="21335"/>
                      </a:lnTo>
                      <a:lnTo>
                        <a:pt x="12401" y="21185"/>
                      </a:lnTo>
                      <a:lnTo>
                        <a:pt x="12514" y="20996"/>
                      </a:lnTo>
                      <a:lnTo>
                        <a:pt x="12590" y="20808"/>
                      </a:lnTo>
                      <a:lnTo>
                        <a:pt x="12627" y="20619"/>
                      </a:lnTo>
                      <a:lnTo>
                        <a:pt x="12892" y="18396"/>
                      </a:lnTo>
                      <a:lnTo>
                        <a:pt x="13344" y="18245"/>
                      </a:lnTo>
                      <a:lnTo>
                        <a:pt x="13796" y="18094"/>
                      </a:lnTo>
                      <a:lnTo>
                        <a:pt x="14249" y="17868"/>
                      </a:lnTo>
                      <a:lnTo>
                        <a:pt x="14664" y="17680"/>
                      </a:lnTo>
                      <a:lnTo>
                        <a:pt x="16435" y="19074"/>
                      </a:lnTo>
                      <a:lnTo>
                        <a:pt x="16587" y="19150"/>
                      </a:lnTo>
                      <a:lnTo>
                        <a:pt x="16774" y="19224"/>
                      </a:lnTo>
                      <a:lnTo>
                        <a:pt x="16963" y="19300"/>
                      </a:lnTo>
                      <a:lnTo>
                        <a:pt x="17189" y="19300"/>
                      </a:lnTo>
                      <a:lnTo>
                        <a:pt x="17378" y="19263"/>
                      </a:lnTo>
                      <a:lnTo>
                        <a:pt x="17755" y="19111"/>
                      </a:lnTo>
                      <a:lnTo>
                        <a:pt x="18961" y="17906"/>
                      </a:lnTo>
                      <a:lnTo>
                        <a:pt x="19074" y="17755"/>
                      </a:lnTo>
                      <a:lnTo>
                        <a:pt x="19187" y="17567"/>
                      </a:lnTo>
                      <a:lnTo>
                        <a:pt x="19226" y="17378"/>
                      </a:lnTo>
                      <a:lnTo>
                        <a:pt x="19263" y="17189"/>
                      </a:lnTo>
                      <a:lnTo>
                        <a:pt x="19263" y="17000"/>
                      </a:lnTo>
                      <a:lnTo>
                        <a:pt x="19226" y="16813"/>
                      </a:lnTo>
                      <a:lnTo>
                        <a:pt x="19150" y="16624"/>
                      </a:lnTo>
                      <a:lnTo>
                        <a:pt x="19037" y="16435"/>
                      </a:lnTo>
                      <a:lnTo>
                        <a:pt x="17642" y="14663"/>
                      </a:lnTo>
                      <a:lnTo>
                        <a:pt x="17868" y="14248"/>
                      </a:lnTo>
                      <a:lnTo>
                        <a:pt x="18057" y="13796"/>
                      </a:lnTo>
                      <a:lnTo>
                        <a:pt x="18244" y="13382"/>
                      </a:lnTo>
                      <a:lnTo>
                        <a:pt x="18357" y="12930"/>
                      </a:lnTo>
                      <a:lnTo>
                        <a:pt x="20620" y="12667"/>
                      </a:lnTo>
                      <a:lnTo>
                        <a:pt x="20808" y="12628"/>
                      </a:lnTo>
                      <a:lnTo>
                        <a:pt x="20996" y="12554"/>
                      </a:lnTo>
                      <a:lnTo>
                        <a:pt x="21148" y="12439"/>
                      </a:lnTo>
                      <a:lnTo>
                        <a:pt x="21298" y="12289"/>
                      </a:lnTo>
                      <a:lnTo>
                        <a:pt x="21411" y="12139"/>
                      </a:lnTo>
                      <a:lnTo>
                        <a:pt x="21524" y="11950"/>
                      </a:lnTo>
                      <a:lnTo>
                        <a:pt x="21563" y="11761"/>
                      </a:lnTo>
                      <a:lnTo>
                        <a:pt x="21600" y="11535"/>
                      </a:lnTo>
                      <a:lnTo>
                        <a:pt x="21600" y="10065"/>
                      </a:lnTo>
                      <a:lnTo>
                        <a:pt x="21563" y="9876"/>
                      </a:lnTo>
                      <a:lnTo>
                        <a:pt x="21524" y="9650"/>
                      </a:lnTo>
                      <a:lnTo>
                        <a:pt x="21411" y="9500"/>
                      </a:lnTo>
                      <a:lnTo>
                        <a:pt x="21298" y="9311"/>
                      </a:lnTo>
                      <a:lnTo>
                        <a:pt x="21148" y="9198"/>
                      </a:lnTo>
                      <a:lnTo>
                        <a:pt x="20996" y="9085"/>
                      </a:lnTo>
                      <a:lnTo>
                        <a:pt x="20808" y="9009"/>
                      </a:lnTo>
                      <a:lnTo>
                        <a:pt x="20620" y="8933"/>
                      </a:lnTo>
                      <a:close/>
                      <a:moveTo>
                        <a:pt x="13268" y="13307"/>
                      </a:moveTo>
                      <a:lnTo>
                        <a:pt x="13005" y="13533"/>
                      </a:lnTo>
                      <a:lnTo>
                        <a:pt x="12740" y="13759"/>
                      </a:lnTo>
                      <a:lnTo>
                        <a:pt x="12440" y="13909"/>
                      </a:lnTo>
                      <a:lnTo>
                        <a:pt x="12099" y="14061"/>
                      </a:lnTo>
                      <a:lnTo>
                        <a:pt x="11799" y="14174"/>
                      </a:lnTo>
                      <a:lnTo>
                        <a:pt x="11459" y="14248"/>
                      </a:lnTo>
                      <a:lnTo>
                        <a:pt x="11120" y="14287"/>
                      </a:lnTo>
                      <a:lnTo>
                        <a:pt x="10781" y="14324"/>
                      </a:lnTo>
                      <a:lnTo>
                        <a:pt x="10442" y="14287"/>
                      </a:lnTo>
                      <a:lnTo>
                        <a:pt x="10103" y="14248"/>
                      </a:lnTo>
                      <a:lnTo>
                        <a:pt x="9801" y="14174"/>
                      </a:lnTo>
                      <a:lnTo>
                        <a:pt x="9462" y="14061"/>
                      </a:lnTo>
                      <a:lnTo>
                        <a:pt x="9160" y="13909"/>
                      </a:lnTo>
                      <a:lnTo>
                        <a:pt x="8858" y="13759"/>
                      </a:lnTo>
                      <a:lnTo>
                        <a:pt x="8556" y="13533"/>
                      </a:lnTo>
                      <a:lnTo>
                        <a:pt x="8293" y="13307"/>
                      </a:lnTo>
                      <a:lnTo>
                        <a:pt x="8066" y="13043"/>
                      </a:lnTo>
                      <a:lnTo>
                        <a:pt x="7840" y="12741"/>
                      </a:lnTo>
                      <a:lnTo>
                        <a:pt x="7690" y="12439"/>
                      </a:lnTo>
                      <a:lnTo>
                        <a:pt x="7538" y="12139"/>
                      </a:lnTo>
                      <a:lnTo>
                        <a:pt x="7425" y="11798"/>
                      </a:lnTo>
                      <a:lnTo>
                        <a:pt x="7351" y="11459"/>
                      </a:lnTo>
                      <a:lnTo>
                        <a:pt x="7275" y="11158"/>
                      </a:lnTo>
                      <a:lnTo>
                        <a:pt x="7275" y="10480"/>
                      </a:lnTo>
                      <a:lnTo>
                        <a:pt x="7351" y="10141"/>
                      </a:lnTo>
                      <a:lnTo>
                        <a:pt x="7425" y="9802"/>
                      </a:lnTo>
                      <a:lnTo>
                        <a:pt x="7538" y="9500"/>
                      </a:lnTo>
                      <a:lnTo>
                        <a:pt x="7690" y="9161"/>
                      </a:lnTo>
                      <a:lnTo>
                        <a:pt x="7840" y="8859"/>
                      </a:lnTo>
                      <a:lnTo>
                        <a:pt x="8066" y="8594"/>
                      </a:lnTo>
                      <a:lnTo>
                        <a:pt x="8293" y="8331"/>
                      </a:lnTo>
                      <a:lnTo>
                        <a:pt x="8556" y="8067"/>
                      </a:lnTo>
                      <a:lnTo>
                        <a:pt x="8858" y="7879"/>
                      </a:lnTo>
                      <a:lnTo>
                        <a:pt x="9160" y="7691"/>
                      </a:lnTo>
                      <a:lnTo>
                        <a:pt x="9462" y="7539"/>
                      </a:lnTo>
                      <a:lnTo>
                        <a:pt x="9801" y="7426"/>
                      </a:lnTo>
                      <a:lnTo>
                        <a:pt x="10103" y="7352"/>
                      </a:lnTo>
                      <a:lnTo>
                        <a:pt x="10442" y="7313"/>
                      </a:lnTo>
                      <a:lnTo>
                        <a:pt x="10781" y="7276"/>
                      </a:lnTo>
                      <a:lnTo>
                        <a:pt x="11120" y="7313"/>
                      </a:lnTo>
                      <a:lnTo>
                        <a:pt x="11459" y="7352"/>
                      </a:lnTo>
                      <a:lnTo>
                        <a:pt x="11799" y="7426"/>
                      </a:lnTo>
                      <a:lnTo>
                        <a:pt x="12099" y="7539"/>
                      </a:lnTo>
                      <a:lnTo>
                        <a:pt x="12440" y="7691"/>
                      </a:lnTo>
                      <a:lnTo>
                        <a:pt x="12740" y="7879"/>
                      </a:lnTo>
                      <a:lnTo>
                        <a:pt x="13005" y="8067"/>
                      </a:lnTo>
                      <a:lnTo>
                        <a:pt x="13268" y="8331"/>
                      </a:lnTo>
                      <a:lnTo>
                        <a:pt x="13533" y="8594"/>
                      </a:lnTo>
                      <a:lnTo>
                        <a:pt x="13722" y="8859"/>
                      </a:lnTo>
                      <a:lnTo>
                        <a:pt x="13909" y="9161"/>
                      </a:lnTo>
                      <a:lnTo>
                        <a:pt x="14061" y="9500"/>
                      </a:lnTo>
                      <a:lnTo>
                        <a:pt x="14174" y="9802"/>
                      </a:lnTo>
                      <a:lnTo>
                        <a:pt x="14249" y="10141"/>
                      </a:lnTo>
                      <a:lnTo>
                        <a:pt x="14286" y="10480"/>
                      </a:lnTo>
                      <a:lnTo>
                        <a:pt x="14286" y="11158"/>
                      </a:lnTo>
                      <a:lnTo>
                        <a:pt x="14249" y="11459"/>
                      </a:lnTo>
                      <a:lnTo>
                        <a:pt x="14174" y="11798"/>
                      </a:lnTo>
                      <a:lnTo>
                        <a:pt x="14061" y="12139"/>
                      </a:lnTo>
                      <a:lnTo>
                        <a:pt x="13909" y="12439"/>
                      </a:lnTo>
                      <a:lnTo>
                        <a:pt x="13722" y="12741"/>
                      </a:lnTo>
                      <a:lnTo>
                        <a:pt x="13533" y="13043"/>
                      </a:lnTo>
                      <a:lnTo>
                        <a:pt x="13268" y="13307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94" name="Shape 694"/>
                <p:cNvSpPr/>
                <p:nvPr/>
              </p:nvSpPr>
              <p:spPr>
                <a:xfrm>
                  <a:off x="268161" y="156605"/>
                  <a:ext cx="166839" cy="1668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45" y="5830"/>
                      </a:moveTo>
                      <a:lnTo>
                        <a:pt x="16698" y="6494"/>
                      </a:lnTo>
                      <a:lnTo>
                        <a:pt x="16366" y="6028"/>
                      </a:lnTo>
                      <a:lnTo>
                        <a:pt x="15969" y="5631"/>
                      </a:lnTo>
                      <a:lnTo>
                        <a:pt x="17030" y="2650"/>
                      </a:lnTo>
                      <a:lnTo>
                        <a:pt x="17095" y="2451"/>
                      </a:lnTo>
                      <a:lnTo>
                        <a:pt x="17095" y="2252"/>
                      </a:lnTo>
                      <a:lnTo>
                        <a:pt x="17030" y="1855"/>
                      </a:lnTo>
                      <a:lnTo>
                        <a:pt x="16763" y="1523"/>
                      </a:lnTo>
                      <a:lnTo>
                        <a:pt x="16633" y="1325"/>
                      </a:lnTo>
                      <a:lnTo>
                        <a:pt x="16499" y="1260"/>
                      </a:lnTo>
                      <a:lnTo>
                        <a:pt x="15106" y="530"/>
                      </a:lnTo>
                      <a:lnTo>
                        <a:pt x="14908" y="462"/>
                      </a:lnTo>
                      <a:lnTo>
                        <a:pt x="14312" y="462"/>
                      </a:lnTo>
                      <a:lnTo>
                        <a:pt x="13915" y="661"/>
                      </a:lnTo>
                      <a:lnTo>
                        <a:pt x="13782" y="794"/>
                      </a:lnTo>
                      <a:lnTo>
                        <a:pt x="13651" y="928"/>
                      </a:lnTo>
                      <a:lnTo>
                        <a:pt x="11926" y="3577"/>
                      </a:lnTo>
                      <a:lnTo>
                        <a:pt x="11330" y="3512"/>
                      </a:lnTo>
                      <a:lnTo>
                        <a:pt x="10800" y="3512"/>
                      </a:lnTo>
                      <a:lnTo>
                        <a:pt x="9475" y="661"/>
                      </a:lnTo>
                      <a:lnTo>
                        <a:pt x="9345" y="462"/>
                      </a:lnTo>
                      <a:lnTo>
                        <a:pt x="9211" y="332"/>
                      </a:lnTo>
                      <a:lnTo>
                        <a:pt x="8879" y="133"/>
                      </a:lnTo>
                      <a:lnTo>
                        <a:pt x="8482" y="0"/>
                      </a:lnTo>
                      <a:lnTo>
                        <a:pt x="8284" y="0"/>
                      </a:lnTo>
                      <a:lnTo>
                        <a:pt x="8085" y="65"/>
                      </a:lnTo>
                      <a:lnTo>
                        <a:pt x="6627" y="530"/>
                      </a:lnTo>
                      <a:lnTo>
                        <a:pt x="6428" y="596"/>
                      </a:lnTo>
                      <a:lnTo>
                        <a:pt x="6230" y="729"/>
                      </a:lnTo>
                      <a:lnTo>
                        <a:pt x="5963" y="1061"/>
                      </a:lnTo>
                      <a:lnTo>
                        <a:pt x="5833" y="1458"/>
                      </a:lnTo>
                      <a:lnTo>
                        <a:pt x="5833" y="1855"/>
                      </a:lnTo>
                      <a:lnTo>
                        <a:pt x="6494" y="4970"/>
                      </a:lnTo>
                      <a:lnTo>
                        <a:pt x="6031" y="5299"/>
                      </a:lnTo>
                      <a:lnTo>
                        <a:pt x="5634" y="5697"/>
                      </a:lnTo>
                      <a:lnTo>
                        <a:pt x="2718" y="4570"/>
                      </a:lnTo>
                      <a:lnTo>
                        <a:pt x="2519" y="4570"/>
                      </a:lnTo>
                      <a:lnTo>
                        <a:pt x="2255" y="4505"/>
                      </a:lnTo>
                      <a:lnTo>
                        <a:pt x="1855" y="4638"/>
                      </a:lnTo>
                      <a:lnTo>
                        <a:pt x="1526" y="4837"/>
                      </a:lnTo>
                      <a:lnTo>
                        <a:pt x="1393" y="4970"/>
                      </a:lnTo>
                      <a:lnTo>
                        <a:pt x="1260" y="5169"/>
                      </a:lnTo>
                      <a:lnTo>
                        <a:pt x="598" y="6494"/>
                      </a:lnTo>
                      <a:lnTo>
                        <a:pt x="530" y="6692"/>
                      </a:lnTo>
                      <a:lnTo>
                        <a:pt x="465" y="6891"/>
                      </a:lnTo>
                      <a:lnTo>
                        <a:pt x="530" y="7353"/>
                      </a:lnTo>
                      <a:lnTo>
                        <a:pt x="664" y="7685"/>
                      </a:lnTo>
                      <a:lnTo>
                        <a:pt x="797" y="7884"/>
                      </a:lnTo>
                      <a:lnTo>
                        <a:pt x="996" y="8017"/>
                      </a:lnTo>
                      <a:lnTo>
                        <a:pt x="3645" y="9739"/>
                      </a:lnTo>
                      <a:lnTo>
                        <a:pt x="3580" y="10270"/>
                      </a:lnTo>
                      <a:lnTo>
                        <a:pt x="3512" y="10865"/>
                      </a:lnTo>
                      <a:lnTo>
                        <a:pt x="664" y="12190"/>
                      </a:lnTo>
                      <a:lnTo>
                        <a:pt x="530" y="12258"/>
                      </a:lnTo>
                      <a:lnTo>
                        <a:pt x="332" y="12389"/>
                      </a:lnTo>
                      <a:lnTo>
                        <a:pt x="133" y="12786"/>
                      </a:lnTo>
                      <a:lnTo>
                        <a:pt x="0" y="13186"/>
                      </a:lnTo>
                      <a:lnTo>
                        <a:pt x="68" y="13384"/>
                      </a:lnTo>
                      <a:lnTo>
                        <a:pt x="68" y="13583"/>
                      </a:lnTo>
                      <a:lnTo>
                        <a:pt x="598" y="15041"/>
                      </a:lnTo>
                      <a:lnTo>
                        <a:pt x="664" y="15172"/>
                      </a:lnTo>
                      <a:lnTo>
                        <a:pt x="797" y="15370"/>
                      </a:lnTo>
                      <a:lnTo>
                        <a:pt x="1061" y="15637"/>
                      </a:lnTo>
                      <a:lnTo>
                        <a:pt x="1458" y="15767"/>
                      </a:lnTo>
                      <a:lnTo>
                        <a:pt x="1855" y="15767"/>
                      </a:lnTo>
                      <a:lnTo>
                        <a:pt x="4970" y="15106"/>
                      </a:lnTo>
                      <a:lnTo>
                        <a:pt x="5302" y="15569"/>
                      </a:lnTo>
                      <a:lnTo>
                        <a:pt x="5699" y="15966"/>
                      </a:lnTo>
                      <a:lnTo>
                        <a:pt x="4638" y="18948"/>
                      </a:lnTo>
                      <a:lnTo>
                        <a:pt x="4573" y="19149"/>
                      </a:lnTo>
                      <a:lnTo>
                        <a:pt x="4573" y="19348"/>
                      </a:lnTo>
                      <a:lnTo>
                        <a:pt x="4638" y="19745"/>
                      </a:lnTo>
                      <a:lnTo>
                        <a:pt x="4837" y="20074"/>
                      </a:lnTo>
                      <a:lnTo>
                        <a:pt x="5035" y="20207"/>
                      </a:lnTo>
                      <a:lnTo>
                        <a:pt x="5169" y="20340"/>
                      </a:lnTo>
                      <a:lnTo>
                        <a:pt x="6562" y="21002"/>
                      </a:lnTo>
                      <a:lnTo>
                        <a:pt x="6760" y="21135"/>
                      </a:lnTo>
                      <a:lnTo>
                        <a:pt x="7356" y="21135"/>
                      </a:lnTo>
                      <a:lnTo>
                        <a:pt x="7753" y="20936"/>
                      </a:lnTo>
                      <a:lnTo>
                        <a:pt x="8017" y="20672"/>
                      </a:lnTo>
                      <a:lnTo>
                        <a:pt x="9742" y="18020"/>
                      </a:lnTo>
                      <a:lnTo>
                        <a:pt x="10338" y="18088"/>
                      </a:lnTo>
                      <a:lnTo>
                        <a:pt x="10868" y="18088"/>
                      </a:lnTo>
                      <a:lnTo>
                        <a:pt x="12193" y="20936"/>
                      </a:lnTo>
                      <a:lnTo>
                        <a:pt x="12326" y="21135"/>
                      </a:lnTo>
                      <a:lnTo>
                        <a:pt x="12457" y="21268"/>
                      </a:lnTo>
                      <a:lnTo>
                        <a:pt x="12789" y="21467"/>
                      </a:lnTo>
                      <a:lnTo>
                        <a:pt x="13186" y="21600"/>
                      </a:lnTo>
                      <a:lnTo>
                        <a:pt x="13384" y="21600"/>
                      </a:lnTo>
                      <a:lnTo>
                        <a:pt x="13583" y="21532"/>
                      </a:lnTo>
                      <a:lnTo>
                        <a:pt x="15041" y="21070"/>
                      </a:lnTo>
                      <a:lnTo>
                        <a:pt x="15240" y="21002"/>
                      </a:lnTo>
                      <a:lnTo>
                        <a:pt x="15373" y="20871"/>
                      </a:lnTo>
                      <a:lnTo>
                        <a:pt x="15637" y="20539"/>
                      </a:lnTo>
                      <a:lnTo>
                        <a:pt x="15835" y="20142"/>
                      </a:lnTo>
                      <a:lnTo>
                        <a:pt x="15835" y="19745"/>
                      </a:lnTo>
                      <a:lnTo>
                        <a:pt x="15174" y="16630"/>
                      </a:lnTo>
                      <a:lnTo>
                        <a:pt x="15572" y="16298"/>
                      </a:lnTo>
                      <a:lnTo>
                        <a:pt x="16034" y="15901"/>
                      </a:lnTo>
                      <a:lnTo>
                        <a:pt x="18950" y="17027"/>
                      </a:lnTo>
                      <a:lnTo>
                        <a:pt x="19149" y="17027"/>
                      </a:lnTo>
                      <a:lnTo>
                        <a:pt x="19348" y="17095"/>
                      </a:lnTo>
                      <a:lnTo>
                        <a:pt x="19745" y="16962"/>
                      </a:lnTo>
                      <a:lnTo>
                        <a:pt x="20142" y="16763"/>
                      </a:lnTo>
                      <a:lnTo>
                        <a:pt x="20275" y="16630"/>
                      </a:lnTo>
                      <a:lnTo>
                        <a:pt x="20408" y="16431"/>
                      </a:lnTo>
                      <a:lnTo>
                        <a:pt x="21070" y="15041"/>
                      </a:lnTo>
                      <a:lnTo>
                        <a:pt x="21138" y="14908"/>
                      </a:lnTo>
                      <a:lnTo>
                        <a:pt x="21203" y="14641"/>
                      </a:lnTo>
                      <a:lnTo>
                        <a:pt x="21138" y="14244"/>
                      </a:lnTo>
                      <a:lnTo>
                        <a:pt x="20939" y="13912"/>
                      </a:lnTo>
                      <a:lnTo>
                        <a:pt x="20806" y="13714"/>
                      </a:lnTo>
                      <a:lnTo>
                        <a:pt x="20672" y="13583"/>
                      </a:lnTo>
                      <a:lnTo>
                        <a:pt x="18023" y="11858"/>
                      </a:lnTo>
                      <a:lnTo>
                        <a:pt x="18088" y="11330"/>
                      </a:lnTo>
                      <a:lnTo>
                        <a:pt x="18088" y="10732"/>
                      </a:lnTo>
                      <a:lnTo>
                        <a:pt x="20939" y="9407"/>
                      </a:lnTo>
                      <a:lnTo>
                        <a:pt x="21138" y="9342"/>
                      </a:lnTo>
                      <a:lnTo>
                        <a:pt x="21336" y="9209"/>
                      </a:lnTo>
                      <a:lnTo>
                        <a:pt x="21535" y="8811"/>
                      </a:lnTo>
                      <a:lnTo>
                        <a:pt x="21600" y="8414"/>
                      </a:lnTo>
                      <a:lnTo>
                        <a:pt x="21600" y="8017"/>
                      </a:lnTo>
                      <a:lnTo>
                        <a:pt x="21070" y="6559"/>
                      </a:lnTo>
                      <a:lnTo>
                        <a:pt x="21004" y="6360"/>
                      </a:lnTo>
                      <a:lnTo>
                        <a:pt x="20871" y="6227"/>
                      </a:lnTo>
                      <a:lnTo>
                        <a:pt x="20542" y="5963"/>
                      </a:lnTo>
                      <a:lnTo>
                        <a:pt x="20210" y="5830"/>
                      </a:lnTo>
                      <a:lnTo>
                        <a:pt x="19745" y="5830"/>
                      </a:lnTo>
                      <a:close/>
                      <a:moveTo>
                        <a:pt x="14908" y="12854"/>
                      </a:moveTo>
                      <a:lnTo>
                        <a:pt x="14644" y="13251"/>
                      </a:lnTo>
                      <a:lnTo>
                        <a:pt x="14380" y="13583"/>
                      </a:lnTo>
                      <a:lnTo>
                        <a:pt x="14113" y="13980"/>
                      </a:lnTo>
                      <a:lnTo>
                        <a:pt x="13782" y="14244"/>
                      </a:lnTo>
                      <a:lnTo>
                        <a:pt x="13452" y="14511"/>
                      </a:lnTo>
                      <a:lnTo>
                        <a:pt x="13052" y="14775"/>
                      </a:lnTo>
                      <a:lnTo>
                        <a:pt x="12655" y="14973"/>
                      </a:lnTo>
                      <a:lnTo>
                        <a:pt x="11861" y="15240"/>
                      </a:lnTo>
                      <a:lnTo>
                        <a:pt x="11398" y="15305"/>
                      </a:lnTo>
                      <a:lnTo>
                        <a:pt x="10999" y="15370"/>
                      </a:lnTo>
                      <a:lnTo>
                        <a:pt x="10536" y="15305"/>
                      </a:lnTo>
                      <a:lnTo>
                        <a:pt x="10071" y="15305"/>
                      </a:lnTo>
                      <a:lnTo>
                        <a:pt x="9674" y="15172"/>
                      </a:lnTo>
                      <a:lnTo>
                        <a:pt x="9211" y="15041"/>
                      </a:lnTo>
                      <a:lnTo>
                        <a:pt x="8814" y="14840"/>
                      </a:lnTo>
                      <a:lnTo>
                        <a:pt x="8417" y="14641"/>
                      </a:lnTo>
                      <a:lnTo>
                        <a:pt x="8017" y="14377"/>
                      </a:lnTo>
                      <a:lnTo>
                        <a:pt x="7688" y="14045"/>
                      </a:lnTo>
                      <a:lnTo>
                        <a:pt x="7356" y="13782"/>
                      </a:lnTo>
                      <a:lnTo>
                        <a:pt x="7089" y="13384"/>
                      </a:lnTo>
                      <a:lnTo>
                        <a:pt x="6891" y="13052"/>
                      </a:lnTo>
                      <a:lnTo>
                        <a:pt x="6494" y="12258"/>
                      </a:lnTo>
                      <a:lnTo>
                        <a:pt x="6428" y="11793"/>
                      </a:lnTo>
                      <a:lnTo>
                        <a:pt x="6295" y="11396"/>
                      </a:lnTo>
                      <a:lnTo>
                        <a:pt x="6295" y="10533"/>
                      </a:lnTo>
                      <a:lnTo>
                        <a:pt x="6363" y="10071"/>
                      </a:lnTo>
                      <a:lnTo>
                        <a:pt x="6428" y="9606"/>
                      </a:lnTo>
                      <a:lnTo>
                        <a:pt x="6562" y="9209"/>
                      </a:lnTo>
                      <a:lnTo>
                        <a:pt x="6760" y="8746"/>
                      </a:lnTo>
                      <a:lnTo>
                        <a:pt x="7024" y="8349"/>
                      </a:lnTo>
                      <a:lnTo>
                        <a:pt x="7291" y="8017"/>
                      </a:lnTo>
                      <a:lnTo>
                        <a:pt x="7555" y="7620"/>
                      </a:lnTo>
                      <a:lnTo>
                        <a:pt x="7886" y="7353"/>
                      </a:lnTo>
                      <a:lnTo>
                        <a:pt x="8216" y="7089"/>
                      </a:lnTo>
                      <a:lnTo>
                        <a:pt x="8616" y="6823"/>
                      </a:lnTo>
                      <a:lnTo>
                        <a:pt x="9013" y="6624"/>
                      </a:lnTo>
                      <a:lnTo>
                        <a:pt x="9410" y="6494"/>
                      </a:lnTo>
                      <a:lnTo>
                        <a:pt x="9807" y="6360"/>
                      </a:lnTo>
                      <a:lnTo>
                        <a:pt x="10270" y="6295"/>
                      </a:lnTo>
                      <a:lnTo>
                        <a:pt x="10669" y="6227"/>
                      </a:lnTo>
                      <a:lnTo>
                        <a:pt x="11132" y="6295"/>
                      </a:lnTo>
                      <a:lnTo>
                        <a:pt x="11597" y="6295"/>
                      </a:lnTo>
                      <a:lnTo>
                        <a:pt x="11994" y="6426"/>
                      </a:lnTo>
                      <a:lnTo>
                        <a:pt x="12457" y="6559"/>
                      </a:lnTo>
                      <a:lnTo>
                        <a:pt x="13251" y="6956"/>
                      </a:lnTo>
                      <a:lnTo>
                        <a:pt x="13651" y="7223"/>
                      </a:lnTo>
                      <a:lnTo>
                        <a:pt x="13980" y="7552"/>
                      </a:lnTo>
                      <a:lnTo>
                        <a:pt x="14312" y="7818"/>
                      </a:lnTo>
                      <a:lnTo>
                        <a:pt x="14579" y="8216"/>
                      </a:lnTo>
                      <a:lnTo>
                        <a:pt x="14777" y="8548"/>
                      </a:lnTo>
                      <a:lnTo>
                        <a:pt x="15174" y="9342"/>
                      </a:lnTo>
                      <a:lnTo>
                        <a:pt x="15240" y="9804"/>
                      </a:lnTo>
                      <a:lnTo>
                        <a:pt x="15305" y="10204"/>
                      </a:lnTo>
                      <a:lnTo>
                        <a:pt x="15373" y="10667"/>
                      </a:lnTo>
                      <a:lnTo>
                        <a:pt x="15373" y="11064"/>
                      </a:lnTo>
                      <a:lnTo>
                        <a:pt x="15305" y="11529"/>
                      </a:lnTo>
                      <a:lnTo>
                        <a:pt x="15240" y="11992"/>
                      </a:lnTo>
                      <a:lnTo>
                        <a:pt x="15106" y="12389"/>
                      </a:lnTo>
                      <a:lnTo>
                        <a:pt x="14908" y="12854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99" name="Group 699"/>
              <p:cNvGrpSpPr/>
              <p:nvPr/>
            </p:nvGrpSpPr>
            <p:grpSpPr>
              <a:xfrm>
                <a:off x="857490" y="-1"/>
                <a:ext cx="333658" cy="329078"/>
                <a:chOff x="20" y="0"/>
                <a:chExt cx="333657" cy="329076"/>
              </a:xfrm>
            </p:grpSpPr>
            <p:sp>
              <p:nvSpPr>
                <p:cNvPr id="696" name="Shape 696"/>
                <p:cNvSpPr/>
                <p:nvPr/>
              </p:nvSpPr>
              <p:spPr>
                <a:xfrm>
                  <a:off x="21" y="13826"/>
                  <a:ext cx="315230" cy="3152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238" y="0"/>
                      </a:lnTo>
                      <a:lnTo>
                        <a:pt x="9713" y="71"/>
                      </a:lnTo>
                      <a:lnTo>
                        <a:pt x="9151" y="140"/>
                      </a:lnTo>
                      <a:lnTo>
                        <a:pt x="8626" y="210"/>
                      </a:lnTo>
                      <a:lnTo>
                        <a:pt x="8100" y="350"/>
                      </a:lnTo>
                      <a:lnTo>
                        <a:pt x="7573" y="491"/>
                      </a:lnTo>
                      <a:lnTo>
                        <a:pt x="7084" y="667"/>
                      </a:lnTo>
                      <a:lnTo>
                        <a:pt x="6593" y="841"/>
                      </a:lnTo>
                      <a:lnTo>
                        <a:pt x="6102" y="1052"/>
                      </a:lnTo>
                      <a:lnTo>
                        <a:pt x="5645" y="1297"/>
                      </a:lnTo>
                      <a:lnTo>
                        <a:pt x="5189" y="1578"/>
                      </a:lnTo>
                      <a:lnTo>
                        <a:pt x="4348" y="2139"/>
                      </a:lnTo>
                      <a:lnTo>
                        <a:pt x="3928" y="2455"/>
                      </a:lnTo>
                      <a:lnTo>
                        <a:pt x="3542" y="2805"/>
                      </a:lnTo>
                      <a:lnTo>
                        <a:pt x="3156" y="3156"/>
                      </a:lnTo>
                      <a:lnTo>
                        <a:pt x="2805" y="3542"/>
                      </a:lnTo>
                      <a:lnTo>
                        <a:pt x="2455" y="3928"/>
                      </a:lnTo>
                      <a:lnTo>
                        <a:pt x="2138" y="4348"/>
                      </a:lnTo>
                      <a:lnTo>
                        <a:pt x="1859" y="4768"/>
                      </a:lnTo>
                      <a:lnTo>
                        <a:pt x="1578" y="5189"/>
                      </a:lnTo>
                      <a:lnTo>
                        <a:pt x="1297" y="5645"/>
                      </a:lnTo>
                      <a:lnTo>
                        <a:pt x="1051" y="6101"/>
                      </a:lnTo>
                      <a:lnTo>
                        <a:pt x="841" y="6592"/>
                      </a:lnTo>
                      <a:lnTo>
                        <a:pt x="667" y="7083"/>
                      </a:lnTo>
                      <a:lnTo>
                        <a:pt x="491" y="7574"/>
                      </a:lnTo>
                      <a:lnTo>
                        <a:pt x="350" y="8100"/>
                      </a:lnTo>
                      <a:lnTo>
                        <a:pt x="210" y="8625"/>
                      </a:lnTo>
                      <a:lnTo>
                        <a:pt x="140" y="9152"/>
                      </a:lnTo>
                      <a:lnTo>
                        <a:pt x="71" y="9712"/>
                      </a:lnTo>
                      <a:lnTo>
                        <a:pt x="0" y="10239"/>
                      </a:lnTo>
                      <a:lnTo>
                        <a:pt x="0" y="11361"/>
                      </a:lnTo>
                      <a:lnTo>
                        <a:pt x="71" y="11886"/>
                      </a:lnTo>
                      <a:lnTo>
                        <a:pt x="140" y="12448"/>
                      </a:lnTo>
                      <a:lnTo>
                        <a:pt x="210" y="12973"/>
                      </a:lnTo>
                      <a:lnTo>
                        <a:pt x="350" y="13500"/>
                      </a:lnTo>
                      <a:lnTo>
                        <a:pt x="491" y="14026"/>
                      </a:lnTo>
                      <a:lnTo>
                        <a:pt x="667" y="14517"/>
                      </a:lnTo>
                      <a:lnTo>
                        <a:pt x="841" y="15008"/>
                      </a:lnTo>
                      <a:lnTo>
                        <a:pt x="1051" y="15499"/>
                      </a:lnTo>
                      <a:lnTo>
                        <a:pt x="1297" y="15953"/>
                      </a:lnTo>
                      <a:lnTo>
                        <a:pt x="1578" y="16410"/>
                      </a:lnTo>
                      <a:lnTo>
                        <a:pt x="1859" y="16830"/>
                      </a:lnTo>
                      <a:lnTo>
                        <a:pt x="2138" y="17252"/>
                      </a:lnTo>
                      <a:lnTo>
                        <a:pt x="2455" y="17672"/>
                      </a:lnTo>
                      <a:lnTo>
                        <a:pt x="2805" y="18058"/>
                      </a:lnTo>
                      <a:lnTo>
                        <a:pt x="3156" y="18444"/>
                      </a:lnTo>
                      <a:lnTo>
                        <a:pt x="3542" y="18794"/>
                      </a:lnTo>
                      <a:lnTo>
                        <a:pt x="3928" y="19145"/>
                      </a:lnTo>
                      <a:lnTo>
                        <a:pt x="4348" y="19461"/>
                      </a:lnTo>
                      <a:lnTo>
                        <a:pt x="5189" y="20022"/>
                      </a:lnTo>
                      <a:lnTo>
                        <a:pt x="5645" y="20301"/>
                      </a:lnTo>
                      <a:lnTo>
                        <a:pt x="6102" y="20548"/>
                      </a:lnTo>
                      <a:lnTo>
                        <a:pt x="6593" y="20758"/>
                      </a:lnTo>
                      <a:lnTo>
                        <a:pt x="7084" y="20933"/>
                      </a:lnTo>
                      <a:lnTo>
                        <a:pt x="7573" y="21109"/>
                      </a:lnTo>
                      <a:lnTo>
                        <a:pt x="8100" y="21249"/>
                      </a:lnTo>
                      <a:lnTo>
                        <a:pt x="8626" y="21388"/>
                      </a:lnTo>
                      <a:lnTo>
                        <a:pt x="9151" y="21459"/>
                      </a:lnTo>
                      <a:lnTo>
                        <a:pt x="9713" y="21529"/>
                      </a:lnTo>
                      <a:lnTo>
                        <a:pt x="10238" y="21600"/>
                      </a:lnTo>
                      <a:lnTo>
                        <a:pt x="11362" y="21600"/>
                      </a:lnTo>
                      <a:lnTo>
                        <a:pt x="11887" y="21529"/>
                      </a:lnTo>
                      <a:lnTo>
                        <a:pt x="12449" y="21459"/>
                      </a:lnTo>
                      <a:lnTo>
                        <a:pt x="12974" y="21388"/>
                      </a:lnTo>
                      <a:lnTo>
                        <a:pt x="13500" y="21249"/>
                      </a:lnTo>
                      <a:lnTo>
                        <a:pt x="14027" y="21109"/>
                      </a:lnTo>
                      <a:lnTo>
                        <a:pt x="15009" y="20758"/>
                      </a:lnTo>
                      <a:lnTo>
                        <a:pt x="15500" y="20548"/>
                      </a:lnTo>
                      <a:lnTo>
                        <a:pt x="15955" y="20301"/>
                      </a:lnTo>
                      <a:lnTo>
                        <a:pt x="16411" y="20022"/>
                      </a:lnTo>
                      <a:lnTo>
                        <a:pt x="17252" y="19461"/>
                      </a:lnTo>
                      <a:lnTo>
                        <a:pt x="17674" y="19145"/>
                      </a:lnTo>
                      <a:lnTo>
                        <a:pt x="18060" y="18794"/>
                      </a:lnTo>
                      <a:lnTo>
                        <a:pt x="18445" y="18444"/>
                      </a:lnTo>
                      <a:lnTo>
                        <a:pt x="18795" y="18058"/>
                      </a:lnTo>
                      <a:lnTo>
                        <a:pt x="19147" y="17672"/>
                      </a:lnTo>
                      <a:lnTo>
                        <a:pt x="19462" y="17252"/>
                      </a:lnTo>
                      <a:lnTo>
                        <a:pt x="19743" y="16830"/>
                      </a:lnTo>
                      <a:lnTo>
                        <a:pt x="20022" y="16410"/>
                      </a:lnTo>
                      <a:lnTo>
                        <a:pt x="20303" y="15953"/>
                      </a:lnTo>
                      <a:lnTo>
                        <a:pt x="20549" y="15499"/>
                      </a:lnTo>
                      <a:lnTo>
                        <a:pt x="20759" y="15008"/>
                      </a:lnTo>
                      <a:lnTo>
                        <a:pt x="20935" y="14517"/>
                      </a:lnTo>
                      <a:lnTo>
                        <a:pt x="21109" y="14026"/>
                      </a:lnTo>
                      <a:lnTo>
                        <a:pt x="21250" y="13500"/>
                      </a:lnTo>
                      <a:lnTo>
                        <a:pt x="21390" y="12973"/>
                      </a:lnTo>
                      <a:lnTo>
                        <a:pt x="21460" y="12448"/>
                      </a:lnTo>
                      <a:lnTo>
                        <a:pt x="21531" y="11886"/>
                      </a:lnTo>
                      <a:lnTo>
                        <a:pt x="21600" y="11361"/>
                      </a:lnTo>
                      <a:lnTo>
                        <a:pt x="21600" y="10799"/>
                      </a:lnTo>
                      <a:lnTo>
                        <a:pt x="10800" y="10799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97" name="Shape 697"/>
                <p:cNvSpPr/>
                <p:nvPr/>
              </p:nvSpPr>
              <p:spPr>
                <a:xfrm>
                  <a:off x="178101" y="-1"/>
                  <a:ext cx="110548" cy="128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601" y="88"/>
                      </a:lnTo>
                      <a:lnTo>
                        <a:pt x="3202" y="345"/>
                      </a:lnTo>
                      <a:lnTo>
                        <a:pt x="4800" y="602"/>
                      </a:lnTo>
                      <a:lnTo>
                        <a:pt x="6401" y="943"/>
                      </a:lnTo>
                      <a:lnTo>
                        <a:pt x="7899" y="1457"/>
                      </a:lnTo>
                      <a:lnTo>
                        <a:pt x="9501" y="1971"/>
                      </a:lnTo>
                      <a:lnTo>
                        <a:pt x="10901" y="2572"/>
                      </a:lnTo>
                      <a:lnTo>
                        <a:pt x="12399" y="3171"/>
                      </a:lnTo>
                      <a:lnTo>
                        <a:pt x="13701" y="3945"/>
                      </a:lnTo>
                      <a:lnTo>
                        <a:pt x="15002" y="4716"/>
                      </a:lnTo>
                      <a:lnTo>
                        <a:pt x="16201" y="5486"/>
                      </a:lnTo>
                      <a:lnTo>
                        <a:pt x="17400" y="6345"/>
                      </a:lnTo>
                      <a:lnTo>
                        <a:pt x="18599" y="7284"/>
                      </a:lnTo>
                      <a:lnTo>
                        <a:pt x="19601" y="8316"/>
                      </a:lnTo>
                      <a:lnTo>
                        <a:pt x="20598" y="9343"/>
                      </a:lnTo>
                      <a:lnTo>
                        <a:pt x="21600" y="10459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98" name="Shape 698"/>
                <p:cNvSpPr/>
                <p:nvPr/>
              </p:nvSpPr>
              <p:spPr>
                <a:xfrm>
                  <a:off x="176063" y="71652"/>
                  <a:ext cx="157616" cy="81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6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531" y="18615"/>
                      </a:lnTo>
                      <a:lnTo>
                        <a:pt x="21390" y="15759"/>
                      </a:lnTo>
                      <a:lnTo>
                        <a:pt x="21110" y="12909"/>
                      </a:lnTo>
                      <a:lnTo>
                        <a:pt x="20759" y="10192"/>
                      </a:lnTo>
                      <a:lnTo>
                        <a:pt x="20339" y="7475"/>
                      </a:lnTo>
                      <a:lnTo>
                        <a:pt x="19846" y="4892"/>
                      </a:lnTo>
                      <a:lnTo>
                        <a:pt x="19216" y="2443"/>
                      </a:lnTo>
                      <a:lnTo>
                        <a:pt x="18516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03" name="Group 703"/>
              <p:cNvGrpSpPr/>
              <p:nvPr/>
            </p:nvGrpSpPr>
            <p:grpSpPr>
              <a:xfrm>
                <a:off x="1689386" y="32517"/>
                <a:ext cx="390980" cy="270152"/>
                <a:chOff x="0" y="0"/>
                <a:chExt cx="390978" cy="270151"/>
              </a:xfrm>
            </p:grpSpPr>
            <p:sp>
              <p:nvSpPr>
                <p:cNvPr id="700" name="Shape 700"/>
                <p:cNvSpPr/>
                <p:nvPr/>
              </p:nvSpPr>
              <p:spPr>
                <a:xfrm>
                  <a:off x="0" y="0"/>
                  <a:ext cx="390979" cy="245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7188"/>
                      </a:lnTo>
                      <a:lnTo>
                        <a:pt x="21543" y="5395"/>
                      </a:lnTo>
                      <a:lnTo>
                        <a:pt x="21515" y="4047"/>
                      </a:lnTo>
                      <a:lnTo>
                        <a:pt x="21346" y="1349"/>
                      </a:lnTo>
                      <a:lnTo>
                        <a:pt x="21261" y="887"/>
                      </a:lnTo>
                      <a:lnTo>
                        <a:pt x="21147" y="0"/>
                      </a:lnTo>
                      <a:lnTo>
                        <a:pt x="452" y="0"/>
                      </a:lnTo>
                      <a:lnTo>
                        <a:pt x="339" y="887"/>
                      </a:lnTo>
                      <a:lnTo>
                        <a:pt x="254" y="1349"/>
                      </a:lnTo>
                      <a:lnTo>
                        <a:pt x="85" y="4047"/>
                      </a:lnTo>
                      <a:lnTo>
                        <a:pt x="56" y="5395"/>
                      </a:lnTo>
                      <a:lnTo>
                        <a:pt x="0" y="7188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01" name="Shape 701"/>
                <p:cNvSpPr/>
                <p:nvPr/>
              </p:nvSpPr>
              <p:spPr>
                <a:xfrm>
                  <a:off x="0" y="26601"/>
                  <a:ext cx="390979" cy="2287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662" y="14303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0969" y="13144"/>
                      </a:lnTo>
                      <a:lnTo>
                        <a:pt x="10884" y="13239"/>
                      </a:lnTo>
                      <a:lnTo>
                        <a:pt x="10715" y="13239"/>
                      </a:lnTo>
                      <a:lnTo>
                        <a:pt x="10630" y="13144"/>
                      </a:ln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5937" y="14303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02" name="Shape 702"/>
                <p:cNvSpPr/>
                <p:nvPr/>
              </p:nvSpPr>
              <p:spPr>
                <a:xfrm>
                  <a:off x="6639" y="257451"/>
                  <a:ext cx="37768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18" y="21600"/>
                      </a:lnTo>
                      <a:lnTo>
                        <a:pt x="21483" y="2160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718" name="Group 718"/>
            <p:cNvGrpSpPr/>
            <p:nvPr/>
          </p:nvGrpSpPr>
          <p:grpSpPr>
            <a:xfrm>
              <a:off x="21" y="1208512"/>
              <a:ext cx="2042469" cy="376650"/>
              <a:chOff x="21" y="21"/>
              <a:chExt cx="2042468" cy="376649"/>
            </a:xfrm>
          </p:grpSpPr>
          <p:sp>
            <p:nvSpPr>
              <p:cNvPr id="705" name="Shape 705"/>
              <p:cNvSpPr/>
              <p:nvPr/>
            </p:nvSpPr>
            <p:spPr>
              <a:xfrm>
                <a:off x="889218" y="33809"/>
                <a:ext cx="339794" cy="309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0"/>
                    </a:moveTo>
                    <a:lnTo>
                      <a:pt x="10246" y="0"/>
                    </a:lnTo>
                    <a:lnTo>
                      <a:pt x="9693" y="35"/>
                    </a:lnTo>
                    <a:lnTo>
                      <a:pt x="9140" y="107"/>
                    </a:lnTo>
                    <a:lnTo>
                      <a:pt x="8621" y="178"/>
                    </a:lnTo>
                    <a:lnTo>
                      <a:pt x="8100" y="285"/>
                    </a:lnTo>
                    <a:lnTo>
                      <a:pt x="7579" y="429"/>
                    </a:lnTo>
                    <a:lnTo>
                      <a:pt x="7091" y="608"/>
                    </a:lnTo>
                    <a:lnTo>
                      <a:pt x="6604" y="786"/>
                    </a:lnTo>
                    <a:lnTo>
                      <a:pt x="6115" y="965"/>
                    </a:lnTo>
                    <a:lnTo>
                      <a:pt x="5659" y="1216"/>
                    </a:lnTo>
                    <a:lnTo>
                      <a:pt x="5204" y="1430"/>
                    </a:lnTo>
                    <a:lnTo>
                      <a:pt x="4750" y="1717"/>
                    </a:lnTo>
                    <a:lnTo>
                      <a:pt x="4326" y="2001"/>
                    </a:lnTo>
                    <a:lnTo>
                      <a:pt x="3936" y="2288"/>
                    </a:lnTo>
                    <a:lnTo>
                      <a:pt x="3545" y="2609"/>
                    </a:lnTo>
                    <a:lnTo>
                      <a:pt x="3155" y="2932"/>
                    </a:lnTo>
                    <a:lnTo>
                      <a:pt x="2797" y="3289"/>
                    </a:lnTo>
                    <a:lnTo>
                      <a:pt x="2472" y="3647"/>
                    </a:lnTo>
                    <a:lnTo>
                      <a:pt x="2147" y="4041"/>
                    </a:lnTo>
                    <a:lnTo>
                      <a:pt x="1854" y="4435"/>
                    </a:lnTo>
                    <a:lnTo>
                      <a:pt x="1561" y="4827"/>
                    </a:lnTo>
                    <a:lnTo>
                      <a:pt x="1301" y="5257"/>
                    </a:lnTo>
                    <a:lnTo>
                      <a:pt x="1073" y="5686"/>
                    </a:lnTo>
                    <a:lnTo>
                      <a:pt x="846" y="6151"/>
                    </a:lnTo>
                    <a:lnTo>
                      <a:pt x="650" y="6615"/>
                    </a:lnTo>
                    <a:lnTo>
                      <a:pt x="488" y="7081"/>
                    </a:lnTo>
                    <a:lnTo>
                      <a:pt x="325" y="7545"/>
                    </a:lnTo>
                    <a:lnTo>
                      <a:pt x="130" y="8546"/>
                    </a:lnTo>
                    <a:lnTo>
                      <a:pt x="64" y="9047"/>
                    </a:lnTo>
                    <a:lnTo>
                      <a:pt x="0" y="9547"/>
                    </a:lnTo>
                    <a:lnTo>
                      <a:pt x="0" y="10621"/>
                    </a:lnTo>
                    <a:lnTo>
                      <a:pt x="64" y="11194"/>
                    </a:lnTo>
                    <a:lnTo>
                      <a:pt x="130" y="11729"/>
                    </a:lnTo>
                    <a:lnTo>
                      <a:pt x="260" y="12230"/>
                    </a:lnTo>
                    <a:lnTo>
                      <a:pt x="390" y="12766"/>
                    </a:lnTo>
                    <a:lnTo>
                      <a:pt x="553" y="13267"/>
                    </a:lnTo>
                    <a:lnTo>
                      <a:pt x="748" y="13768"/>
                    </a:lnTo>
                    <a:lnTo>
                      <a:pt x="975" y="14268"/>
                    </a:lnTo>
                    <a:lnTo>
                      <a:pt x="1203" y="14734"/>
                    </a:lnTo>
                    <a:lnTo>
                      <a:pt x="1464" y="15163"/>
                    </a:lnTo>
                    <a:lnTo>
                      <a:pt x="1789" y="15628"/>
                    </a:lnTo>
                    <a:lnTo>
                      <a:pt x="2081" y="16057"/>
                    </a:lnTo>
                    <a:lnTo>
                      <a:pt x="2797" y="16844"/>
                    </a:lnTo>
                    <a:lnTo>
                      <a:pt x="3187" y="17237"/>
                    </a:lnTo>
                    <a:lnTo>
                      <a:pt x="3578" y="17594"/>
                    </a:lnTo>
                    <a:lnTo>
                      <a:pt x="3318" y="18132"/>
                    </a:lnTo>
                    <a:lnTo>
                      <a:pt x="3025" y="18668"/>
                    </a:lnTo>
                    <a:lnTo>
                      <a:pt x="2699" y="19240"/>
                    </a:lnTo>
                    <a:lnTo>
                      <a:pt x="2277" y="19776"/>
                    </a:lnTo>
                    <a:lnTo>
                      <a:pt x="1822" y="20312"/>
                    </a:lnTo>
                    <a:lnTo>
                      <a:pt x="1561" y="20563"/>
                    </a:lnTo>
                    <a:lnTo>
                      <a:pt x="1269" y="20778"/>
                    </a:lnTo>
                    <a:lnTo>
                      <a:pt x="975" y="20992"/>
                    </a:lnTo>
                    <a:lnTo>
                      <a:pt x="683" y="21206"/>
                    </a:lnTo>
                    <a:lnTo>
                      <a:pt x="358" y="21349"/>
                    </a:lnTo>
                    <a:lnTo>
                      <a:pt x="0" y="21528"/>
                    </a:lnTo>
                    <a:lnTo>
                      <a:pt x="162" y="21528"/>
                    </a:lnTo>
                    <a:lnTo>
                      <a:pt x="650" y="21600"/>
                    </a:lnTo>
                    <a:lnTo>
                      <a:pt x="1822" y="21600"/>
                    </a:lnTo>
                    <a:lnTo>
                      <a:pt x="2277" y="21565"/>
                    </a:lnTo>
                    <a:lnTo>
                      <a:pt x="2797" y="21458"/>
                    </a:lnTo>
                    <a:lnTo>
                      <a:pt x="3318" y="21349"/>
                    </a:lnTo>
                    <a:lnTo>
                      <a:pt x="3871" y="21171"/>
                    </a:lnTo>
                    <a:lnTo>
                      <a:pt x="4424" y="20957"/>
                    </a:lnTo>
                    <a:lnTo>
                      <a:pt x="5009" y="20671"/>
                    </a:lnTo>
                    <a:lnTo>
                      <a:pt x="5562" y="20312"/>
                    </a:lnTo>
                    <a:lnTo>
                      <a:pt x="6115" y="19919"/>
                    </a:lnTo>
                    <a:lnTo>
                      <a:pt x="6636" y="19383"/>
                    </a:lnTo>
                    <a:lnTo>
                      <a:pt x="7123" y="19562"/>
                    </a:lnTo>
                    <a:lnTo>
                      <a:pt x="7612" y="19740"/>
                    </a:lnTo>
                    <a:lnTo>
                      <a:pt x="8132" y="19848"/>
                    </a:lnTo>
                    <a:lnTo>
                      <a:pt x="9174" y="20063"/>
                    </a:lnTo>
                    <a:lnTo>
                      <a:pt x="9693" y="20133"/>
                    </a:lnTo>
                    <a:lnTo>
                      <a:pt x="10246" y="20170"/>
                    </a:lnTo>
                    <a:lnTo>
                      <a:pt x="11354" y="20170"/>
                    </a:lnTo>
                    <a:lnTo>
                      <a:pt x="11907" y="20133"/>
                    </a:lnTo>
                    <a:lnTo>
                      <a:pt x="12460" y="20063"/>
                    </a:lnTo>
                    <a:lnTo>
                      <a:pt x="12979" y="19955"/>
                    </a:lnTo>
                    <a:lnTo>
                      <a:pt x="13500" y="19848"/>
                    </a:lnTo>
                    <a:lnTo>
                      <a:pt x="14021" y="19704"/>
                    </a:lnTo>
                    <a:lnTo>
                      <a:pt x="14509" y="19562"/>
                    </a:lnTo>
                    <a:lnTo>
                      <a:pt x="14996" y="19383"/>
                    </a:lnTo>
                    <a:lnTo>
                      <a:pt x="15485" y="19168"/>
                    </a:lnTo>
                    <a:lnTo>
                      <a:pt x="15941" y="18954"/>
                    </a:lnTo>
                    <a:lnTo>
                      <a:pt x="16396" y="18703"/>
                    </a:lnTo>
                    <a:lnTo>
                      <a:pt x="16851" y="18453"/>
                    </a:lnTo>
                    <a:lnTo>
                      <a:pt x="17274" y="18167"/>
                    </a:lnTo>
                    <a:lnTo>
                      <a:pt x="17664" y="17881"/>
                    </a:lnTo>
                    <a:lnTo>
                      <a:pt x="18055" y="17559"/>
                    </a:lnTo>
                    <a:lnTo>
                      <a:pt x="18445" y="17201"/>
                    </a:lnTo>
                    <a:lnTo>
                      <a:pt x="18803" y="16879"/>
                    </a:lnTo>
                    <a:lnTo>
                      <a:pt x="19128" y="16486"/>
                    </a:lnTo>
                    <a:lnTo>
                      <a:pt x="19453" y="16129"/>
                    </a:lnTo>
                    <a:lnTo>
                      <a:pt x="19746" y="15735"/>
                    </a:lnTo>
                    <a:lnTo>
                      <a:pt x="20039" y="15305"/>
                    </a:lnTo>
                    <a:lnTo>
                      <a:pt x="20299" y="14876"/>
                    </a:lnTo>
                    <a:lnTo>
                      <a:pt x="20527" y="14447"/>
                    </a:lnTo>
                    <a:lnTo>
                      <a:pt x="20754" y="14019"/>
                    </a:lnTo>
                    <a:lnTo>
                      <a:pt x="20950" y="13553"/>
                    </a:lnTo>
                    <a:lnTo>
                      <a:pt x="21112" y="13088"/>
                    </a:lnTo>
                    <a:lnTo>
                      <a:pt x="21275" y="12588"/>
                    </a:lnTo>
                    <a:lnTo>
                      <a:pt x="21373" y="12123"/>
                    </a:lnTo>
                    <a:lnTo>
                      <a:pt x="21470" y="11622"/>
                    </a:lnTo>
                    <a:lnTo>
                      <a:pt x="21536" y="11122"/>
                    </a:lnTo>
                    <a:lnTo>
                      <a:pt x="21600" y="10586"/>
                    </a:lnTo>
                    <a:lnTo>
                      <a:pt x="21600" y="9547"/>
                    </a:lnTo>
                    <a:lnTo>
                      <a:pt x="21536" y="9047"/>
                    </a:lnTo>
                    <a:lnTo>
                      <a:pt x="21470" y="8546"/>
                    </a:lnTo>
                    <a:lnTo>
                      <a:pt x="21275" y="7545"/>
                    </a:lnTo>
                    <a:lnTo>
                      <a:pt x="21112" y="7081"/>
                    </a:lnTo>
                    <a:lnTo>
                      <a:pt x="20950" y="6615"/>
                    </a:lnTo>
                    <a:lnTo>
                      <a:pt x="20754" y="6151"/>
                    </a:lnTo>
                    <a:lnTo>
                      <a:pt x="20527" y="5686"/>
                    </a:lnTo>
                    <a:lnTo>
                      <a:pt x="20299" y="5257"/>
                    </a:lnTo>
                    <a:lnTo>
                      <a:pt x="20039" y="4827"/>
                    </a:lnTo>
                    <a:lnTo>
                      <a:pt x="19746" y="4435"/>
                    </a:lnTo>
                    <a:lnTo>
                      <a:pt x="19453" y="4041"/>
                    </a:lnTo>
                    <a:lnTo>
                      <a:pt x="19128" y="3647"/>
                    </a:lnTo>
                    <a:lnTo>
                      <a:pt x="18803" y="3289"/>
                    </a:lnTo>
                    <a:lnTo>
                      <a:pt x="18445" y="2932"/>
                    </a:lnTo>
                    <a:lnTo>
                      <a:pt x="18055" y="2609"/>
                    </a:lnTo>
                    <a:lnTo>
                      <a:pt x="17664" y="2288"/>
                    </a:lnTo>
                    <a:lnTo>
                      <a:pt x="17274" y="2001"/>
                    </a:lnTo>
                    <a:lnTo>
                      <a:pt x="16851" y="1717"/>
                    </a:lnTo>
                    <a:lnTo>
                      <a:pt x="16396" y="1430"/>
                    </a:lnTo>
                    <a:lnTo>
                      <a:pt x="15941" y="1216"/>
                    </a:lnTo>
                    <a:lnTo>
                      <a:pt x="15485" y="965"/>
                    </a:lnTo>
                    <a:lnTo>
                      <a:pt x="14996" y="786"/>
                    </a:lnTo>
                    <a:lnTo>
                      <a:pt x="14509" y="608"/>
                    </a:lnTo>
                    <a:lnTo>
                      <a:pt x="14021" y="429"/>
                    </a:lnTo>
                    <a:lnTo>
                      <a:pt x="13500" y="285"/>
                    </a:lnTo>
                    <a:lnTo>
                      <a:pt x="12979" y="178"/>
                    </a:lnTo>
                    <a:lnTo>
                      <a:pt x="12460" y="107"/>
                    </a:lnTo>
                    <a:lnTo>
                      <a:pt x="11907" y="35"/>
                    </a:lnTo>
                    <a:lnTo>
                      <a:pt x="11354" y="0"/>
                    </a:lnTo>
                    <a:lnTo>
                      <a:pt x="10801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709" name="Group 709"/>
              <p:cNvGrpSpPr/>
              <p:nvPr/>
            </p:nvGrpSpPr>
            <p:grpSpPr>
              <a:xfrm>
                <a:off x="21" y="56324"/>
                <a:ext cx="390980" cy="270152"/>
                <a:chOff x="0" y="0"/>
                <a:chExt cx="390978" cy="270151"/>
              </a:xfrm>
            </p:grpSpPr>
            <p:sp>
              <p:nvSpPr>
                <p:cNvPr id="706" name="Shape 706"/>
                <p:cNvSpPr/>
                <p:nvPr/>
              </p:nvSpPr>
              <p:spPr>
                <a:xfrm>
                  <a:off x="0" y="0"/>
                  <a:ext cx="390979" cy="245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7188"/>
                      </a:lnTo>
                      <a:lnTo>
                        <a:pt x="21543" y="5395"/>
                      </a:lnTo>
                      <a:lnTo>
                        <a:pt x="21515" y="4047"/>
                      </a:lnTo>
                      <a:lnTo>
                        <a:pt x="21346" y="1349"/>
                      </a:lnTo>
                      <a:lnTo>
                        <a:pt x="21261" y="887"/>
                      </a:lnTo>
                      <a:lnTo>
                        <a:pt x="21147" y="0"/>
                      </a:lnTo>
                      <a:lnTo>
                        <a:pt x="452" y="0"/>
                      </a:lnTo>
                      <a:lnTo>
                        <a:pt x="339" y="887"/>
                      </a:lnTo>
                      <a:lnTo>
                        <a:pt x="254" y="1349"/>
                      </a:lnTo>
                      <a:lnTo>
                        <a:pt x="85" y="4047"/>
                      </a:lnTo>
                      <a:lnTo>
                        <a:pt x="56" y="5395"/>
                      </a:lnTo>
                      <a:lnTo>
                        <a:pt x="0" y="7188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07" name="Shape 707"/>
                <p:cNvSpPr/>
                <p:nvPr/>
              </p:nvSpPr>
              <p:spPr>
                <a:xfrm>
                  <a:off x="0" y="26601"/>
                  <a:ext cx="390979" cy="2287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662" y="14303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0969" y="13144"/>
                      </a:lnTo>
                      <a:lnTo>
                        <a:pt x="10884" y="13239"/>
                      </a:lnTo>
                      <a:lnTo>
                        <a:pt x="10715" y="13239"/>
                      </a:lnTo>
                      <a:lnTo>
                        <a:pt x="10630" y="13144"/>
                      </a:ln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5937" y="14303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08" name="Shape 708"/>
                <p:cNvSpPr/>
                <p:nvPr/>
              </p:nvSpPr>
              <p:spPr>
                <a:xfrm>
                  <a:off x="6639" y="257451"/>
                  <a:ext cx="37768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18" y="21600"/>
                      </a:lnTo>
                      <a:lnTo>
                        <a:pt x="21483" y="2160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17" name="Group 717"/>
              <p:cNvGrpSpPr/>
              <p:nvPr/>
            </p:nvGrpSpPr>
            <p:grpSpPr>
              <a:xfrm>
                <a:off x="1683218" y="21"/>
                <a:ext cx="359272" cy="376650"/>
                <a:chOff x="0" y="21"/>
                <a:chExt cx="359271" cy="376649"/>
              </a:xfrm>
            </p:grpSpPr>
            <p:sp>
              <p:nvSpPr>
                <p:cNvPr id="710" name="Shape 710"/>
                <p:cNvSpPr/>
                <p:nvPr/>
              </p:nvSpPr>
              <p:spPr>
                <a:xfrm>
                  <a:off x="-1" y="46080"/>
                  <a:ext cx="316785" cy="3167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925" y="1918"/>
                      </a:moveTo>
                      <a:lnTo>
                        <a:pt x="16262" y="1466"/>
                      </a:lnTo>
                      <a:lnTo>
                        <a:pt x="15564" y="1116"/>
                      </a:lnTo>
                      <a:lnTo>
                        <a:pt x="14830" y="768"/>
                      </a:lnTo>
                      <a:lnTo>
                        <a:pt x="14064" y="489"/>
                      </a:lnTo>
                      <a:lnTo>
                        <a:pt x="13296" y="279"/>
                      </a:lnTo>
                      <a:lnTo>
                        <a:pt x="12493" y="139"/>
                      </a:lnTo>
                      <a:lnTo>
                        <a:pt x="11655" y="34"/>
                      </a:lnTo>
                      <a:lnTo>
                        <a:pt x="10819" y="0"/>
                      </a:lnTo>
                      <a:lnTo>
                        <a:pt x="10260" y="0"/>
                      </a:lnTo>
                      <a:lnTo>
                        <a:pt x="9701" y="70"/>
                      </a:lnTo>
                      <a:lnTo>
                        <a:pt x="9178" y="139"/>
                      </a:lnTo>
                      <a:lnTo>
                        <a:pt x="8655" y="209"/>
                      </a:lnTo>
                      <a:lnTo>
                        <a:pt x="8131" y="348"/>
                      </a:lnTo>
                      <a:lnTo>
                        <a:pt x="7608" y="489"/>
                      </a:lnTo>
                      <a:lnTo>
                        <a:pt x="7119" y="663"/>
                      </a:lnTo>
                      <a:lnTo>
                        <a:pt x="6631" y="837"/>
                      </a:lnTo>
                      <a:lnTo>
                        <a:pt x="6142" y="1046"/>
                      </a:lnTo>
                      <a:lnTo>
                        <a:pt x="5688" y="1291"/>
                      </a:lnTo>
                      <a:lnTo>
                        <a:pt x="5235" y="1570"/>
                      </a:lnTo>
                      <a:lnTo>
                        <a:pt x="4781" y="1850"/>
                      </a:lnTo>
                      <a:lnTo>
                        <a:pt x="4363" y="2128"/>
                      </a:lnTo>
                      <a:lnTo>
                        <a:pt x="3944" y="2477"/>
                      </a:lnTo>
                      <a:lnTo>
                        <a:pt x="3560" y="2791"/>
                      </a:lnTo>
                      <a:lnTo>
                        <a:pt x="2827" y="3525"/>
                      </a:lnTo>
                      <a:lnTo>
                        <a:pt x="2479" y="3943"/>
                      </a:lnTo>
                      <a:lnTo>
                        <a:pt x="2163" y="4327"/>
                      </a:lnTo>
                      <a:lnTo>
                        <a:pt x="1850" y="4745"/>
                      </a:lnTo>
                      <a:lnTo>
                        <a:pt x="1570" y="5199"/>
                      </a:lnTo>
                      <a:lnTo>
                        <a:pt x="1327" y="5652"/>
                      </a:lnTo>
                      <a:lnTo>
                        <a:pt x="1082" y="6106"/>
                      </a:lnTo>
                      <a:lnTo>
                        <a:pt x="663" y="7083"/>
                      </a:lnTo>
                      <a:lnTo>
                        <a:pt x="489" y="7572"/>
                      </a:lnTo>
                      <a:lnTo>
                        <a:pt x="350" y="8095"/>
                      </a:lnTo>
                      <a:lnTo>
                        <a:pt x="245" y="8618"/>
                      </a:lnTo>
                      <a:lnTo>
                        <a:pt x="140" y="9142"/>
                      </a:lnTo>
                      <a:lnTo>
                        <a:pt x="70" y="9700"/>
                      </a:lnTo>
                      <a:lnTo>
                        <a:pt x="36" y="10224"/>
                      </a:lnTo>
                      <a:lnTo>
                        <a:pt x="0" y="10781"/>
                      </a:lnTo>
                      <a:lnTo>
                        <a:pt x="36" y="11340"/>
                      </a:lnTo>
                      <a:lnTo>
                        <a:pt x="70" y="11899"/>
                      </a:lnTo>
                      <a:lnTo>
                        <a:pt x="140" y="12422"/>
                      </a:lnTo>
                      <a:lnTo>
                        <a:pt x="245" y="12981"/>
                      </a:lnTo>
                      <a:lnTo>
                        <a:pt x="350" y="13504"/>
                      </a:lnTo>
                      <a:lnTo>
                        <a:pt x="489" y="13992"/>
                      </a:lnTo>
                      <a:lnTo>
                        <a:pt x="663" y="14515"/>
                      </a:lnTo>
                      <a:lnTo>
                        <a:pt x="873" y="15004"/>
                      </a:lnTo>
                      <a:lnTo>
                        <a:pt x="1082" y="15458"/>
                      </a:lnTo>
                      <a:lnTo>
                        <a:pt x="1327" y="15946"/>
                      </a:lnTo>
                      <a:lnTo>
                        <a:pt x="1570" y="16401"/>
                      </a:lnTo>
                      <a:lnTo>
                        <a:pt x="1850" y="16819"/>
                      </a:lnTo>
                      <a:lnTo>
                        <a:pt x="2163" y="17237"/>
                      </a:lnTo>
                      <a:lnTo>
                        <a:pt x="2479" y="17656"/>
                      </a:lnTo>
                      <a:lnTo>
                        <a:pt x="2827" y="18040"/>
                      </a:lnTo>
                      <a:lnTo>
                        <a:pt x="3176" y="18424"/>
                      </a:lnTo>
                      <a:lnTo>
                        <a:pt x="3560" y="18773"/>
                      </a:lnTo>
                      <a:lnTo>
                        <a:pt x="3944" y="19121"/>
                      </a:lnTo>
                      <a:lnTo>
                        <a:pt x="4363" y="19437"/>
                      </a:lnTo>
                      <a:lnTo>
                        <a:pt x="4781" y="19750"/>
                      </a:lnTo>
                      <a:lnTo>
                        <a:pt x="5235" y="20030"/>
                      </a:lnTo>
                      <a:lnTo>
                        <a:pt x="5688" y="20273"/>
                      </a:lnTo>
                      <a:lnTo>
                        <a:pt x="6142" y="20518"/>
                      </a:lnTo>
                      <a:lnTo>
                        <a:pt x="7119" y="20937"/>
                      </a:lnTo>
                      <a:lnTo>
                        <a:pt x="7608" y="21111"/>
                      </a:lnTo>
                      <a:lnTo>
                        <a:pt x="8131" y="21250"/>
                      </a:lnTo>
                      <a:lnTo>
                        <a:pt x="8655" y="21355"/>
                      </a:lnTo>
                      <a:lnTo>
                        <a:pt x="9178" y="21460"/>
                      </a:lnTo>
                      <a:lnTo>
                        <a:pt x="9701" y="21530"/>
                      </a:lnTo>
                      <a:lnTo>
                        <a:pt x="10260" y="21564"/>
                      </a:lnTo>
                      <a:lnTo>
                        <a:pt x="10819" y="21600"/>
                      </a:lnTo>
                      <a:lnTo>
                        <a:pt x="11376" y="21564"/>
                      </a:lnTo>
                      <a:lnTo>
                        <a:pt x="11900" y="21530"/>
                      </a:lnTo>
                      <a:lnTo>
                        <a:pt x="12458" y="21460"/>
                      </a:lnTo>
                      <a:lnTo>
                        <a:pt x="12982" y="21355"/>
                      </a:lnTo>
                      <a:lnTo>
                        <a:pt x="13505" y="21250"/>
                      </a:lnTo>
                      <a:lnTo>
                        <a:pt x="14028" y="21111"/>
                      </a:lnTo>
                      <a:lnTo>
                        <a:pt x="14517" y="20937"/>
                      </a:lnTo>
                      <a:lnTo>
                        <a:pt x="15494" y="20518"/>
                      </a:lnTo>
                      <a:lnTo>
                        <a:pt x="15948" y="20273"/>
                      </a:lnTo>
                      <a:lnTo>
                        <a:pt x="16401" y="20030"/>
                      </a:lnTo>
                      <a:lnTo>
                        <a:pt x="16855" y="19750"/>
                      </a:lnTo>
                      <a:lnTo>
                        <a:pt x="17273" y="19437"/>
                      </a:lnTo>
                      <a:lnTo>
                        <a:pt x="17691" y="19121"/>
                      </a:lnTo>
                      <a:lnTo>
                        <a:pt x="18075" y="18773"/>
                      </a:lnTo>
                      <a:lnTo>
                        <a:pt x="18459" y="18424"/>
                      </a:lnTo>
                      <a:lnTo>
                        <a:pt x="18809" y="18040"/>
                      </a:lnTo>
                      <a:lnTo>
                        <a:pt x="19157" y="17656"/>
                      </a:lnTo>
                      <a:lnTo>
                        <a:pt x="19472" y="17237"/>
                      </a:lnTo>
                      <a:lnTo>
                        <a:pt x="19750" y="16819"/>
                      </a:lnTo>
                      <a:lnTo>
                        <a:pt x="20030" y="16401"/>
                      </a:lnTo>
                      <a:lnTo>
                        <a:pt x="20309" y="15946"/>
                      </a:lnTo>
                      <a:lnTo>
                        <a:pt x="20554" y="15458"/>
                      </a:lnTo>
                      <a:lnTo>
                        <a:pt x="20763" y="15004"/>
                      </a:lnTo>
                      <a:lnTo>
                        <a:pt x="20937" y="14515"/>
                      </a:lnTo>
                      <a:lnTo>
                        <a:pt x="21111" y="13992"/>
                      </a:lnTo>
                      <a:lnTo>
                        <a:pt x="21286" y="13504"/>
                      </a:lnTo>
                      <a:lnTo>
                        <a:pt x="21391" y="12981"/>
                      </a:lnTo>
                      <a:lnTo>
                        <a:pt x="21495" y="12422"/>
                      </a:lnTo>
                      <a:lnTo>
                        <a:pt x="21566" y="11899"/>
                      </a:lnTo>
                      <a:lnTo>
                        <a:pt x="21600" y="11340"/>
                      </a:lnTo>
                      <a:lnTo>
                        <a:pt x="21600" y="10781"/>
                      </a:lnTo>
                      <a:lnTo>
                        <a:pt x="21566" y="9910"/>
                      </a:lnTo>
                      <a:lnTo>
                        <a:pt x="21461" y="9038"/>
                      </a:lnTo>
                      <a:lnTo>
                        <a:pt x="21286" y="8200"/>
                      </a:lnTo>
                      <a:lnTo>
                        <a:pt x="21043" y="7397"/>
                      </a:lnTo>
                      <a:lnTo>
                        <a:pt x="20763" y="6595"/>
                      </a:lnTo>
                      <a:lnTo>
                        <a:pt x="20414" y="5827"/>
                      </a:lnTo>
                      <a:lnTo>
                        <a:pt x="19995" y="5129"/>
                      </a:lnTo>
                      <a:lnTo>
                        <a:pt x="19507" y="4431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11" name="Shape 711"/>
                <p:cNvSpPr/>
                <p:nvPr/>
              </p:nvSpPr>
              <p:spPr>
                <a:xfrm>
                  <a:off x="40953" y="87012"/>
                  <a:ext cx="234899" cy="2349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670" y="4612"/>
                      </a:moveTo>
                      <a:lnTo>
                        <a:pt x="20093" y="5271"/>
                      </a:lnTo>
                      <a:lnTo>
                        <a:pt x="20470" y="5976"/>
                      </a:lnTo>
                      <a:lnTo>
                        <a:pt x="20800" y="6730"/>
                      </a:lnTo>
                      <a:lnTo>
                        <a:pt x="21082" y="7483"/>
                      </a:lnTo>
                      <a:lnTo>
                        <a:pt x="21318" y="8283"/>
                      </a:lnTo>
                      <a:lnTo>
                        <a:pt x="21459" y="9083"/>
                      </a:lnTo>
                      <a:lnTo>
                        <a:pt x="21600" y="9930"/>
                      </a:lnTo>
                      <a:lnTo>
                        <a:pt x="21600" y="10776"/>
                      </a:lnTo>
                      <a:lnTo>
                        <a:pt x="21552" y="11906"/>
                      </a:lnTo>
                      <a:lnTo>
                        <a:pt x="21411" y="12988"/>
                      </a:lnTo>
                      <a:lnTo>
                        <a:pt x="21129" y="13977"/>
                      </a:lnTo>
                      <a:lnTo>
                        <a:pt x="20752" y="15011"/>
                      </a:lnTo>
                      <a:lnTo>
                        <a:pt x="20329" y="15954"/>
                      </a:lnTo>
                      <a:lnTo>
                        <a:pt x="19764" y="16800"/>
                      </a:lnTo>
                      <a:lnTo>
                        <a:pt x="19152" y="17647"/>
                      </a:lnTo>
                      <a:lnTo>
                        <a:pt x="18447" y="18400"/>
                      </a:lnTo>
                      <a:lnTo>
                        <a:pt x="17693" y="19106"/>
                      </a:lnTo>
                      <a:lnTo>
                        <a:pt x="16847" y="19718"/>
                      </a:lnTo>
                      <a:lnTo>
                        <a:pt x="15952" y="20282"/>
                      </a:lnTo>
                      <a:lnTo>
                        <a:pt x="15011" y="20754"/>
                      </a:lnTo>
                      <a:lnTo>
                        <a:pt x="14024" y="21082"/>
                      </a:lnTo>
                      <a:lnTo>
                        <a:pt x="12988" y="21364"/>
                      </a:lnTo>
                      <a:lnTo>
                        <a:pt x="11906" y="21554"/>
                      </a:lnTo>
                      <a:lnTo>
                        <a:pt x="10824" y="21600"/>
                      </a:lnTo>
                      <a:lnTo>
                        <a:pt x="9694" y="21554"/>
                      </a:lnTo>
                      <a:lnTo>
                        <a:pt x="8658" y="21364"/>
                      </a:lnTo>
                      <a:lnTo>
                        <a:pt x="7623" y="21082"/>
                      </a:lnTo>
                      <a:lnTo>
                        <a:pt x="6635" y="20754"/>
                      </a:lnTo>
                      <a:lnTo>
                        <a:pt x="5694" y="20282"/>
                      </a:lnTo>
                      <a:lnTo>
                        <a:pt x="4800" y="19718"/>
                      </a:lnTo>
                      <a:lnTo>
                        <a:pt x="3953" y="19106"/>
                      </a:lnTo>
                      <a:lnTo>
                        <a:pt x="3200" y="18400"/>
                      </a:lnTo>
                      <a:lnTo>
                        <a:pt x="2494" y="17647"/>
                      </a:lnTo>
                      <a:lnTo>
                        <a:pt x="1882" y="16800"/>
                      </a:lnTo>
                      <a:lnTo>
                        <a:pt x="1318" y="15954"/>
                      </a:lnTo>
                      <a:lnTo>
                        <a:pt x="895" y="15011"/>
                      </a:lnTo>
                      <a:lnTo>
                        <a:pt x="518" y="13977"/>
                      </a:lnTo>
                      <a:lnTo>
                        <a:pt x="236" y="12988"/>
                      </a:lnTo>
                      <a:lnTo>
                        <a:pt x="95" y="11906"/>
                      </a:lnTo>
                      <a:lnTo>
                        <a:pt x="0" y="10776"/>
                      </a:lnTo>
                      <a:lnTo>
                        <a:pt x="95" y="9694"/>
                      </a:lnTo>
                      <a:lnTo>
                        <a:pt x="236" y="8612"/>
                      </a:lnTo>
                      <a:lnTo>
                        <a:pt x="518" y="7576"/>
                      </a:lnTo>
                      <a:lnTo>
                        <a:pt x="895" y="6589"/>
                      </a:lnTo>
                      <a:lnTo>
                        <a:pt x="1318" y="5648"/>
                      </a:lnTo>
                      <a:lnTo>
                        <a:pt x="1882" y="4753"/>
                      </a:lnTo>
                      <a:lnTo>
                        <a:pt x="2494" y="3953"/>
                      </a:lnTo>
                      <a:lnTo>
                        <a:pt x="3200" y="3153"/>
                      </a:lnTo>
                      <a:lnTo>
                        <a:pt x="3953" y="2448"/>
                      </a:lnTo>
                      <a:lnTo>
                        <a:pt x="4800" y="1836"/>
                      </a:lnTo>
                      <a:lnTo>
                        <a:pt x="5694" y="1318"/>
                      </a:lnTo>
                      <a:lnTo>
                        <a:pt x="6635" y="848"/>
                      </a:lnTo>
                      <a:lnTo>
                        <a:pt x="7623" y="471"/>
                      </a:lnTo>
                      <a:lnTo>
                        <a:pt x="8658" y="236"/>
                      </a:lnTo>
                      <a:lnTo>
                        <a:pt x="9694" y="48"/>
                      </a:lnTo>
                      <a:lnTo>
                        <a:pt x="10824" y="0"/>
                      </a:lnTo>
                      <a:lnTo>
                        <a:pt x="11670" y="48"/>
                      </a:lnTo>
                      <a:lnTo>
                        <a:pt x="12517" y="141"/>
                      </a:lnTo>
                      <a:lnTo>
                        <a:pt x="13317" y="282"/>
                      </a:lnTo>
                      <a:lnTo>
                        <a:pt x="14117" y="518"/>
                      </a:lnTo>
                      <a:lnTo>
                        <a:pt x="14870" y="800"/>
                      </a:lnTo>
                      <a:lnTo>
                        <a:pt x="15624" y="1130"/>
                      </a:lnTo>
                      <a:lnTo>
                        <a:pt x="16329" y="1507"/>
                      </a:lnTo>
                      <a:lnTo>
                        <a:pt x="16988" y="193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12" name="Shape 712"/>
                <p:cNvSpPr/>
                <p:nvPr/>
              </p:nvSpPr>
              <p:spPr>
                <a:xfrm>
                  <a:off x="122838" y="168898"/>
                  <a:ext cx="71128" cy="711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47" y="8857"/>
                      </a:moveTo>
                      <a:lnTo>
                        <a:pt x="21600" y="10720"/>
                      </a:lnTo>
                      <a:lnTo>
                        <a:pt x="21600" y="11811"/>
                      </a:lnTo>
                      <a:lnTo>
                        <a:pt x="21447" y="12896"/>
                      </a:lnTo>
                      <a:lnTo>
                        <a:pt x="21134" y="13987"/>
                      </a:lnTo>
                      <a:lnTo>
                        <a:pt x="20822" y="14919"/>
                      </a:lnTo>
                      <a:lnTo>
                        <a:pt x="19890" y="16782"/>
                      </a:lnTo>
                      <a:lnTo>
                        <a:pt x="19271" y="17714"/>
                      </a:lnTo>
                      <a:lnTo>
                        <a:pt x="18492" y="18492"/>
                      </a:lnTo>
                      <a:lnTo>
                        <a:pt x="17714" y="19118"/>
                      </a:lnTo>
                      <a:lnTo>
                        <a:pt x="16935" y="19737"/>
                      </a:lnTo>
                      <a:lnTo>
                        <a:pt x="16004" y="20362"/>
                      </a:lnTo>
                      <a:lnTo>
                        <a:pt x="15072" y="20668"/>
                      </a:lnTo>
                      <a:lnTo>
                        <a:pt x="14141" y="21134"/>
                      </a:lnTo>
                      <a:lnTo>
                        <a:pt x="13049" y="21294"/>
                      </a:lnTo>
                      <a:lnTo>
                        <a:pt x="11965" y="21600"/>
                      </a:lnTo>
                      <a:lnTo>
                        <a:pt x="9789" y="21600"/>
                      </a:lnTo>
                      <a:lnTo>
                        <a:pt x="8704" y="21294"/>
                      </a:lnTo>
                      <a:lnTo>
                        <a:pt x="7613" y="21134"/>
                      </a:lnTo>
                      <a:lnTo>
                        <a:pt x="6681" y="20668"/>
                      </a:lnTo>
                      <a:lnTo>
                        <a:pt x="5749" y="20362"/>
                      </a:lnTo>
                      <a:lnTo>
                        <a:pt x="4818" y="19737"/>
                      </a:lnTo>
                      <a:lnTo>
                        <a:pt x="4039" y="19118"/>
                      </a:lnTo>
                      <a:lnTo>
                        <a:pt x="3261" y="18492"/>
                      </a:lnTo>
                      <a:lnTo>
                        <a:pt x="2482" y="17714"/>
                      </a:lnTo>
                      <a:lnTo>
                        <a:pt x="1863" y="16782"/>
                      </a:lnTo>
                      <a:lnTo>
                        <a:pt x="466" y="13987"/>
                      </a:lnTo>
                      <a:lnTo>
                        <a:pt x="306" y="12896"/>
                      </a:lnTo>
                      <a:lnTo>
                        <a:pt x="153" y="11811"/>
                      </a:lnTo>
                      <a:lnTo>
                        <a:pt x="0" y="10720"/>
                      </a:lnTo>
                      <a:lnTo>
                        <a:pt x="306" y="8551"/>
                      </a:lnTo>
                      <a:lnTo>
                        <a:pt x="466" y="7613"/>
                      </a:lnTo>
                      <a:lnTo>
                        <a:pt x="932" y="6528"/>
                      </a:lnTo>
                      <a:lnTo>
                        <a:pt x="1863" y="4665"/>
                      </a:lnTo>
                      <a:lnTo>
                        <a:pt x="2482" y="3886"/>
                      </a:lnTo>
                      <a:lnTo>
                        <a:pt x="3261" y="3108"/>
                      </a:lnTo>
                      <a:lnTo>
                        <a:pt x="4039" y="2489"/>
                      </a:lnTo>
                      <a:lnTo>
                        <a:pt x="4818" y="1863"/>
                      </a:lnTo>
                      <a:lnTo>
                        <a:pt x="5749" y="1244"/>
                      </a:lnTo>
                      <a:lnTo>
                        <a:pt x="6681" y="778"/>
                      </a:lnTo>
                      <a:lnTo>
                        <a:pt x="7613" y="466"/>
                      </a:lnTo>
                      <a:lnTo>
                        <a:pt x="8704" y="153"/>
                      </a:lnTo>
                      <a:lnTo>
                        <a:pt x="9789" y="0"/>
                      </a:lnTo>
                      <a:lnTo>
                        <a:pt x="10880" y="0"/>
                      </a:lnTo>
                      <a:lnTo>
                        <a:pt x="12743" y="153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13" name="Shape 713"/>
                <p:cNvSpPr/>
                <p:nvPr/>
              </p:nvSpPr>
              <p:spPr>
                <a:xfrm>
                  <a:off x="81885" y="127966"/>
                  <a:ext cx="153014" cy="1530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110" y="1370"/>
                      </a:moveTo>
                      <a:lnTo>
                        <a:pt x="14956" y="795"/>
                      </a:lnTo>
                      <a:lnTo>
                        <a:pt x="14306" y="575"/>
                      </a:lnTo>
                      <a:lnTo>
                        <a:pt x="13654" y="359"/>
                      </a:lnTo>
                      <a:lnTo>
                        <a:pt x="12933" y="217"/>
                      </a:lnTo>
                      <a:lnTo>
                        <a:pt x="12283" y="71"/>
                      </a:lnTo>
                      <a:lnTo>
                        <a:pt x="11559" y="0"/>
                      </a:lnTo>
                      <a:lnTo>
                        <a:pt x="10839" y="0"/>
                      </a:lnTo>
                      <a:lnTo>
                        <a:pt x="9753" y="71"/>
                      </a:lnTo>
                      <a:lnTo>
                        <a:pt x="8670" y="217"/>
                      </a:lnTo>
                      <a:lnTo>
                        <a:pt x="7588" y="433"/>
                      </a:lnTo>
                      <a:lnTo>
                        <a:pt x="5707" y="1299"/>
                      </a:lnTo>
                      <a:lnTo>
                        <a:pt x="4770" y="1803"/>
                      </a:lnTo>
                      <a:lnTo>
                        <a:pt x="3975" y="2456"/>
                      </a:lnTo>
                      <a:lnTo>
                        <a:pt x="3180" y="3177"/>
                      </a:lnTo>
                      <a:lnTo>
                        <a:pt x="2456" y="3901"/>
                      </a:lnTo>
                      <a:lnTo>
                        <a:pt x="1878" y="4767"/>
                      </a:lnTo>
                      <a:lnTo>
                        <a:pt x="1302" y="5633"/>
                      </a:lnTo>
                      <a:lnTo>
                        <a:pt x="869" y="6573"/>
                      </a:lnTo>
                      <a:lnTo>
                        <a:pt x="507" y="7585"/>
                      </a:lnTo>
                      <a:lnTo>
                        <a:pt x="217" y="8596"/>
                      </a:lnTo>
                      <a:lnTo>
                        <a:pt x="74" y="9679"/>
                      </a:lnTo>
                      <a:lnTo>
                        <a:pt x="0" y="10761"/>
                      </a:lnTo>
                      <a:lnTo>
                        <a:pt x="74" y="11918"/>
                      </a:lnTo>
                      <a:lnTo>
                        <a:pt x="217" y="12930"/>
                      </a:lnTo>
                      <a:lnTo>
                        <a:pt x="507" y="14012"/>
                      </a:lnTo>
                      <a:lnTo>
                        <a:pt x="869" y="15024"/>
                      </a:lnTo>
                      <a:lnTo>
                        <a:pt x="1302" y="15964"/>
                      </a:lnTo>
                      <a:lnTo>
                        <a:pt x="1878" y="16830"/>
                      </a:lnTo>
                      <a:lnTo>
                        <a:pt x="2456" y="17625"/>
                      </a:lnTo>
                      <a:lnTo>
                        <a:pt x="3180" y="18420"/>
                      </a:lnTo>
                      <a:lnTo>
                        <a:pt x="3975" y="19144"/>
                      </a:lnTo>
                      <a:lnTo>
                        <a:pt x="4770" y="19722"/>
                      </a:lnTo>
                      <a:lnTo>
                        <a:pt x="5707" y="20298"/>
                      </a:lnTo>
                      <a:lnTo>
                        <a:pt x="6647" y="20731"/>
                      </a:lnTo>
                      <a:lnTo>
                        <a:pt x="7588" y="21093"/>
                      </a:lnTo>
                      <a:lnTo>
                        <a:pt x="8670" y="21383"/>
                      </a:lnTo>
                      <a:lnTo>
                        <a:pt x="9753" y="21526"/>
                      </a:lnTo>
                      <a:lnTo>
                        <a:pt x="10839" y="21600"/>
                      </a:lnTo>
                      <a:lnTo>
                        <a:pt x="11921" y="21526"/>
                      </a:lnTo>
                      <a:lnTo>
                        <a:pt x="13004" y="21383"/>
                      </a:lnTo>
                      <a:lnTo>
                        <a:pt x="14015" y="21093"/>
                      </a:lnTo>
                      <a:lnTo>
                        <a:pt x="15027" y="20731"/>
                      </a:lnTo>
                      <a:lnTo>
                        <a:pt x="15967" y="20298"/>
                      </a:lnTo>
                      <a:lnTo>
                        <a:pt x="16833" y="19722"/>
                      </a:lnTo>
                      <a:lnTo>
                        <a:pt x="17699" y="19144"/>
                      </a:lnTo>
                      <a:lnTo>
                        <a:pt x="18494" y="18420"/>
                      </a:lnTo>
                      <a:lnTo>
                        <a:pt x="19144" y="17625"/>
                      </a:lnTo>
                      <a:lnTo>
                        <a:pt x="19797" y="16830"/>
                      </a:lnTo>
                      <a:lnTo>
                        <a:pt x="20301" y="15964"/>
                      </a:lnTo>
                      <a:lnTo>
                        <a:pt x="20805" y="15024"/>
                      </a:lnTo>
                      <a:lnTo>
                        <a:pt x="21167" y="14012"/>
                      </a:lnTo>
                      <a:lnTo>
                        <a:pt x="21383" y="12930"/>
                      </a:lnTo>
                      <a:lnTo>
                        <a:pt x="21600" y="11918"/>
                      </a:lnTo>
                      <a:lnTo>
                        <a:pt x="21600" y="10041"/>
                      </a:lnTo>
                      <a:lnTo>
                        <a:pt x="21529" y="9391"/>
                      </a:lnTo>
                      <a:lnTo>
                        <a:pt x="21458" y="8667"/>
                      </a:lnTo>
                      <a:lnTo>
                        <a:pt x="21241" y="8018"/>
                      </a:lnTo>
                      <a:lnTo>
                        <a:pt x="21096" y="7368"/>
                      </a:lnTo>
                      <a:lnTo>
                        <a:pt x="20805" y="6718"/>
                      </a:lnTo>
                      <a:lnTo>
                        <a:pt x="20230" y="549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14" name="Shape 714"/>
                <p:cNvSpPr/>
                <p:nvPr/>
              </p:nvSpPr>
              <p:spPr>
                <a:xfrm>
                  <a:off x="8720" y="317309"/>
                  <a:ext cx="62933" cy="593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537" y="0"/>
                      </a:moveTo>
                      <a:lnTo>
                        <a:pt x="2106" y="8938"/>
                      </a:lnTo>
                      <a:lnTo>
                        <a:pt x="1226" y="10055"/>
                      </a:lnTo>
                      <a:lnTo>
                        <a:pt x="526" y="11362"/>
                      </a:lnTo>
                      <a:lnTo>
                        <a:pt x="173" y="12662"/>
                      </a:lnTo>
                      <a:lnTo>
                        <a:pt x="0" y="14153"/>
                      </a:lnTo>
                      <a:lnTo>
                        <a:pt x="173" y="15644"/>
                      </a:lnTo>
                      <a:lnTo>
                        <a:pt x="526" y="16944"/>
                      </a:lnTo>
                      <a:lnTo>
                        <a:pt x="1226" y="18251"/>
                      </a:lnTo>
                      <a:lnTo>
                        <a:pt x="2106" y="19367"/>
                      </a:lnTo>
                      <a:lnTo>
                        <a:pt x="3159" y="20300"/>
                      </a:lnTo>
                      <a:lnTo>
                        <a:pt x="4385" y="21042"/>
                      </a:lnTo>
                      <a:lnTo>
                        <a:pt x="5791" y="21416"/>
                      </a:lnTo>
                      <a:lnTo>
                        <a:pt x="7025" y="21600"/>
                      </a:lnTo>
                      <a:lnTo>
                        <a:pt x="8431" y="21416"/>
                      </a:lnTo>
                      <a:lnTo>
                        <a:pt x="9657" y="21042"/>
                      </a:lnTo>
                      <a:lnTo>
                        <a:pt x="10890" y="20300"/>
                      </a:lnTo>
                      <a:lnTo>
                        <a:pt x="12116" y="19367"/>
                      </a:lnTo>
                      <a:lnTo>
                        <a:pt x="20547" y="10429"/>
                      </a:lnTo>
                      <a:lnTo>
                        <a:pt x="21600" y="9122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15" name="Shape 715"/>
                <p:cNvSpPr/>
                <p:nvPr/>
              </p:nvSpPr>
              <p:spPr>
                <a:xfrm>
                  <a:off x="245656" y="317309"/>
                  <a:ext cx="62429" cy="593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9122"/>
                      </a:moveTo>
                      <a:lnTo>
                        <a:pt x="887" y="10429"/>
                      </a:lnTo>
                      <a:lnTo>
                        <a:pt x="9560" y="19367"/>
                      </a:lnTo>
                      <a:lnTo>
                        <a:pt x="10622" y="20300"/>
                      </a:lnTo>
                      <a:lnTo>
                        <a:pt x="11865" y="21042"/>
                      </a:lnTo>
                      <a:lnTo>
                        <a:pt x="13276" y="21416"/>
                      </a:lnTo>
                      <a:lnTo>
                        <a:pt x="14519" y="21600"/>
                      </a:lnTo>
                      <a:lnTo>
                        <a:pt x="15936" y="21416"/>
                      </a:lnTo>
                      <a:lnTo>
                        <a:pt x="17172" y="21042"/>
                      </a:lnTo>
                      <a:lnTo>
                        <a:pt x="18416" y="20300"/>
                      </a:lnTo>
                      <a:lnTo>
                        <a:pt x="19652" y="19367"/>
                      </a:lnTo>
                      <a:lnTo>
                        <a:pt x="20539" y="18251"/>
                      </a:lnTo>
                      <a:lnTo>
                        <a:pt x="21244" y="16944"/>
                      </a:lnTo>
                      <a:lnTo>
                        <a:pt x="21600" y="15644"/>
                      </a:lnTo>
                      <a:lnTo>
                        <a:pt x="21600" y="12662"/>
                      </a:lnTo>
                      <a:lnTo>
                        <a:pt x="21244" y="11362"/>
                      </a:lnTo>
                      <a:lnTo>
                        <a:pt x="20539" y="10055"/>
                      </a:lnTo>
                      <a:lnTo>
                        <a:pt x="19652" y="8938"/>
                      </a:lnTo>
                      <a:lnTo>
                        <a:pt x="11153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16" name="Shape 716"/>
                <p:cNvSpPr/>
                <p:nvPr/>
              </p:nvSpPr>
              <p:spPr>
                <a:xfrm>
                  <a:off x="148410" y="20"/>
                  <a:ext cx="210862" cy="214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918" y="5103"/>
                      </a:moveTo>
                      <a:lnTo>
                        <a:pt x="18664" y="4690"/>
                      </a:lnTo>
                      <a:lnTo>
                        <a:pt x="21023" y="2371"/>
                      </a:lnTo>
                      <a:lnTo>
                        <a:pt x="21126" y="2165"/>
                      </a:lnTo>
                      <a:lnTo>
                        <a:pt x="21180" y="2011"/>
                      </a:lnTo>
                      <a:lnTo>
                        <a:pt x="21180" y="1598"/>
                      </a:lnTo>
                      <a:lnTo>
                        <a:pt x="21126" y="1391"/>
                      </a:lnTo>
                      <a:lnTo>
                        <a:pt x="21023" y="1236"/>
                      </a:lnTo>
                      <a:lnTo>
                        <a:pt x="20709" y="927"/>
                      </a:lnTo>
                      <a:lnTo>
                        <a:pt x="20552" y="825"/>
                      </a:lnTo>
                      <a:lnTo>
                        <a:pt x="20341" y="773"/>
                      </a:lnTo>
                      <a:lnTo>
                        <a:pt x="19921" y="773"/>
                      </a:lnTo>
                      <a:lnTo>
                        <a:pt x="19764" y="825"/>
                      </a:lnTo>
                      <a:lnTo>
                        <a:pt x="19555" y="927"/>
                      </a:lnTo>
                      <a:lnTo>
                        <a:pt x="16933" y="3505"/>
                      </a:lnTo>
                      <a:lnTo>
                        <a:pt x="16828" y="3145"/>
                      </a:lnTo>
                      <a:lnTo>
                        <a:pt x="16357" y="669"/>
                      </a:lnTo>
                      <a:lnTo>
                        <a:pt x="16305" y="413"/>
                      </a:lnTo>
                      <a:lnTo>
                        <a:pt x="16199" y="205"/>
                      </a:lnTo>
                      <a:lnTo>
                        <a:pt x="16094" y="104"/>
                      </a:lnTo>
                      <a:lnTo>
                        <a:pt x="15937" y="0"/>
                      </a:lnTo>
                      <a:lnTo>
                        <a:pt x="15780" y="0"/>
                      </a:lnTo>
                      <a:lnTo>
                        <a:pt x="15571" y="51"/>
                      </a:lnTo>
                      <a:lnTo>
                        <a:pt x="15414" y="155"/>
                      </a:lnTo>
                      <a:lnTo>
                        <a:pt x="15203" y="309"/>
                      </a:lnTo>
                      <a:lnTo>
                        <a:pt x="11692" y="3710"/>
                      </a:lnTo>
                      <a:lnTo>
                        <a:pt x="11533" y="3918"/>
                      </a:lnTo>
                      <a:lnTo>
                        <a:pt x="11376" y="4176"/>
                      </a:lnTo>
                      <a:lnTo>
                        <a:pt x="11219" y="4485"/>
                      </a:lnTo>
                      <a:lnTo>
                        <a:pt x="11115" y="4743"/>
                      </a:lnTo>
                      <a:lnTo>
                        <a:pt x="11062" y="5052"/>
                      </a:lnTo>
                      <a:lnTo>
                        <a:pt x="11010" y="5361"/>
                      </a:lnTo>
                      <a:lnTo>
                        <a:pt x="11010" y="5929"/>
                      </a:lnTo>
                      <a:lnTo>
                        <a:pt x="11481" y="8403"/>
                      </a:lnTo>
                      <a:lnTo>
                        <a:pt x="11587" y="8763"/>
                      </a:lnTo>
                      <a:lnTo>
                        <a:pt x="316" y="19847"/>
                      </a:lnTo>
                      <a:lnTo>
                        <a:pt x="157" y="20002"/>
                      </a:lnTo>
                      <a:lnTo>
                        <a:pt x="54" y="20207"/>
                      </a:lnTo>
                      <a:lnTo>
                        <a:pt x="0" y="20413"/>
                      </a:lnTo>
                      <a:lnTo>
                        <a:pt x="0" y="20775"/>
                      </a:lnTo>
                      <a:lnTo>
                        <a:pt x="54" y="20980"/>
                      </a:lnTo>
                      <a:lnTo>
                        <a:pt x="157" y="21134"/>
                      </a:lnTo>
                      <a:lnTo>
                        <a:pt x="316" y="21289"/>
                      </a:lnTo>
                      <a:lnTo>
                        <a:pt x="474" y="21445"/>
                      </a:lnTo>
                      <a:lnTo>
                        <a:pt x="631" y="21547"/>
                      </a:lnTo>
                      <a:lnTo>
                        <a:pt x="839" y="21600"/>
                      </a:lnTo>
                      <a:lnTo>
                        <a:pt x="1259" y="21600"/>
                      </a:lnTo>
                      <a:lnTo>
                        <a:pt x="1416" y="21547"/>
                      </a:lnTo>
                      <a:lnTo>
                        <a:pt x="1625" y="21445"/>
                      </a:lnTo>
                      <a:lnTo>
                        <a:pt x="1782" y="21289"/>
                      </a:lnTo>
                      <a:lnTo>
                        <a:pt x="13317" y="10001"/>
                      </a:lnTo>
                      <a:lnTo>
                        <a:pt x="15571" y="10361"/>
                      </a:lnTo>
                      <a:lnTo>
                        <a:pt x="15834" y="10414"/>
                      </a:lnTo>
                      <a:lnTo>
                        <a:pt x="16148" y="10414"/>
                      </a:lnTo>
                      <a:lnTo>
                        <a:pt x="16410" y="10361"/>
                      </a:lnTo>
                      <a:lnTo>
                        <a:pt x="16725" y="10259"/>
                      </a:lnTo>
                      <a:lnTo>
                        <a:pt x="17039" y="10155"/>
                      </a:lnTo>
                      <a:lnTo>
                        <a:pt x="17302" y="10052"/>
                      </a:lnTo>
                      <a:lnTo>
                        <a:pt x="17562" y="9897"/>
                      </a:lnTo>
                      <a:lnTo>
                        <a:pt x="17773" y="9692"/>
                      </a:lnTo>
                      <a:lnTo>
                        <a:pt x="21443" y="6083"/>
                      </a:lnTo>
                      <a:lnTo>
                        <a:pt x="21546" y="5876"/>
                      </a:lnTo>
                      <a:lnTo>
                        <a:pt x="21600" y="5721"/>
                      </a:lnTo>
                      <a:lnTo>
                        <a:pt x="21546" y="5516"/>
                      </a:lnTo>
                      <a:lnTo>
                        <a:pt x="21495" y="5412"/>
                      </a:lnTo>
                      <a:lnTo>
                        <a:pt x="21337" y="5258"/>
                      </a:lnTo>
                      <a:lnTo>
                        <a:pt x="21126" y="5154"/>
                      </a:lnTo>
                      <a:lnTo>
                        <a:pt x="20918" y="5103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729" name="Group 729"/>
            <p:cNvGrpSpPr/>
            <p:nvPr/>
          </p:nvGrpSpPr>
          <p:grpSpPr>
            <a:xfrm>
              <a:off x="71149" y="2442094"/>
              <a:ext cx="1967244" cy="430904"/>
              <a:chOff x="20" y="21"/>
              <a:chExt cx="1967243" cy="430902"/>
            </a:xfrm>
          </p:grpSpPr>
          <p:grpSp>
            <p:nvGrpSpPr>
              <p:cNvPr id="726" name="Group 726"/>
              <p:cNvGrpSpPr/>
              <p:nvPr/>
            </p:nvGrpSpPr>
            <p:grpSpPr>
              <a:xfrm>
                <a:off x="816544" y="6420"/>
                <a:ext cx="342883" cy="418107"/>
                <a:chOff x="0" y="21"/>
                <a:chExt cx="342881" cy="418105"/>
              </a:xfrm>
            </p:grpSpPr>
            <p:sp>
              <p:nvSpPr>
                <p:cNvPr id="719" name="Shape 719"/>
                <p:cNvSpPr/>
                <p:nvPr/>
              </p:nvSpPr>
              <p:spPr>
                <a:xfrm>
                  <a:off x="-1" y="20487"/>
                  <a:ext cx="325484" cy="3976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lnTo>
                        <a:pt x="21567" y="20543"/>
                      </a:lnTo>
                      <a:lnTo>
                        <a:pt x="21498" y="20738"/>
                      </a:lnTo>
                      <a:lnTo>
                        <a:pt x="21362" y="20961"/>
                      </a:lnTo>
                      <a:lnTo>
                        <a:pt x="21193" y="21155"/>
                      </a:lnTo>
                      <a:lnTo>
                        <a:pt x="20989" y="21321"/>
                      </a:lnTo>
                      <a:lnTo>
                        <a:pt x="20751" y="21461"/>
                      </a:lnTo>
                      <a:lnTo>
                        <a:pt x="20547" y="21573"/>
                      </a:lnTo>
                      <a:lnTo>
                        <a:pt x="20309" y="21600"/>
                      </a:lnTo>
                      <a:lnTo>
                        <a:pt x="1427" y="21600"/>
                      </a:lnTo>
                      <a:lnTo>
                        <a:pt x="1189" y="21573"/>
                      </a:lnTo>
                      <a:lnTo>
                        <a:pt x="951" y="21461"/>
                      </a:lnTo>
                      <a:lnTo>
                        <a:pt x="714" y="21321"/>
                      </a:lnTo>
                      <a:lnTo>
                        <a:pt x="476" y="21155"/>
                      </a:lnTo>
                      <a:lnTo>
                        <a:pt x="305" y="20961"/>
                      </a:lnTo>
                      <a:lnTo>
                        <a:pt x="137" y="20738"/>
                      </a:lnTo>
                      <a:lnTo>
                        <a:pt x="35" y="20543"/>
                      </a:lnTo>
                      <a:lnTo>
                        <a:pt x="0" y="20349"/>
                      </a:lnTo>
                      <a:lnTo>
                        <a:pt x="0" y="1001"/>
                      </a:lnTo>
                      <a:lnTo>
                        <a:pt x="35" y="806"/>
                      </a:lnTo>
                      <a:lnTo>
                        <a:pt x="137" y="639"/>
                      </a:lnTo>
                      <a:lnTo>
                        <a:pt x="272" y="473"/>
                      </a:lnTo>
                      <a:lnTo>
                        <a:pt x="476" y="306"/>
                      </a:lnTo>
                      <a:lnTo>
                        <a:pt x="679" y="195"/>
                      </a:lnTo>
                      <a:lnTo>
                        <a:pt x="918" y="83"/>
                      </a:lnTo>
                      <a:lnTo>
                        <a:pt x="1155" y="27"/>
                      </a:lnTo>
                      <a:lnTo>
                        <a:pt x="1358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20" name="Shape 720"/>
                <p:cNvSpPr/>
                <p:nvPr/>
              </p:nvSpPr>
              <p:spPr>
                <a:xfrm>
                  <a:off x="25593" y="21"/>
                  <a:ext cx="317289" cy="3889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922"/>
                      </a:moveTo>
                      <a:lnTo>
                        <a:pt x="21600" y="20690"/>
                      </a:lnTo>
                      <a:lnTo>
                        <a:pt x="21566" y="20860"/>
                      </a:lnTo>
                      <a:lnTo>
                        <a:pt x="21496" y="21032"/>
                      </a:lnTo>
                      <a:lnTo>
                        <a:pt x="21425" y="21173"/>
                      </a:lnTo>
                      <a:lnTo>
                        <a:pt x="21287" y="21315"/>
                      </a:lnTo>
                      <a:lnTo>
                        <a:pt x="21112" y="21430"/>
                      </a:lnTo>
                      <a:lnTo>
                        <a:pt x="20903" y="21515"/>
                      </a:lnTo>
                      <a:lnTo>
                        <a:pt x="20695" y="21571"/>
                      </a:lnTo>
                      <a:lnTo>
                        <a:pt x="20486" y="21600"/>
                      </a:lnTo>
                      <a:lnTo>
                        <a:pt x="1114" y="21600"/>
                      </a:lnTo>
                      <a:lnTo>
                        <a:pt x="905" y="21571"/>
                      </a:lnTo>
                      <a:lnTo>
                        <a:pt x="697" y="21515"/>
                      </a:lnTo>
                      <a:lnTo>
                        <a:pt x="488" y="21430"/>
                      </a:lnTo>
                      <a:lnTo>
                        <a:pt x="313" y="21315"/>
                      </a:lnTo>
                      <a:lnTo>
                        <a:pt x="175" y="21173"/>
                      </a:lnTo>
                      <a:lnTo>
                        <a:pt x="104" y="21032"/>
                      </a:lnTo>
                      <a:lnTo>
                        <a:pt x="34" y="20860"/>
                      </a:lnTo>
                      <a:lnTo>
                        <a:pt x="0" y="20690"/>
                      </a:lnTo>
                      <a:lnTo>
                        <a:pt x="0" y="909"/>
                      </a:lnTo>
                      <a:lnTo>
                        <a:pt x="34" y="711"/>
                      </a:lnTo>
                      <a:lnTo>
                        <a:pt x="104" y="540"/>
                      </a:lnTo>
                      <a:lnTo>
                        <a:pt x="175" y="398"/>
                      </a:lnTo>
                      <a:lnTo>
                        <a:pt x="313" y="256"/>
                      </a:lnTo>
                      <a:lnTo>
                        <a:pt x="488" y="142"/>
                      </a:lnTo>
                      <a:lnTo>
                        <a:pt x="697" y="57"/>
                      </a:lnTo>
                      <a:lnTo>
                        <a:pt x="905" y="0"/>
                      </a:lnTo>
                      <a:lnTo>
                        <a:pt x="16792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21" name="Shape 721"/>
                <p:cNvSpPr/>
                <p:nvPr/>
              </p:nvSpPr>
              <p:spPr>
                <a:xfrm flipH="1">
                  <a:off x="77788" y="274821"/>
                  <a:ext cx="112585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22" name="Shape 722"/>
                <p:cNvSpPr/>
                <p:nvPr/>
              </p:nvSpPr>
              <p:spPr>
                <a:xfrm flipH="1" flipV="1">
                  <a:off x="77788" y="228783"/>
                  <a:ext cx="214937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23" name="Shape 723"/>
                <p:cNvSpPr/>
                <p:nvPr/>
              </p:nvSpPr>
              <p:spPr>
                <a:xfrm flipH="1" flipV="1">
                  <a:off x="77788" y="182199"/>
                  <a:ext cx="214937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24" name="Shape 724"/>
                <p:cNvSpPr/>
                <p:nvPr/>
              </p:nvSpPr>
              <p:spPr>
                <a:xfrm flipH="1" flipV="1">
                  <a:off x="77788" y="135635"/>
                  <a:ext cx="214937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25" name="Shape 725"/>
                <p:cNvSpPr/>
                <p:nvPr/>
              </p:nvSpPr>
              <p:spPr>
                <a:xfrm>
                  <a:off x="272258" y="21"/>
                  <a:ext cx="70624" cy="706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6587"/>
                      </a:moveTo>
                      <a:lnTo>
                        <a:pt x="0" y="0"/>
                      </a:lnTo>
                      <a:lnTo>
                        <a:pt x="21600" y="21600"/>
                      </a:lnTo>
                      <a:lnTo>
                        <a:pt x="5006" y="21600"/>
                      </a:lnTo>
                      <a:lnTo>
                        <a:pt x="3914" y="21439"/>
                      </a:lnTo>
                      <a:lnTo>
                        <a:pt x="2976" y="21131"/>
                      </a:lnTo>
                      <a:lnTo>
                        <a:pt x="2191" y="20662"/>
                      </a:lnTo>
                      <a:lnTo>
                        <a:pt x="1407" y="20032"/>
                      </a:lnTo>
                      <a:lnTo>
                        <a:pt x="784" y="19409"/>
                      </a:lnTo>
                      <a:lnTo>
                        <a:pt x="315" y="18470"/>
                      </a:lnTo>
                      <a:lnTo>
                        <a:pt x="0" y="17532"/>
                      </a:lnTo>
                      <a:lnTo>
                        <a:pt x="0" y="16587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727" name="Shape 727"/>
              <p:cNvSpPr/>
              <p:nvPr/>
            </p:nvSpPr>
            <p:spPr>
              <a:xfrm>
                <a:off x="20" y="21"/>
                <a:ext cx="248704" cy="4309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46" y="0"/>
                    </a:moveTo>
                    <a:lnTo>
                      <a:pt x="2356" y="0"/>
                    </a:lnTo>
                    <a:lnTo>
                      <a:pt x="1867" y="25"/>
                    </a:lnTo>
                    <a:lnTo>
                      <a:pt x="1422" y="102"/>
                    </a:lnTo>
                    <a:lnTo>
                      <a:pt x="1022" y="231"/>
                    </a:lnTo>
                    <a:lnTo>
                      <a:pt x="666" y="384"/>
                    </a:lnTo>
                    <a:lnTo>
                      <a:pt x="400" y="590"/>
                    </a:lnTo>
                    <a:lnTo>
                      <a:pt x="177" y="821"/>
                    </a:lnTo>
                    <a:lnTo>
                      <a:pt x="44" y="1078"/>
                    </a:lnTo>
                    <a:lnTo>
                      <a:pt x="0" y="1360"/>
                    </a:lnTo>
                    <a:lnTo>
                      <a:pt x="0" y="20240"/>
                    </a:lnTo>
                    <a:lnTo>
                      <a:pt x="44" y="20522"/>
                    </a:lnTo>
                    <a:lnTo>
                      <a:pt x="177" y="20778"/>
                    </a:lnTo>
                    <a:lnTo>
                      <a:pt x="400" y="21010"/>
                    </a:lnTo>
                    <a:lnTo>
                      <a:pt x="666" y="21214"/>
                    </a:lnTo>
                    <a:lnTo>
                      <a:pt x="1022" y="21369"/>
                    </a:lnTo>
                    <a:lnTo>
                      <a:pt x="1422" y="21497"/>
                    </a:lnTo>
                    <a:lnTo>
                      <a:pt x="1867" y="21574"/>
                    </a:lnTo>
                    <a:lnTo>
                      <a:pt x="2356" y="21600"/>
                    </a:lnTo>
                    <a:lnTo>
                      <a:pt x="19246" y="21600"/>
                    </a:lnTo>
                    <a:lnTo>
                      <a:pt x="19733" y="21574"/>
                    </a:lnTo>
                    <a:lnTo>
                      <a:pt x="20178" y="21497"/>
                    </a:lnTo>
                    <a:lnTo>
                      <a:pt x="20578" y="21369"/>
                    </a:lnTo>
                    <a:lnTo>
                      <a:pt x="20934" y="21214"/>
                    </a:lnTo>
                    <a:lnTo>
                      <a:pt x="21200" y="21010"/>
                    </a:lnTo>
                    <a:lnTo>
                      <a:pt x="21423" y="20778"/>
                    </a:lnTo>
                    <a:lnTo>
                      <a:pt x="21556" y="20522"/>
                    </a:lnTo>
                    <a:lnTo>
                      <a:pt x="21600" y="20240"/>
                    </a:lnTo>
                    <a:lnTo>
                      <a:pt x="21600" y="1360"/>
                    </a:lnTo>
                    <a:lnTo>
                      <a:pt x="21556" y="1078"/>
                    </a:lnTo>
                    <a:lnTo>
                      <a:pt x="21423" y="821"/>
                    </a:lnTo>
                    <a:lnTo>
                      <a:pt x="21200" y="590"/>
                    </a:lnTo>
                    <a:lnTo>
                      <a:pt x="20934" y="384"/>
                    </a:lnTo>
                    <a:lnTo>
                      <a:pt x="20578" y="231"/>
                    </a:lnTo>
                    <a:lnTo>
                      <a:pt x="20178" y="102"/>
                    </a:lnTo>
                    <a:lnTo>
                      <a:pt x="19733" y="25"/>
                    </a:lnTo>
                    <a:lnTo>
                      <a:pt x="19246" y="0"/>
                    </a:lnTo>
                    <a:close/>
                    <a:moveTo>
                      <a:pt x="10134" y="1026"/>
                    </a:moveTo>
                    <a:lnTo>
                      <a:pt x="11466" y="1026"/>
                    </a:lnTo>
                    <a:lnTo>
                      <a:pt x="11689" y="1051"/>
                    </a:lnTo>
                    <a:lnTo>
                      <a:pt x="11822" y="1129"/>
                    </a:lnTo>
                    <a:lnTo>
                      <a:pt x="11955" y="1206"/>
                    </a:lnTo>
                    <a:lnTo>
                      <a:pt x="12001" y="1333"/>
                    </a:lnTo>
                    <a:lnTo>
                      <a:pt x="11955" y="1437"/>
                    </a:lnTo>
                    <a:lnTo>
                      <a:pt x="11822" y="1539"/>
                    </a:lnTo>
                    <a:lnTo>
                      <a:pt x="11689" y="1590"/>
                    </a:lnTo>
                    <a:lnTo>
                      <a:pt x="11466" y="1616"/>
                    </a:lnTo>
                    <a:lnTo>
                      <a:pt x="10134" y="1616"/>
                    </a:lnTo>
                    <a:lnTo>
                      <a:pt x="9911" y="1590"/>
                    </a:lnTo>
                    <a:lnTo>
                      <a:pt x="9778" y="1539"/>
                    </a:lnTo>
                    <a:lnTo>
                      <a:pt x="9645" y="1437"/>
                    </a:lnTo>
                    <a:lnTo>
                      <a:pt x="9601" y="1333"/>
                    </a:lnTo>
                    <a:lnTo>
                      <a:pt x="9645" y="1206"/>
                    </a:lnTo>
                    <a:lnTo>
                      <a:pt x="9778" y="1129"/>
                    </a:lnTo>
                    <a:lnTo>
                      <a:pt x="9911" y="1051"/>
                    </a:lnTo>
                    <a:lnTo>
                      <a:pt x="10134" y="1026"/>
                    </a:lnTo>
                    <a:close/>
                    <a:moveTo>
                      <a:pt x="10800" y="20471"/>
                    </a:moveTo>
                    <a:lnTo>
                      <a:pt x="10490" y="20446"/>
                    </a:lnTo>
                    <a:lnTo>
                      <a:pt x="10178" y="20394"/>
                    </a:lnTo>
                    <a:lnTo>
                      <a:pt x="9911" y="20317"/>
                    </a:lnTo>
                    <a:lnTo>
                      <a:pt x="9689" y="20215"/>
                    </a:lnTo>
                    <a:lnTo>
                      <a:pt x="9512" y="20086"/>
                    </a:lnTo>
                    <a:lnTo>
                      <a:pt x="9378" y="19933"/>
                    </a:lnTo>
                    <a:lnTo>
                      <a:pt x="9289" y="19753"/>
                    </a:lnTo>
                    <a:lnTo>
                      <a:pt x="9245" y="19573"/>
                    </a:lnTo>
                    <a:lnTo>
                      <a:pt x="9289" y="19393"/>
                    </a:lnTo>
                    <a:lnTo>
                      <a:pt x="9378" y="19214"/>
                    </a:lnTo>
                    <a:lnTo>
                      <a:pt x="9512" y="19060"/>
                    </a:lnTo>
                    <a:lnTo>
                      <a:pt x="9689" y="18932"/>
                    </a:lnTo>
                    <a:lnTo>
                      <a:pt x="9911" y="18829"/>
                    </a:lnTo>
                    <a:lnTo>
                      <a:pt x="10178" y="18752"/>
                    </a:lnTo>
                    <a:lnTo>
                      <a:pt x="10490" y="18701"/>
                    </a:lnTo>
                    <a:lnTo>
                      <a:pt x="10800" y="18675"/>
                    </a:lnTo>
                    <a:lnTo>
                      <a:pt x="11112" y="18701"/>
                    </a:lnTo>
                    <a:lnTo>
                      <a:pt x="11422" y="18752"/>
                    </a:lnTo>
                    <a:lnTo>
                      <a:pt x="11689" y="18829"/>
                    </a:lnTo>
                    <a:lnTo>
                      <a:pt x="11911" y="18932"/>
                    </a:lnTo>
                    <a:lnTo>
                      <a:pt x="12088" y="19060"/>
                    </a:lnTo>
                    <a:lnTo>
                      <a:pt x="12223" y="19214"/>
                    </a:lnTo>
                    <a:lnTo>
                      <a:pt x="12311" y="19393"/>
                    </a:lnTo>
                    <a:lnTo>
                      <a:pt x="12357" y="19573"/>
                    </a:lnTo>
                    <a:lnTo>
                      <a:pt x="12311" y="19753"/>
                    </a:lnTo>
                    <a:lnTo>
                      <a:pt x="12223" y="19933"/>
                    </a:lnTo>
                    <a:lnTo>
                      <a:pt x="12088" y="20086"/>
                    </a:lnTo>
                    <a:lnTo>
                      <a:pt x="11911" y="20215"/>
                    </a:lnTo>
                    <a:lnTo>
                      <a:pt x="11689" y="20317"/>
                    </a:lnTo>
                    <a:lnTo>
                      <a:pt x="11422" y="20394"/>
                    </a:lnTo>
                    <a:lnTo>
                      <a:pt x="11112" y="20446"/>
                    </a:lnTo>
                    <a:lnTo>
                      <a:pt x="10800" y="20471"/>
                    </a:lnTo>
                    <a:close/>
                    <a:moveTo>
                      <a:pt x="19246" y="17547"/>
                    </a:moveTo>
                    <a:lnTo>
                      <a:pt x="2356" y="17547"/>
                    </a:lnTo>
                    <a:lnTo>
                      <a:pt x="2356" y="2693"/>
                    </a:lnTo>
                    <a:lnTo>
                      <a:pt x="19246" y="2693"/>
                    </a:lnTo>
                    <a:lnTo>
                      <a:pt x="19246" y="17547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8" name="Shape 728"/>
              <p:cNvSpPr/>
              <p:nvPr/>
            </p:nvSpPr>
            <p:spPr>
              <a:xfrm>
                <a:off x="1616188" y="40964"/>
                <a:ext cx="351077" cy="349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5" y="11497"/>
                    </a:moveTo>
                    <a:lnTo>
                      <a:pt x="10863" y="1362"/>
                    </a:lnTo>
                    <a:lnTo>
                      <a:pt x="10989" y="1235"/>
                    </a:lnTo>
                    <a:lnTo>
                      <a:pt x="11114" y="1077"/>
                    </a:lnTo>
                    <a:lnTo>
                      <a:pt x="11461" y="854"/>
                    </a:lnTo>
                    <a:lnTo>
                      <a:pt x="11839" y="633"/>
                    </a:lnTo>
                    <a:lnTo>
                      <a:pt x="12217" y="411"/>
                    </a:lnTo>
                    <a:lnTo>
                      <a:pt x="12720" y="221"/>
                    </a:lnTo>
                    <a:lnTo>
                      <a:pt x="13161" y="95"/>
                    </a:lnTo>
                    <a:lnTo>
                      <a:pt x="13570" y="31"/>
                    </a:lnTo>
                    <a:lnTo>
                      <a:pt x="13980" y="0"/>
                    </a:lnTo>
                    <a:lnTo>
                      <a:pt x="19993" y="0"/>
                    </a:lnTo>
                    <a:lnTo>
                      <a:pt x="20151" y="62"/>
                    </a:lnTo>
                    <a:lnTo>
                      <a:pt x="20497" y="157"/>
                    </a:lnTo>
                    <a:lnTo>
                      <a:pt x="20813" y="349"/>
                    </a:lnTo>
                    <a:lnTo>
                      <a:pt x="21065" y="538"/>
                    </a:lnTo>
                    <a:lnTo>
                      <a:pt x="21190" y="697"/>
                    </a:lnTo>
                    <a:lnTo>
                      <a:pt x="21316" y="854"/>
                    </a:lnTo>
                    <a:lnTo>
                      <a:pt x="21410" y="1013"/>
                    </a:lnTo>
                    <a:lnTo>
                      <a:pt x="21473" y="1172"/>
                    </a:lnTo>
                    <a:lnTo>
                      <a:pt x="21537" y="1362"/>
                    </a:lnTo>
                    <a:lnTo>
                      <a:pt x="21568" y="1520"/>
                    </a:lnTo>
                    <a:lnTo>
                      <a:pt x="21600" y="1931"/>
                    </a:lnTo>
                    <a:lnTo>
                      <a:pt x="21600" y="7791"/>
                    </a:lnTo>
                    <a:lnTo>
                      <a:pt x="21568" y="8203"/>
                    </a:lnTo>
                    <a:lnTo>
                      <a:pt x="21506" y="8614"/>
                    </a:lnTo>
                    <a:lnTo>
                      <a:pt x="21379" y="9026"/>
                    </a:lnTo>
                    <a:lnTo>
                      <a:pt x="21190" y="9437"/>
                    </a:lnTo>
                    <a:lnTo>
                      <a:pt x="21127" y="9691"/>
                    </a:lnTo>
                    <a:lnTo>
                      <a:pt x="21065" y="9913"/>
                    </a:lnTo>
                    <a:lnTo>
                      <a:pt x="20938" y="10103"/>
                    </a:lnTo>
                    <a:lnTo>
                      <a:pt x="20844" y="10293"/>
                    </a:lnTo>
                    <a:lnTo>
                      <a:pt x="20592" y="10610"/>
                    </a:lnTo>
                    <a:lnTo>
                      <a:pt x="20372" y="10926"/>
                    </a:lnTo>
                    <a:lnTo>
                      <a:pt x="10201" y="21062"/>
                    </a:lnTo>
                    <a:lnTo>
                      <a:pt x="9949" y="21315"/>
                    </a:lnTo>
                    <a:lnTo>
                      <a:pt x="9792" y="21410"/>
                    </a:lnTo>
                    <a:lnTo>
                      <a:pt x="9635" y="21473"/>
                    </a:lnTo>
                    <a:lnTo>
                      <a:pt x="9289" y="21567"/>
                    </a:lnTo>
                    <a:lnTo>
                      <a:pt x="8973" y="21600"/>
                    </a:lnTo>
                    <a:lnTo>
                      <a:pt x="8596" y="21567"/>
                    </a:lnTo>
                    <a:lnTo>
                      <a:pt x="8407" y="21536"/>
                    </a:lnTo>
                    <a:lnTo>
                      <a:pt x="8249" y="21473"/>
                    </a:lnTo>
                    <a:lnTo>
                      <a:pt x="8061" y="21410"/>
                    </a:lnTo>
                    <a:lnTo>
                      <a:pt x="7903" y="21315"/>
                    </a:lnTo>
                    <a:lnTo>
                      <a:pt x="7745" y="21188"/>
                    </a:lnTo>
                    <a:lnTo>
                      <a:pt x="7620" y="21062"/>
                    </a:lnTo>
                    <a:lnTo>
                      <a:pt x="535" y="14094"/>
                    </a:lnTo>
                    <a:lnTo>
                      <a:pt x="346" y="13777"/>
                    </a:lnTo>
                    <a:lnTo>
                      <a:pt x="158" y="13461"/>
                    </a:lnTo>
                    <a:lnTo>
                      <a:pt x="31" y="13143"/>
                    </a:lnTo>
                    <a:lnTo>
                      <a:pt x="0" y="13017"/>
                    </a:lnTo>
                    <a:lnTo>
                      <a:pt x="0" y="12636"/>
                    </a:lnTo>
                    <a:lnTo>
                      <a:pt x="31" y="12479"/>
                    </a:lnTo>
                    <a:lnTo>
                      <a:pt x="158" y="12130"/>
                    </a:lnTo>
                    <a:lnTo>
                      <a:pt x="346" y="11782"/>
                    </a:lnTo>
                    <a:lnTo>
                      <a:pt x="535" y="11497"/>
                    </a:lnTo>
                    <a:close/>
                    <a:moveTo>
                      <a:pt x="16184" y="5447"/>
                    </a:moveTo>
                    <a:lnTo>
                      <a:pt x="16404" y="5637"/>
                    </a:lnTo>
                    <a:lnTo>
                      <a:pt x="16624" y="5763"/>
                    </a:lnTo>
                    <a:lnTo>
                      <a:pt x="16845" y="5827"/>
                    </a:lnTo>
                    <a:lnTo>
                      <a:pt x="17380" y="5827"/>
                    </a:lnTo>
                    <a:lnTo>
                      <a:pt x="17601" y="5763"/>
                    </a:lnTo>
                    <a:lnTo>
                      <a:pt x="17790" y="5637"/>
                    </a:lnTo>
                    <a:lnTo>
                      <a:pt x="17947" y="5447"/>
                    </a:lnTo>
                    <a:lnTo>
                      <a:pt x="18137" y="5258"/>
                    </a:lnTo>
                    <a:lnTo>
                      <a:pt x="18231" y="5035"/>
                    </a:lnTo>
                    <a:lnTo>
                      <a:pt x="18293" y="4845"/>
                    </a:lnTo>
                    <a:lnTo>
                      <a:pt x="18325" y="4624"/>
                    </a:lnTo>
                    <a:lnTo>
                      <a:pt x="18293" y="4371"/>
                    </a:lnTo>
                    <a:lnTo>
                      <a:pt x="18231" y="4117"/>
                    </a:lnTo>
                    <a:lnTo>
                      <a:pt x="18137" y="3895"/>
                    </a:lnTo>
                    <a:lnTo>
                      <a:pt x="17947" y="3705"/>
                    </a:lnTo>
                    <a:lnTo>
                      <a:pt x="17790" y="3546"/>
                    </a:lnTo>
                    <a:lnTo>
                      <a:pt x="17601" y="3451"/>
                    </a:lnTo>
                    <a:lnTo>
                      <a:pt x="17380" y="3356"/>
                    </a:lnTo>
                    <a:lnTo>
                      <a:pt x="17128" y="3325"/>
                    </a:lnTo>
                    <a:lnTo>
                      <a:pt x="16845" y="3356"/>
                    </a:lnTo>
                    <a:lnTo>
                      <a:pt x="16624" y="3451"/>
                    </a:lnTo>
                    <a:lnTo>
                      <a:pt x="16404" y="3546"/>
                    </a:lnTo>
                    <a:lnTo>
                      <a:pt x="16184" y="3705"/>
                    </a:lnTo>
                    <a:lnTo>
                      <a:pt x="16089" y="3895"/>
                    </a:lnTo>
                    <a:lnTo>
                      <a:pt x="15994" y="4117"/>
                    </a:lnTo>
                    <a:lnTo>
                      <a:pt x="15932" y="4371"/>
                    </a:lnTo>
                    <a:lnTo>
                      <a:pt x="15932" y="4845"/>
                    </a:lnTo>
                    <a:lnTo>
                      <a:pt x="15994" y="5035"/>
                    </a:lnTo>
                    <a:lnTo>
                      <a:pt x="16089" y="5258"/>
                    </a:lnTo>
                    <a:lnTo>
                      <a:pt x="16184" y="5447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42" name="Group 742"/>
            <p:cNvGrpSpPr/>
            <p:nvPr/>
          </p:nvGrpSpPr>
          <p:grpSpPr>
            <a:xfrm>
              <a:off x="25604" y="5007469"/>
              <a:ext cx="2054740" cy="376650"/>
              <a:chOff x="20" y="21"/>
              <a:chExt cx="2054738" cy="376649"/>
            </a:xfrm>
          </p:grpSpPr>
          <p:grpSp>
            <p:nvGrpSpPr>
              <p:cNvPr id="737" name="Group 737"/>
              <p:cNvGrpSpPr/>
              <p:nvPr/>
            </p:nvGrpSpPr>
            <p:grpSpPr>
              <a:xfrm>
                <a:off x="853895" y="21"/>
                <a:ext cx="359272" cy="376650"/>
                <a:chOff x="0" y="21"/>
                <a:chExt cx="359271" cy="376649"/>
              </a:xfrm>
            </p:grpSpPr>
            <p:sp>
              <p:nvSpPr>
                <p:cNvPr id="730" name="Shape 730"/>
                <p:cNvSpPr/>
                <p:nvPr/>
              </p:nvSpPr>
              <p:spPr>
                <a:xfrm>
                  <a:off x="-1" y="46080"/>
                  <a:ext cx="316785" cy="3167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925" y="1918"/>
                      </a:moveTo>
                      <a:lnTo>
                        <a:pt x="16262" y="1466"/>
                      </a:lnTo>
                      <a:lnTo>
                        <a:pt x="15564" y="1116"/>
                      </a:lnTo>
                      <a:lnTo>
                        <a:pt x="14830" y="768"/>
                      </a:lnTo>
                      <a:lnTo>
                        <a:pt x="14064" y="489"/>
                      </a:lnTo>
                      <a:lnTo>
                        <a:pt x="13296" y="279"/>
                      </a:lnTo>
                      <a:lnTo>
                        <a:pt x="12493" y="139"/>
                      </a:lnTo>
                      <a:lnTo>
                        <a:pt x="11655" y="34"/>
                      </a:lnTo>
                      <a:lnTo>
                        <a:pt x="10819" y="0"/>
                      </a:lnTo>
                      <a:lnTo>
                        <a:pt x="10260" y="0"/>
                      </a:lnTo>
                      <a:lnTo>
                        <a:pt x="9701" y="70"/>
                      </a:lnTo>
                      <a:lnTo>
                        <a:pt x="9178" y="139"/>
                      </a:lnTo>
                      <a:lnTo>
                        <a:pt x="8655" y="209"/>
                      </a:lnTo>
                      <a:lnTo>
                        <a:pt x="8131" y="348"/>
                      </a:lnTo>
                      <a:lnTo>
                        <a:pt x="7608" y="489"/>
                      </a:lnTo>
                      <a:lnTo>
                        <a:pt x="7119" y="663"/>
                      </a:lnTo>
                      <a:lnTo>
                        <a:pt x="6631" y="837"/>
                      </a:lnTo>
                      <a:lnTo>
                        <a:pt x="6142" y="1046"/>
                      </a:lnTo>
                      <a:lnTo>
                        <a:pt x="5688" y="1291"/>
                      </a:lnTo>
                      <a:lnTo>
                        <a:pt x="5235" y="1570"/>
                      </a:lnTo>
                      <a:lnTo>
                        <a:pt x="4781" y="1850"/>
                      </a:lnTo>
                      <a:lnTo>
                        <a:pt x="4363" y="2128"/>
                      </a:lnTo>
                      <a:lnTo>
                        <a:pt x="3944" y="2477"/>
                      </a:lnTo>
                      <a:lnTo>
                        <a:pt x="3560" y="2791"/>
                      </a:lnTo>
                      <a:lnTo>
                        <a:pt x="2827" y="3525"/>
                      </a:lnTo>
                      <a:lnTo>
                        <a:pt x="2479" y="3943"/>
                      </a:lnTo>
                      <a:lnTo>
                        <a:pt x="2163" y="4327"/>
                      </a:lnTo>
                      <a:lnTo>
                        <a:pt x="1850" y="4745"/>
                      </a:lnTo>
                      <a:lnTo>
                        <a:pt x="1570" y="5199"/>
                      </a:lnTo>
                      <a:lnTo>
                        <a:pt x="1327" y="5652"/>
                      </a:lnTo>
                      <a:lnTo>
                        <a:pt x="1082" y="6106"/>
                      </a:lnTo>
                      <a:lnTo>
                        <a:pt x="663" y="7083"/>
                      </a:lnTo>
                      <a:lnTo>
                        <a:pt x="489" y="7572"/>
                      </a:lnTo>
                      <a:lnTo>
                        <a:pt x="350" y="8095"/>
                      </a:lnTo>
                      <a:lnTo>
                        <a:pt x="245" y="8618"/>
                      </a:lnTo>
                      <a:lnTo>
                        <a:pt x="140" y="9142"/>
                      </a:lnTo>
                      <a:lnTo>
                        <a:pt x="70" y="9700"/>
                      </a:lnTo>
                      <a:lnTo>
                        <a:pt x="36" y="10224"/>
                      </a:lnTo>
                      <a:lnTo>
                        <a:pt x="0" y="10781"/>
                      </a:lnTo>
                      <a:lnTo>
                        <a:pt x="36" y="11340"/>
                      </a:lnTo>
                      <a:lnTo>
                        <a:pt x="70" y="11899"/>
                      </a:lnTo>
                      <a:lnTo>
                        <a:pt x="140" y="12422"/>
                      </a:lnTo>
                      <a:lnTo>
                        <a:pt x="245" y="12981"/>
                      </a:lnTo>
                      <a:lnTo>
                        <a:pt x="350" y="13504"/>
                      </a:lnTo>
                      <a:lnTo>
                        <a:pt x="489" y="13992"/>
                      </a:lnTo>
                      <a:lnTo>
                        <a:pt x="663" y="14515"/>
                      </a:lnTo>
                      <a:lnTo>
                        <a:pt x="873" y="15004"/>
                      </a:lnTo>
                      <a:lnTo>
                        <a:pt x="1082" y="15458"/>
                      </a:lnTo>
                      <a:lnTo>
                        <a:pt x="1327" y="15946"/>
                      </a:lnTo>
                      <a:lnTo>
                        <a:pt x="1570" y="16401"/>
                      </a:lnTo>
                      <a:lnTo>
                        <a:pt x="1850" y="16819"/>
                      </a:lnTo>
                      <a:lnTo>
                        <a:pt x="2163" y="17237"/>
                      </a:lnTo>
                      <a:lnTo>
                        <a:pt x="2479" y="17656"/>
                      </a:lnTo>
                      <a:lnTo>
                        <a:pt x="2827" y="18040"/>
                      </a:lnTo>
                      <a:lnTo>
                        <a:pt x="3176" y="18424"/>
                      </a:lnTo>
                      <a:lnTo>
                        <a:pt x="3560" y="18773"/>
                      </a:lnTo>
                      <a:lnTo>
                        <a:pt x="3944" y="19121"/>
                      </a:lnTo>
                      <a:lnTo>
                        <a:pt x="4363" y="19437"/>
                      </a:lnTo>
                      <a:lnTo>
                        <a:pt x="4781" y="19750"/>
                      </a:lnTo>
                      <a:lnTo>
                        <a:pt x="5235" y="20030"/>
                      </a:lnTo>
                      <a:lnTo>
                        <a:pt x="5688" y="20273"/>
                      </a:lnTo>
                      <a:lnTo>
                        <a:pt x="6142" y="20518"/>
                      </a:lnTo>
                      <a:lnTo>
                        <a:pt x="7119" y="20937"/>
                      </a:lnTo>
                      <a:lnTo>
                        <a:pt x="7608" y="21111"/>
                      </a:lnTo>
                      <a:lnTo>
                        <a:pt x="8131" y="21250"/>
                      </a:lnTo>
                      <a:lnTo>
                        <a:pt x="8655" y="21355"/>
                      </a:lnTo>
                      <a:lnTo>
                        <a:pt x="9178" y="21460"/>
                      </a:lnTo>
                      <a:lnTo>
                        <a:pt x="9701" y="21530"/>
                      </a:lnTo>
                      <a:lnTo>
                        <a:pt x="10260" y="21564"/>
                      </a:lnTo>
                      <a:lnTo>
                        <a:pt x="10819" y="21600"/>
                      </a:lnTo>
                      <a:lnTo>
                        <a:pt x="11376" y="21564"/>
                      </a:lnTo>
                      <a:lnTo>
                        <a:pt x="11900" y="21530"/>
                      </a:lnTo>
                      <a:lnTo>
                        <a:pt x="12458" y="21460"/>
                      </a:lnTo>
                      <a:lnTo>
                        <a:pt x="12982" y="21355"/>
                      </a:lnTo>
                      <a:lnTo>
                        <a:pt x="13505" y="21250"/>
                      </a:lnTo>
                      <a:lnTo>
                        <a:pt x="14028" y="21111"/>
                      </a:lnTo>
                      <a:lnTo>
                        <a:pt x="14517" y="20937"/>
                      </a:lnTo>
                      <a:lnTo>
                        <a:pt x="15494" y="20518"/>
                      </a:lnTo>
                      <a:lnTo>
                        <a:pt x="15948" y="20273"/>
                      </a:lnTo>
                      <a:lnTo>
                        <a:pt x="16401" y="20030"/>
                      </a:lnTo>
                      <a:lnTo>
                        <a:pt x="16855" y="19750"/>
                      </a:lnTo>
                      <a:lnTo>
                        <a:pt x="17273" y="19437"/>
                      </a:lnTo>
                      <a:lnTo>
                        <a:pt x="17691" y="19121"/>
                      </a:lnTo>
                      <a:lnTo>
                        <a:pt x="18075" y="18773"/>
                      </a:lnTo>
                      <a:lnTo>
                        <a:pt x="18459" y="18424"/>
                      </a:lnTo>
                      <a:lnTo>
                        <a:pt x="18809" y="18040"/>
                      </a:lnTo>
                      <a:lnTo>
                        <a:pt x="19157" y="17656"/>
                      </a:lnTo>
                      <a:lnTo>
                        <a:pt x="19472" y="17237"/>
                      </a:lnTo>
                      <a:lnTo>
                        <a:pt x="19750" y="16819"/>
                      </a:lnTo>
                      <a:lnTo>
                        <a:pt x="20030" y="16401"/>
                      </a:lnTo>
                      <a:lnTo>
                        <a:pt x="20309" y="15946"/>
                      </a:lnTo>
                      <a:lnTo>
                        <a:pt x="20554" y="15458"/>
                      </a:lnTo>
                      <a:lnTo>
                        <a:pt x="20763" y="15004"/>
                      </a:lnTo>
                      <a:lnTo>
                        <a:pt x="20937" y="14515"/>
                      </a:lnTo>
                      <a:lnTo>
                        <a:pt x="21111" y="13992"/>
                      </a:lnTo>
                      <a:lnTo>
                        <a:pt x="21286" y="13504"/>
                      </a:lnTo>
                      <a:lnTo>
                        <a:pt x="21391" y="12981"/>
                      </a:lnTo>
                      <a:lnTo>
                        <a:pt x="21495" y="12422"/>
                      </a:lnTo>
                      <a:lnTo>
                        <a:pt x="21566" y="11899"/>
                      </a:lnTo>
                      <a:lnTo>
                        <a:pt x="21600" y="11340"/>
                      </a:lnTo>
                      <a:lnTo>
                        <a:pt x="21600" y="10781"/>
                      </a:lnTo>
                      <a:lnTo>
                        <a:pt x="21566" y="9910"/>
                      </a:lnTo>
                      <a:lnTo>
                        <a:pt x="21461" y="9038"/>
                      </a:lnTo>
                      <a:lnTo>
                        <a:pt x="21286" y="8200"/>
                      </a:lnTo>
                      <a:lnTo>
                        <a:pt x="21043" y="7397"/>
                      </a:lnTo>
                      <a:lnTo>
                        <a:pt x="20763" y="6595"/>
                      </a:lnTo>
                      <a:lnTo>
                        <a:pt x="20414" y="5827"/>
                      </a:lnTo>
                      <a:lnTo>
                        <a:pt x="19995" y="5129"/>
                      </a:lnTo>
                      <a:lnTo>
                        <a:pt x="19507" y="4431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31" name="Shape 731"/>
                <p:cNvSpPr/>
                <p:nvPr/>
              </p:nvSpPr>
              <p:spPr>
                <a:xfrm>
                  <a:off x="40953" y="87012"/>
                  <a:ext cx="234899" cy="2349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670" y="4612"/>
                      </a:moveTo>
                      <a:lnTo>
                        <a:pt x="20093" y="5271"/>
                      </a:lnTo>
                      <a:lnTo>
                        <a:pt x="20470" y="5976"/>
                      </a:lnTo>
                      <a:lnTo>
                        <a:pt x="20800" y="6730"/>
                      </a:lnTo>
                      <a:lnTo>
                        <a:pt x="21082" y="7483"/>
                      </a:lnTo>
                      <a:lnTo>
                        <a:pt x="21318" y="8283"/>
                      </a:lnTo>
                      <a:lnTo>
                        <a:pt x="21459" y="9083"/>
                      </a:lnTo>
                      <a:lnTo>
                        <a:pt x="21600" y="9930"/>
                      </a:lnTo>
                      <a:lnTo>
                        <a:pt x="21600" y="10776"/>
                      </a:lnTo>
                      <a:lnTo>
                        <a:pt x="21552" y="11906"/>
                      </a:lnTo>
                      <a:lnTo>
                        <a:pt x="21411" y="12988"/>
                      </a:lnTo>
                      <a:lnTo>
                        <a:pt x="21129" y="13977"/>
                      </a:lnTo>
                      <a:lnTo>
                        <a:pt x="20752" y="15011"/>
                      </a:lnTo>
                      <a:lnTo>
                        <a:pt x="20329" y="15954"/>
                      </a:lnTo>
                      <a:lnTo>
                        <a:pt x="19764" y="16800"/>
                      </a:lnTo>
                      <a:lnTo>
                        <a:pt x="19152" y="17647"/>
                      </a:lnTo>
                      <a:lnTo>
                        <a:pt x="18447" y="18400"/>
                      </a:lnTo>
                      <a:lnTo>
                        <a:pt x="17693" y="19106"/>
                      </a:lnTo>
                      <a:lnTo>
                        <a:pt x="16847" y="19718"/>
                      </a:lnTo>
                      <a:lnTo>
                        <a:pt x="15952" y="20282"/>
                      </a:lnTo>
                      <a:lnTo>
                        <a:pt x="15011" y="20754"/>
                      </a:lnTo>
                      <a:lnTo>
                        <a:pt x="14024" y="21082"/>
                      </a:lnTo>
                      <a:lnTo>
                        <a:pt x="12988" y="21364"/>
                      </a:lnTo>
                      <a:lnTo>
                        <a:pt x="11906" y="21554"/>
                      </a:lnTo>
                      <a:lnTo>
                        <a:pt x="10824" y="21600"/>
                      </a:lnTo>
                      <a:lnTo>
                        <a:pt x="9694" y="21554"/>
                      </a:lnTo>
                      <a:lnTo>
                        <a:pt x="8658" y="21364"/>
                      </a:lnTo>
                      <a:lnTo>
                        <a:pt x="7623" y="21082"/>
                      </a:lnTo>
                      <a:lnTo>
                        <a:pt x="6635" y="20754"/>
                      </a:lnTo>
                      <a:lnTo>
                        <a:pt x="5694" y="20282"/>
                      </a:lnTo>
                      <a:lnTo>
                        <a:pt x="4800" y="19718"/>
                      </a:lnTo>
                      <a:lnTo>
                        <a:pt x="3953" y="19106"/>
                      </a:lnTo>
                      <a:lnTo>
                        <a:pt x="3200" y="18400"/>
                      </a:lnTo>
                      <a:lnTo>
                        <a:pt x="2494" y="17647"/>
                      </a:lnTo>
                      <a:lnTo>
                        <a:pt x="1882" y="16800"/>
                      </a:lnTo>
                      <a:lnTo>
                        <a:pt x="1318" y="15954"/>
                      </a:lnTo>
                      <a:lnTo>
                        <a:pt x="895" y="15011"/>
                      </a:lnTo>
                      <a:lnTo>
                        <a:pt x="518" y="13977"/>
                      </a:lnTo>
                      <a:lnTo>
                        <a:pt x="236" y="12988"/>
                      </a:lnTo>
                      <a:lnTo>
                        <a:pt x="95" y="11906"/>
                      </a:lnTo>
                      <a:lnTo>
                        <a:pt x="0" y="10776"/>
                      </a:lnTo>
                      <a:lnTo>
                        <a:pt x="95" y="9694"/>
                      </a:lnTo>
                      <a:lnTo>
                        <a:pt x="236" y="8612"/>
                      </a:lnTo>
                      <a:lnTo>
                        <a:pt x="518" y="7576"/>
                      </a:lnTo>
                      <a:lnTo>
                        <a:pt x="895" y="6589"/>
                      </a:lnTo>
                      <a:lnTo>
                        <a:pt x="1318" y="5648"/>
                      </a:lnTo>
                      <a:lnTo>
                        <a:pt x="1882" y="4753"/>
                      </a:lnTo>
                      <a:lnTo>
                        <a:pt x="2494" y="3953"/>
                      </a:lnTo>
                      <a:lnTo>
                        <a:pt x="3200" y="3153"/>
                      </a:lnTo>
                      <a:lnTo>
                        <a:pt x="3953" y="2448"/>
                      </a:lnTo>
                      <a:lnTo>
                        <a:pt x="4800" y="1836"/>
                      </a:lnTo>
                      <a:lnTo>
                        <a:pt x="5694" y="1318"/>
                      </a:lnTo>
                      <a:lnTo>
                        <a:pt x="6635" y="848"/>
                      </a:lnTo>
                      <a:lnTo>
                        <a:pt x="7623" y="471"/>
                      </a:lnTo>
                      <a:lnTo>
                        <a:pt x="8658" y="236"/>
                      </a:lnTo>
                      <a:lnTo>
                        <a:pt x="9694" y="48"/>
                      </a:lnTo>
                      <a:lnTo>
                        <a:pt x="10824" y="0"/>
                      </a:lnTo>
                      <a:lnTo>
                        <a:pt x="11670" y="48"/>
                      </a:lnTo>
                      <a:lnTo>
                        <a:pt x="12517" y="141"/>
                      </a:lnTo>
                      <a:lnTo>
                        <a:pt x="13317" y="282"/>
                      </a:lnTo>
                      <a:lnTo>
                        <a:pt x="14117" y="518"/>
                      </a:lnTo>
                      <a:lnTo>
                        <a:pt x="14870" y="800"/>
                      </a:lnTo>
                      <a:lnTo>
                        <a:pt x="15624" y="1130"/>
                      </a:lnTo>
                      <a:lnTo>
                        <a:pt x="16329" y="1507"/>
                      </a:lnTo>
                      <a:lnTo>
                        <a:pt x="16988" y="193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32" name="Shape 732"/>
                <p:cNvSpPr/>
                <p:nvPr/>
              </p:nvSpPr>
              <p:spPr>
                <a:xfrm>
                  <a:off x="122838" y="168898"/>
                  <a:ext cx="71128" cy="711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47" y="8857"/>
                      </a:moveTo>
                      <a:lnTo>
                        <a:pt x="21600" y="10720"/>
                      </a:lnTo>
                      <a:lnTo>
                        <a:pt x="21600" y="11811"/>
                      </a:lnTo>
                      <a:lnTo>
                        <a:pt x="21447" y="12896"/>
                      </a:lnTo>
                      <a:lnTo>
                        <a:pt x="21134" y="13987"/>
                      </a:lnTo>
                      <a:lnTo>
                        <a:pt x="20822" y="14919"/>
                      </a:lnTo>
                      <a:lnTo>
                        <a:pt x="19890" y="16782"/>
                      </a:lnTo>
                      <a:lnTo>
                        <a:pt x="19271" y="17714"/>
                      </a:lnTo>
                      <a:lnTo>
                        <a:pt x="18492" y="18492"/>
                      </a:lnTo>
                      <a:lnTo>
                        <a:pt x="17714" y="19118"/>
                      </a:lnTo>
                      <a:lnTo>
                        <a:pt x="16935" y="19737"/>
                      </a:lnTo>
                      <a:lnTo>
                        <a:pt x="16004" y="20362"/>
                      </a:lnTo>
                      <a:lnTo>
                        <a:pt x="15072" y="20668"/>
                      </a:lnTo>
                      <a:lnTo>
                        <a:pt x="14141" y="21134"/>
                      </a:lnTo>
                      <a:lnTo>
                        <a:pt x="13049" y="21294"/>
                      </a:lnTo>
                      <a:lnTo>
                        <a:pt x="11965" y="21600"/>
                      </a:lnTo>
                      <a:lnTo>
                        <a:pt x="9789" y="21600"/>
                      </a:lnTo>
                      <a:lnTo>
                        <a:pt x="8704" y="21294"/>
                      </a:lnTo>
                      <a:lnTo>
                        <a:pt x="7613" y="21134"/>
                      </a:lnTo>
                      <a:lnTo>
                        <a:pt x="6681" y="20668"/>
                      </a:lnTo>
                      <a:lnTo>
                        <a:pt x="5749" y="20362"/>
                      </a:lnTo>
                      <a:lnTo>
                        <a:pt x="4818" y="19737"/>
                      </a:lnTo>
                      <a:lnTo>
                        <a:pt x="4039" y="19118"/>
                      </a:lnTo>
                      <a:lnTo>
                        <a:pt x="3261" y="18492"/>
                      </a:lnTo>
                      <a:lnTo>
                        <a:pt x="2482" y="17714"/>
                      </a:lnTo>
                      <a:lnTo>
                        <a:pt x="1863" y="16782"/>
                      </a:lnTo>
                      <a:lnTo>
                        <a:pt x="466" y="13987"/>
                      </a:lnTo>
                      <a:lnTo>
                        <a:pt x="306" y="12896"/>
                      </a:lnTo>
                      <a:lnTo>
                        <a:pt x="153" y="11811"/>
                      </a:lnTo>
                      <a:lnTo>
                        <a:pt x="0" y="10720"/>
                      </a:lnTo>
                      <a:lnTo>
                        <a:pt x="306" y="8551"/>
                      </a:lnTo>
                      <a:lnTo>
                        <a:pt x="466" y="7613"/>
                      </a:lnTo>
                      <a:lnTo>
                        <a:pt x="932" y="6528"/>
                      </a:lnTo>
                      <a:lnTo>
                        <a:pt x="1863" y="4665"/>
                      </a:lnTo>
                      <a:lnTo>
                        <a:pt x="2482" y="3886"/>
                      </a:lnTo>
                      <a:lnTo>
                        <a:pt x="3261" y="3108"/>
                      </a:lnTo>
                      <a:lnTo>
                        <a:pt x="4039" y="2489"/>
                      </a:lnTo>
                      <a:lnTo>
                        <a:pt x="4818" y="1863"/>
                      </a:lnTo>
                      <a:lnTo>
                        <a:pt x="5749" y="1244"/>
                      </a:lnTo>
                      <a:lnTo>
                        <a:pt x="6681" y="778"/>
                      </a:lnTo>
                      <a:lnTo>
                        <a:pt x="7613" y="466"/>
                      </a:lnTo>
                      <a:lnTo>
                        <a:pt x="8704" y="153"/>
                      </a:lnTo>
                      <a:lnTo>
                        <a:pt x="9789" y="0"/>
                      </a:lnTo>
                      <a:lnTo>
                        <a:pt x="10880" y="0"/>
                      </a:lnTo>
                      <a:lnTo>
                        <a:pt x="12743" y="153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33" name="Shape 733"/>
                <p:cNvSpPr/>
                <p:nvPr/>
              </p:nvSpPr>
              <p:spPr>
                <a:xfrm>
                  <a:off x="81885" y="127966"/>
                  <a:ext cx="153014" cy="1530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110" y="1370"/>
                      </a:moveTo>
                      <a:lnTo>
                        <a:pt x="14956" y="795"/>
                      </a:lnTo>
                      <a:lnTo>
                        <a:pt x="14306" y="575"/>
                      </a:lnTo>
                      <a:lnTo>
                        <a:pt x="13654" y="359"/>
                      </a:lnTo>
                      <a:lnTo>
                        <a:pt x="12933" y="217"/>
                      </a:lnTo>
                      <a:lnTo>
                        <a:pt x="12283" y="71"/>
                      </a:lnTo>
                      <a:lnTo>
                        <a:pt x="11559" y="0"/>
                      </a:lnTo>
                      <a:lnTo>
                        <a:pt x="10839" y="0"/>
                      </a:lnTo>
                      <a:lnTo>
                        <a:pt x="9753" y="71"/>
                      </a:lnTo>
                      <a:lnTo>
                        <a:pt x="8670" y="217"/>
                      </a:lnTo>
                      <a:lnTo>
                        <a:pt x="7588" y="433"/>
                      </a:lnTo>
                      <a:lnTo>
                        <a:pt x="5707" y="1299"/>
                      </a:lnTo>
                      <a:lnTo>
                        <a:pt x="4770" y="1803"/>
                      </a:lnTo>
                      <a:lnTo>
                        <a:pt x="3975" y="2456"/>
                      </a:lnTo>
                      <a:lnTo>
                        <a:pt x="3180" y="3177"/>
                      </a:lnTo>
                      <a:lnTo>
                        <a:pt x="2456" y="3901"/>
                      </a:lnTo>
                      <a:lnTo>
                        <a:pt x="1878" y="4767"/>
                      </a:lnTo>
                      <a:lnTo>
                        <a:pt x="1302" y="5633"/>
                      </a:lnTo>
                      <a:lnTo>
                        <a:pt x="869" y="6573"/>
                      </a:lnTo>
                      <a:lnTo>
                        <a:pt x="507" y="7585"/>
                      </a:lnTo>
                      <a:lnTo>
                        <a:pt x="217" y="8596"/>
                      </a:lnTo>
                      <a:lnTo>
                        <a:pt x="74" y="9679"/>
                      </a:lnTo>
                      <a:lnTo>
                        <a:pt x="0" y="10761"/>
                      </a:lnTo>
                      <a:lnTo>
                        <a:pt x="74" y="11918"/>
                      </a:lnTo>
                      <a:lnTo>
                        <a:pt x="217" y="12930"/>
                      </a:lnTo>
                      <a:lnTo>
                        <a:pt x="507" y="14012"/>
                      </a:lnTo>
                      <a:lnTo>
                        <a:pt x="869" y="15024"/>
                      </a:lnTo>
                      <a:lnTo>
                        <a:pt x="1302" y="15964"/>
                      </a:lnTo>
                      <a:lnTo>
                        <a:pt x="1878" y="16830"/>
                      </a:lnTo>
                      <a:lnTo>
                        <a:pt x="2456" y="17625"/>
                      </a:lnTo>
                      <a:lnTo>
                        <a:pt x="3180" y="18420"/>
                      </a:lnTo>
                      <a:lnTo>
                        <a:pt x="3975" y="19144"/>
                      </a:lnTo>
                      <a:lnTo>
                        <a:pt x="4770" y="19722"/>
                      </a:lnTo>
                      <a:lnTo>
                        <a:pt x="5707" y="20298"/>
                      </a:lnTo>
                      <a:lnTo>
                        <a:pt x="6647" y="20731"/>
                      </a:lnTo>
                      <a:lnTo>
                        <a:pt x="7588" y="21093"/>
                      </a:lnTo>
                      <a:lnTo>
                        <a:pt x="8670" y="21383"/>
                      </a:lnTo>
                      <a:lnTo>
                        <a:pt x="9753" y="21526"/>
                      </a:lnTo>
                      <a:lnTo>
                        <a:pt x="10839" y="21600"/>
                      </a:lnTo>
                      <a:lnTo>
                        <a:pt x="11921" y="21526"/>
                      </a:lnTo>
                      <a:lnTo>
                        <a:pt x="13004" y="21383"/>
                      </a:lnTo>
                      <a:lnTo>
                        <a:pt x="14015" y="21093"/>
                      </a:lnTo>
                      <a:lnTo>
                        <a:pt x="15027" y="20731"/>
                      </a:lnTo>
                      <a:lnTo>
                        <a:pt x="15967" y="20298"/>
                      </a:lnTo>
                      <a:lnTo>
                        <a:pt x="16833" y="19722"/>
                      </a:lnTo>
                      <a:lnTo>
                        <a:pt x="17699" y="19144"/>
                      </a:lnTo>
                      <a:lnTo>
                        <a:pt x="18494" y="18420"/>
                      </a:lnTo>
                      <a:lnTo>
                        <a:pt x="19144" y="17625"/>
                      </a:lnTo>
                      <a:lnTo>
                        <a:pt x="19797" y="16830"/>
                      </a:lnTo>
                      <a:lnTo>
                        <a:pt x="20301" y="15964"/>
                      </a:lnTo>
                      <a:lnTo>
                        <a:pt x="20805" y="15024"/>
                      </a:lnTo>
                      <a:lnTo>
                        <a:pt x="21167" y="14012"/>
                      </a:lnTo>
                      <a:lnTo>
                        <a:pt x="21383" y="12930"/>
                      </a:lnTo>
                      <a:lnTo>
                        <a:pt x="21600" y="11918"/>
                      </a:lnTo>
                      <a:lnTo>
                        <a:pt x="21600" y="10041"/>
                      </a:lnTo>
                      <a:lnTo>
                        <a:pt x="21529" y="9391"/>
                      </a:lnTo>
                      <a:lnTo>
                        <a:pt x="21458" y="8667"/>
                      </a:lnTo>
                      <a:lnTo>
                        <a:pt x="21241" y="8018"/>
                      </a:lnTo>
                      <a:lnTo>
                        <a:pt x="21096" y="7368"/>
                      </a:lnTo>
                      <a:lnTo>
                        <a:pt x="20805" y="6718"/>
                      </a:lnTo>
                      <a:lnTo>
                        <a:pt x="20230" y="549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34" name="Shape 734"/>
                <p:cNvSpPr/>
                <p:nvPr/>
              </p:nvSpPr>
              <p:spPr>
                <a:xfrm>
                  <a:off x="8720" y="317309"/>
                  <a:ext cx="62933" cy="593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537" y="0"/>
                      </a:moveTo>
                      <a:lnTo>
                        <a:pt x="2106" y="8938"/>
                      </a:lnTo>
                      <a:lnTo>
                        <a:pt x="1226" y="10055"/>
                      </a:lnTo>
                      <a:lnTo>
                        <a:pt x="526" y="11362"/>
                      </a:lnTo>
                      <a:lnTo>
                        <a:pt x="173" y="12662"/>
                      </a:lnTo>
                      <a:lnTo>
                        <a:pt x="0" y="14153"/>
                      </a:lnTo>
                      <a:lnTo>
                        <a:pt x="173" y="15644"/>
                      </a:lnTo>
                      <a:lnTo>
                        <a:pt x="526" y="16944"/>
                      </a:lnTo>
                      <a:lnTo>
                        <a:pt x="1226" y="18251"/>
                      </a:lnTo>
                      <a:lnTo>
                        <a:pt x="2106" y="19367"/>
                      </a:lnTo>
                      <a:lnTo>
                        <a:pt x="3159" y="20300"/>
                      </a:lnTo>
                      <a:lnTo>
                        <a:pt x="4385" y="21042"/>
                      </a:lnTo>
                      <a:lnTo>
                        <a:pt x="5791" y="21416"/>
                      </a:lnTo>
                      <a:lnTo>
                        <a:pt x="7025" y="21600"/>
                      </a:lnTo>
                      <a:lnTo>
                        <a:pt x="8431" y="21416"/>
                      </a:lnTo>
                      <a:lnTo>
                        <a:pt x="9657" y="21042"/>
                      </a:lnTo>
                      <a:lnTo>
                        <a:pt x="10890" y="20300"/>
                      </a:lnTo>
                      <a:lnTo>
                        <a:pt x="12116" y="19367"/>
                      </a:lnTo>
                      <a:lnTo>
                        <a:pt x="20547" y="10429"/>
                      </a:lnTo>
                      <a:lnTo>
                        <a:pt x="21600" y="9122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35" name="Shape 735"/>
                <p:cNvSpPr/>
                <p:nvPr/>
              </p:nvSpPr>
              <p:spPr>
                <a:xfrm>
                  <a:off x="245656" y="317309"/>
                  <a:ext cx="62429" cy="593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9122"/>
                      </a:moveTo>
                      <a:lnTo>
                        <a:pt x="887" y="10429"/>
                      </a:lnTo>
                      <a:lnTo>
                        <a:pt x="9560" y="19367"/>
                      </a:lnTo>
                      <a:lnTo>
                        <a:pt x="10622" y="20300"/>
                      </a:lnTo>
                      <a:lnTo>
                        <a:pt x="11865" y="21042"/>
                      </a:lnTo>
                      <a:lnTo>
                        <a:pt x="13276" y="21416"/>
                      </a:lnTo>
                      <a:lnTo>
                        <a:pt x="14519" y="21600"/>
                      </a:lnTo>
                      <a:lnTo>
                        <a:pt x="15936" y="21416"/>
                      </a:lnTo>
                      <a:lnTo>
                        <a:pt x="17172" y="21042"/>
                      </a:lnTo>
                      <a:lnTo>
                        <a:pt x="18416" y="20300"/>
                      </a:lnTo>
                      <a:lnTo>
                        <a:pt x="19652" y="19367"/>
                      </a:lnTo>
                      <a:lnTo>
                        <a:pt x="20539" y="18251"/>
                      </a:lnTo>
                      <a:lnTo>
                        <a:pt x="21244" y="16944"/>
                      </a:lnTo>
                      <a:lnTo>
                        <a:pt x="21600" y="15644"/>
                      </a:lnTo>
                      <a:lnTo>
                        <a:pt x="21600" y="12662"/>
                      </a:lnTo>
                      <a:lnTo>
                        <a:pt x="21244" y="11362"/>
                      </a:lnTo>
                      <a:lnTo>
                        <a:pt x="20539" y="10055"/>
                      </a:lnTo>
                      <a:lnTo>
                        <a:pt x="19652" y="8938"/>
                      </a:lnTo>
                      <a:lnTo>
                        <a:pt x="11153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36" name="Shape 736"/>
                <p:cNvSpPr/>
                <p:nvPr/>
              </p:nvSpPr>
              <p:spPr>
                <a:xfrm>
                  <a:off x="148410" y="20"/>
                  <a:ext cx="210862" cy="214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918" y="5103"/>
                      </a:moveTo>
                      <a:lnTo>
                        <a:pt x="18664" y="4690"/>
                      </a:lnTo>
                      <a:lnTo>
                        <a:pt x="21023" y="2371"/>
                      </a:lnTo>
                      <a:lnTo>
                        <a:pt x="21126" y="2165"/>
                      </a:lnTo>
                      <a:lnTo>
                        <a:pt x="21180" y="2011"/>
                      </a:lnTo>
                      <a:lnTo>
                        <a:pt x="21180" y="1598"/>
                      </a:lnTo>
                      <a:lnTo>
                        <a:pt x="21126" y="1391"/>
                      </a:lnTo>
                      <a:lnTo>
                        <a:pt x="21023" y="1236"/>
                      </a:lnTo>
                      <a:lnTo>
                        <a:pt x="20709" y="927"/>
                      </a:lnTo>
                      <a:lnTo>
                        <a:pt x="20552" y="825"/>
                      </a:lnTo>
                      <a:lnTo>
                        <a:pt x="20341" y="773"/>
                      </a:lnTo>
                      <a:lnTo>
                        <a:pt x="19921" y="773"/>
                      </a:lnTo>
                      <a:lnTo>
                        <a:pt x="19764" y="825"/>
                      </a:lnTo>
                      <a:lnTo>
                        <a:pt x="19555" y="927"/>
                      </a:lnTo>
                      <a:lnTo>
                        <a:pt x="16933" y="3505"/>
                      </a:lnTo>
                      <a:lnTo>
                        <a:pt x="16828" y="3145"/>
                      </a:lnTo>
                      <a:lnTo>
                        <a:pt x="16357" y="669"/>
                      </a:lnTo>
                      <a:lnTo>
                        <a:pt x="16305" y="413"/>
                      </a:lnTo>
                      <a:lnTo>
                        <a:pt x="16199" y="205"/>
                      </a:lnTo>
                      <a:lnTo>
                        <a:pt x="16094" y="104"/>
                      </a:lnTo>
                      <a:lnTo>
                        <a:pt x="15937" y="0"/>
                      </a:lnTo>
                      <a:lnTo>
                        <a:pt x="15780" y="0"/>
                      </a:lnTo>
                      <a:lnTo>
                        <a:pt x="15571" y="51"/>
                      </a:lnTo>
                      <a:lnTo>
                        <a:pt x="15414" y="155"/>
                      </a:lnTo>
                      <a:lnTo>
                        <a:pt x="15203" y="309"/>
                      </a:lnTo>
                      <a:lnTo>
                        <a:pt x="11692" y="3710"/>
                      </a:lnTo>
                      <a:lnTo>
                        <a:pt x="11533" y="3918"/>
                      </a:lnTo>
                      <a:lnTo>
                        <a:pt x="11376" y="4176"/>
                      </a:lnTo>
                      <a:lnTo>
                        <a:pt x="11219" y="4485"/>
                      </a:lnTo>
                      <a:lnTo>
                        <a:pt x="11115" y="4743"/>
                      </a:lnTo>
                      <a:lnTo>
                        <a:pt x="11062" y="5052"/>
                      </a:lnTo>
                      <a:lnTo>
                        <a:pt x="11010" y="5361"/>
                      </a:lnTo>
                      <a:lnTo>
                        <a:pt x="11010" y="5929"/>
                      </a:lnTo>
                      <a:lnTo>
                        <a:pt x="11481" y="8403"/>
                      </a:lnTo>
                      <a:lnTo>
                        <a:pt x="11587" y="8763"/>
                      </a:lnTo>
                      <a:lnTo>
                        <a:pt x="316" y="19847"/>
                      </a:lnTo>
                      <a:lnTo>
                        <a:pt x="157" y="20002"/>
                      </a:lnTo>
                      <a:lnTo>
                        <a:pt x="54" y="20207"/>
                      </a:lnTo>
                      <a:lnTo>
                        <a:pt x="0" y="20413"/>
                      </a:lnTo>
                      <a:lnTo>
                        <a:pt x="0" y="20775"/>
                      </a:lnTo>
                      <a:lnTo>
                        <a:pt x="54" y="20980"/>
                      </a:lnTo>
                      <a:lnTo>
                        <a:pt x="157" y="21134"/>
                      </a:lnTo>
                      <a:lnTo>
                        <a:pt x="316" y="21289"/>
                      </a:lnTo>
                      <a:lnTo>
                        <a:pt x="474" y="21445"/>
                      </a:lnTo>
                      <a:lnTo>
                        <a:pt x="631" y="21547"/>
                      </a:lnTo>
                      <a:lnTo>
                        <a:pt x="839" y="21600"/>
                      </a:lnTo>
                      <a:lnTo>
                        <a:pt x="1259" y="21600"/>
                      </a:lnTo>
                      <a:lnTo>
                        <a:pt x="1416" y="21547"/>
                      </a:lnTo>
                      <a:lnTo>
                        <a:pt x="1625" y="21445"/>
                      </a:lnTo>
                      <a:lnTo>
                        <a:pt x="1782" y="21289"/>
                      </a:lnTo>
                      <a:lnTo>
                        <a:pt x="13317" y="10001"/>
                      </a:lnTo>
                      <a:lnTo>
                        <a:pt x="15571" y="10361"/>
                      </a:lnTo>
                      <a:lnTo>
                        <a:pt x="15834" y="10414"/>
                      </a:lnTo>
                      <a:lnTo>
                        <a:pt x="16148" y="10414"/>
                      </a:lnTo>
                      <a:lnTo>
                        <a:pt x="16410" y="10361"/>
                      </a:lnTo>
                      <a:lnTo>
                        <a:pt x="16725" y="10259"/>
                      </a:lnTo>
                      <a:lnTo>
                        <a:pt x="17039" y="10155"/>
                      </a:lnTo>
                      <a:lnTo>
                        <a:pt x="17302" y="10052"/>
                      </a:lnTo>
                      <a:lnTo>
                        <a:pt x="17562" y="9897"/>
                      </a:lnTo>
                      <a:lnTo>
                        <a:pt x="17773" y="9692"/>
                      </a:lnTo>
                      <a:lnTo>
                        <a:pt x="21443" y="6083"/>
                      </a:lnTo>
                      <a:lnTo>
                        <a:pt x="21546" y="5876"/>
                      </a:lnTo>
                      <a:lnTo>
                        <a:pt x="21600" y="5721"/>
                      </a:lnTo>
                      <a:lnTo>
                        <a:pt x="21546" y="5516"/>
                      </a:lnTo>
                      <a:lnTo>
                        <a:pt x="21495" y="5412"/>
                      </a:lnTo>
                      <a:lnTo>
                        <a:pt x="21337" y="5258"/>
                      </a:lnTo>
                      <a:lnTo>
                        <a:pt x="21126" y="5154"/>
                      </a:lnTo>
                      <a:lnTo>
                        <a:pt x="20918" y="5103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738" name="Shape 738"/>
              <p:cNvSpPr/>
              <p:nvPr/>
            </p:nvSpPr>
            <p:spPr>
              <a:xfrm>
                <a:off x="20" y="33809"/>
                <a:ext cx="339794" cy="309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0"/>
                    </a:moveTo>
                    <a:lnTo>
                      <a:pt x="10246" y="0"/>
                    </a:lnTo>
                    <a:lnTo>
                      <a:pt x="9693" y="35"/>
                    </a:lnTo>
                    <a:lnTo>
                      <a:pt x="9140" y="107"/>
                    </a:lnTo>
                    <a:lnTo>
                      <a:pt x="8621" y="178"/>
                    </a:lnTo>
                    <a:lnTo>
                      <a:pt x="8100" y="285"/>
                    </a:lnTo>
                    <a:lnTo>
                      <a:pt x="7579" y="429"/>
                    </a:lnTo>
                    <a:lnTo>
                      <a:pt x="7091" y="608"/>
                    </a:lnTo>
                    <a:lnTo>
                      <a:pt x="6604" y="786"/>
                    </a:lnTo>
                    <a:lnTo>
                      <a:pt x="6115" y="965"/>
                    </a:lnTo>
                    <a:lnTo>
                      <a:pt x="5659" y="1216"/>
                    </a:lnTo>
                    <a:lnTo>
                      <a:pt x="5204" y="1430"/>
                    </a:lnTo>
                    <a:lnTo>
                      <a:pt x="4750" y="1717"/>
                    </a:lnTo>
                    <a:lnTo>
                      <a:pt x="4326" y="2001"/>
                    </a:lnTo>
                    <a:lnTo>
                      <a:pt x="3936" y="2288"/>
                    </a:lnTo>
                    <a:lnTo>
                      <a:pt x="3545" y="2609"/>
                    </a:lnTo>
                    <a:lnTo>
                      <a:pt x="3155" y="2932"/>
                    </a:lnTo>
                    <a:lnTo>
                      <a:pt x="2797" y="3289"/>
                    </a:lnTo>
                    <a:lnTo>
                      <a:pt x="2472" y="3647"/>
                    </a:lnTo>
                    <a:lnTo>
                      <a:pt x="2147" y="4041"/>
                    </a:lnTo>
                    <a:lnTo>
                      <a:pt x="1854" y="4435"/>
                    </a:lnTo>
                    <a:lnTo>
                      <a:pt x="1561" y="4827"/>
                    </a:lnTo>
                    <a:lnTo>
                      <a:pt x="1301" y="5257"/>
                    </a:lnTo>
                    <a:lnTo>
                      <a:pt x="1073" y="5686"/>
                    </a:lnTo>
                    <a:lnTo>
                      <a:pt x="846" y="6151"/>
                    </a:lnTo>
                    <a:lnTo>
                      <a:pt x="650" y="6615"/>
                    </a:lnTo>
                    <a:lnTo>
                      <a:pt x="488" y="7081"/>
                    </a:lnTo>
                    <a:lnTo>
                      <a:pt x="325" y="7545"/>
                    </a:lnTo>
                    <a:lnTo>
                      <a:pt x="130" y="8546"/>
                    </a:lnTo>
                    <a:lnTo>
                      <a:pt x="64" y="9047"/>
                    </a:lnTo>
                    <a:lnTo>
                      <a:pt x="0" y="9547"/>
                    </a:lnTo>
                    <a:lnTo>
                      <a:pt x="0" y="10621"/>
                    </a:lnTo>
                    <a:lnTo>
                      <a:pt x="64" y="11194"/>
                    </a:lnTo>
                    <a:lnTo>
                      <a:pt x="130" y="11729"/>
                    </a:lnTo>
                    <a:lnTo>
                      <a:pt x="260" y="12230"/>
                    </a:lnTo>
                    <a:lnTo>
                      <a:pt x="390" y="12766"/>
                    </a:lnTo>
                    <a:lnTo>
                      <a:pt x="553" y="13267"/>
                    </a:lnTo>
                    <a:lnTo>
                      <a:pt x="748" y="13768"/>
                    </a:lnTo>
                    <a:lnTo>
                      <a:pt x="975" y="14268"/>
                    </a:lnTo>
                    <a:lnTo>
                      <a:pt x="1203" y="14734"/>
                    </a:lnTo>
                    <a:lnTo>
                      <a:pt x="1464" y="15163"/>
                    </a:lnTo>
                    <a:lnTo>
                      <a:pt x="1789" y="15628"/>
                    </a:lnTo>
                    <a:lnTo>
                      <a:pt x="2081" y="16057"/>
                    </a:lnTo>
                    <a:lnTo>
                      <a:pt x="2797" y="16844"/>
                    </a:lnTo>
                    <a:lnTo>
                      <a:pt x="3187" y="17237"/>
                    </a:lnTo>
                    <a:lnTo>
                      <a:pt x="3578" y="17594"/>
                    </a:lnTo>
                    <a:lnTo>
                      <a:pt x="3318" y="18132"/>
                    </a:lnTo>
                    <a:lnTo>
                      <a:pt x="3025" y="18668"/>
                    </a:lnTo>
                    <a:lnTo>
                      <a:pt x="2699" y="19240"/>
                    </a:lnTo>
                    <a:lnTo>
                      <a:pt x="2277" y="19776"/>
                    </a:lnTo>
                    <a:lnTo>
                      <a:pt x="1822" y="20312"/>
                    </a:lnTo>
                    <a:lnTo>
                      <a:pt x="1561" y="20563"/>
                    </a:lnTo>
                    <a:lnTo>
                      <a:pt x="1269" y="20778"/>
                    </a:lnTo>
                    <a:lnTo>
                      <a:pt x="975" y="20992"/>
                    </a:lnTo>
                    <a:lnTo>
                      <a:pt x="683" y="21206"/>
                    </a:lnTo>
                    <a:lnTo>
                      <a:pt x="358" y="21349"/>
                    </a:lnTo>
                    <a:lnTo>
                      <a:pt x="0" y="21528"/>
                    </a:lnTo>
                    <a:lnTo>
                      <a:pt x="162" y="21528"/>
                    </a:lnTo>
                    <a:lnTo>
                      <a:pt x="650" y="21600"/>
                    </a:lnTo>
                    <a:lnTo>
                      <a:pt x="1822" y="21600"/>
                    </a:lnTo>
                    <a:lnTo>
                      <a:pt x="2277" y="21565"/>
                    </a:lnTo>
                    <a:lnTo>
                      <a:pt x="2797" y="21458"/>
                    </a:lnTo>
                    <a:lnTo>
                      <a:pt x="3318" y="21349"/>
                    </a:lnTo>
                    <a:lnTo>
                      <a:pt x="3871" y="21171"/>
                    </a:lnTo>
                    <a:lnTo>
                      <a:pt x="4424" y="20957"/>
                    </a:lnTo>
                    <a:lnTo>
                      <a:pt x="5009" y="20671"/>
                    </a:lnTo>
                    <a:lnTo>
                      <a:pt x="5562" y="20312"/>
                    </a:lnTo>
                    <a:lnTo>
                      <a:pt x="6115" y="19919"/>
                    </a:lnTo>
                    <a:lnTo>
                      <a:pt x="6636" y="19383"/>
                    </a:lnTo>
                    <a:lnTo>
                      <a:pt x="7123" y="19562"/>
                    </a:lnTo>
                    <a:lnTo>
                      <a:pt x="7612" y="19740"/>
                    </a:lnTo>
                    <a:lnTo>
                      <a:pt x="8132" y="19848"/>
                    </a:lnTo>
                    <a:lnTo>
                      <a:pt x="9174" y="20063"/>
                    </a:lnTo>
                    <a:lnTo>
                      <a:pt x="9693" y="20133"/>
                    </a:lnTo>
                    <a:lnTo>
                      <a:pt x="10246" y="20170"/>
                    </a:lnTo>
                    <a:lnTo>
                      <a:pt x="11354" y="20170"/>
                    </a:lnTo>
                    <a:lnTo>
                      <a:pt x="11907" y="20133"/>
                    </a:lnTo>
                    <a:lnTo>
                      <a:pt x="12460" y="20063"/>
                    </a:lnTo>
                    <a:lnTo>
                      <a:pt x="12979" y="19955"/>
                    </a:lnTo>
                    <a:lnTo>
                      <a:pt x="13500" y="19848"/>
                    </a:lnTo>
                    <a:lnTo>
                      <a:pt x="14021" y="19704"/>
                    </a:lnTo>
                    <a:lnTo>
                      <a:pt x="14509" y="19562"/>
                    </a:lnTo>
                    <a:lnTo>
                      <a:pt x="14996" y="19383"/>
                    </a:lnTo>
                    <a:lnTo>
                      <a:pt x="15485" y="19168"/>
                    </a:lnTo>
                    <a:lnTo>
                      <a:pt x="15941" y="18954"/>
                    </a:lnTo>
                    <a:lnTo>
                      <a:pt x="16396" y="18703"/>
                    </a:lnTo>
                    <a:lnTo>
                      <a:pt x="16851" y="18453"/>
                    </a:lnTo>
                    <a:lnTo>
                      <a:pt x="17274" y="18167"/>
                    </a:lnTo>
                    <a:lnTo>
                      <a:pt x="17664" y="17881"/>
                    </a:lnTo>
                    <a:lnTo>
                      <a:pt x="18055" y="17559"/>
                    </a:lnTo>
                    <a:lnTo>
                      <a:pt x="18445" y="17201"/>
                    </a:lnTo>
                    <a:lnTo>
                      <a:pt x="18803" y="16879"/>
                    </a:lnTo>
                    <a:lnTo>
                      <a:pt x="19128" y="16486"/>
                    </a:lnTo>
                    <a:lnTo>
                      <a:pt x="19453" y="16129"/>
                    </a:lnTo>
                    <a:lnTo>
                      <a:pt x="19746" y="15735"/>
                    </a:lnTo>
                    <a:lnTo>
                      <a:pt x="20039" y="15305"/>
                    </a:lnTo>
                    <a:lnTo>
                      <a:pt x="20299" y="14876"/>
                    </a:lnTo>
                    <a:lnTo>
                      <a:pt x="20527" y="14447"/>
                    </a:lnTo>
                    <a:lnTo>
                      <a:pt x="20754" y="14019"/>
                    </a:lnTo>
                    <a:lnTo>
                      <a:pt x="20950" y="13553"/>
                    </a:lnTo>
                    <a:lnTo>
                      <a:pt x="21112" y="13088"/>
                    </a:lnTo>
                    <a:lnTo>
                      <a:pt x="21275" y="12588"/>
                    </a:lnTo>
                    <a:lnTo>
                      <a:pt x="21373" y="12123"/>
                    </a:lnTo>
                    <a:lnTo>
                      <a:pt x="21470" y="11622"/>
                    </a:lnTo>
                    <a:lnTo>
                      <a:pt x="21536" y="11122"/>
                    </a:lnTo>
                    <a:lnTo>
                      <a:pt x="21600" y="10586"/>
                    </a:lnTo>
                    <a:lnTo>
                      <a:pt x="21600" y="9547"/>
                    </a:lnTo>
                    <a:lnTo>
                      <a:pt x="21536" y="9047"/>
                    </a:lnTo>
                    <a:lnTo>
                      <a:pt x="21470" y="8546"/>
                    </a:lnTo>
                    <a:lnTo>
                      <a:pt x="21275" y="7545"/>
                    </a:lnTo>
                    <a:lnTo>
                      <a:pt x="21112" y="7081"/>
                    </a:lnTo>
                    <a:lnTo>
                      <a:pt x="20950" y="6615"/>
                    </a:lnTo>
                    <a:lnTo>
                      <a:pt x="20754" y="6151"/>
                    </a:lnTo>
                    <a:lnTo>
                      <a:pt x="20527" y="5686"/>
                    </a:lnTo>
                    <a:lnTo>
                      <a:pt x="20299" y="5257"/>
                    </a:lnTo>
                    <a:lnTo>
                      <a:pt x="20039" y="4827"/>
                    </a:lnTo>
                    <a:lnTo>
                      <a:pt x="19746" y="4435"/>
                    </a:lnTo>
                    <a:lnTo>
                      <a:pt x="19453" y="4041"/>
                    </a:lnTo>
                    <a:lnTo>
                      <a:pt x="19128" y="3647"/>
                    </a:lnTo>
                    <a:lnTo>
                      <a:pt x="18803" y="3289"/>
                    </a:lnTo>
                    <a:lnTo>
                      <a:pt x="18445" y="2932"/>
                    </a:lnTo>
                    <a:lnTo>
                      <a:pt x="18055" y="2609"/>
                    </a:lnTo>
                    <a:lnTo>
                      <a:pt x="17664" y="2288"/>
                    </a:lnTo>
                    <a:lnTo>
                      <a:pt x="17274" y="2001"/>
                    </a:lnTo>
                    <a:lnTo>
                      <a:pt x="16851" y="1717"/>
                    </a:lnTo>
                    <a:lnTo>
                      <a:pt x="16396" y="1430"/>
                    </a:lnTo>
                    <a:lnTo>
                      <a:pt x="15941" y="1216"/>
                    </a:lnTo>
                    <a:lnTo>
                      <a:pt x="15485" y="965"/>
                    </a:lnTo>
                    <a:lnTo>
                      <a:pt x="14996" y="786"/>
                    </a:lnTo>
                    <a:lnTo>
                      <a:pt x="14509" y="608"/>
                    </a:lnTo>
                    <a:lnTo>
                      <a:pt x="14021" y="429"/>
                    </a:lnTo>
                    <a:lnTo>
                      <a:pt x="13500" y="285"/>
                    </a:lnTo>
                    <a:lnTo>
                      <a:pt x="12979" y="178"/>
                    </a:lnTo>
                    <a:lnTo>
                      <a:pt x="12460" y="107"/>
                    </a:lnTo>
                    <a:lnTo>
                      <a:pt x="11907" y="35"/>
                    </a:lnTo>
                    <a:lnTo>
                      <a:pt x="11354" y="0"/>
                    </a:lnTo>
                    <a:lnTo>
                      <a:pt x="10801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741" name="Group 741"/>
              <p:cNvGrpSpPr/>
              <p:nvPr/>
            </p:nvGrpSpPr>
            <p:grpSpPr>
              <a:xfrm>
                <a:off x="1619780" y="26622"/>
                <a:ext cx="434980" cy="323447"/>
                <a:chOff x="21" y="0"/>
                <a:chExt cx="434978" cy="323445"/>
              </a:xfrm>
            </p:grpSpPr>
            <p:sp>
              <p:nvSpPr>
                <p:cNvPr id="739" name="Shape 739"/>
                <p:cNvSpPr/>
                <p:nvPr/>
              </p:nvSpPr>
              <p:spPr>
                <a:xfrm>
                  <a:off x="21" y="-1"/>
                  <a:ext cx="293229" cy="2932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620" y="8933"/>
                      </a:moveTo>
                      <a:lnTo>
                        <a:pt x="18357" y="8707"/>
                      </a:lnTo>
                      <a:lnTo>
                        <a:pt x="18244" y="8256"/>
                      </a:lnTo>
                      <a:lnTo>
                        <a:pt x="18057" y="7804"/>
                      </a:lnTo>
                      <a:lnTo>
                        <a:pt x="17868" y="7352"/>
                      </a:lnTo>
                      <a:lnTo>
                        <a:pt x="17642" y="6937"/>
                      </a:lnTo>
                      <a:lnTo>
                        <a:pt x="19037" y="5165"/>
                      </a:lnTo>
                      <a:lnTo>
                        <a:pt x="19150" y="5015"/>
                      </a:lnTo>
                      <a:lnTo>
                        <a:pt x="19226" y="4826"/>
                      </a:lnTo>
                      <a:lnTo>
                        <a:pt x="19263" y="4637"/>
                      </a:lnTo>
                      <a:lnTo>
                        <a:pt x="19263" y="4411"/>
                      </a:lnTo>
                      <a:lnTo>
                        <a:pt x="19226" y="4222"/>
                      </a:lnTo>
                      <a:lnTo>
                        <a:pt x="19187" y="4033"/>
                      </a:lnTo>
                      <a:lnTo>
                        <a:pt x="19074" y="3846"/>
                      </a:lnTo>
                      <a:lnTo>
                        <a:pt x="18961" y="3694"/>
                      </a:lnTo>
                      <a:lnTo>
                        <a:pt x="17905" y="2639"/>
                      </a:lnTo>
                      <a:lnTo>
                        <a:pt x="17755" y="2526"/>
                      </a:lnTo>
                      <a:lnTo>
                        <a:pt x="17566" y="2413"/>
                      </a:lnTo>
                      <a:lnTo>
                        <a:pt x="17378" y="2337"/>
                      </a:lnTo>
                      <a:lnTo>
                        <a:pt x="16963" y="2337"/>
                      </a:lnTo>
                      <a:lnTo>
                        <a:pt x="16774" y="2376"/>
                      </a:lnTo>
                      <a:lnTo>
                        <a:pt x="16587" y="2450"/>
                      </a:lnTo>
                      <a:lnTo>
                        <a:pt x="16435" y="2563"/>
                      </a:lnTo>
                      <a:lnTo>
                        <a:pt x="14664" y="3959"/>
                      </a:lnTo>
                      <a:lnTo>
                        <a:pt x="14249" y="3732"/>
                      </a:lnTo>
                      <a:lnTo>
                        <a:pt x="13796" y="3544"/>
                      </a:lnTo>
                      <a:lnTo>
                        <a:pt x="13344" y="3355"/>
                      </a:lnTo>
                      <a:lnTo>
                        <a:pt x="12892" y="3204"/>
                      </a:lnTo>
                      <a:lnTo>
                        <a:pt x="12627" y="981"/>
                      </a:lnTo>
                      <a:lnTo>
                        <a:pt x="12590" y="792"/>
                      </a:lnTo>
                      <a:lnTo>
                        <a:pt x="12514" y="604"/>
                      </a:lnTo>
                      <a:lnTo>
                        <a:pt x="12401" y="453"/>
                      </a:lnTo>
                      <a:lnTo>
                        <a:pt x="12288" y="302"/>
                      </a:lnTo>
                      <a:lnTo>
                        <a:pt x="12099" y="189"/>
                      </a:lnTo>
                      <a:lnTo>
                        <a:pt x="11949" y="76"/>
                      </a:lnTo>
                      <a:lnTo>
                        <a:pt x="11723" y="39"/>
                      </a:lnTo>
                      <a:lnTo>
                        <a:pt x="11534" y="0"/>
                      </a:lnTo>
                      <a:lnTo>
                        <a:pt x="10027" y="0"/>
                      </a:lnTo>
                      <a:lnTo>
                        <a:pt x="9838" y="39"/>
                      </a:lnTo>
                      <a:lnTo>
                        <a:pt x="9649" y="76"/>
                      </a:lnTo>
                      <a:lnTo>
                        <a:pt x="9462" y="189"/>
                      </a:lnTo>
                      <a:lnTo>
                        <a:pt x="9310" y="302"/>
                      </a:lnTo>
                      <a:lnTo>
                        <a:pt x="9160" y="453"/>
                      </a:lnTo>
                      <a:lnTo>
                        <a:pt x="9047" y="604"/>
                      </a:lnTo>
                      <a:lnTo>
                        <a:pt x="8971" y="792"/>
                      </a:lnTo>
                      <a:lnTo>
                        <a:pt x="8934" y="981"/>
                      </a:lnTo>
                      <a:lnTo>
                        <a:pt x="8669" y="3204"/>
                      </a:lnTo>
                      <a:lnTo>
                        <a:pt x="8217" y="3355"/>
                      </a:lnTo>
                      <a:lnTo>
                        <a:pt x="7765" y="3544"/>
                      </a:lnTo>
                      <a:lnTo>
                        <a:pt x="7351" y="3732"/>
                      </a:lnTo>
                      <a:lnTo>
                        <a:pt x="6936" y="3959"/>
                      </a:lnTo>
                      <a:lnTo>
                        <a:pt x="5164" y="2563"/>
                      </a:lnTo>
                      <a:lnTo>
                        <a:pt x="4975" y="2450"/>
                      </a:lnTo>
                      <a:lnTo>
                        <a:pt x="4787" y="2376"/>
                      </a:lnTo>
                      <a:lnTo>
                        <a:pt x="4599" y="2337"/>
                      </a:lnTo>
                      <a:lnTo>
                        <a:pt x="4221" y="2337"/>
                      </a:lnTo>
                      <a:lnTo>
                        <a:pt x="3995" y="2413"/>
                      </a:lnTo>
                      <a:lnTo>
                        <a:pt x="3845" y="2526"/>
                      </a:lnTo>
                      <a:lnTo>
                        <a:pt x="3693" y="2639"/>
                      </a:lnTo>
                      <a:lnTo>
                        <a:pt x="2638" y="3694"/>
                      </a:lnTo>
                      <a:lnTo>
                        <a:pt x="2487" y="3846"/>
                      </a:lnTo>
                      <a:lnTo>
                        <a:pt x="2412" y="4033"/>
                      </a:lnTo>
                      <a:lnTo>
                        <a:pt x="2337" y="4222"/>
                      </a:lnTo>
                      <a:lnTo>
                        <a:pt x="2299" y="4411"/>
                      </a:lnTo>
                      <a:lnTo>
                        <a:pt x="2299" y="4637"/>
                      </a:lnTo>
                      <a:lnTo>
                        <a:pt x="2337" y="4826"/>
                      </a:lnTo>
                      <a:lnTo>
                        <a:pt x="2412" y="5015"/>
                      </a:lnTo>
                      <a:lnTo>
                        <a:pt x="2525" y="5165"/>
                      </a:lnTo>
                      <a:lnTo>
                        <a:pt x="3919" y="6937"/>
                      </a:lnTo>
                      <a:lnTo>
                        <a:pt x="3693" y="7352"/>
                      </a:lnTo>
                      <a:lnTo>
                        <a:pt x="3506" y="7804"/>
                      </a:lnTo>
                      <a:lnTo>
                        <a:pt x="3354" y="8256"/>
                      </a:lnTo>
                      <a:lnTo>
                        <a:pt x="3204" y="8707"/>
                      </a:lnTo>
                      <a:lnTo>
                        <a:pt x="980" y="8933"/>
                      </a:lnTo>
                      <a:lnTo>
                        <a:pt x="602" y="9085"/>
                      </a:lnTo>
                      <a:lnTo>
                        <a:pt x="413" y="9198"/>
                      </a:lnTo>
                      <a:lnTo>
                        <a:pt x="263" y="9311"/>
                      </a:lnTo>
                      <a:lnTo>
                        <a:pt x="150" y="9500"/>
                      </a:lnTo>
                      <a:lnTo>
                        <a:pt x="74" y="9650"/>
                      </a:lnTo>
                      <a:lnTo>
                        <a:pt x="0" y="9876"/>
                      </a:lnTo>
                      <a:lnTo>
                        <a:pt x="0" y="11761"/>
                      </a:lnTo>
                      <a:lnTo>
                        <a:pt x="74" y="11950"/>
                      </a:lnTo>
                      <a:lnTo>
                        <a:pt x="150" y="12139"/>
                      </a:lnTo>
                      <a:lnTo>
                        <a:pt x="263" y="12289"/>
                      </a:lnTo>
                      <a:lnTo>
                        <a:pt x="413" y="12439"/>
                      </a:lnTo>
                      <a:lnTo>
                        <a:pt x="602" y="12554"/>
                      </a:lnTo>
                      <a:lnTo>
                        <a:pt x="791" y="12628"/>
                      </a:lnTo>
                      <a:lnTo>
                        <a:pt x="980" y="12667"/>
                      </a:lnTo>
                      <a:lnTo>
                        <a:pt x="3204" y="12930"/>
                      </a:lnTo>
                      <a:lnTo>
                        <a:pt x="3354" y="13382"/>
                      </a:lnTo>
                      <a:lnTo>
                        <a:pt x="3506" y="13796"/>
                      </a:lnTo>
                      <a:lnTo>
                        <a:pt x="3693" y="14248"/>
                      </a:lnTo>
                      <a:lnTo>
                        <a:pt x="3919" y="14663"/>
                      </a:lnTo>
                      <a:lnTo>
                        <a:pt x="2525" y="16435"/>
                      </a:lnTo>
                      <a:lnTo>
                        <a:pt x="2412" y="16624"/>
                      </a:lnTo>
                      <a:lnTo>
                        <a:pt x="2337" y="16813"/>
                      </a:lnTo>
                      <a:lnTo>
                        <a:pt x="2299" y="17000"/>
                      </a:lnTo>
                      <a:lnTo>
                        <a:pt x="2299" y="17189"/>
                      </a:lnTo>
                      <a:lnTo>
                        <a:pt x="2337" y="17378"/>
                      </a:lnTo>
                      <a:lnTo>
                        <a:pt x="2412" y="17567"/>
                      </a:lnTo>
                      <a:lnTo>
                        <a:pt x="2487" y="17755"/>
                      </a:lnTo>
                      <a:lnTo>
                        <a:pt x="3693" y="18961"/>
                      </a:lnTo>
                      <a:lnTo>
                        <a:pt x="3845" y="19111"/>
                      </a:lnTo>
                      <a:lnTo>
                        <a:pt x="3995" y="19187"/>
                      </a:lnTo>
                      <a:lnTo>
                        <a:pt x="4221" y="19263"/>
                      </a:lnTo>
                      <a:lnTo>
                        <a:pt x="4410" y="19300"/>
                      </a:lnTo>
                      <a:lnTo>
                        <a:pt x="4599" y="19300"/>
                      </a:lnTo>
                      <a:lnTo>
                        <a:pt x="4787" y="19224"/>
                      </a:lnTo>
                      <a:lnTo>
                        <a:pt x="4975" y="19150"/>
                      </a:lnTo>
                      <a:lnTo>
                        <a:pt x="5164" y="19074"/>
                      </a:lnTo>
                      <a:lnTo>
                        <a:pt x="6936" y="17680"/>
                      </a:lnTo>
                      <a:lnTo>
                        <a:pt x="7351" y="17868"/>
                      </a:lnTo>
                      <a:lnTo>
                        <a:pt x="7765" y="18094"/>
                      </a:lnTo>
                      <a:lnTo>
                        <a:pt x="8217" y="18245"/>
                      </a:lnTo>
                      <a:lnTo>
                        <a:pt x="8669" y="18396"/>
                      </a:lnTo>
                      <a:lnTo>
                        <a:pt x="8934" y="20619"/>
                      </a:lnTo>
                      <a:lnTo>
                        <a:pt x="8971" y="20808"/>
                      </a:lnTo>
                      <a:lnTo>
                        <a:pt x="9047" y="20996"/>
                      </a:lnTo>
                      <a:lnTo>
                        <a:pt x="9160" y="21185"/>
                      </a:lnTo>
                      <a:lnTo>
                        <a:pt x="9310" y="21335"/>
                      </a:lnTo>
                      <a:lnTo>
                        <a:pt x="9462" y="21448"/>
                      </a:lnTo>
                      <a:lnTo>
                        <a:pt x="9649" y="21524"/>
                      </a:lnTo>
                      <a:lnTo>
                        <a:pt x="9838" y="21600"/>
                      </a:lnTo>
                      <a:lnTo>
                        <a:pt x="11723" y="21600"/>
                      </a:lnTo>
                      <a:lnTo>
                        <a:pt x="11949" y="21524"/>
                      </a:lnTo>
                      <a:lnTo>
                        <a:pt x="12099" y="21448"/>
                      </a:lnTo>
                      <a:lnTo>
                        <a:pt x="12288" y="21335"/>
                      </a:lnTo>
                      <a:lnTo>
                        <a:pt x="12401" y="21185"/>
                      </a:lnTo>
                      <a:lnTo>
                        <a:pt x="12514" y="20996"/>
                      </a:lnTo>
                      <a:lnTo>
                        <a:pt x="12590" y="20808"/>
                      </a:lnTo>
                      <a:lnTo>
                        <a:pt x="12627" y="20619"/>
                      </a:lnTo>
                      <a:lnTo>
                        <a:pt x="12892" y="18396"/>
                      </a:lnTo>
                      <a:lnTo>
                        <a:pt x="13344" y="18245"/>
                      </a:lnTo>
                      <a:lnTo>
                        <a:pt x="13796" y="18094"/>
                      </a:lnTo>
                      <a:lnTo>
                        <a:pt x="14249" y="17868"/>
                      </a:lnTo>
                      <a:lnTo>
                        <a:pt x="14664" y="17680"/>
                      </a:lnTo>
                      <a:lnTo>
                        <a:pt x="16435" y="19074"/>
                      </a:lnTo>
                      <a:lnTo>
                        <a:pt x="16587" y="19150"/>
                      </a:lnTo>
                      <a:lnTo>
                        <a:pt x="16774" y="19224"/>
                      </a:lnTo>
                      <a:lnTo>
                        <a:pt x="16963" y="19300"/>
                      </a:lnTo>
                      <a:lnTo>
                        <a:pt x="17189" y="19300"/>
                      </a:lnTo>
                      <a:lnTo>
                        <a:pt x="17378" y="19263"/>
                      </a:lnTo>
                      <a:lnTo>
                        <a:pt x="17755" y="19111"/>
                      </a:lnTo>
                      <a:lnTo>
                        <a:pt x="18961" y="17906"/>
                      </a:lnTo>
                      <a:lnTo>
                        <a:pt x="19074" y="17755"/>
                      </a:lnTo>
                      <a:lnTo>
                        <a:pt x="19187" y="17567"/>
                      </a:lnTo>
                      <a:lnTo>
                        <a:pt x="19226" y="17378"/>
                      </a:lnTo>
                      <a:lnTo>
                        <a:pt x="19263" y="17189"/>
                      </a:lnTo>
                      <a:lnTo>
                        <a:pt x="19263" y="17000"/>
                      </a:lnTo>
                      <a:lnTo>
                        <a:pt x="19226" y="16813"/>
                      </a:lnTo>
                      <a:lnTo>
                        <a:pt x="19150" y="16624"/>
                      </a:lnTo>
                      <a:lnTo>
                        <a:pt x="19037" y="16435"/>
                      </a:lnTo>
                      <a:lnTo>
                        <a:pt x="17642" y="14663"/>
                      </a:lnTo>
                      <a:lnTo>
                        <a:pt x="17868" y="14248"/>
                      </a:lnTo>
                      <a:lnTo>
                        <a:pt x="18057" y="13796"/>
                      </a:lnTo>
                      <a:lnTo>
                        <a:pt x="18244" y="13382"/>
                      </a:lnTo>
                      <a:lnTo>
                        <a:pt x="18357" y="12930"/>
                      </a:lnTo>
                      <a:lnTo>
                        <a:pt x="20620" y="12667"/>
                      </a:lnTo>
                      <a:lnTo>
                        <a:pt x="20808" y="12628"/>
                      </a:lnTo>
                      <a:lnTo>
                        <a:pt x="20996" y="12554"/>
                      </a:lnTo>
                      <a:lnTo>
                        <a:pt x="21148" y="12439"/>
                      </a:lnTo>
                      <a:lnTo>
                        <a:pt x="21298" y="12289"/>
                      </a:lnTo>
                      <a:lnTo>
                        <a:pt x="21411" y="12139"/>
                      </a:lnTo>
                      <a:lnTo>
                        <a:pt x="21524" y="11950"/>
                      </a:lnTo>
                      <a:lnTo>
                        <a:pt x="21563" y="11761"/>
                      </a:lnTo>
                      <a:lnTo>
                        <a:pt x="21600" y="11535"/>
                      </a:lnTo>
                      <a:lnTo>
                        <a:pt x="21600" y="10065"/>
                      </a:lnTo>
                      <a:lnTo>
                        <a:pt x="21563" y="9876"/>
                      </a:lnTo>
                      <a:lnTo>
                        <a:pt x="21524" y="9650"/>
                      </a:lnTo>
                      <a:lnTo>
                        <a:pt x="21411" y="9500"/>
                      </a:lnTo>
                      <a:lnTo>
                        <a:pt x="21298" y="9311"/>
                      </a:lnTo>
                      <a:lnTo>
                        <a:pt x="21148" y="9198"/>
                      </a:lnTo>
                      <a:lnTo>
                        <a:pt x="20996" y="9085"/>
                      </a:lnTo>
                      <a:lnTo>
                        <a:pt x="20808" y="9009"/>
                      </a:lnTo>
                      <a:lnTo>
                        <a:pt x="20620" y="8933"/>
                      </a:lnTo>
                      <a:close/>
                      <a:moveTo>
                        <a:pt x="13268" y="13307"/>
                      </a:moveTo>
                      <a:lnTo>
                        <a:pt x="13005" y="13533"/>
                      </a:lnTo>
                      <a:lnTo>
                        <a:pt x="12740" y="13759"/>
                      </a:lnTo>
                      <a:lnTo>
                        <a:pt x="12440" y="13909"/>
                      </a:lnTo>
                      <a:lnTo>
                        <a:pt x="12099" y="14061"/>
                      </a:lnTo>
                      <a:lnTo>
                        <a:pt x="11799" y="14174"/>
                      </a:lnTo>
                      <a:lnTo>
                        <a:pt x="11459" y="14248"/>
                      </a:lnTo>
                      <a:lnTo>
                        <a:pt x="11120" y="14287"/>
                      </a:lnTo>
                      <a:lnTo>
                        <a:pt x="10781" y="14324"/>
                      </a:lnTo>
                      <a:lnTo>
                        <a:pt x="10442" y="14287"/>
                      </a:lnTo>
                      <a:lnTo>
                        <a:pt x="10103" y="14248"/>
                      </a:lnTo>
                      <a:lnTo>
                        <a:pt x="9801" y="14174"/>
                      </a:lnTo>
                      <a:lnTo>
                        <a:pt x="9462" y="14061"/>
                      </a:lnTo>
                      <a:lnTo>
                        <a:pt x="9160" y="13909"/>
                      </a:lnTo>
                      <a:lnTo>
                        <a:pt x="8858" y="13759"/>
                      </a:lnTo>
                      <a:lnTo>
                        <a:pt x="8556" y="13533"/>
                      </a:lnTo>
                      <a:lnTo>
                        <a:pt x="8293" y="13307"/>
                      </a:lnTo>
                      <a:lnTo>
                        <a:pt x="8066" y="13043"/>
                      </a:lnTo>
                      <a:lnTo>
                        <a:pt x="7840" y="12741"/>
                      </a:lnTo>
                      <a:lnTo>
                        <a:pt x="7690" y="12439"/>
                      </a:lnTo>
                      <a:lnTo>
                        <a:pt x="7538" y="12139"/>
                      </a:lnTo>
                      <a:lnTo>
                        <a:pt x="7425" y="11798"/>
                      </a:lnTo>
                      <a:lnTo>
                        <a:pt x="7351" y="11459"/>
                      </a:lnTo>
                      <a:lnTo>
                        <a:pt x="7275" y="11158"/>
                      </a:lnTo>
                      <a:lnTo>
                        <a:pt x="7275" y="10480"/>
                      </a:lnTo>
                      <a:lnTo>
                        <a:pt x="7351" y="10141"/>
                      </a:lnTo>
                      <a:lnTo>
                        <a:pt x="7425" y="9802"/>
                      </a:lnTo>
                      <a:lnTo>
                        <a:pt x="7538" y="9500"/>
                      </a:lnTo>
                      <a:lnTo>
                        <a:pt x="7690" y="9161"/>
                      </a:lnTo>
                      <a:lnTo>
                        <a:pt x="7840" y="8859"/>
                      </a:lnTo>
                      <a:lnTo>
                        <a:pt x="8066" y="8594"/>
                      </a:lnTo>
                      <a:lnTo>
                        <a:pt x="8293" y="8331"/>
                      </a:lnTo>
                      <a:lnTo>
                        <a:pt x="8556" y="8067"/>
                      </a:lnTo>
                      <a:lnTo>
                        <a:pt x="8858" y="7879"/>
                      </a:lnTo>
                      <a:lnTo>
                        <a:pt x="9160" y="7691"/>
                      </a:lnTo>
                      <a:lnTo>
                        <a:pt x="9462" y="7539"/>
                      </a:lnTo>
                      <a:lnTo>
                        <a:pt x="9801" y="7426"/>
                      </a:lnTo>
                      <a:lnTo>
                        <a:pt x="10103" y="7352"/>
                      </a:lnTo>
                      <a:lnTo>
                        <a:pt x="10442" y="7313"/>
                      </a:lnTo>
                      <a:lnTo>
                        <a:pt x="10781" y="7276"/>
                      </a:lnTo>
                      <a:lnTo>
                        <a:pt x="11120" y="7313"/>
                      </a:lnTo>
                      <a:lnTo>
                        <a:pt x="11459" y="7352"/>
                      </a:lnTo>
                      <a:lnTo>
                        <a:pt x="11799" y="7426"/>
                      </a:lnTo>
                      <a:lnTo>
                        <a:pt x="12099" y="7539"/>
                      </a:lnTo>
                      <a:lnTo>
                        <a:pt x="12440" y="7691"/>
                      </a:lnTo>
                      <a:lnTo>
                        <a:pt x="12740" y="7879"/>
                      </a:lnTo>
                      <a:lnTo>
                        <a:pt x="13005" y="8067"/>
                      </a:lnTo>
                      <a:lnTo>
                        <a:pt x="13268" y="8331"/>
                      </a:lnTo>
                      <a:lnTo>
                        <a:pt x="13533" y="8594"/>
                      </a:lnTo>
                      <a:lnTo>
                        <a:pt x="13722" y="8859"/>
                      </a:lnTo>
                      <a:lnTo>
                        <a:pt x="13909" y="9161"/>
                      </a:lnTo>
                      <a:lnTo>
                        <a:pt x="14061" y="9500"/>
                      </a:lnTo>
                      <a:lnTo>
                        <a:pt x="14174" y="9802"/>
                      </a:lnTo>
                      <a:lnTo>
                        <a:pt x="14249" y="10141"/>
                      </a:lnTo>
                      <a:lnTo>
                        <a:pt x="14286" y="10480"/>
                      </a:lnTo>
                      <a:lnTo>
                        <a:pt x="14286" y="11158"/>
                      </a:lnTo>
                      <a:lnTo>
                        <a:pt x="14249" y="11459"/>
                      </a:lnTo>
                      <a:lnTo>
                        <a:pt x="14174" y="11798"/>
                      </a:lnTo>
                      <a:lnTo>
                        <a:pt x="14061" y="12139"/>
                      </a:lnTo>
                      <a:lnTo>
                        <a:pt x="13909" y="12439"/>
                      </a:lnTo>
                      <a:lnTo>
                        <a:pt x="13722" y="12741"/>
                      </a:lnTo>
                      <a:lnTo>
                        <a:pt x="13533" y="13043"/>
                      </a:lnTo>
                      <a:lnTo>
                        <a:pt x="13268" y="13307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40" name="Shape 740"/>
                <p:cNvSpPr/>
                <p:nvPr/>
              </p:nvSpPr>
              <p:spPr>
                <a:xfrm>
                  <a:off x="268161" y="156605"/>
                  <a:ext cx="166839" cy="1668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45" y="5830"/>
                      </a:moveTo>
                      <a:lnTo>
                        <a:pt x="16698" y="6494"/>
                      </a:lnTo>
                      <a:lnTo>
                        <a:pt x="16366" y="6028"/>
                      </a:lnTo>
                      <a:lnTo>
                        <a:pt x="15969" y="5631"/>
                      </a:lnTo>
                      <a:lnTo>
                        <a:pt x="17030" y="2650"/>
                      </a:lnTo>
                      <a:lnTo>
                        <a:pt x="17095" y="2451"/>
                      </a:lnTo>
                      <a:lnTo>
                        <a:pt x="17095" y="2252"/>
                      </a:lnTo>
                      <a:lnTo>
                        <a:pt x="17030" y="1855"/>
                      </a:lnTo>
                      <a:lnTo>
                        <a:pt x="16763" y="1523"/>
                      </a:lnTo>
                      <a:lnTo>
                        <a:pt x="16633" y="1325"/>
                      </a:lnTo>
                      <a:lnTo>
                        <a:pt x="16499" y="1260"/>
                      </a:lnTo>
                      <a:lnTo>
                        <a:pt x="15106" y="530"/>
                      </a:lnTo>
                      <a:lnTo>
                        <a:pt x="14908" y="462"/>
                      </a:lnTo>
                      <a:lnTo>
                        <a:pt x="14312" y="462"/>
                      </a:lnTo>
                      <a:lnTo>
                        <a:pt x="13915" y="661"/>
                      </a:lnTo>
                      <a:lnTo>
                        <a:pt x="13782" y="794"/>
                      </a:lnTo>
                      <a:lnTo>
                        <a:pt x="13651" y="928"/>
                      </a:lnTo>
                      <a:lnTo>
                        <a:pt x="11926" y="3577"/>
                      </a:lnTo>
                      <a:lnTo>
                        <a:pt x="11330" y="3512"/>
                      </a:lnTo>
                      <a:lnTo>
                        <a:pt x="10800" y="3512"/>
                      </a:lnTo>
                      <a:lnTo>
                        <a:pt x="9475" y="661"/>
                      </a:lnTo>
                      <a:lnTo>
                        <a:pt x="9345" y="462"/>
                      </a:lnTo>
                      <a:lnTo>
                        <a:pt x="9211" y="332"/>
                      </a:lnTo>
                      <a:lnTo>
                        <a:pt x="8879" y="133"/>
                      </a:lnTo>
                      <a:lnTo>
                        <a:pt x="8482" y="0"/>
                      </a:lnTo>
                      <a:lnTo>
                        <a:pt x="8284" y="0"/>
                      </a:lnTo>
                      <a:lnTo>
                        <a:pt x="8085" y="65"/>
                      </a:lnTo>
                      <a:lnTo>
                        <a:pt x="6627" y="530"/>
                      </a:lnTo>
                      <a:lnTo>
                        <a:pt x="6428" y="596"/>
                      </a:lnTo>
                      <a:lnTo>
                        <a:pt x="6230" y="729"/>
                      </a:lnTo>
                      <a:lnTo>
                        <a:pt x="5963" y="1061"/>
                      </a:lnTo>
                      <a:lnTo>
                        <a:pt x="5833" y="1458"/>
                      </a:lnTo>
                      <a:lnTo>
                        <a:pt x="5833" y="1855"/>
                      </a:lnTo>
                      <a:lnTo>
                        <a:pt x="6494" y="4970"/>
                      </a:lnTo>
                      <a:lnTo>
                        <a:pt x="6031" y="5299"/>
                      </a:lnTo>
                      <a:lnTo>
                        <a:pt x="5634" y="5697"/>
                      </a:lnTo>
                      <a:lnTo>
                        <a:pt x="2718" y="4570"/>
                      </a:lnTo>
                      <a:lnTo>
                        <a:pt x="2519" y="4570"/>
                      </a:lnTo>
                      <a:lnTo>
                        <a:pt x="2255" y="4505"/>
                      </a:lnTo>
                      <a:lnTo>
                        <a:pt x="1855" y="4638"/>
                      </a:lnTo>
                      <a:lnTo>
                        <a:pt x="1526" y="4837"/>
                      </a:lnTo>
                      <a:lnTo>
                        <a:pt x="1393" y="4970"/>
                      </a:lnTo>
                      <a:lnTo>
                        <a:pt x="1260" y="5169"/>
                      </a:lnTo>
                      <a:lnTo>
                        <a:pt x="598" y="6494"/>
                      </a:lnTo>
                      <a:lnTo>
                        <a:pt x="530" y="6692"/>
                      </a:lnTo>
                      <a:lnTo>
                        <a:pt x="465" y="6891"/>
                      </a:lnTo>
                      <a:lnTo>
                        <a:pt x="530" y="7353"/>
                      </a:lnTo>
                      <a:lnTo>
                        <a:pt x="664" y="7685"/>
                      </a:lnTo>
                      <a:lnTo>
                        <a:pt x="797" y="7884"/>
                      </a:lnTo>
                      <a:lnTo>
                        <a:pt x="996" y="8017"/>
                      </a:lnTo>
                      <a:lnTo>
                        <a:pt x="3645" y="9739"/>
                      </a:lnTo>
                      <a:lnTo>
                        <a:pt x="3580" y="10270"/>
                      </a:lnTo>
                      <a:lnTo>
                        <a:pt x="3512" y="10865"/>
                      </a:lnTo>
                      <a:lnTo>
                        <a:pt x="664" y="12190"/>
                      </a:lnTo>
                      <a:lnTo>
                        <a:pt x="530" y="12258"/>
                      </a:lnTo>
                      <a:lnTo>
                        <a:pt x="332" y="12389"/>
                      </a:lnTo>
                      <a:lnTo>
                        <a:pt x="133" y="12786"/>
                      </a:lnTo>
                      <a:lnTo>
                        <a:pt x="0" y="13186"/>
                      </a:lnTo>
                      <a:lnTo>
                        <a:pt x="68" y="13384"/>
                      </a:lnTo>
                      <a:lnTo>
                        <a:pt x="68" y="13583"/>
                      </a:lnTo>
                      <a:lnTo>
                        <a:pt x="598" y="15041"/>
                      </a:lnTo>
                      <a:lnTo>
                        <a:pt x="664" y="15172"/>
                      </a:lnTo>
                      <a:lnTo>
                        <a:pt x="797" y="15370"/>
                      </a:lnTo>
                      <a:lnTo>
                        <a:pt x="1061" y="15637"/>
                      </a:lnTo>
                      <a:lnTo>
                        <a:pt x="1458" y="15767"/>
                      </a:lnTo>
                      <a:lnTo>
                        <a:pt x="1855" y="15767"/>
                      </a:lnTo>
                      <a:lnTo>
                        <a:pt x="4970" y="15106"/>
                      </a:lnTo>
                      <a:lnTo>
                        <a:pt x="5302" y="15569"/>
                      </a:lnTo>
                      <a:lnTo>
                        <a:pt x="5699" y="15966"/>
                      </a:lnTo>
                      <a:lnTo>
                        <a:pt x="4638" y="18948"/>
                      </a:lnTo>
                      <a:lnTo>
                        <a:pt x="4573" y="19149"/>
                      </a:lnTo>
                      <a:lnTo>
                        <a:pt x="4573" y="19348"/>
                      </a:lnTo>
                      <a:lnTo>
                        <a:pt x="4638" y="19745"/>
                      </a:lnTo>
                      <a:lnTo>
                        <a:pt x="4837" y="20074"/>
                      </a:lnTo>
                      <a:lnTo>
                        <a:pt x="5035" y="20207"/>
                      </a:lnTo>
                      <a:lnTo>
                        <a:pt x="5169" y="20340"/>
                      </a:lnTo>
                      <a:lnTo>
                        <a:pt x="6562" y="21002"/>
                      </a:lnTo>
                      <a:lnTo>
                        <a:pt x="6760" y="21135"/>
                      </a:lnTo>
                      <a:lnTo>
                        <a:pt x="7356" y="21135"/>
                      </a:lnTo>
                      <a:lnTo>
                        <a:pt x="7753" y="20936"/>
                      </a:lnTo>
                      <a:lnTo>
                        <a:pt x="8017" y="20672"/>
                      </a:lnTo>
                      <a:lnTo>
                        <a:pt x="9742" y="18020"/>
                      </a:lnTo>
                      <a:lnTo>
                        <a:pt x="10338" y="18088"/>
                      </a:lnTo>
                      <a:lnTo>
                        <a:pt x="10868" y="18088"/>
                      </a:lnTo>
                      <a:lnTo>
                        <a:pt x="12193" y="20936"/>
                      </a:lnTo>
                      <a:lnTo>
                        <a:pt x="12326" y="21135"/>
                      </a:lnTo>
                      <a:lnTo>
                        <a:pt x="12457" y="21268"/>
                      </a:lnTo>
                      <a:lnTo>
                        <a:pt x="12789" y="21467"/>
                      </a:lnTo>
                      <a:lnTo>
                        <a:pt x="13186" y="21600"/>
                      </a:lnTo>
                      <a:lnTo>
                        <a:pt x="13384" y="21600"/>
                      </a:lnTo>
                      <a:lnTo>
                        <a:pt x="13583" y="21532"/>
                      </a:lnTo>
                      <a:lnTo>
                        <a:pt x="15041" y="21070"/>
                      </a:lnTo>
                      <a:lnTo>
                        <a:pt x="15240" y="21002"/>
                      </a:lnTo>
                      <a:lnTo>
                        <a:pt x="15373" y="20871"/>
                      </a:lnTo>
                      <a:lnTo>
                        <a:pt x="15637" y="20539"/>
                      </a:lnTo>
                      <a:lnTo>
                        <a:pt x="15835" y="20142"/>
                      </a:lnTo>
                      <a:lnTo>
                        <a:pt x="15835" y="19745"/>
                      </a:lnTo>
                      <a:lnTo>
                        <a:pt x="15174" y="16630"/>
                      </a:lnTo>
                      <a:lnTo>
                        <a:pt x="15572" y="16298"/>
                      </a:lnTo>
                      <a:lnTo>
                        <a:pt x="16034" y="15901"/>
                      </a:lnTo>
                      <a:lnTo>
                        <a:pt x="18950" y="17027"/>
                      </a:lnTo>
                      <a:lnTo>
                        <a:pt x="19149" y="17027"/>
                      </a:lnTo>
                      <a:lnTo>
                        <a:pt x="19348" y="17095"/>
                      </a:lnTo>
                      <a:lnTo>
                        <a:pt x="19745" y="16962"/>
                      </a:lnTo>
                      <a:lnTo>
                        <a:pt x="20142" y="16763"/>
                      </a:lnTo>
                      <a:lnTo>
                        <a:pt x="20275" y="16630"/>
                      </a:lnTo>
                      <a:lnTo>
                        <a:pt x="20408" y="16431"/>
                      </a:lnTo>
                      <a:lnTo>
                        <a:pt x="21070" y="15041"/>
                      </a:lnTo>
                      <a:lnTo>
                        <a:pt x="21138" y="14908"/>
                      </a:lnTo>
                      <a:lnTo>
                        <a:pt x="21203" y="14641"/>
                      </a:lnTo>
                      <a:lnTo>
                        <a:pt x="21138" y="14244"/>
                      </a:lnTo>
                      <a:lnTo>
                        <a:pt x="20939" y="13912"/>
                      </a:lnTo>
                      <a:lnTo>
                        <a:pt x="20806" y="13714"/>
                      </a:lnTo>
                      <a:lnTo>
                        <a:pt x="20672" y="13583"/>
                      </a:lnTo>
                      <a:lnTo>
                        <a:pt x="18023" y="11858"/>
                      </a:lnTo>
                      <a:lnTo>
                        <a:pt x="18088" y="11330"/>
                      </a:lnTo>
                      <a:lnTo>
                        <a:pt x="18088" y="10732"/>
                      </a:lnTo>
                      <a:lnTo>
                        <a:pt x="20939" y="9407"/>
                      </a:lnTo>
                      <a:lnTo>
                        <a:pt x="21138" y="9342"/>
                      </a:lnTo>
                      <a:lnTo>
                        <a:pt x="21336" y="9209"/>
                      </a:lnTo>
                      <a:lnTo>
                        <a:pt x="21535" y="8811"/>
                      </a:lnTo>
                      <a:lnTo>
                        <a:pt x="21600" y="8414"/>
                      </a:lnTo>
                      <a:lnTo>
                        <a:pt x="21600" y="8017"/>
                      </a:lnTo>
                      <a:lnTo>
                        <a:pt x="21070" y="6559"/>
                      </a:lnTo>
                      <a:lnTo>
                        <a:pt x="21004" y="6360"/>
                      </a:lnTo>
                      <a:lnTo>
                        <a:pt x="20871" y="6227"/>
                      </a:lnTo>
                      <a:lnTo>
                        <a:pt x="20542" y="5963"/>
                      </a:lnTo>
                      <a:lnTo>
                        <a:pt x="20210" y="5830"/>
                      </a:lnTo>
                      <a:lnTo>
                        <a:pt x="19745" y="5830"/>
                      </a:lnTo>
                      <a:close/>
                      <a:moveTo>
                        <a:pt x="14908" y="12854"/>
                      </a:moveTo>
                      <a:lnTo>
                        <a:pt x="14644" y="13251"/>
                      </a:lnTo>
                      <a:lnTo>
                        <a:pt x="14380" y="13583"/>
                      </a:lnTo>
                      <a:lnTo>
                        <a:pt x="14113" y="13980"/>
                      </a:lnTo>
                      <a:lnTo>
                        <a:pt x="13782" y="14244"/>
                      </a:lnTo>
                      <a:lnTo>
                        <a:pt x="13452" y="14511"/>
                      </a:lnTo>
                      <a:lnTo>
                        <a:pt x="13052" y="14775"/>
                      </a:lnTo>
                      <a:lnTo>
                        <a:pt x="12655" y="14973"/>
                      </a:lnTo>
                      <a:lnTo>
                        <a:pt x="11861" y="15240"/>
                      </a:lnTo>
                      <a:lnTo>
                        <a:pt x="11398" y="15305"/>
                      </a:lnTo>
                      <a:lnTo>
                        <a:pt x="10999" y="15370"/>
                      </a:lnTo>
                      <a:lnTo>
                        <a:pt x="10536" y="15305"/>
                      </a:lnTo>
                      <a:lnTo>
                        <a:pt x="10071" y="15305"/>
                      </a:lnTo>
                      <a:lnTo>
                        <a:pt x="9674" y="15172"/>
                      </a:lnTo>
                      <a:lnTo>
                        <a:pt x="9211" y="15041"/>
                      </a:lnTo>
                      <a:lnTo>
                        <a:pt x="8814" y="14840"/>
                      </a:lnTo>
                      <a:lnTo>
                        <a:pt x="8417" y="14641"/>
                      </a:lnTo>
                      <a:lnTo>
                        <a:pt x="8017" y="14377"/>
                      </a:lnTo>
                      <a:lnTo>
                        <a:pt x="7688" y="14045"/>
                      </a:lnTo>
                      <a:lnTo>
                        <a:pt x="7356" y="13782"/>
                      </a:lnTo>
                      <a:lnTo>
                        <a:pt x="7089" y="13384"/>
                      </a:lnTo>
                      <a:lnTo>
                        <a:pt x="6891" y="13052"/>
                      </a:lnTo>
                      <a:lnTo>
                        <a:pt x="6494" y="12258"/>
                      </a:lnTo>
                      <a:lnTo>
                        <a:pt x="6428" y="11793"/>
                      </a:lnTo>
                      <a:lnTo>
                        <a:pt x="6295" y="11396"/>
                      </a:lnTo>
                      <a:lnTo>
                        <a:pt x="6295" y="10533"/>
                      </a:lnTo>
                      <a:lnTo>
                        <a:pt x="6363" y="10071"/>
                      </a:lnTo>
                      <a:lnTo>
                        <a:pt x="6428" y="9606"/>
                      </a:lnTo>
                      <a:lnTo>
                        <a:pt x="6562" y="9209"/>
                      </a:lnTo>
                      <a:lnTo>
                        <a:pt x="6760" y="8746"/>
                      </a:lnTo>
                      <a:lnTo>
                        <a:pt x="7024" y="8349"/>
                      </a:lnTo>
                      <a:lnTo>
                        <a:pt x="7291" y="8017"/>
                      </a:lnTo>
                      <a:lnTo>
                        <a:pt x="7555" y="7620"/>
                      </a:lnTo>
                      <a:lnTo>
                        <a:pt x="7886" y="7353"/>
                      </a:lnTo>
                      <a:lnTo>
                        <a:pt x="8216" y="7089"/>
                      </a:lnTo>
                      <a:lnTo>
                        <a:pt x="8616" y="6823"/>
                      </a:lnTo>
                      <a:lnTo>
                        <a:pt x="9013" y="6624"/>
                      </a:lnTo>
                      <a:lnTo>
                        <a:pt x="9410" y="6494"/>
                      </a:lnTo>
                      <a:lnTo>
                        <a:pt x="9807" y="6360"/>
                      </a:lnTo>
                      <a:lnTo>
                        <a:pt x="10270" y="6295"/>
                      </a:lnTo>
                      <a:lnTo>
                        <a:pt x="10669" y="6227"/>
                      </a:lnTo>
                      <a:lnTo>
                        <a:pt x="11132" y="6295"/>
                      </a:lnTo>
                      <a:lnTo>
                        <a:pt x="11597" y="6295"/>
                      </a:lnTo>
                      <a:lnTo>
                        <a:pt x="11994" y="6426"/>
                      </a:lnTo>
                      <a:lnTo>
                        <a:pt x="12457" y="6559"/>
                      </a:lnTo>
                      <a:lnTo>
                        <a:pt x="13251" y="6956"/>
                      </a:lnTo>
                      <a:lnTo>
                        <a:pt x="13651" y="7223"/>
                      </a:lnTo>
                      <a:lnTo>
                        <a:pt x="13980" y="7552"/>
                      </a:lnTo>
                      <a:lnTo>
                        <a:pt x="14312" y="7818"/>
                      </a:lnTo>
                      <a:lnTo>
                        <a:pt x="14579" y="8216"/>
                      </a:lnTo>
                      <a:lnTo>
                        <a:pt x="14777" y="8548"/>
                      </a:lnTo>
                      <a:lnTo>
                        <a:pt x="15174" y="9342"/>
                      </a:lnTo>
                      <a:lnTo>
                        <a:pt x="15240" y="9804"/>
                      </a:lnTo>
                      <a:lnTo>
                        <a:pt x="15305" y="10204"/>
                      </a:lnTo>
                      <a:lnTo>
                        <a:pt x="15373" y="10667"/>
                      </a:lnTo>
                      <a:lnTo>
                        <a:pt x="15373" y="11064"/>
                      </a:lnTo>
                      <a:lnTo>
                        <a:pt x="15305" y="11529"/>
                      </a:lnTo>
                      <a:lnTo>
                        <a:pt x="15240" y="11992"/>
                      </a:lnTo>
                      <a:lnTo>
                        <a:pt x="15106" y="12389"/>
                      </a:lnTo>
                      <a:lnTo>
                        <a:pt x="14908" y="12854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769" name="Group 769"/>
            <p:cNvGrpSpPr/>
            <p:nvPr/>
          </p:nvGrpSpPr>
          <p:grpSpPr>
            <a:xfrm>
              <a:off x="87517" y="3718120"/>
              <a:ext cx="1945759" cy="342357"/>
              <a:chOff x="0" y="21"/>
              <a:chExt cx="1945758" cy="342355"/>
            </a:xfrm>
          </p:grpSpPr>
          <p:grpSp>
            <p:nvGrpSpPr>
              <p:cNvPr id="758" name="Group 758"/>
              <p:cNvGrpSpPr/>
              <p:nvPr/>
            </p:nvGrpSpPr>
            <p:grpSpPr>
              <a:xfrm>
                <a:off x="805283" y="4885"/>
                <a:ext cx="332628" cy="332627"/>
                <a:chOff x="21" y="21"/>
                <a:chExt cx="332626" cy="332626"/>
              </a:xfrm>
            </p:grpSpPr>
            <p:sp>
              <p:nvSpPr>
                <p:cNvPr id="743" name="Shape 743"/>
                <p:cNvSpPr/>
                <p:nvPr/>
              </p:nvSpPr>
              <p:spPr>
                <a:xfrm>
                  <a:off x="21" y="21"/>
                  <a:ext cx="332627" cy="332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235" y="33"/>
                      </a:lnTo>
                      <a:lnTo>
                        <a:pt x="9703" y="65"/>
                      </a:lnTo>
                      <a:lnTo>
                        <a:pt x="9172" y="132"/>
                      </a:lnTo>
                      <a:lnTo>
                        <a:pt x="8108" y="332"/>
                      </a:lnTo>
                      <a:lnTo>
                        <a:pt x="7576" y="498"/>
                      </a:lnTo>
                      <a:lnTo>
                        <a:pt x="7078" y="665"/>
                      </a:lnTo>
                      <a:lnTo>
                        <a:pt x="6612" y="864"/>
                      </a:lnTo>
                      <a:lnTo>
                        <a:pt x="6114" y="1063"/>
                      </a:lnTo>
                      <a:lnTo>
                        <a:pt x="5649" y="1295"/>
                      </a:lnTo>
                      <a:lnTo>
                        <a:pt x="5216" y="1561"/>
                      </a:lnTo>
                      <a:lnTo>
                        <a:pt x="4751" y="1860"/>
                      </a:lnTo>
                      <a:lnTo>
                        <a:pt x="4353" y="2160"/>
                      </a:lnTo>
                      <a:lnTo>
                        <a:pt x="3920" y="2459"/>
                      </a:lnTo>
                      <a:lnTo>
                        <a:pt x="3556" y="2825"/>
                      </a:lnTo>
                      <a:lnTo>
                        <a:pt x="3156" y="3156"/>
                      </a:lnTo>
                      <a:lnTo>
                        <a:pt x="2825" y="3556"/>
                      </a:lnTo>
                      <a:lnTo>
                        <a:pt x="2459" y="3920"/>
                      </a:lnTo>
                      <a:lnTo>
                        <a:pt x="2160" y="4353"/>
                      </a:lnTo>
                      <a:lnTo>
                        <a:pt x="1860" y="4751"/>
                      </a:lnTo>
                      <a:lnTo>
                        <a:pt x="1561" y="5216"/>
                      </a:lnTo>
                      <a:lnTo>
                        <a:pt x="1295" y="5649"/>
                      </a:lnTo>
                      <a:lnTo>
                        <a:pt x="1063" y="6114"/>
                      </a:lnTo>
                      <a:lnTo>
                        <a:pt x="864" y="6612"/>
                      </a:lnTo>
                      <a:lnTo>
                        <a:pt x="665" y="7078"/>
                      </a:lnTo>
                      <a:lnTo>
                        <a:pt x="498" y="7576"/>
                      </a:lnTo>
                      <a:lnTo>
                        <a:pt x="332" y="8108"/>
                      </a:lnTo>
                      <a:lnTo>
                        <a:pt x="232" y="8640"/>
                      </a:lnTo>
                      <a:lnTo>
                        <a:pt x="132" y="9171"/>
                      </a:lnTo>
                      <a:lnTo>
                        <a:pt x="65" y="9703"/>
                      </a:lnTo>
                      <a:lnTo>
                        <a:pt x="33" y="10235"/>
                      </a:lnTo>
                      <a:lnTo>
                        <a:pt x="0" y="10800"/>
                      </a:lnTo>
                      <a:lnTo>
                        <a:pt x="33" y="11365"/>
                      </a:lnTo>
                      <a:lnTo>
                        <a:pt x="65" y="11897"/>
                      </a:lnTo>
                      <a:lnTo>
                        <a:pt x="132" y="12428"/>
                      </a:lnTo>
                      <a:lnTo>
                        <a:pt x="332" y="13492"/>
                      </a:lnTo>
                      <a:lnTo>
                        <a:pt x="498" y="14023"/>
                      </a:lnTo>
                      <a:lnTo>
                        <a:pt x="665" y="14522"/>
                      </a:lnTo>
                      <a:lnTo>
                        <a:pt x="864" y="14988"/>
                      </a:lnTo>
                      <a:lnTo>
                        <a:pt x="1063" y="15486"/>
                      </a:lnTo>
                      <a:lnTo>
                        <a:pt x="1295" y="15951"/>
                      </a:lnTo>
                      <a:lnTo>
                        <a:pt x="1561" y="16384"/>
                      </a:lnTo>
                      <a:lnTo>
                        <a:pt x="1860" y="16847"/>
                      </a:lnTo>
                      <a:lnTo>
                        <a:pt x="2160" y="17247"/>
                      </a:lnTo>
                      <a:lnTo>
                        <a:pt x="2459" y="17678"/>
                      </a:lnTo>
                      <a:lnTo>
                        <a:pt x="2825" y="18044"/>
                      </a:lnTo>
                      <a:lnTo>
                        <a:pt x="3156" y="18444"/>
                      </a:lnTo>
                      <a:lnTo>
                        <a:pt x="3556" y="18775"/>
                      </a:lnTo>
                      <a:lnTo>
                        <a:pt x="3920" y="19141"/>
                      </a:lnTo>
                      <a:lnTo>
                        <a:pt x="4353" y="19440"/>
                      </a:lnTo>
                      <a:lnTo>
                        <a:pt x="4751" y="19739"/>
                      </a:lnTo>
                      <a:lnTo>
                        <a:pt x="5216" y="20039"/>
                      </a:lnTo>
                      <a:lnTo>
                        <a:pt x="5649" y="20304"/>
                      </a:lnTo>
                      <a:lnTo>
                        <a:pt x="6114" y="20537"/>
                      </a:lnTo>
                      <a:lnTo>
                        <a:pt x="6612" y="20736"/>
                      </a:lnTo>
                      <a:lnTo>
                        <a:pt x="7078" y="20935"/>
                      </a:lnTo>
                      <a:lnTo>
                        <a:pt x="7576" y="21102"/>
                      </a:lnTo>
                      <a:lnTo>
                        <a:pt x="8108" y="21268"/>
                      </a:lnTo>
                      <a:lnTo>
                        <a:pt x="9172" y="21468"/>
                      </a:lnTo>
                      <a:lnTo>
                        <a:pt x="9703" y="21535"/>
                      </a:lnTo>
                      <a:lnTo>
                        <a:pt x="10235" y="21567"/>
                      </a:lnTo>
                      <a:lnTo>
                        <a:pt x="10800" y="21600"/>
                      </a:lnTo>
                      <a:lnTo>
                        <a:pt x="11365" y="21567"/>
                      </a:lnTo>
                      <a:lnTo>
                        <a:pt x="11897" y="21535"/>
                      </a:lnTo>
                      <a:lnTo>
                        <a:pt x="12428" y="21468"/>
                      </a:lnTo>
                      <a:lnTo>
                        <a:pt x="13492" y="21268"/>
                      </a:lnTo>
                      <a:lnTo>
                        <a:pt x="14023" y="21102"/>
                      </a:lnTo>
                      <a:lnTo>
                        <a:pt x="14522" y="20935"/>
                      </a:lnTo>
                      <a:lnTo>
                        <a:pt x="14988" y="20736"/>
                      </a:lnTo>
                      <a:lnTo>
                        <a:pt x="15486" y="20537"/>
                      </a:lnTo>
                      <a:lnTo>
                        <a:pt x="15951" y="20304"/>
                      </a:lnTo>
                      <a:lnTo>
                        <a:pt x="16384" y="20039"/>
                      </a:lnTo>
                      <a:lnTo>
                        <a:pt x="16849" y="19739"/>
                      </a:lnTo>
                      <a:lnTo>
                        <a:pt x="17247" y="19440"/>
                      </a:lnTo>
                      <a:lnTo>
                        <a:pt x="17678" y="19141"/>
                      </a:lnTo>
                      <a:lnTo>
                        <a:pt x="18044" y="18775"/>
                      </a:lnTo>
                      <a:lnTo>
                        <a:pt x="18444" y="18444"/>
                      </a:lnTo>
                      <a:lnTo>
                        <a:pt x="18775" y="18044"/>
                      </a:lnTo>
                      <a:lnTo>
                        <a:pt x="19141" y="17678"/>
                      </a:lnTo>
                      <a:lnTo>
                        <a:pt x="19440" y="17247"/>
                      </a:lnTo>
                      <a:lnTo>
                        <a:pt x="19739" y="16847"/>
                      </a:lnTo>
                      <a:lnTo>
                        <a:pt x="20039" y="16384"/>
                      </a:lnTo>
                      <a:lnTo>
                        <a:pt x="20304" y="15951"/>
                      </a:lnTo>
                      <a:lnTo>
                        <a:pt x="20537" y="15486"/>
                      </a:lnTo>
                      <a:lnTo>
                        <a:pt x="20736" y="14988"/>
                      </a:lnTo>
                      <a:lnTo>
                        <a:pt x="20935" y="14522"/>
                      </a:lnTo>
                      <a:lnTo>
                        <a:pt x="21102" y="14023"/>
                      </a:lnTo>
                      <a:lnTo>
                        <a:pt x="21268" y="13492"/>
                      </a:lnTo>
                      <a:lnTo>
                        <a:pt x="21468" y="12428"/>
                      </a:lnTo>
                      <a:lnTo>
                        <a:pt x="21535" y="11897"/>
                      </a:lnTo>
                      <a:lnTo>
                        <a:pt x="21567" y="11365"/>
                      </a:lnTo>
                      <a:lnTo>
                        <a:pt x="21600" y="10800"/>
                      </a:lnTo>
                      <a:lnTo>
                        <a:pt x="21567" y="10235"/>
                      </a:lnTo>
                      <a:lnTo>
                        <a:pt x="21535" y="9703"/>
                      </a:lnTo>
                      <a:lnTo>
                        <a:pt x="21468" y="9171"/>
                      </a:lnTo>
                      <a:lnTo>
                        <a:pt x="21368" y="8640"/>
                      </a:lnTo>
                      <a:lnTo>
                        <a:pt x="21268" y="8108"/>
                      </a:lnTo>
                      <a:lnTo>
                        <a:pt x="21102" y="7576"/>
                      </a:lnTo>
                      <a:lnTo>
                        <a:pt x="20935" y="7078"/>
                      </a:lnTo>
                      <a:lnTo>
                        <a:pt x="20736" y="6612"/>
                      </a:lnTo>
                      <a:lnTo>
                        <a:pt x="20537" y="6114"/>
                      </a:lnTo>
                      <a:lnTo>
                        <a:pt x="20304" y="5649"/>
                      </a:lnTo>
                      <a:lnTo>
                        <a:pt x="20039" y="5216"/>
                      </a:lnTo>
                      <a:lnTo>
                        <a:pt x="19739" y="4751"/>
                      </a:lnTo>
                      <a:lnTo>
                        <a:pt x="19440" y="4353"/>
                      </a:lnTo>
                      <a:lnTo>
                        <a:pt x="19141" y="3920"/>
                      </a:lnTo>
                      <a:lnTo>
                        <a:pt x="18775" y="3556"/>
                      </a:lnTo>
                      <a:lnTo>
                        <a:pt x="18444" y="3156"/>
                      </a:lnTo>
                      <a:lnTo>
                        <a:pt x="18044" y="2825"/>
                      </a:lnTo>
                      <a:lnTo>
                        <a:pt x="17678" y="2459"/>
                      </a:lnTo>
                      <a:lnTo>
                        <a:pt x="17247" y="2160"/>
                      </a:lnTo>
                      <a:lnTo>
                        <a:pt x="16849" y="1860"/>
                      </a:lnTo>
                      <a:lnTo>
                        <a:pt x="16384" y="1561"/>
                      </a:lnTo>
                      <a:lnTo>
                        <a:pt x="15951" y="1295"/>
                      </a:lnTo>
                      <a:lnTo>
                        <a:pt x="15486" y="1063"/>
                      </a:lnTo>
                      <a:lnTo>
                        <a:pt x="14988" y="864"/>
                      </a:lnTo>
                      <a:lnTo>
                        <a:pt x="14522" y="665"/>
                      </a:lnTo>
                      <a:lnTo>
                        <a:pt x="14023" y="498"/>
                      </a:lnTo>
                      <a:lnTo>
                        <a:pt x="13492" y="332"/>
                      </a:lnTo>
                      <a:lnTo>
                        <a:pt x="12428" y="132"/>
                      </a:lnTo>
                      <a:lnTo>
                        <a:pt x="11897" y="65"/>
                      </a:lnTo>
                      <a:lnTo>
                        <a:pt x="11365" y="33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44" name="Shape 744"/>
                <p:cNvSpPr/>
                <p:nvPr/>
              </p:nvSpPr>
              <p:spPr>
                <a:xfrm>
                  <a:off x="20487" y="20487"/>
                  <a:ext cx="291695" cy="2916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21600"/>
                      </a:moveTo>
                      <a:lnTo>
                        <a:pt x="10232" y="21600"/>
                      </a:lnTo>
                      <a:lnTo>
                        <a:pt x="9701" y="21524"/>
                      </a:lnTo>
                      <a:lnTo>
                        <a:pt x="9171" y="21486"/>
                      </a:lnTo>
                      <a:lnTo>
                        <a:pt x="8110" y="21259"/>
                      </a:lnTo>
                      <a:lnTo>
                        <a:pt x="7579" y="21107"/>
                      </a:lnTo>
                      <a:lnTo>
                        <a:pt x="7086" y="20956"/>
                      </a:lnTo>
                      <a:lnTo>
                        <a:pt x="6594" y="20729"/>
                      </a:lnTo>
                      <a:lnTo>
                        <a:pt x="6138" y="20539"/>
                      </a:lnTo>
                      <a:lnTo>
                        <a:pt x="5647" y="20274"/>
                      </a:lnTo>
                      <a:lnTo>
                        <a:pt x="5191" y="20046"/>
                      </a:lnTo>
                      <a:lnTo>
                        <a:pt x="4774" y="19744"/>
                      </a:lnTo>
                      <a:lnTo>
                        <a:pt x="4358" y="19440"/>
                      </a:lnTo>
                      <a:lnTo>
                        <a:pt x="3941" y="19137"/>
                      </a:lnTo>
                      <a:lnTo>
                        <a:pt x="3562" y="18796"/>
                      </a:lnTo>
                      <a:lnTo>
                        <a:pt x="3184" y="18416"/>
                      </a:lnTo>
                      <a:lnTo>
                        <a:pt x="2804" y="18038"/>
                      </a:lnTo>
                      <a:lnTo>
                        <a:pt x="2463" y="17659"/>
                      </a:lnTo>
                      <a:lnTo>
                        <a:pt x="1553" y="16408"/>
                      </a:lnTo>
                      <a:lnTo>
                        <a:pt x="1326" y="15953"/>
                      </a:lnTo>
                      <a:lnTo>
                        <a:pt x="1061" y="15462"/>
                      </a:lnTo>
                      <a:lnTo>
                        <a:pt x="871" y="15006"/>
                      </a:lnTo>
                      <a:lnTo>
                        <a:pt x="644" y="14514"/>
                      </a:lnTo>
                      <a:lnTo>
                        <a:pt x="492" y="14021"/>
                      </a:lnTo>
                      <a:lnTo>
                        <a:pt x="341" y="13490"/>
                      </a:lnTo>
                      <a:lnTo>
                        <a:pt x="114" y="12429"/>
                      </a:lnTo>
                      <a:lnTo>
                        <a:pt x="75" y="11899"/>
                      </a:lnTo>
                      <a:lnTo>
                        <a:pt x="0" y="11368"/>
                      </a:lnTo>
                      <a:lnTo>
                        <a:pt x="0" y="10232"/>
                      </a:lnTo>
                      <a:lnTo>
                        <a:pt x="75" y="9701"/>
                      </a:lnTo>
                      <a:lnTo>
                        <a:pt x="114" y="9171"/>
                      </a:lnTo>
                      <a:lnTo>
                        <a:pt x="341" y="8110"/>
                      </a:lnTo>
                      <a:lnTo>
                        <a:pt x="492" y="7579"/>
                      </a:lnTo>
                      <a:lnTo>
                        <a:pt x="644" y="7086"/>
                      </a:lnTo>
                      <a:lnTo>
                        <a:pt x="871" y="6593"/>
                      </a:lnTo>
                      <a:lnTo>
                        <a:pt x="1061" y="6138"/>
                      </a:lnTo>
                      <a:lnTo>
                        <a:pt x="1326" y="5647"/>
                      </a:lnTo>
                      <a:lnTo>
                        <a:pt x="1553" y="5191"/>
                      </a:lnTo>
                      <a:lnTo>
                        <a:pt x="1856" y="4774"/>
                      </a:lnTo>
                      <a:lnTo>
                        <a:pt x="2160" y="4358"/>
                      </a:lnTo>
                      <a:lnTo>
                        <a:pt x="2463" y="3941"/>
                      </a:lnTo>
                      <a:lnTo>
                        <a:pt x="2804" y="3562"/>
                      </a:lnTo>
                      <a:lnTo>
                        <a:pt x="3184" y="3184"/>
                      </a:lnTo>
                      <a:lnTo>
                        <a:pt x="3562" y="2804"/>
                      </a:lnTo>
                      <a:lnTo>
                        <a:pt x="3941" y="2463"/>
                      </a:lnTo>
                      <a:lnTo>
                        <a:pt x="4358" y="2160"/>
                      </a:lnTo>
                      <a:lnTo>
                        <a:pt x="4774" y="1856"/>
                      </a:lnTo>
                      <a:lnTo>
                        <a:pt x="5191" y="1553"/>
                      </a:lnTo>
                      <a:lnTo>
                        <a:pt x="5647" y="1326"/>
                      </a:lnTo>
                      <a:lnTo>
                        <a:pt x="6138" y="1061"/>
                      </a:lnTo>
                      <a:lnTo>
                        <a:pt x="6594" y="871"/>
                      </a:lnTo>
                      <a:lnTo>
                        <a:pt x="7086" y="644"/>
                      </a:lnTo>
                      <a:lnTo>
                        <a:pt x="7579" y="492"/>
                      </a:lnTo>
                      <a:lnTo>
                        <a:pt x="8110" y="341"/>
                      </a:lnTo>
                      <a:lnTo>
                        <a:pt x="9171" y="114"/>
                      </a:lnTo>
                      <a:lnTo>
                        <a:pt x="9701" y="75"/>
                      </a:lnTo>
                      <a:lnTo>
                        <a:pt x="10232" y="0"/>
                      </a:lnTo>
                      <a:lnTo>
                        <a:pt x="11368" y="0"/>
                      </a:lnTo>
                      <a:lnTo>
                        <a:pt x="11899" y="75"/>
                      </a:lnTo>
                      <a:lnTo>
                        <a:pt x="12429" y="114"/>
                      </a:lnTo>
                      <a:lnTo>
                        <a:pt x="13490" y="341"/>
                      </a:lnTo>
                      <a:lnTo>
                        <a:pt x="14021" y="492"/>
                      </a:lnTo>
                      <a:lnTo>
                        <a:pt x="14514" y="644"/>
                      </a:lnTo>
                      <a:lnTo>
                        <a:pt x="15006" y="871"/>
                      </a:lnTo>
                      <a:lnTo>
                        <a:pt x="15462" y="1061"/>
                      </a:lnTo>
                      <a:lnTo>
                        <a:pt x="15953" y="1326"/>
                      </a:lnTo>
                      <a:lnTo>
                        <a:pt x="16408" y="1553"/>
                      </a:lnTo>
                      <a:lnTo>
                        <a:pt x="17659" y="2463"/>
                      </a:lnTo>
                      <a:lnTo>
                        <a:pt x="18038" y="2804"/>
                      </a:lnTo>
                      <a:lnTo>
                        <a:pt x="18416" y="3184"/>
                      </a:lnTo>
                      <a:lnTo>
                        <a:pt x="18796" y="3562"/>
                      </a:lnTo>
                      <a:lnTo>
                        <a:pt x="19137" y="3941"/>
                      </a:lnTo>
                      <a:lnTo>
                        <a:pt x="19440" y="4358"/>
                      </a:lnTo>
                      <a:lnTo>
                        <a:pt x="19744" y="4774"/>
                      </a:lnTo>
                      <a:lnTo>
                        <a:pt x="20047" y="5191"/>
                      </a:lnTo>
                      <a:lnTo>
                        <a:pt x="20274" y="5647"/>
                      </a:lnTo>
                      <a:lnTo>
                        <a:pt x="20539" y="6138"/>
                      </a:lnTo>
                      <a:lnTo>
                        <a:pt x="20729" y="6593"/>
                      </a:lnTo>
                      <a:lnTo>
                        <a:pt x="20956" y="7086"/>
                      </a:lnTo>
                      <a:lnTo>
                        <a:pt x="21107" y="7579"/>
                      </a:lnTo>
                      <a:lnTo>
                        <a:pt x="21259" y="8110"/>
                      </a:lnTo>
                      <a:lnTo>
                        <a:pt x="21486" y="9171"/>
                      </a:lnTo>
                      <a:lnTo>
                        <a:pt x="21524" y="9701"/>
                      </a:lnTo>
                      <a:lnTo>
                        <a:pt x="21600" y="10232"/>
                      </a:lnTo>
                      <a:lnTo>
                        <a:pt x="21600" y="11368"/>
                      </a:lnTo>
                      <a:lnTo>
                        <a:pt x="21524" y="11899"/>
                      </a:lnTo>
                      <a:lnTo>
                        <a:pt x="21486" y="12429"/>
                      </a:lnTo>
                      <a:lnTo>
                        <a:pt x="21259" y="13490"/>
                      </a:lnTo>
                      <a:lnTo>
                        <a:pt x="21107" y="14021"/>
                      </a:lnTo>
                      <a:lnTo>
                        <a:pt x="20956" y="14514"/>
                      </a:lnTo>
                      <a:lnTo>
                        <a:pt x="20729" y="15006"/>
                      </a:lnTo>
                      <a:lnTo>
                        <a:pt x="20539" y="15462"/>
                      </a:lnTo>
                      <a:lnTo>
                        <a:pt x="20274" y="15953"/>
                      </a:lnTo>
                      <a:lnTo>
                        <a:pt x="20047" y="16408"/>
                      </a:lnTo>
                      <a:lnTo>
                        <a:pt x="19137" y="17659"/>
                      </a:lnTo>
                      <a:lnTo>
                        <a:pt x="18796" y="18038"/>
                      </a:lnTo>
                      <a:lnTo>
                        <a:pt x="18416" y="18416"/>
                      </a:lnTo>
                      <a:lnTo>
                        <a:pt x="18038" y="18796"/>
                      </a:lnTo>
                      <a:lnTo>
                        <a:pt x="17659" y="19137"/>
                      </a:lnTo>
                      <a:lnTo>
                        <a:pt x="16825" y="19744"/>
                      </a:lnTo>
                      <a:lnTo>
                        <a:pt x="16408" y="20046"/>
                      </a:lnTo>
                      <a:lnTo>
                        <a:pt x="15953" y="20274"/>
                      </a:lnTo>
                      <a:lnTo>
                        <a:pt x="15462" y="20539"/>
                      </a:lnTo>
                      <a:lnTo>
                        <a:pt x="15006" y="20729"/>
                      </a:lnTo>
                      <a:lnTo>
                        <a:pt x="14514" y="20956"/>
                      </a:lnTo>
                      <a:lnTo>
                        <a:pt x="14021" y="21107"/>
                      </a:lnTo>
                      <a:lnTo>
                        <a:pt x="13490" y="21259"/>
                      </a:lnTo>
                      <a:lnTo>
                        <a:pt x="12429" y="21486"/>
                      </a:lnTo>
                      <a:lnTo>
                        <a:pt x="11899" y="21524"/>
                      </a:lnTo>
                      <a:lnTo>
                        <a:pt x="11368" y="21600"/>
                      </a:lnTo>
                      <a:lnTo>
                        <a:pt x="10800" y="216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45" name="Shape 745"/>
                <p:cNvSpPr/>
                <p:nvPr/>
              </p:nvSpPr>
              <p:spPr>
                <a:xfrm>
                  <a:off x="167868" y="74215"/>
                  <a:ext cx="46060" cy="1422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14607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46" name="Shape 746"/>
                <p:cNvSpPr/>
                <p:nvPr/>
              </p:nvSpPr>
              <p:spPr>
                <a:xfrm flipV="1">
                  <a:off x="166334" y="20487"/>
                  <a:ext cx="1" cy="24564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47" name="Shape 747"/>
                <p:cNvSpPr/>
                <p:nvPr/>
              </p:nvSpPr>
              <p:spPr>
                <a:xfrm>
                  <a:off x="93673" y="39923"/>
                  <a:ext cx="11768" cy="20993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48" name="Shape 748"/>
                <p:cNvSpPr/>
                <p:nvPr/>
              </p:nvSpPr>
              <p:spPr>
                <a:xfrm>
                  <a:off x="39923" y="93652"/>
                  <a:ext cx="20993" cy="11789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49" name="Shape 749"/>
                <p:cNvSpPr/>
                <p:nvPr/>
              </p:nvSpPr>
              <p:spPr>
                <a:xfrm>
                  <a:off x="20487" y="166334"/>
                  <a:ext cx="24564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0" name="Shape 750"/>
                <p:cNvSpPr/>
                <p:nvPr/>
              </p:nvSpPr>
              <p:spPr>
                <a:xfrm flipV="1">
                  <a:off x="39923" y="227228"/>
                  <a:ext cx="20993" cy="11768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1" name="Shape 751"/>
                <p:cNvSpPr/>
                <p:nvPr/>
              </p:nvSpPr>
              <p:spPr>
                <a:xfrm flipV="1">
                  <a:off x="93673" y="271753"/>
                  <a:ext cx="11768" cy="20993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2" name="Shape 752"/>
                <p:cNvSpPr/>
                <p:nvPr/>
              </p:nvSpPr>
              <p:spPr>
                <a:xfrm>
                  <a:off x="166334" y="287618"/>
                  <a:ext cx="1" cy="24564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3" name="Shape 753"/>
                <p:cNvSpPr/>
                <p:nvPr/>
              </p:nvSpPr>
              <p:spPr>
                <a:xfrm flipH="1" flipV="1">
                  <a:off x="227228" y="271753"/>
                  <a:ext cx="11768" cy="20993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4" name="Shape 754"/>
                <p:cNvSpPr/>
                <p:nvPr/>
              </p:nvSpPr>
              <p:spPr>
                <a:xfrm flipH="1" flipV="1">
                  <a:off x="271753" y="227228"/>
                  <a:ext cx="20993" cy="11768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5" name="Shape 755"/>
                <p:cNvSpPr/>
                <p:nvPr/>
              </p:nvSpPr>
              <p:spPr>
                <a:xfrm flipH="1">
                  <a:off x="287618" y="166334"/>
                  <a:ext cx="24564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6" name="Shape 756"/>
                <p:cNvSpPr/>
                <p:nvPr/>
              </p:nvSpPr>
              <p:spPr>
                <a:xfrm flipV="1">
                  <a:off x="271753" y="93652"/>
                  <a:ext cx="20993" cy="11789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7" name="Shape 757"/>
                <p:cNvSpPr/>
                <p:nvPr/>
              </p:nvSpPr>
              <p:spPr>
                <a:xfrm flipH="1">
                  <a:off x="227228" y="39923"/>
                  <a:ext cx="11768" cy="20993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67" name="Group 767"/>
              <p:cNvGrpSpPr/>
              <p:nvPr/>
            </p:nvGrpSpPr>
            <p:grpSpPr>
              <a:xfrm>
                <a:off x="-1" y="21"/>
                <a:ext cx="215967" cy="342356"/>
                <a:chOff x="0" y="21"/>
                <a:chExt cx="215965" cy="342355"/>
              </a:xfrm>
            </p:grpSpPr>
            <p:sp>
              <p:nvSpPr>
                <p:cNvPr id="759" name="Shape 759"/>
                <p:cNvSpPr/>
                <p:nvPr/>
              </p:nvSpPr>
              <p:spPr>
                <a:xfrm>
                  <a:off x="64991" y="298376"/>
                  <a:ext cx="85984" cy="18934"/>
                </a:xfrm>
                <a:prstGeom prst="rect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60" name="Shape 760"/>
                <p:cNvSpPr/>
                <p:nvPr/>
              </p:nvSpPr>
              <p:spPr>
                <a:xfrm>
                  <a:off x="64991" y="278919"/>
                  <a:ext cx="85984" cy="18933"/>
                </a:xfrm>
                <a:prstGeom prst="rect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61" name="Shape 761"/>
                <p:cNvSpPr/>
                <p:nvPr/>
              </p:nvSpPr>
              <p:spPr>
                <a:xfrm>
                  <a:off x="64991" y="317309"/>
                  <a:ext cx="85984" cy="250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3078"/>
                      </a:lnTo>
                      <a:lnTo>
                        <a:pt x="127" y="5739"/>
                      </a:lnTo>
                      <a:lnTo>
                        <a:pt x="517" y="8383"/>
                      </a:lnTo>
                      <a:lnTo>
                        <a:pt x="1029" y="10574"/>
                      </a:lnTo>
                      <a:lnTo>
                        <a:pt x="1800" y="11913"/>
                      </a:lnTo>
                      <a:lnTo>
                        <a:pt x="9897" y="21165"/>
                      </a:lnTo>
                      <a:lnTo>
                        <a:pt x="10800" y="21600"/>
                      </a:lnTo>
                      <a:lnTo>
                        <a:pt x="11697" y="21165"/>
                      </a:lnTo>
                      <a:lnTo>
                        <a:pt x="19800" y="11913"/>
                      </a:lnTo>
                      <a:lnTo>
                        <a:pt x="20571" y="10574"/>
                      </a:lnTo>
                      <a:lnTo>
                        <a:pt x="21083" y="8383"/>
                      </a:lnTo>
                      <a:lnTo>
                        <a:pt x="21468" y="5739"/>
                      </a:lnTo>
                      <a:lnTo>
                        <a:pt x="21600" y="3078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62" name="Shape 762"/>
                <p:cNvSpPr/>
                <p:nvPr/>
              </p:nvSpPr>
              <p:spPr>
                <a:xfrm>
                  <a:off x="55788" y="118237"/>
                  <a:ext cx="29670" cy="1402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8934" y="92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63" name="Shape 763"/>
                <p:cNvSpPr/>
                <p:nvPr/>
              </p:nvSpPr>
              <p:spPr>
                <a:xfrm>
                  <a:off x="0" y="21"/>
                  <a:ext cx="215966" cy="2584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100" y="21600"/>
                      </a:moveTo>
                      <a:lnTo>
                        <a:pt x="15356" y="20659"/>
                      </a:lnTo>
                      <a:lnTo>
                        <a:pt x="15713" y="19761"/>
                      </a:lnTo>
                      <a:lnTo>
                        <a:pt x="16123" y="18906"/>
                      </a:lnTo>
                      <a:lnTo>
                        <a:pt x="16584" y="18135"/>
                      </a:lnTo>
                      <a:lnTo>
                        <a:pt x="17096" y="17408"/>
                      </a:lnTo>
                      <a:lnTo>
                        <a:pt x="17607" y="16681"/>
                      </a:lnTo>
                      <a:lnTo>
                        <a:pt x="18733" y="15313"/>
                      </a:lnTo>
                      <a:lnTo>
                        <a:pt x="19297" y="14628"/>
                      </a:lnTo>
                      <a:lnTo>
                        <a:pt x="19807" y="13945"/>
                      </a:lnTo>
                      <a:lnTo>
                        <a:pt x="20270" y="13260"/>
                      </a:lnTo>
                      <a:lnTo>
                        <a:pt x="20730" y="12490"/>
                      </a:lnTo>
                      <a:lnTo>
                        <a:pt x="21087" y="11719"/>
                      </a:lnTo>
                      <a:lnTo>
                        <a:pt x="21344" y="10864"/>
                      </a:lnTo>
                      <a:lnTo>
                        <a:pt x="21497" y="9967"/>
                      </a:lnTo>
                      <a:lnTo>
                        <a:pt x="21547" y="9496"/>
                      </a:lnTo>
                      <a:lnTo>
                        <a:pt x="21600" y="9025"/>
                      </a:lnTo>
                      <a:lnTo>
                        <a:pt x="21497" y="8084"/>
                      </a:lnTo>
                      <a:lnTo>
                        <a:pt x="21344" y="7187"/>
                      </a:lnTo>
                      <a:lnTo>
                        <a:pt x="21087" y="6329"/>
                      </a:lnTo>
                      <a:lnTo>
                        <a:pt x="20730" y="5518"/>
                      </a:lnTo>
                      <a:lnTo>
                        <a:pt x="20270" y="4705"/>
                      </a:lnTo>
                      <a:lnTo>
                        <a:pt x="19757" y="3978"/>
                      </a:lnTo>
                      <a:lnTo>
                        <a:pt x="19091" y="3293"/>
                      </a:lnTo>
                      <a:lnTo>
                        <a:pt x="18427" y="2652"/>
                      </a:lnTo>
                      <a:lnTo>
                        <a:pt x="17657" y="2053"/>
                      </a:lnTo>
                      <a:lnTo>
                        <a:pt x="16840" y="1540"/>
                      </a:lnTo>
                      <a:lnTo>
                        <a:pt x="15917" y="1112"/>
                      </a:lnTo>
                      <a:lnTo>
                        <a:pt x="14997" y="727"/>
                      </a:lnTo>
                      <a:lnTo>
                        <a:pt x="14024" y="427"/>
                      </a:lnTo>
                      <a:lnTo>
                        <a:pt x="12950" y="170"/>
                      </a:lnTo>
                      <a:lnTo>
                        <a:pt x="11926" y="42"/>
                      </a:lnTo>
                      <a:lnTo>
                        <a:pt x="10800" y="0"/>
                      </a:lnTo>
                      <a:lnTo>
                        <a:pt x="9674" y="42"/>
                      </a:lnTo>
                      <a:lnTo>
                        <a:pt x="8650" y="170"/>
                      </a:lnTo>
                      <a:lnTo>
                        <a:pt x="7576" y="427"/>
                      </a:lnTo>
                      <a:lnTo>
                        <a:pt x="6603" y="727"/>
                      </a:lnTo>
                      <a:lnTo>
                        <a:pt x="5681" y="1112"/>
                      </a:lnTo>
                      <a:lnTo>
                        <a:pt x="4760" y="1540"/>
                      </a:lnTo>
                      <a:lnTo>
                        <a:pt x="3940" y="2053"/>
                      </a:lnTo>
                      <a:lnTo>
                        <a:pt x="3173" y="2652"/>
                      </a:lnTo>
                      <a:lnTo>
                        <a:pt x="2507" y="3293"/>
                      </a:lnTo>
                      <a:lnTo>
                        <a:pt x="1843" y="3978"/>
                      </a:lnTo>
                      <a:lnTo>
                        <a:pt x="1330" y="4705"/>
                      </a:lnTo>
                      <a:lnTo>
                        <a:pt x="870" y="5518"/>
                      </a:lnTo>
                      <a:lnTo>
                        <a:pt x="513" y="6329"/>
                      </a:lnTo>
                      <a:lnTo>
                        <a:pt x="256" y="7187"/>
                      </a:lnTo>
                      <a:lnTo>
                        <a:pt x="103" y="8084"/>
                      </a:lnTo>
                      <a:lnTo>
                        <a:pt x="0" y="9025"/>
                      </a:lnTo>
                      <a:lnTo>
                        <a:pt x="50" y="9496"/>
                      </a:lnTo>
                      <a:lnTo>
                        <a:pt x="103" y="9967"/>
                      </a:lnTo>
                      <a:lnTo>
                        <a:pt x="256" y="10864"/>
                      </a:lnTo>
                      <a:lnTo>
                        <a:pt x="513" y="11719"/>
                      </a:lnTo>
                      <a:lnTo>
                        <a:pt x="870" y="12490"/>
                      </a:lnTo>
                      <a:lnTo>
                        <a:pt x="1330" y="13260"/>
                      </a:lnTo>
                      <a:lnTo>
                        <a:pt x="1791" y="13945"/>
                      </a:lnTo>
                      <a:lnTo>
                        <a:pt x="2303" y="14628"/>
                      </a:lnTo>
                      <a:lnTo>
                        <a:pt x="2867" y="15313"/>
                      </a:lnTo>
                      <a:lnTo>
                        <a:pt x="3993" y="16681"/>
                      </a:lnTo>
                      <a:lnTo>
                        <a:pt x="4504" y="17408"/>
                      </a:lnTo>
                      <a:lnTo>
                        <a:pt x="5016" y="18135"/>
                      </a:lnTo>
                      <a:lnTo>
                        <a:pt x="5477" y="18906"/>
                      </a:lnTo>
                      <a:lnTo>
                        <a:pt x="5887" y="19761"/>
                      </a:lnTo>
                      <a:lnTo>
                        <a:pt x="6244" y="20659"/>
                      </a:lnTo>
                      <a:lnTo>
                        <a:pt x="650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64" name="Shape 764"/>
                <p:cNvSpPr/>
                <p:nvPr/>
              </p:nvSpPr>
              <p:spPr>
                <a:xfrm>
                  <a:off x="130508" y="118237"/>
                  <a:ext cx="29670" cy="1402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2666" y="9222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65" name="Shape 765"/>
                <p:cNvSpPr/>
                <p:nvPr/>
              </p:nvSpPr>
              <p:spPr>
                <a:xfrm>
                  <a:off x="70118" y="113110"/>
                  <a:ext cx="75730" cy="163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022"/>
                      </a:moveTo>
                      <a:lnTo>
                        <a:pt x="4962" y="21600"/>
                      </a:lnTo>
                      <a:lnTo>
                        <a:pt x="9925" y="2022"/>
                      </a:lnTo>
                      <a:lnTo>
                        <a:pt x="10362" y="692"/>
                      </a:lnTo>
                      <a:lnTo>
                        <a:pt x="10800" y="0"/>
                      </a:lnTo>
                      <a:lnTo>
                        <a:pt x="11238" y="692"/>
                      </a:lnTo>
                      <a:lnTo>
                        <a:pt x="11675" y="2022"/>
                      </a:lnTo>
                      <a:lnTo>
                        <a:pt x="16638" y="21600"/>
                      </a:lnTo>
                      <a:lnTo>
                        <a:pt x="21600" y="2022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66" name="Shape 766"/>
                <p:cNvSpPr/>
                <p:nvPr/>
              </p:nvSpPr>
              <p:spPr>
                <a:xfrm>
                  <a:off x="64991" y="260512"/>
                  <a:ext cx="85984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768" name="Shape 768"/>
              <p:cNvSpPr/>
              <p:nvPr/>
            </p:nvSpPr>
            <p:spPr>
              <a:xfrm>
                <a:off x="1604914" y="788"/>
                <a:ext cx="340844" cy="340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0" y="10249"/>
                    </a:lnTo>
                    <a:lnTo>
                      <a:pt x="130" y="9146"/>
                    </a:lnTo>
                    <a:lnTo>
                      <a:pt x="228" y="8627"/>
                    </a:lnTo>
                    <a:lnTo>
                      <a:pt x="325" y="8109"/>
                    </a:lnTo>
                    <a:lnTo>
                      <a:pt x="487" y="7589"/>
                    </a:lnTo>
                    <a:lnTo>
                      <a:pt x="648" y="7103"/>
                    </a:lnTo>
                    <a:lnTo>
                      <a:pt x="844" y="6584"/>
                    </a:lnTo>
                    <a:lnTo>
                      <a:pt x="1071" y="6130"/>
                    </a:lnTo>
                    <a:lnTo>
                      <a:pt x="1298" y="5644"/>
                    </a:lnTo>
                    <a:lnTo>
                      <a:pt x="1557" y="5190"/>
                    </a:lnTo>
                    <a:lnTo>
                      <a:pt x="1850" y="4767"/>
                    </a:lnTo>
                    <a:lnTo>
                      <a:pt x="2141" y="4345"/>
                    </a:lnTo>
                    <a:lnTo>
                      <a:pt x="2465" y="3924"/>
                    </a:lnTo>
                    <a:lnTo>
                      <a:pt x="2822" y="3536"/>
                    </a:lnTo>
                    <a:lnTo>
                      <a:pt x="3535" y="2822"/>
                    </a:lnTo>
                    <a:lnTo>
                      <a:pt x="3924" y="2465"/>
                    </a:lnTo>
                    <a:lnTo>
                      <a:pt x="4346" y="2140"/>
                    </a:lnTo>
                    <a:lnTo>
                      <a:pt x="4768" y="1848"/>
                    </a:lnTo>
                    <a:lnTo>
                      <a:pt x="5189" y="1557"/>
                    </a:lnTo>
                    <a:lnTo>
                      <a:pt x="5643" y="1297"/>
                    </a:lnTo>
                    <a:lnTo>
                      <a:pt x="6129" y="1071"/>
                    </a:lnTo>
                    <a:lnTo>
                      <a:pt x="6583" y="843"/>
                    </a:lnTo>
                    <a:lnTo>
                      <a:pt x="7103" y="649"/>
                    </a:lnTo>
                    <a:lnTo>
                      <a:pt x="7589" y="486"/>
                    </a:lnTo>
                    <a:lnTo>
                      <a:pt x="8108" y="324"/>
                    </a:lnTo>
                    <a:lnTo>
                      <a:pt x="8627" y="226"/>
                    </a:lnTo>
                    <a:lnTo>
                      <a:pt x="9145" y="129"/>
                    </a:lnTo>
                    <a:lnTo>
                      <a:pt x="9697" y="65"/>
                    </a:lnTo>
                    <a:lnTo>
                      <a:pt x="10248" y="0"/>
                    </a:lnTo>
                    <a:lnTo>
                      <a:pt x="11352" y="0"/>
                    </a:lnTo>
                    <a:lnTo>
                      <a:pt x="11903" y="65"/>
                    </a:lnTo>
                    <a:lnTo>
                      <a:pt x="12455" y="129"/>
                    </a:lnTo>
                    <a:lnTo>
                      <a:pt x="12973" y="226"/>
                    </a:lnTo>
                    <a:lnTo>
                      <a:pt x="13492" y="324"/>
                    </a:lnTo>
                    <a:lnTo>
                      <a:pt x="14011" y="486"/>
                    </a:lnTo>
                    <a:lnTo>
                      <a:pt x="14529" y="649"/>
                    </a:lnTo>
                    <a:lnTo>
                      <a:pt x="15017" y="843"/>
                    </a:lnTo>
                    <a:lnTo>
                      <a:pt x="15471" y="1071"/>
                    </a:lnTo>
                    <a:lnTo>
                      <a:pt x="15957" y="1297"/>
                    </a:lnTo>
                    <a:lnTo>
                      <a:pt x="16411" y="1557"/>
                    </a:lnTo>
                    <a:lnTo>
                      <a:pt x="16833" y="1848"/>
                    </a:lnTo>
                    <a:lnTo>
                      <a:pt x="17254" y="2140"/>
                    </a:lnTo>
                    <a:lnTo>
                      <a:pt x="17676" y="2465"/>
                    </a:lnTo>
                    <a:lnTo>
                      <a:pt x="18065" y="2822"/>
                    </a:lnTo>
                    <a:lnTo>
                      <a:pt x="18421" y="3179"/>
                    </a:lnTo>
                    <a:lnTo>
                      <a:pt x="18810" y="3536"/>
                    </a:lnTo>
                    <a:lnTo>
                      <a:pt x="19135" y="3924"/>
                    </a:lnTo>
                    <a:lnTo>
                      <a:pt x="19459" y="4345"/>
                    </a:lnTo>
                    <a:lnTo>
                      <a:pt x="19750" y="4767"/>
                    </a:lnTo>
                    <a:lnTo>
                      <a:pt x="20043" y="5190"/>
                    </a:lnTo>
                    <a:lnTo>
                      <a:pt x="20303" y="5644"/>
                    </a:lnTo>
                    <a:lnTo>
                      <a:pt x="20529" y="6130"/>
                    </a:lnTo>
                    <a:lnTo>
                      <a:pt x="20756" y="6584"/>
                    </a:lnTo>
                    <a:lnTo>
                      <a:pt x="20952" y="7103"/>
                    </a:lnTo>
                    <a:lnTo>
                      <a:pt x="21113" y="7589"/>
                    </a:lnTo>
                    <a:lnTo>
                      <a:pt x="21275" y="8109"/>
                    </a:lnTo>
                    <a:lnTo>
                      <a:pt x="21372" y="8627"/>
                    </a:lnTo>
                    <a:lnTo>
                      <a:pt x="21470" y="9146"/>
                    </a:lnTo>
                    <a:lnTo>
                      <a:pt x="21600" y="10249"/>
                    </a:lnTo>
                    <a:lnTo>
                      <a:pt x="21600" y="11351"/>
                    </a:lnTo>
                    <a:lnTo>
                      <a:pt x="21470" y="12454"/>
                    </a:lnTo>
                    <a:lnTo>
                      <a:pt x="21275" y="13493"/>
                    </a:lnTo>
                    <a:lnTo>
                      <a:pt x="21113" y="14011"/>
                    </a:lnTo>
                    <a:lnTo>
                      <a:pt x="20952" y="14498"/>
                    </a:lnTo>
                    <a:lnTo>
                      <a:pt x="20756" y="15016"/>
                    </a:lnTo>
                    <a:lnTo>
                      <a:pt x="20529" y="15470"/>
                    </a:lnTo>
                    <a:lnTo>
                      <a:pt x="20303" y="15958"/>
                    </a:lnTo>
                    <a:lnTo>
                      <a:pt x="20043" y="16410"/>
                    </a:lnTo>
                    <a:lnTo>
                      <a:pt x="19750" y="16833"/>
                    </a:lnTo>
                    <a:lnTo>
                      <a:pt x="19459" y="17255"/>
                    </a:lnTo>
                    <a:lnTo>
                      <a:pt x="19135" y="17676"/>
                    </a:lnTo>
                    <a:lnTo>
                      <a:pt x="18810" y="18066"/>
                    </a:lnTo>
                    <a:lnTo>
                      <a:pt x="18421" y="18423"/>
                    </a:lnTo>
                    <a:lnTo>
                      <a:pt x="18065" y="18778"/>
                    </a:lnTo>
                    <a:lnTo>
                      <a:pt x="17676" y="19135"/>
                    </a:lnTo>
                    <a:lnTo>
                      <a:pt x="17254" y="19460"/>
                    </a:lnTo>
                    <a:lnTo>
                      <a:pt x="16833" y="19752"/>
                    </a:lnTo>
                    <a:lnTo>
                      <a:pt x="16411" y="20043"/>
                    </a:lnTo>
                    <a:lnTo>
                      <a:pt x="15957" y="20303"/>
                    </a:lnTo>
                    <a:lnTo>
                      <a:pt x="15471" y="20531"/>
                    </a:lnTo>
                    <a:lnTo>
                      <a:pt x="15017" y="20757"/>
                    </a:lnTo>
                    <a:lnTo>
                      <a:pt x="14529" y="20951"/>
                    </a:lnTo>
                    <a:lnTo>
                      <a:pt x="14011" y="21114"/>
                    </a:lnTo>
                    <a:lnTo>
                      <a:pt x="13492" y="21276"/>
                    </a:lnTo>
                    <a:lnTo>
                      <a:pt x="12973" y="21374"/>
                    </a:lnTo>
                    <a:lnTo>
                      <a:pt x="12455" y="21471"/>
                    </a:lnTo>
                    <a:lnTo>
                      <a:pt x="11903" y="21536"/>
                    </a:lnTo>
                    <a:lnTo>
                      <a:pt x="11352" y="21600"/>
                    </a:lnTo>
                    <a:lnTo>
                      <a:pt x="10248" y="21600"/>
                    </a:lnTo>
                    <a:lnTo>
                      <a:pt x="9697" y="21536"/>
                    </a:lnTo>
                    <a:lnTo>
                      <a:pt x="9145" y="21471"/>
                    </a:lnTo>
                    <a:lnTo>
                      <a:pt x="8627" y="21374"/>
                    </a:lnTo>
                    <a:lnTo>
                      <a:pt x="8108" y="21276"/>
                    </a:lnTo>
                    <a:lnTo>
                      <a:pt x="7589" y="21114"/>
                    </a:lnTo>
                    <a:lnTo>
                      <a:pt x="7103" y="20951"/>
                    </a:lnTo>
                    <a:lnTo>
                      <a:pt x="6583" y="20757"/>
                    </a:lnTo>
                    <a:lnTo>
                      <a:pt x="6129" y="20531"/>
                    </a:lnTo>
                    <a:lnTo>
                      <a:pt x="5643" y="20303"/>
                    </a:lnTo>
                    <a:lnTo>
                      <a:pt x="5189" y="20043"/>
                    </a:lnTo>
                    <a:lnTo>
                      <a:pt x="4768" y="19752"/>
                    </a:lnTo>
                    <a:lnTo>
                      <a:pt x="4346" y="19460"/>
                    </a:lnTo>
                    <a:lnTo>
                      <a:pt x="3924" y="19135"/>
                    </a:lnTo>
                    <a:lnTo>
                      <a:pt x="3535" y="18778"/>
                    </a:lnTo>
                    <a:lnTo>
                      <a:pt x="3179" y="18423"/>
                    </a:lnTo>
                    <a:lnTo>
                      <a:pt x="2822" y="18066"/>
                    </a:lnTo>
                    <a:lnTo>
                      <a:pt x="2465" y="17676"/>
                    </a:lnTo>
                    <a:lnTo>
                      <a:pt x="2141" y="17255"/>
                    </a:lnTo>
                    <a:lnTo>
                      <a:pt x="1850" y="16833"/>
                    </a:lnTo>
                    <a:lnTo>
                      <a:pt x="1557" y="16410"/>
                    </a:lnTo>
                    <a:lnTo>
                      <a:pt x="1298" y="15958"/>
                    </a:lnTo>
                    <a:lnTo>
                      <a:pt x="1071" y="15470"/>
                    </a:lnTo>
                    <a:lnTo>
                      <a:pt x="844" y="15016"/>
                    </a:lnTo>
                    <a:lnTo>
                      <a:pt x="648" y="14498"/>
                    </a:lnTo>
                    <a:lnTo>
                      <a:pt x="487" y="14011"/>
                    </a:lnTo>
                    <a:lnTo>
                      <a:pt x="325" y="13493"/>
                    </a:lnTo>
                    <a:lnTo>
                      <a:pt x="130" y="12454"/>
                    </a:lnTo>
                    <a:lnTo>
                      <a:pt x="0" y="11351"/>
                    </a:lnTo>
                    <a:lnTo>
                      <a:pt x="0" y="10800"/>
                    </a:lnTo>
                    <a:close/>
                    <a:moveTo>
                      <a:pt x="9633" y="14887"/>
                    </a:moveTo>
                    <a:lnTo>
                      <a:pt x="9697" y="14887"/>
                    </a:lnTo>
                    <a:lnTo>
                      <a:pt x="9924" y="14854"/>
                    </a:lnTo>
                    <a:lnTo>
                      <a:pt x="10151" y="14756"/>
                    </a:lnTo>
                    <a:lnTo>
                      <a:pt x="10379" y="14627"/>
                    </a:lnTo>
                    <a:lnTo>
                      <a:pt x="10541" y="14465"/>
                    </a:lnTo>
                    <a:lnTo>
                      <a:pt x="15989" y="8984"/>
                    </a:lnTo>
                    <a:lnTo>
                      <a:pt x="16119" y="8821"/>
                    </a:lnTo>
                    <a:lnTo>
                      <a:pt x="16183" y="8660"/>
                    </a:lnTo>
                    <a:lnTo>
                      <a:pt x="16248" y="8466"/>
                    </a:lnTo>
                    <a:lnTo>
                      <a:pt x="16248" y="8270"/>
                    </a:lnTo>
                    <a:lnTo>
                      <a:pt x="16216" y="8011"/>
                    </a:lnTo>
                    <a:lnTo>
                      <a:pt x="16151" y="7752"/>
                    </a:lnTo>
                    <a:lnTo>
                      <a:pt x="16022" y="7557"/>
                    </a:lnTo>
                    <a:lnTo>
                      <a:pt x="15827" y="7362"/>
                    </a:lnTo>
                    <a:lnTo>
                      <a:pt x="15665" y="7232"/>
                    </a:lnTo>
                    <a:lnTo>
                      <a:pt x="15471" y="7167"/>
                    </a:lnTo>
                    <a:lnTo>
                      <a:pt x="15276" y="7103"/>
                    </a:lnTo>
                    <a:lnTo>
                      <a:pt x="15080" y="7103"/>
                    </a:lnTo>
                    <a:lnTo>
                      <a:pt x="14822" y="7135"/>
                    </a:lnTo>
                    <a:lnTo>
                      <a:pt x="14594" y="7200"/>
                    </a:lnTo>
                    <a:lnTo>
                      <a:pt x="14368" y="7330"/>
                    </a:lnTo>
                    <a:lnTo>
                      <a:pt x="14172" y="7524"/>
                    </a:lnTo>
                    <a:lnTo>
                      <a:pt x="9536" y="11968"/>
                    </a:lnTo>
                    <a:lnTo>
                      <a:pt x="7719" y="10183"/>
                    </a:lnTo>
                    <a:lnTo>
                      <a:pt x="7557" y="10022"/>
                    </a:lnTo>
                    <a:lnTo>
                      <a:pt x="7330" y="9925"/>
                    </a:lnTo>
                    <a:lnTo>
                      <a:pt x="7135" y="9860"/>
                    </a:lnTo>
                    <a:lnTo>
                      <a:pt x="6908" y="9827"/>
                    </a:lnTo>
                    <a:lnTo>
                      <a:pt x="6681" y="9860"/>
                    </a:lnTo>
                    <a:lnTo>
                      <a:pt x="6454" y="9925"/>
                    </a:lnTo>
                    <a:lnTo>
                      <a:pt x="6260" y="10022"/>
                    </a:lnTo>
                    <a:lnTo>
                      <a:pt x="6065" y="10183"/>
                    </a:lnTo>
                    <a:lnTo>
                      <a:pt x="5935" y="10346"/>
                    </a:lnTo>
                    <a:lnTo>
                      <a:pt x="5806" y="10540"/>
                    </a:lnTo>
                    <a:lnTo>
                      <a:pt x="5741" y="10768"/>
                    </a:lnTo>
                    <a:lnTo>
                      <a:pt x="5741" y="11222"/>
                    </a:lnTo>
                    <a:lnTo>
                      <a:pt x="5806" y="11449"/>
                    </a:lnTo>
                    <a:lnTo>
                      <a:pt x="5935" y="11643"/>
                    </a:lnTo>
                    <a:lnTo>
                      <a:pt x="6065" y="11837"/>
                    </a:lnTo>
                    <a:lnTo>
                      <a:pt x="8790" y="14562"/>
                    </a:lnTo>
                    <a:lnTo>
                      <a:pt x="8984" y="14693"/>
                    </a:lnTo>
                    <a:lnTo>
                      <a:pt x="9179" y="14822"/>
                    </a:lnTo>
                    <a:lnTo>
                      <a:pt x="9405" y="14887"/>
                    </a:lnTo>
                    <a:lnTo>
                      <a:pt x="9633" y="14887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96" name="Group 796"/>
            <p:cNvGrpSpPr/>
            <p:nvPr/>
          </p:nvGrpSpPr>
          <p:grpSpPr>
            <a:xfrm>
              <a:off x="87517" y="21"/>
              <a:ext cx="1945759" cy="342357"/>
              <a:chOff x="0" y="21"/>
              <a:chExt cx="1945758" cy="342355"/>
            </a:xfrm>
          </p:grpSpPr>
          <p:grpSp>
            <p:nvGrpSpPr>
              <p:cNvPr id="785" name="Group 785"/>
              <p:cNvGrpSpPr/>
              <p:nvPr/>
            </p:nvGrpSpPr>
            <p:grpSpPr>
              <a:xfrm>
                <a:off x="805283" y="4885"/>
                <a:ext cx="332628" cy="332627"/>
                <a:chOff x="21" y="21"/>
                <a:chExt cx="332626" cy="332626"/>
              </a:xfrm>
            </p:grpSpPr>
            <p:sp>
              <p:nvSpPr>
                <p:cNvPr id="770" name="Shape 770"/>
                <p:cNvSpPr/>
                <p:nvPr/>
              </p:nvSpPr>
              <p:spPr>
                <a:xfrm>
                  <a:off x="21" y="21"/>
                  <a:ext cx="332627" cy="332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235" y="33"/>
                      </a:lnTo>
                      <a:lnTo>
                        <a:pt x="9703" y="65"/>
                      </a:lnTo>
                      <a:lnTo>
                        <a:pt x="9172" y="132"/>
                      </a:lnTo>
                      <a:lnTo>
                        <a:pt x="8108" y="332"/>
                      </a:lnTo>
                      <a:lnTo>
                        <a:pt x="7576" y="498"/>
                      </a:lnTo>
                      <a:lnTo>
                        <a:pt x="7078" y="665"/>
                      </a:lnTo>
                      <a:lnTo>
                        <a:pt x="6612" y="864"/>
                      </a:lnTo>
                      <a:lnTo>
                        <a:pt x="6114" y="1063"/>
                      </a:lnTo>
                      <a:lnTo>
                        <a:pt x="5649" y="1295"/>
                      </a:lnTo>
                      <a:lnTo>
                        <a:pt x="5216" y="1561"/>
                      </a:lnTo>
                      <a:lnTo>
                        <a:pt x="4751" y="1860"/>
                      </a:lnTo>
                      <a:lnTo>
                        <a:pt x="4353" y="2160"/>
                      </a:lnTo>
                      <a:lnTo>
                        <a:pt x="3920" y="2459"/>
                      </a:lnTo>
                      <a:lnTo>
                        <a:pt x="3556" y="2825"/>
                      </a:lnTo>
                      <a:lnTo>
                        <a:pt x="3156" y="3156"/>
                      </a:lnTo>
                      <a:lnTo>
                        <a:pt x="2825" y="3556"/>
                      </a:lnTo>
                      <a:lnTo>
                        <a:pt x="2459" y="3920"/>
                      </a:lnTo>
                      <a:lnTo>
                        <a:pt x="2160" y="4353"/>
                      </a:lnTo>
                      <a:lnTo>
                        <a:pt x="1860" y="4751"/>
                      </a:lnTo>
                      <a:lnTo>
                        <a:pt x="1561" y="5216"/>
                      </a:lnTo>
                      <a:lnTo>
                        <a:pt x="1295" y="5649"/>
                      </a:lnTo>
                      <a:lnTo>
                        <a:pt x="1063" y="6114"/>
                      </a:lnTo>
                      <a:lnTo>
                        <a:pt x="864" y="6612"/>
                      </a:lnTo>
                      <a:lnTo>
                        <a:pt x="665" y="7078"/>
                      </a:lnTo>
                      <a:lnTo>
                        <a:pt x="498" y="7576"/>
                      </a:lnTo>
                      <a:lnTo>
                        <a:pt x="332" y="8108"/>
                      </a:lnTo>
                      <a:lnTo>
                        <a:pt x="232" y="8640"/>
                      </a:lnTo>
                      <a:lnTo>
                        <a:pt x="132" y="9171"/>
                      </a:lnTo>
                      <a:lnTo>
                        <a:pt x="65" y="9703"/>
                      </a:lnTo>
                      <a:lnTo>
                        <a:pt x="33" y="10235"/>
                      </a:lnTo>
                      <a:lnTo>
                        <a:pt x="0" y="10800"/>
                      </a:lnTo>
                      <a:lnTo>
                        <a:pt x="33" y="11365"/>
                      </a:lnTo>
                      <a:lnTo>
                        <a:pt x="65" y="11897"/>
                      </a:lnTo>
                      <a:lnTo>
                        <a:pt x="132" y="12428"/>
                      </a:lnTo>
                      <a:lnTo>
                        <a:pt x="332" y="13492"/>
                      </a:lnTo>
                      <a:lnTo>
                        <a:pt x="498" y="14023"/>
                      </a:lnTo>
                      <a:lnTo>
                        <a:pt x="665" y="14522"/>
                      </a:lnTo>
                      <a:lnTo>
                        <a:pt x="864" y="14988"/>
                      </a:lnTo>
                      <a:lnTo>
                        <a:pt x="1063" y="15486"/>
                      </a:lnTo>
                      <a:lnTo>
                        <a:pt x="1295" y="15951"/>
                      </a:lnTo>
                      <a:lnTo>
                        <a:pt x="1561" y="16384"/>
                      </a:lnTo>
                      <a:lnTo>
                        <a:pt x="1860" y="16847"/>
                      </a:lnTo>
                      <a:lnTo>
                        <a:pt x="2160" y="17247"/>
                      </a:lnTo>
                      <a:lnTo>
                        <a:pt x="2459" y="17678"/>
                      </a:lnTo>
                      <a:lnTo>
                        <a:pt x="2825" y="18044"/>
                      </a:lnTo>
                      <a:lnTo>
                        <a:pt x="3156" y="18444"/>
                      </a:lnTo>
                      <a:lnTo>
                        <a:pt x="3556" y="18775"/>
                      </a:lnTo>
                      <a:lnTo>
                        <a:pt x="3920" y="19141"/>
                      </a:lnTo>
                      <a:lnTo>
                        <a:pt x="4353" y="19440"/>
                      </a:lnTo>
                      <a:lnTo>
                        <a:pt x="4751" y="19739"/>
                      </a:lnTo>
                      <a:lnTo>
                        <a:pt x="5216" y="20039"/>
                      </a:lnTo>
                      <a:lnTo>
                        <a:pt x="5649" y="20304"/>
                      </a:lnTo>
                      <a:lnTo>
                        <a:pt x="6114" y="20537"/>
                      </a:lnTo>
                      <a:lnTo>
                        <a:pt x="6612" y="20736"/>
                      </a:lnTo>
                      <a:lnTo>
                        <a:pt x="7078" y="20935"/>
                      </a:lnTo>
                      <a:lnTo>
                        <a:pt x="7576" y="21102"/>
                      </a:lnTo>
                      <a:lnTo>
                        <a:pt x="8108" y="21268"/>
                      </a:lnTo>
                      <a:lnTo>
                        <a:pt x="9172" y="21468"/>
                      </a:lnTo>
                      <a:lnTo>
                        <a:pt x="9703" y="21535"/>
                      </a:lnTo>
                      <a:lnTo>
                        <a:pt x="10235" y="21567"/>
                      </a:lnTo>
                      <a:lnTo>
                        <a:pt x="10800" y="21600"/>
                      </a:lnTo>
                      <a:lnTo>
                        <a:pt x="11365" y="21567"/>
                      </a:lnTo>
                      <a:lnTo>
                        <a:pt x="11897" y="21535"/>
                      </a:lnTo>
                      <a:lnTo>
                        <a:pt x="12428" y="21468"/>
                      </a:lnTo>
                      <a:lnTo>
                        <a:pt x="13492" y="21268"/>
                      </a:lnTo>
                      <a:lnTo>
                        <a:pt x="14023" y="21102"/>
                      </a:lnTo>
                      <a:lnTo>
                        <a:pt x="14522" y="20935"/>
                      </a:lnTo>
                      <a:lnTo>
                        <a:pt x="14988" y="20736"/>
                      </a:lnTo>
                      <a:lnTo>
                        <a:pt x="15486" y="20537"/>
                      </a:lnTo>
                      <a:lnTo>
                        <a:pt x="15951" y="20304"/>
                      </a:lnTo>
                      <a:lnTo>
                        <a:pt x="16384" y="20039"/>
                      </a:lnTo>
                      <a:lnTo>
                        <a:pt x="16849" y="19739"/>
                      </a:lnTo>
                      <a:lnTo>
                        <a:pt x="17247" y="19440"/>
                      </a:lnTo>
                      <a:lnTo>
                        <a:pt x="17678" y="19141"/>
                      </a:lnTo>
                      <a:lnTo>
                        <a:pt x="18044" y="18775"/>
                      </a:lnTo>
                      <a:lnTo>
                        <a:pt x="18444" y="18444"/>
                      </a:lnTo>
                      <a:lnTo>
                        <a:pt x="18775" y="18044"/>
                      </a:lnTo>
                      <a:lnTo>
                        <a:pt x="19141" y="17678"/>
                      </a:lnTo>
                      <a:lnTo>
                        <a:pt x="19440" y="17247"/>
                      </a:lnTo>
                      <a:lnTo>
                        <a:pt x="19739" y="16847"/>
                      </a:lnTo>
                      <a:lnTo>
                        <a:pt x="20039" y="16384"/>
                      </a:lnTo>
                      <a:lnTo>
                        <a:pt x="20304" y="15951"/>
                      </a:lnTo>
                      <a:lnTo>
                        <a:pt x="20537" y="15486"/>
                      </a:lnTo>
                      <a:lnTo>
                        <a:pt x="20736" y="14988"/>
                      </a:lnTo>
                      <a:lnTo>
                        <a:pt x="20935" y="14522"/>
                      </a:lnTo>
                      <a:lnTo>
                        <a:pt x="21102" y="14023"/>
                      </a:lnTo>
                      <a:lnTo>
                        <a:pt x="21268" y="13492"/>
                      </a:lnTo>
                      <a:lnTo>
                        <a:pt x="21468" y="12428"/>
                      </a:lnTo>
                      <a:lnTo>
                        <a:pt x="21535" y="11897"/>
                      </a:lnTo>
                      <a:lnTo>
                        <a:pt x="21567" y="11365"/>
                      </a:lnTo>
                      <a:lnTo>
                        <a:pt x="21600" y="10800"/>
                      </a:lnTo>
                      <a:lnTo>
                        <a:pt x="21567" y="10235"/>
                      </a:lnTo>
                      <a:lnTo>
                        <a:pt x="21535" y="9703"/>
                      </a:lnTo>
                      <a:lnTo>
                        <a:pt x="21468" y="9171"/>
                      </a:lnTo>
                      <a:lnTo>
                        <a:pt x="21368" y="8640"/>
                      </a:lnTo>
                      <a:lnTo>
                        <a:pt x="21268" y="8108"/>
                      </a:lnTo>
                      <a:lnTo>
                        <a:pt x="21102" y="7576"/>
                      </a:lnTo>
                      <a:lnTo>
                        <a:pt x="20935" y="7078"/>
                      </a:lnTo>
                      <a:lnTo>
                        <a:pt x="20736" y="6612"/>
                      </a:lnTo>
                      <a:lnTo>
                        <a:pt x="20537" y="6114"/>
                      </a:lnTo>
                      <a:lnTo>
                        <a:pt x="20304" y="5649"/>
                      </a:lnTo>
                      <a:lnTo>
                        <a:pt x="20039" y="5216"/>
                      </a:lnTo>
                      <a:lnTo>
                        <a:pt x="19739" y="4751"/>
                      </a:lnTo>
                      <a:lnTo>
                        <a:pt x="19440" y="4353"/>
                      </a:lnTo>
                      <a:lnTo>
                        <a:pt x="19141" y="3920"/>
                      </a:lnTo>
                      <a:lnTo>
                        <a:pt x="18775" y="3556"/>
                      </a:lnTo>
                      <a:lnTo>
                        <a:pt x="18444" y="3156"/>
                      </a:lnTo>
                      <a:lnTo>
                        <a:pt x="18044" y="2825"/>
                      </a:lnTo>
                      <a:lnTo>
                        <a:pt x="17678" y="2459"/>
                      </a:lnTo>
                      <a:lnTo>
                        <a:pt x="17247" y="2160"/>
                      </a:lnTo>
                      <a:lnTo>
                        <a:pt x="16849" y="1860"/>
                      </a:lnTo>
                      <a:lnTo>
                        <a:pt x="16384" y="1561"/>
                      </a:lnTo>
                      <a:lnTo>
                        <a:pt x="15951" y="1295"/>
                      </a:lnTo>
                      <a:lnTo>
                        <a:pt x="15486" y="1063"/>
                      </a:lnTo>
                      <a:lnTo>
                        <a:pt x="14988" y="864"/>
                      </a:lnTo>
                      <a:lnTo>
                        <a:pt x="14522" y="665"/>
                      </a:lnTo>
                      <a:lnTo>
                        <a:pt x="14023" y="498"/>
                      </a:lnTo>
                      <a:lnTo>
                        <a:pt x="13492" y="332"/>
                      </a:lnTo>
                      <a:lnTo>
                        <a:pt x="12428" y="132"/>
                      </a:lnTo>
                      <a:lnTo>
                        <a:pt x="11897" y="65"/>
                      </a:lnTo>
                      <a:lnTo>
                        <a:pt x="11365" y="33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71" name="Shape 771"/>
                <p:cNvSpPr/>
                <p:nvPr/>
              </p:nvSpPr>
              <p:spPr>
                <a:xfrm>
                  <a:off x="20487" y="20487"/>
                  <a:ext cx="291695" cy="2916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21600"/>
                      </a:moveTo>
                      <a:lnTo>
                        <a:pt x="10232" y="21600"/>
                      </a:lnTo>
                      <a:lnTo>
                        <a:pt x="9701" y="21524"/>
                      </a:lnTo>
                      <a:lnTo>
                        <a:pt x="9171" y="21486"/>
                      </a:lnTo>
                      <a:lnTo>
                        <a:pt x="8110" y="21259"/>
                      </a:lnTo>
                      <a:lnTo>
                        <a:pt x="7579" y="21107"/>
                      </a:lnTo>
                      <a:lnTo>
                        <a:pt x="7086" y="20956"/>
                      </a:lnTo>
                      <a:lnTo>
                        <a:pt x="6594" y="20729"/>
                      </a:lnTo>
                      <a:lnTo>
                        <a:pt x="6138" y="20539"/>
                      </a:lnTo>
                      <a:lnTo>
                        <a:pt x="5647" y="20274"/>
                      </a:lnTo>
                      <a:lnTo>
                        <a:pt x="5191" y="20046"/>
                      </a:lnTo>
                      <a:lnTo>
                        <a:pt x="4774" y="19744"/>
                      </a:lnTo>
                      <a:lnTo>
                        <a:pt x="4358" y="19440"/>
                      </a:lnTo>
                      <a:lnTo>
                        <a:pt x="3941" y="19137"/>
                      </a:lnTo>
                      <a:lnTo>
                        <a:pt x="3562" y="18796"/>
                      </a:lnTo>
                      <a:lnTo>
                        <a:pt x="3184" y="18416"/>
                      </a:lnTo>
                      <a:lnTo>
                        <a:pt x="2804" y="18038"/>
                      </a:lnTo>
                      <a:lnTo>
                        <a:pt x="2463" y="17659"/>
                      </a:lnTo>
                      <a:lnTo>
                        <a:pt x="1553" y="16408"/>
                      </a:lnTo>
                      <a:lnTo>
                        <a:pt x="1326" y="15953"/>
                      </a:lnTo>
                      <a:lnTo>
                        <a:pt x="1061" y="15462"/>
                      </a:lnTo>
                      <a:lnTo>
                        <a:pt x="871" y="15006"/>
                      </a:lnTo>
                      <a:lnTo>
                        <a:pt x="644" y="14514"/>
                      </a:lnTo>
                      <a:lnTo>
                        <a:pt x="492" y="14021"/>
                      </a:lnTo>
                      <a:lnTo>
                        <a:pt x="341" y="13490"/>
                      </a:lnTo>
                      <a:lnTo>
                        <a:pt x="114" y="12429"/>
                      </a:lnTo>
                      <a:lnTo>
                        <a:pt x="75" y="11899"/>
                      </a:lnTo>
                      <a:lnTo>
                        <a:pt x="0" y="11368"/>
                      </a:lnTo>
                      <a:lnTo>
                        <a:pt x="0" y="10232"/>
                      </a:lnTo>
                      <a:lnTo>
                        <a:pt x="75" y="9701"/>
                      </a:lnTo>
                      <a:lnTo>
                        <a:pt x="114" y="9171"/>
                      </a:lnTo>
                      <a:lnTo>
                        <a:pt x="341" y="8110"/>
                      </a:lnTo>
                      <a:lnTo>
                        <a:pt x="492" y="7579"/>
                      </a:lnTo>
                      <a:lnTo>
                        <a:pt x="644" y="7086"/>
                      </a:lnTo>
                      <a:lnTo>
                        <a:pt x="871" y="6593"/>
                      </a:lnTo>
                      <a:lnTo>
                        <a:pt x="1061" y="6138"/>
                      </a:lnTo>
                      <a:lnTo>
                        <a:pt x="1326" y="5647"/>
                      </a:lnTo>
                      <a:lnTo>
                        <a:pt x="1553" y="5191"/>
                      </a:lnTo>
                      <a:lnTo>
                        <a:pt x="1856" y="4774"/>
                      </a:lnTo>
                      <a:lnTo>
                        <a:pt x="2160" y="4358"/>
                      </a:lnTo>
                      <a:lnTo>
                        <a:pt x="2463" y="3941"/>
                      </a:lnTo>
                      <a:lnTo>
                        <a:pt x="2804" y="3562"/>
                      </a:lnTo>
                      <a:lnTo>
                        <a:pt x="3184" y="3184"/>
                      </a:lnTo>
                      <a:lnTo>
                        <a:pt x="3562" y="2804"/>
                      </a:lnTo>
                      <a:lnTo>
                        <a:pt x="3941" y="2463"/>
                      </a:lnTo>
                      <a:lnTo>
                        <a:pt x="4358" y="2160"/>
                      </a:lnTo>
                      <a:lnTo>
                        <a:pt x="4774" y="1856"/>
                      </a:lnTo>
                      <a:lnTo>
                        <a:pt x="5191" y="1553"/>
                      </a:lnTo>
                      <a:lnTo>
                        <a:pt x="5647" y="1326"/>
                      </a:lnTo>
                      <a:lnTo>
                        <a:pt x="6138" y="1061"/>
                      </a:lnTo>
                      <a:lnTo>
                        <a:pt x="6594" y="871"/>
                      </a:lnTo>
                      <a:lnTo>
                        <a:pt x="7086" y="644"/>
                      </a:lnTo>
                      <a:lnTo>
                        <a:pt x="7579" y="492"/>
                      </a:lnTo>
                      <a:lnTo>
                        <a:pt x="8110" y="341"/>
                      </a:lnTo>
                      <a:lnTo>
                        <a:pt x="9171" y="114"/>
                      </a:lnTo>
                      <a:lnTo>
                        <a:pt x="9701" y="75"/>
                      </a:lnTo>
                      <a:lnTo>
                        <a:pt x="10232" y="0"/>
                      </a:lnTo>
                      <a:lnTo>
                        <a:pt x="11368" y="0"/>
                      </a:lnTo>
                      <a:lnTo>
                        <a:pt x="11899" y="75"/>
                      </a:lnTo>
                      <a:lnTo>
                        <a:pt x="12429" y="114"/>
                      </a:lnTo>
                      <a:lnTo>
                        <a:pt x="13490" y="341"/>
                      </a:lnTo>
                      <a:lnTo>
                        <a:pt x="14021" y="492"/>
                      </a:lnTo>
                      <a:lnTo>
                        <a:pt x="14514" y="644"/>
                      </a:lnTo>
                      <a:lnTo>
                        <a:pt x="15006" y="871"/>
                      </a:lnTo>
                      <a:lnTo>
                        <a:pt x="15462" y="1061"/>
                      </a:lnTo>
                      <a:lnTo>
                        <a:pt x="15953" y="1326"/>
                      </a:lnTo>
                      <a:lnTo>
                        <a:pt x="16408" y="1553"/>
                      </a:lnTo>
                      <a:lnTo>
                        <a:pt x="17659" y="2463"/>
                      </a:lnTo>
                      <a:lnTo>
                        <a:pt x="18038" y="2804"/>
                      </a:lnTo>
                      <a:lnTo>
                        <a:pt x="18416" y="3184"/>
                      </a:lnTo>
                      <a:lnTo>
                        <a:pt x="18796" y="3562"/>
                      </a:lnTo>
                      <a:lnTo>
                        <a:pt x="19137" y="3941"/>
                      </a:lnTo>
                      <a:lnTo>
                        <a:pt x="19440" y="4358"/>
                      </a:lnTo>
                      <a:lnTo>
                        <a:pt x="19744" y="4774"/>
                      </a:lnTo>
                      <a:lnTo>
                        <a:pt x="20047" y="5191"/>
                      </a:lnTo>
                      <a:lnTo>
                        <a:pt x="20274" y="5647"/>
                      </a:lnTo>
                      <a:lnTo>
                        <a:pt x="20539" y="6138"/>
                      </a:lnTo>
                      <a:lnTo>
                        <a:pt x="20729" y="6593"/>
                      </a:lnTo>
                      <a:lnTo>
                        <a:pt x="20956" y="7086"/>
                      </a:lnTo>
                      <a:lnTo>
                        <a:pt x="21107" y="7579"/>
                      </a:lnTo>
                      <a:lnTo>
                        <a:pt x="21259" y="8110"/>
                      </a:lnTo>
                      <a:lnTo>
                        <a:pt x="21486" y="9171"/>
                      </a:lnTo>
                      <a:lnTo>
                        <a:pt x="21524" y="9701"/>
                      </a:lnTo>
                      <a:lnTo>
                        <a:pt x="21600" y="10232"/>
                      </a:lnTo>
                      <a:lnTo>
                        <a:pt x="21600" y="11368"/>
                      </a:lnTo>
                      <a:lnTo>
                        <a:pt x="21524" y="11899"/>
                      </a:lnTo>
                      <a:lnTo>
                        <a:pt x="21486" y="12429"/>
                      </a:lnTo>
                      <a:lnTo>
                        <a:pt x="21259" y="13490"/>
                      </a:lnTo>
                      <a:lnTo>
                        <a:pt x="21107" y="14021"/>
                      </a:lnTo>
                      <a:lnTo>
                        <a:pt x="20956" y="14514"/>
                      </a:lnTo>
                      <a:lnTo>
                        <a:pt x="20729" y="15006"/>
                      </a:lnTo>
                      <a:lnTo>
                        <a:pt x="20539" y="15462"/>
                      </a:lnTo>
                      <a:lnTo>
                        <a:pt x="20274" y="15953"/>
                      </a:lnTo>
                      <a:lnTo>
                        <a:pt x="20047" y="16408"/>
                      </a:lnTo>
                      <a:lnTo>
                        <a:pt x="19137" y="17659"/>
                      </a:lnTo>
                      <a:lnTo>
                        <a:pt x="18796" y="18038"/>
                      </a:lnTo>
                      <a:lnTo>
                        <a:pt x="18416" y="18416"/>
                      </a:lnTo>
                      <a:lnTo>
                        <a:pt x="18038" y="18796"/>
                      </a:lnTo>
                      <a:lnTo>
                        <a:pt x="17659" y="19137"/>
                      </a:lnTo>
                      <a:lnTo>
                        <a:pt x="16825" y="19744"/>
                      </a:lnTo>
                      <a:lnTo>
                        <a:pt x="16408" y="20046"/>
                      </a:lnTo>
                      <a:lnTo>
                        <a:pt x="15953" y="20274"/>
                      </a:lnTo>
                      <a:lnTo>
                        <a:pt x="15462" y="20539"/>
                      </a:lnTo>
                      <a:lnTo>
                        <a:pt x="15006" y="20729"/>
                      </a:lnTo>
                      <a:lnTo>
                        <a:pt x="14514" y="20956"/>
                      </a:lnTo>
                      <a:lnTo>
                        <a:pt x="14021" y="21107"/>
                      </a:lnTo>
                      <a:lnTo>
                        <a:pt x="13490" y="21259"/>
                      </a:lnTo>
                      <a:lnTo>
                        <a:pt x="12429" y="21486"/>
                      </a:lnTo>
                      <a:lnTo>
                        <a:pt x="11899" y="21524"/>
                      </a:lnTo>
                      <a:lnTo>
                        <a:pt x="11368" y="21600"/>
                      </a:lnTo>
                      <a:lnTo>
                        <a:pt x="10800" y="216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72" name="Shape 772"/>
                <p:cNvSpPr/>
                <p:nvPr/>
              </p:nvSpPr>
              <p:spPr>
                <a:xfrm>
                  <a:off x="167868" y="74215"/>
                  <a:ext cx="46060" cy="1422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14607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73" name="Shape 773"/>
                <p:cNvSpPr/>
                <p:nvPr/>
              </p:nvSpPr>
              <p:spPr>
                <a:xfrm flipV="1">
                  <a:off x="166334" y="20487"/>
                  <a:ext cx="1" cy="24564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74" name="Shape 774"/>
                <p:cNvSpPr/>
                <p:nvPr/>
              </p:nvSpPr>
              <p:spPr>
                <a:xfrm>
                  <a:off x="93673" y="39923"/>
                  <a:ext cx="11768" cy="20993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75" name="Shape 775"/>
                <p:cNvSpPr/>
                <p:nvPr/>
              </p:nvSpPr>
              <p:spPr>
                <a:xfrm>
                  <a:off x="39923" y="93652"/>
                  <a:ext cx="20993" cy="11789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76" name="Shape 776"/>
                <p:cNvSpPr/>
                <p:nvPr/>
              </p:nvSpPr>
              <p:spPr>
                <a:xfrm>
                  <a:off x="20487" y="166334"/>
                  <a:ext cx="24564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77" name="Shape 777"/>
                <p:cNvSpPr/>
                <p:nvPr/>
              </p:nvSpPr>
              <p:spPr>
                <a:xfrm flipV="1">
                  <a:off x="39923" y="227228"/>
                  <a:ext cx="20993" cy="11768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78" name="Shape 778"/>
                <p:cNvSpPr/>
                <p:nvPr/>
              </p:nvSpPr>
              <p:spPr>
                <a:xfrm flipV="1">
                  <a:off x="93673" y="271753"/>
                  <a:ext cx="11768" cy="20993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79" name="Shape 779"/>
                <p:cNvSpPr/>
                <p:nvPr/>
              </p:nvSpPr>
              <p:spPr>
                <a:xfrm>
                  <a:off x="166334" y="287618"/>
                  <a:ext cx="1" cy="24564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80" name="Shape 780"/>
                <p:cNvSpPr/>
                <p:nvPr/>
              </p:nvSpPr>
              <p:spPr>
                <a:xfrm flipH="1" flipV="1">
                  <a:off x="227228" y="271753"/>
                  <a:ext cx="11768" cy="20993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81" name="Shape 781"/>
                <p:cNvSpPr/>
                <p:nvPr/>
              </p:nvSpPr>
              <p:spPr>
                <a:xfrm flipH="1" flipV="1">
                  <a:off x="271753" y="227228"/>
                  <a:ext cx="20993" cy="11768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82" name="Shape 782"/>
                <p:cNvSpPr/>
                <p:nvPr/>
              </p:nvSpPr>
              <p:spPr>
                <a:xfrm flipH="1">
                  <a:off x="287618" y="166334"/>
                  <a:ext cx="24564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83" name="Shape 783"/>
                <p:cNvSpPr/>
                <p:nvPr/>
              </p:nvSpPr>
              <p:spPr>
                <a:xfrm flipV="1">
                  <a:off x="271753" y="93652"/>
                  <a:ext cx="20993" cy="11789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84" name="Shape 784"/>
                <p:cNvSpPr/>
                <p:nvPr/>
              </p:nvSpPr>
              <p:spPr>
                <a:xfrm flipH="1">
                  <a:off x="227228" y="39923"/>
                  <a:ext cx="11768" cy="20993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94" name="Group 794"/>
              <p:cNvGrpSpPr/>
              <p:nvPr/>
            </p:nvGrpSpPr>
            <p:grpSpPr>
              <a:xfrm>
                <a:off x="-1" y="21"/>
                <a:ext cx="215967" cy="342356"/>
                <a:chOff x="0" y="21"/>
                <a:chExt cx="215965" cy="342355"/>
              </a:xfrm>
            </p:grpSpPr>
            <p:sp>
              <p:nvSpPr>
                <p:cNvPr id="786" name="Shape 786"/>
                <p:cNvSpPr/>
                <p:nvPr/>
              </p:nvSpPr>
              <p:spPr>
                <a:xfrm>
                  <a:off x="64991" y="298376"/>
                  <a:ext cx="85984" cy="18934"/>
                </a:xfrm>
                <a:prstGeom prst="rect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87" name="Shape 787"/>
                <p:cNvSpPr/>
                <p:nvPr/>
              </p:nvSpPr>
              <p:spPr>
                <a:xfrm>
                  <a:off x="64991" y="278919"/>
                  <a:ext cx="85984" cy="18933"/>
                </a:xfrm>
                <a:prstGeom prst="rect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88" name="Shape 788"/>
                <p:cNvSpPr/>
                <p:nvPr/>
              </p:nvSpPr>
              <p:spPr>
                <a:xfrm>
                  <a:off x="64991" y="317309"/>
                  <a:ext cx="85984" cy="250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3078"/>
                      </a:lnTo>
                      <a:lnTo>
                        <a:pt x="127" y="5739"/>
                      </a:lnTo>
                      <a:lnTo>
                        <a:pt x="517" y="8383"/>
                      </a:lnTo>
                      <a:lnTo>
                        <a:pt x="1029" y="10574"/>
                      </a:lnTo>
                      <a:lnTo>
                        <a:pt x="1800" y="11913"/>
                      </a:lnTo>
                      <a:lnTo>
                        <a:pt x="9897" y="21165"/>
                      </a:lnTo>
                      <a:lnTo>
                        <a:pt x="10800" y="21600"/>
                      </a:lnTo>
                      <a:lnTo>
                        <a:pt x="11697" y="21165"/>
                      </a:lnTo>
                      <a:lnTo>
                        <a:pt x="19800" y="11913"/>
                      </a:lnTo>
                      <a:lnTo>
                        <a:pt x="20571" y="10574"/>
                      </a:lnTo>
                      <a:lnTo>
                        <a:pt x="21083" y="8383"/>
                      </a:lnTo>
                      <a:lnTo>
                        <a:pt x="21468" y="5739"/>
                      </a:lnTo>
                      <a:lnTo>
                        <a:pt x="21600" y="3078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89" name="Shape 789"/>
                <p:cNvSpPr/>
                <p:nvPr/>
              </p:nvSpPr>
              <p:spPr>
                <a:xfrm>
                  <a:off x="55788" y="118237"/>
                  <a:ext cx="29670" cy="1402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8934" y="92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90" name="Shape 790"/>
                <p:cNvSpPr/>
                <p:nvPr/>
              </p:nvSpPr>
              <p:spPr>
                <a:xfrm>
                  <a:off x="0" y="21"/>
                  <a:ext cx="215966" cy="2584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100" y="21600"/>
                      </a:moveTo>
                      <a:lnTo>
                        <a:pt x="15356" y="20659"/>
                      </a:lnTo>
                      <a:lnTo>
                        <a:pt x="15713" y="19761"/>
                      </a:lnTo>
                      <a:lnTo>
                        <a:pt x="16123" y="18906"/>
                      </a:lnTo>
                      <a:lnTo>
                        <a:pt x="16584" y="18135"/>
                      </a:lnTo>
                      <a:lnTo>
                        <a:pt x="17096" y="17408"/>
                      </a:lnTo>
                      <a:lnTo>
                        <a:pt x="17607" y="16681"/>
                      </a:lnTo>
                      <a:lnTo>
                        <a:pt x="18733" y="15313"/>
                      </a:lnTo>
                      <a:lnTo>
                        <a:pt x="19297" y="14628"/>
                      </a:lnTo>
                      <a:lnTo>
                        <a:pt x="19807" y="13945"/>
                      </a:lnTo>
                      <a:lnTo>
                        <a:pt x="20270" y="13260"/>
                      </a:lnTo>
                      <a:lnTo>
                        <a:pt x="20730" y="12490"/>
                      </a:lnTo>
                      <a:lnTo>
                        <a:pt x="21087" y="11719"/>
                      </a:lnTo>
                      <a:lnTo>
                        <a:pt x="21344" y="10864"/>
                      </a:lnTo>
                      <a:lnTo>
                        <a:pt x="21497" y="9967"/>
                      </a:lnTo>
                      <a:lnTo>
                        <a:pt x="21547" y="9496"/>
                      </a:lnTo>
                      <a:lnTo>
                        <a:pt x="21600" y="9025"/>
                      </a:lnTo>
                      <a:lnTo>
                        <a:pt x="21497" y="8084"/>
                      </a:lnTo>
                      <a:lnTo>
                        <a:pt x="21344" y="7187"/>
                      </a:lnTo>
                      <a:lnTo>
                        <a:pt x="21087" y="6329"/>
                      </a:lnTo>
                      <a:lnTo>
                        <a:pt x="20730" y="5518"/>
                      </a:lnTo>
                      <a:lnTo>
                        <a:pt x="20270" y="4705"/>
                      </a:lnTo>
                      <a:lnTo>
                        <a:pt x="19757" y="3978"/>
                      </a:lnTo>
                      <a:lnTo>
                        <a:pt x="19091" y="3293"/>
                      </a:lnTo>
                      <a:lnTo>
                        <a:pt x="18427" y="2652"/>
                      </a:lnTo>
                      <a:lnTo>
                        <a:pt x="17657" y="2053"/>
                      </a:lnTo>
                      <a:lnTo>
                        <a:pt x="16840" y="1540"/>
                      </a:lnTo>
                      <a:lnTo>
                        <a:pt x="15917" y="1112"/>
                      </a:lnTo>
                      <a:lnTo>
                        <a:pt x="14997" y="727"/>
                      </a:lnTo>
                      <a:lnTo>
                        <a:pt x="14024" y="427"/>
                      </a:lnTo>
                      <a:lnTo>
                        <a:pt x="12950" y="170"/>
                      </a:lnTo>
                      <a:lnTo>
                        <a:pt x="11926" y="42"/>
                      </a:lnTo>
                      <a:lnTo>
                        <a:pt x="10800" y="0"/>
                      </a:lnTo>
                      <a:lnTo>
                        <a:pt x="9674" y="42"/>
                      </a:lnTo>
                      <a:lnTo>
                        <a:pt x="8650" y="170"/>
                      </a:lnTo>
                      <a:lnTo>
                        <a:pt x="7576" y="427"/>
                      </a:lnTo>
                      <a:lnTo>
                        <a:pt x="6603" y="727"/>
                      </a:lnTo>
                      <a:lnTo>
                        <a:pt x="5681" y="1112"/>
                      </a:lnTo>
                      <a:lnTo>
                        <a:pt x="4760" y="1540"/>
                      </a:lnTo>
                      <a:lnTo>
                        <a:pt x="3940" y="2053"/>
                      </a:lnTo>
                      <a:lnTo>
                        <a:pt x="3173" y="2652"/>
                      </a:lnTo>
                      <a:lnTo>
                        <a:pt x="2507" y="3293"/>
                      </a:lnTo>
                      <a:lnTo>
                        <a:pt x="1843" y="3978"/>
                      </a:lnTo>
                      <a:lnTo>
                        <a:pt x="1330" y="4705"/>
                      </a:lnTo>
                      <a:lnTo>
                        <a:pt x="870" y="5518"/>
                      </a:lnTo>
                      <a:lnTo>
                        <a:pt x="513" y="6329"/>
                      </a:lnTo>
                      <a:lnTo>
                        <a:pt x="256" y="7187"/>
                      </a:lnTo>
                      <a:lnTo>
                        <a:pt x="103" y="8084"/>
                      </a:lnTo>
                      <a:lnTo>
                        <a:pt x="0" y="9025"/>
                      </a:lnTo>
                      <a:lnTo>
                        <a:pt x="50" y="9496"/>
                      </a:lnTo>
                      <a:lnTo>
                        <a:pt x="103" y="9967"/>
                      </a:lnTo>
                      <a:lnTo>
                        <a:pt x="256" y="10864"/>
                      </a:lnTo>
                      <a:lnTo>
                        <a:pt x="513" y="11719"/>
                      </a:lnTo>
                      <a:lnTo>
                        <a:pt x="870" y="12490"/>
                      </a:lnTo>
                      <a:lnTo>
                        <a:pt x="1330" y="13260"/>
                      </a:lnTo>
                      <a:lnTo>
                        <a:pt x="1791" y="13945"/>
                      </a:lnTo>
                      <a:lnTo>
                        <a:pt x="2303" y="14628"/>
                      </a:lnTo>
                      <a:lnTo>
                        <a:pt x="2867" y="15313"/>
                      </a:lnTo>
                      <a:lnTo>
                        <a:pt x="3993" y="16681"/>
                      </a:lnTo>
                      <a:lnTo>
                        <a:pt x="4504" y="17408"/>
                      </a:lnTo>
                      <a:lnTo>
                        <a:pt x="5016" y="18135"/>
                      </a:lnTo>
                      <a:lnTo>
                        <a:pt x="5477" y="18906"/>
                      </a:lnTo>
                      <a:lnTo>
                        <a:pt x="5887" y="19761"/>
                      </a:lnTo>
                      <a:lnTo>
                        <a:pt x="6244" y="20659"/>
                      </a:lnTo>
                      <a:lnTo>
                        <a:pt x="650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91" name="Shape 791"/>
                <p:cNvSpPr/>
                <p:nvPr/>
              </p:nvSpPr>
              <p:spPr>
                <a:xfrm>
                  <a:off x="130508" y="118237"/>
                  <a:ext cx="29670" cy="1402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2666" y="9222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92" name="Shape 792"/>
                <p:cNvSpPr/>
                <p:nvPr/>
              </p:nvSpPr>
              <p:spPr>
                <a:xfrm>
                  <a:off x="70118" y="113110"/>
                  <a:ext cx="75730" cy="163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022"/>
                      </a:moveTo>
                      <a:lnTo>
                        <a:pt x="4962" y="21600"/>
                      </a:lnTo>
                      <a:lnTo>
                        <a:pt x="9925" y="2022"/>
                      </a:lnTo>
                      <a:lnTo>
                        <a:pt x="10362" y="692"/>
                      </a:lnTo>
                      <a:lnTo>
                        <a:pt x="10800" y="0"/>
                      </a:lnTo>
                      <a:lnTo>
                        <a:pt x="11238" y="692"/>
                      </a:lnTo>
                      <a:lnTo>
                        <a:pt x="11675" y="2022"/>
                      </a:lnTo>
                      <a:lnTo>
                        <a:pt x="16638" y="21600"/>
                      </a:lnTo>
                      <a:lnTo>
                        <a:pt x="21600" y="2022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93" name="Shape 793"/>
                <p:cNvSpPr/>
                <p:nvPr/>
              </p:nvSpPr>
              <p:spPr>
                <a:xfrm>
                  <a:off x="64991" y="260512"/>
                  <a:ext cx="85984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795" name="Shape 795"/>
              <p:cNvSpPr/>
              <p:nvPr/>
            </p:nvSpPr>
            <p:spPr>
              <a:xfrm>
                <a:off x="1604914" y="788"/>
                <a:ext cx="340844" cy="340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0" y="10249"/>
                    </a:lnTo>
                    <a:lnTo>
                      <a:pt x="130" y="9146"/>
                    </a:lnTo>
                    <a:lnTo>
                      <a:pt x="228" y="8627"/>
                    </a:lnTo>
                    <a:lnTo>
                      <a:pt x="325" y="8109"/>
                    </a:lnTo>
                    <a:lnTo>
                      <a:pt x="487" y="7589"/>
                    </a:lnTo>
                    <a:lnTo>
                      <a:pt x="648" y="7103"/>
                    </a:lnTo>
                    <a:lnTo>
                      <a:pt x="844" y="6584"/>
                    </a:lnTo>
                    <a:lnTo>
                      <a:pt x="1071" y="6130"/>
                    </a:lnTo>
                    <a:lnTo>
                      <a:pt x="1298" y="5644"/>
                    </a:lnTo>
                    <a:lnTo>
                      <a:pt x="1557" y="5190"/>
                    </a:lnTo>
                    <a:lnTo>
                      <a:pt x="1850" y="4767"/>
                    </a:lnTo>
                    <a:lnTo>
                      <a:pt x="2141" y="4345"/>
                    </a:lnTo>
                    <a:lnTo>
                      <a:pt x="2465" y="3924"/>
                    </a:lnTo>
                    <a:lnTo>
                      <a:pt x="2822" y="3536"/>
                    </a:lnTo>
                    <a:lnTo>
                      <a:pt x="3535" y="2822"/>
                    </a:lnTo>
                    <a:lnTo>
                      <a:pt x="3924" y="2465"/>
                    </a:lnTo>
                    <a:lnTo>
                      <a:pt x="4346" y="2140"/>
                    </a:lnTo>
                    <a:lnTo>
                      <a:pt x="4768" y="1848"/>
                    </a:lnTo>
                    <a:lnTo>
                      <a:pt x="5189" y="1557"/>
                    </a:lnTo>
                    <a:lnTo>
                      <a:pt x="5643" y="1297"/>
                    </a:lnTo>
                    <a:lnTo>
                      <a:pt x="6129" y="1071"/>
                    </a:lnTo>
                    <a:lnTo>
                      <a:pt x="6583" y="843"/>
                    </a:lnTo>
                    <a:lnTo>
                      <a:pt x="7103" y="649"/>
                    </a:lnTo>
                    <a:lnTo>
                      <a:pt x="7589" y="486"/>
                    </a:lnTo>
                    <a:lnTo>
                      <a:pt x="8108" y="324"/>
                    </a:lnTo>
                    <a:lnTo>
                      <a:pt x="8627" y="226"/>
                    </a:lnTo>
                    <a:lnTo>
                      <a:pt x="9145" y="129"/>
                    </a:lnTo>
                    <a:lnTo>
                      <a:pt x="9697" y="65"/>
                    </a:lnTo>
                    <a:lnTo>
                      <a:pt x="10248" y="0"/>
                    </a:lnTo>
                    <a:lnTo>
                      <a:pt x="11352" y="0"/>
                    </a:lnTo>
                    <a:lnTo>
                      <a:pt x="11903" y="65"/>
                    </a:lnTo>
                    <a:lnTo>
                      <a:pt x="12455" y="129"/>
                    </a:lnTo>
                    <a:lnTo>
                      <a:pt x="12973" y="226"/>
                    </a:lnTo>
                    <a:lnTo>
                      <a:pt x="13492" y="324"/>
                    </a:lnTo>
                    <a:lnTo>
                      <a:pt x="14011" y="486"/>
                    </a:lnTo>
                    <a:lnTo>
                      <a:pt x="14529" y="649"/>
                    </a:lnTo>
                    <a:lnTo>
                      <a:pt x="15017" y="843"/>
                    </a:lnTo>
                    <a:lnTo>
                      <a:pt x="15471" y="1071"/>
                    </a:lnTo>
                    <a:lnTo>
                      <a:pt x="15957" y="1297"/>
                    </a:lnTo>
                    <a:lnTo>
                      <a:pt x="16411" y="1557"/>
                    </a:lnTo>
                    <a:lnTo>
                      <a:pt x="16833" y="1848"/>
                    </a:lnTo>
                    <a:lnTo>
                      <a:pt x="17254" y="2140"/>
                    </a:lnTo>
                    <a:lnTo>
                      <a:pt x="17676" y="2465"/>
                    </a:lnTo>
                    <a:lnTo>
                      <a:pt x="18065" y="2822"/>
                    </a:lnTo>
                    <a:lnTo>
                      <a:pt x="18421" y="3179"/>
                    </a:lnTo>
                    <a:lnTo>
                      <a:pt x="18810" y="3536"/>
                    </a:lnTo>
                    <a:lnTo>
                      <a:pt x="19135" y="3924"/>
                    </a:lnTo>
                    <a:lnTo>
                      <a:pt x="19459" y="4345"/>
                    </a:lnTo>
                    <a:lnTo>
                      <a:pt x="19750" y="4767"/>
                    </a:lnTo>
                    <a:lnTo>
                      <a:pt x="20043" y="5190"/>
                    </a:lnTo>
                    <a:lnTo>
                      <a:pt x="20303" y="5644"/>
                    </a:lnTo>
                    <a:lnTo>
                      <a:pt x="20529" y="6130"/>
                    </a:lnTo>
                    <a:lnTo>
                      <a:pt x="20756" y="6584"/>
                    </a:lnTo>
                    <a:lnTo>
                      <a:pt x="20952" y="7103"/>
                    </a:lnTo>
                    <a:lnTo>
                      <a:pt x="21113" y="7589"/>
                    </a:lnTo>
                    <a:lnTo>
                      <a:pt x="21275" y="8109"/>
                    </a:lnTo>
                    <a:lnTo>
                      <a:pt x="21372" y="8627"/>
                    </a:lnTo>
                    <a:lnTo>
                      <a:pt x="21470" y="9146"/>
                    </a:lnTo>
                    <a:lnTo>
                      <a:pt x="21600" y="10249"/>
                    </a:lnTo>
                    <a:lnTo>
                      <a:pt x="21600" y="11351"/>
                    </a:lnTo>
                    <a:lnTo>
                      <a:pt x="21470" y="12454"/>
                    </a:lnTo>
                    <a:lnTo>
                      <a:pt x="21275" y="13493"/>
                    </a:lnTo>
                    <a:lnTo>
                      <a:pt x="21113" y="14011"/>
                    </a:lnTo>
                    <a:lnTo>
                      <a:pt x="20952" y="14498"/>
                    </a:lnTo>
                    <a:lnTo>
                      <a:pt x="20756" y="15016"/>
                    </a:lnTo>
                    <a:lnTo>
                      <a:pt x="20529" y="15470"/>
                    </a:lnTo>
                    <a:lnTo>
                      <a:pt x="20303" y="15958"/>
                    </a:lnTo>
                    <a:lnTo>
                      <a:pt x="20043" y="16410"/>
                    </a:lnTo>
                    <a:lnTo>
                      <a:pt x="19750" y="16833"/>
                    </a:lnTo>
                    <a:lnTo>
                      <a:pt x="19459" y="17255"/>
                    </a:lnTo>
                    <a:lnTo>
                      <a:pt x="19135" y="17676"/>
                    </a:lnTo>
                    <a:lnTo>
                      <a:pt x="18810" y="18066"/>
                    </a:lnTo>
                    <a:lnTo>
                      <a:pt x="18421" y="18423"/>
                    </a:lnTo>
                    <a:lnTo>
                      <a:pt x="18065" y="18778"/>
                    </a:lnTo>
                    <a:lnTo>
                      <a:pt x="17676" y="19135"/>
                    </a:lnTo>
                    <a:lnTo>
                      <a:pt x="17254" y="19460"/>
                    </a:lnTo>
                    <a:lnTo>
                      <a:pt x="16833" y="19752"/>
                    </a:lnTo>
                    <a:lnTo>
                      <a:pt x="16411" y="20043"/>
                    </a:lnTo>
                    <a:lnTo>
                      <a:pt x="15957" y="20303"/>
                    </a:lnTo>
                    <a:lnTo>
                      <a:pt x="15471" y="20531"/>
                    </a:lnTo>
                    <a:lnTo>
                      <a:pt x="15017" y="20757"/>
                    </a:lnTo>
                    <a:lnTo>
                      <a:pt x="14529" y="20951"/>
                    </a:lnTo>
                    <a:lnTo>
                      <a:pt x="14011" y="21114"/>
                    </a:lnTo>
                    <a:lnTo>
                      <a:pt x="13492" y="21276"/>
                    </a:lnTo>
                    <a:lnTo>
                      <a:pt x="12973" y="21374"/>
                    </a:lnTo>
                    <a:lnTo>
                      <a:pt x="12455" y="21471"/>
                    </a:lnTo>
                    <a:lnTo>
                      <a:pt x="11903" y="21536"/>
                    </a:lnTo>
                    <a:lnTo>
                      <a:pt x="11352" y="21600"/>
                    </a:lnTo>
                    <a:lnTo>
                      <a:pt x="10248" y="21600"/>
                    </a:lnTo>
                    <a:lnTo>
                      <a:pt x="9697" y="21536"/>
                    </a:lnTo>
                    <a:lnTo>
                      <a:pt x="9145" y="21471"/>
                    </a:lnTo>
                    <a:lnTo>
                      <a:pt x="8627" y="21374"/>
                    </a:lnTo>
                    <a:lnTo>
                      <a:pt x="8108" y="21276"/>
                    </a:lnTo>
                    <a:lnTo>
                      <a:pt x="7589" y="21114"/>
                    </a:lnTo>
                    <a:lnTo>
                      <a:pt x="7103" y="20951"/>
                    </a:lnTo>
                    <a:lnTo>
                      <a:pt x="6583" y="20757"/>
                    </a:lnTo>
                    <a:lnTo>
                      <a:pt x="6129" y="20531"/>
                    </a:lnTo>
                    <a:lnTo>
                      <a:pt x="5643" y="20303"/>
                    </a:lnTo>
                    <a:lnTo>
                      <a:pt x="5189" y="20043"/>
                    </a:lnTo>
                    <a:lnTo>
                      <a:pt x="4768" y="19752"/>
                    </a:lnTo>
                    <a:lnTo>
                      <a:pt x="4346" y="19460"/>
                    </a:lnTo>
                    <a:lnTo>
                      <a:pt x="3924" y="19135"/>
                    </a:lnTo>
                    <a:lnTo>
                      <a:pt x="3535" y="18778"/>
                    </a:lnTo>
                    <a:lnTo>
                      <a:pt x="3179" y="18423"/>
                    </a:lnTo>
                    <a:lnTo>
                      <a:pt x="2822" y="18066"/>
                    </a:lnTo>
                    <a:lnTo>
                      <a:pt x="2465" y="17676"/>
                    </a:lnTo>
                    <a:lnTo>
                      <a:pt x="2141" y="17255"/>
                    </a:lnTo>
                    <a:lnTo>
                      <a:pt x="1850" y="16833"/>
                    </a:lnTo>
                    <a:lnTo>
                      <a:pt x="1557" y="16410"/>
                    </a:lnTo>
                    <a:lnTo>
                      <a:pt x="1298" y="15958"/>
                    </a:lnTo>
                    <a:lnTo>
                      <a:pt x="1071" y="15470"/>
                    </a:lnTo>
                    <a:lnTo>
                      <a:pt x="844" y="15016"/>
                    </a:lnTo>
                    <a:lnTo>
                      <a:pt x="648" y="14498"/>
                    </a:lnTo>
                    <a:lnTo>
                      <a:pt x="487" y="14011"/>
                    </a:lnTo>
                    <a:lnTo>
                      <a:pt x="325" y="13493"/>
                    </a:lnTo>
                    <a:lnTo>
                      <a:pt x="130" y="12454"/>
                    </a:lnTo>
                    <a:lnTo>
                      <a:pt x="0" y="11351"/>
                    </a:lnTo>
                    <a:lnTo>
                      <a:pt x="0" y="10800"/>
                    </a:lnTo>
                    <a:close/>
                    <a:moveTo>
                      <a:pt x="9633" y="14887"/>
                    </a:moveTo>
                    <a:lnTo>
                      <a:pt x="9697" y="14887"/>
                    </a:lnTo>
                    <a:lnTo>
                      <a:pt x="9924" y="14854"/>
                    </a:lnTo>
                    <a:lnTo>
                      <a:pt x="10151" y="14756"/>
                    </a:lnTo>
                    <a:lnTo>
                      <a:pt x="10379" y="14627"/>
                    </a:lnTo>
                    <a:lnTo>
                      <a:pt x="10541" y="14465"/>
                    </a:lnTo>
                    <a:lnTo>
                      <a:pt x="15989" y="8984"/>
                    </a:lnTo>
                    <a:lnTo>
                      <a:pt x="16119" y="8821"/>
                    </a:lnTo>
                    <a:lnTo>
                      <a:pt x="16183" y="8660"/>
                    </a:lnTo>
                    <a:lnTo>
                      <a:pt x="16248" y="8466"/>
                    </a:lnTo>
                    <a:lnTo>
                      <a:pt x="16248" y="8270"/>
                    </a:lnTo>
                    <a:lnTo>
                      <a:pt x="16216" y="8011"/>
                    </a:lnTo>
                    <a:lnTo>
                      <a:pt x="16151" y="7752"/>
                    </a:lnTo>
                    <a:lnTo>
                      <a:pt x="16022" y="7557"/>
                    </a:lnTo>
                    <a:lnTo>
                      <a:pt x="15827" y="7362"/>
                    </a:lnTo>
                    <a:lnTo>
                      <a:pt x="15665" y="7232"/>
                    </a:lnTo>
                    <a:lnTo>
                      <a:pt x="15471" y="7167"/>
                    </a:lnTo>
                    <a:lnTo>
                      <a:pt x="15276" y="7103"/>
                    </a:lnTo>
                    <a:lnTo>
                      <a:pt x="15080" y="7103"/>
                    </a:lnTo>
                    <a:lnTo>
                      <a:pt x="14822" y="7135"/>
                    </a:lnTo>
                    <a:lnTo>
                      <a:pt x="14594" y="7200"/>
                    </a:lnTo>
                    <a:lnTo>
                      <a:pt x="14368" y="7330"/>
                    </a:lnTo>
                    <a:lnTo>
                      <a:pt x="14172" y="7524"/>
                    </a:lnTo>
                    <a:lnTo>
                      <a:pt x="9536" y="11968"/>
                    </a:lnTo>
                    <a:lnTo>
                      <a:pt x="7719" y="10183"/>
                    </a:lnTo>
                    <a:lnTo>
                      <a:pt x="7557" y="10022"/>
                    </a:lnTo>
                    <a:lnTo>
                      <a:pt x="7330" y="9925"/>
                    </a:lnTo>
                    <a:lnTo>
                      <a:pt x="7135" y="9860"/>
                    </a:lnTo>
                    <a:lnTo>
                      <a:pt x="6908" y="9827"/>
                    </a:lnTo>
                    <a:lnTo>
                      <a:pt x="6681" y="9860"/>
                    </a:lnTo>
                    <a:lnTo>
                      <a:pt x="6454" y="9925"/>
                    </a:lnTo>
                    <a:lnTo>
                      <a:pt x="6260" y="10022"/>
                    </a:lnTo>
                    <a:lnTo>
                      <a:pt x="6065" y="10183"/>
                    </a:lnTo>
                    <a:lnTo>
                      <a:pt x="5935" y="10346"/>
                    </a:lnTo>
                    <a:lnTo>
                      <a:pt x="5806" y="10540"/>
                    </a:lnTo>
                    <a:lnTo>
                      <a:pt x="5741" y="10768"/>
                    </a:lnTo>
                    <a:lnTo>
                      <a:pt x="5741" y="11222"/>
                    </a:lnTo>
                    <a:lnTo>
                      <a:pt x="5806" y="11449"/>
                    </a:lnTo>
                    <a:lnTo>
                      <a:pt x="5935" y="11643"/>
                    </a:lnTo>
                    <a:lnTo>
                      <a:pt x="6065" y="11837"/>
                    </a:lnTo>
                    <a:lnTo>
                      <a:pt x="8790" y="14562"/>
                    </a:lnTo>
                    <a:lnTo>
                      <a:pt x="8984" y="14693"/>
                    </a:lnTo>
                    <a:lnTo>
                      <a:pt x="9179" y="14822"/>
                    </a:lnTo>
                    <a:lnTo>
                      <a:pt x="9405" y="14887"/>
                    </a:lnTo>
                    <a:lnTo>
                      <a:pt x="9633" y="14887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798" name="Shape 798"/>
          <p:cNvSpPr/>
          <p:nvPr/>
        </p:nvSpPr>
        <p:spPr>
          <a:xfrm flipH="1">
            <a:off x="2095199" y="-1"/>
            <a:ext cx="7048801" cy="51432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9" name="Shape 799"/>
          <p:cNvSpPr>
            <a:spLocks noGrp="1"/>
          </p:cNvSpPr>
          <p:nvPr>
            <p:ph type="title"/>
          </p:nvPr>
        </p:nvSpPr>
        <p:spPr>
          <a:xfrm>
            <a:off x="203875" y="1626749"/>
            <a:ext cx="1712400" cy="857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Click to add title</a:t>
            </a:r>
          </a:p>
        </p:txBody>
      </p:sp>
      <p:sp>
        <p:nvSpPr>
          <p:cNvPr id="800" name="Shape 800"/>
          <p:cNvSpPr>
            <a:spLocks noGrp="1"/>
          </p:cNvSpPr>
          <p:nvPr>
            <p:ph type="body" idx="1"/>
          </p:nvPr>
        </p:nvSpPr>
        <p:spPr>
          <a:xfrm>
            <a:off x="2874624" y="275337"/>
            <a:ext cx="5562000" cy="442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spcBef>
                <a:spcPts val="0"/>
              </a:spcBef>
            </a:lvl1pPr>
          </a:lstStyle>
          <a:p>
            <a:r>
              <a:t>Click to add text</a:t>
            </a:r>
          </a:p>
        </p:txBody>
      </p:sp>
      <p:sp>
        <p:nvSpPr>
          <p:cNvPr id="801" name="Shape 8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5394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2 columns">
    <p:bg>
      <p:bgPr>
        <a:solidFill>
          <a:srgbClr val="6FA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roup 941"/>
          <p:cNvGrpSpPr/>
          <p:nvPr/>
        </p:nvGrpSpPr>
        <p:grpSpPr>
          <a:xfrm>
            <a:off x="-217211" y="-120155"/>
            <a:ext cx="2498073" cy="5384098"/>
            <a:chOff x="21" y="21"/>
            <a:chExt cx="2498071" cy="5384097"/>
          </a:xfrm>
        </p:grpSpPr>
        <p:grpSp>
          <p:nvGrpSpPr>
            <p:cNvPr id="815" name="Group 815"/>
            <p:cNvGrpSpPr/>
            <p:nvPr/>
          </p:nvGrpSpPr>
          <p:grpSpPr>
            <a:xfrm>
              <a:off x="459701" y="600431"/>
              <a:ext cx="2014334" cy="350027"/>
              <a:chOff x="0" y="20"/>
              <a:chExt cx="2014333" cy="350025"/>
            </a:xfrm>
          </p:grpSpPr>
          <p:sp>
            <p:nvSpPr>
              <p:cNvPr id="808" name="Shape 808"/>
              <p:cNvSpPr/>
              <p:nvPr/>
            </p:nvSpPr>
            <p:spPr>
              <a:xfrm>
                <a:off x="0" y="536"/>
                <a:ext cx="351077" cy="349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5" y="11497"/>
                    </a:moveTo>
                    <a:lnTo>
                      <a:pt x="10863" y="1362"/>
                    </a:lnTo>
                    <a:lnTo>
                      <a:pt x="10989" y="1235"/>
                    </a:lnTo>
                    <a:lnTo>
                      <a:pt x="11114" y="1077"/>
                    </a:lnTo>
                    <a:lnTo>
                      <a:pt x="11461" y="854"/>
                    </a:lnTo>
                    <a:lnTo>
                      <a:pt x="11839" y="633"/>
                    </a:lnTo>
                    <a:lnTo>
                      <a:pt x="12217" y="411"/>
                    </a:lnTo>
                    <a:lnTo>
                      <a:pt x="12720" y="221"/>
                    </a:lnTo>
                    <a:lnTo>
                      <a:pt x="13161" y="95"/>
                    </a:lnTo>
                    <a:lnTo>
                      <a:pt x="13570" y="31"/>
                    </a:lnTo>
                    <a:lnTo>
                      <a:pt x="13980" y="0"/>
                    </a:lnTo>
                    <a:lnTo>
                      <a:pt x="19993" y="0"/>
                    </a:lnTo>
                    <a:lnTo>
                      <a:pt x="20151" y="62"/>
                    </a:lnTo>
                    <a:lnTo>
                      <a:pt x="20497" y="157"/>
                    </a:lnTo>
                    <a:lnTo>
                      <a:pt x="20813" y="349"/>
                    </a:lnTo>
                    <a:lnTo>
                      <a:pt x="21065" y="538"/>
                    </a:lnTo>
                    <a:lnTo>
                      <a:pt x="21190" y="697"/>
                    </a:lnTo>
                    <a:lnTo>
                      <a:pt x="21316" y="854"/>
                    </a:lnTo>
                    <a:lnTo>
                      <a:pt x="21410" y="1013"/>
                    </a:lnTo>
                    <a:lnTo>
                      <a:pt x="21473" y="1172"/>
                    </a:lnTo>
                    <a:lnTo>
                      <a:pt x="21537" y="1362"/>
                    </a:lnTo>
                    <a:lnTo>
                      <a:pt x="21568" y="1520"/>
                    </a:lnTo>
                    <a:lnTo>
                      <a:pt x="21600" y="1931"/>
                    </a:lnTo>
                    <a:lnTo>
                      <a:pt x="21600" y="7791"/>
                    </a:lnTo>
                    <a:lnTo>
                      <a:pt x="21568" y="8203"/>
                    </a:lnTo>
                    <a:lnTo>
                      <a:pt x="21506" y="8614"/>
                    </a:lnTo>
                    <a:lnTo>
                      <a:pt x="21379" y="9026"/>
                    </a:lnTo>
                    <a:lnTo>
                      <a:pt x="21190" y="9437"/>
                    </a:lnTo>
                    <a:lnTo>
                      <a:pt x="21127" y="9691"/>
                    </a:lnTo>
                    <a:lnTo>
                      <a:pt x="21065" y="9913"/>
                    </a:lnTo>
                    <a:lnTo>
                      <a:pt x="20938" y="10103"/>
                    </a:lnTo>
                    <a:lnTo>
                      <a:pt x="20844" y="10293"/>
                    </a:lnTo>
                    <a:lnTo>
                      <a:pt x="20592" y="10610"/>
                    </a:lnTo>
                    <a:lnTo>
                      <a:pt x="20372" y="10926"/>
                    </a:lnTo>
                    <a:lnTo>
                      <a:pt x="10201" y="21062"/>
                    </a:lnTo>
                    <a:lnTo>
                      <a:pt x="9949" y="21315"/>
                    </a:lnTo>
                    <a:lnTo>
                      <a:pt x="9792" y="21410"/>
                    </a:lnTo>
                    <a:lnTo>
                      <a:pt x="9635" y="21473"/>
                    </a:lnTo>
                    <a:lnTo>
                      <a:pt x="9289" y="21567"/>
                    </a:lnTo>
                    <a:lnTo>
                      <a:pt x="8973" y="21600"/>
                    </a:lnTo>
                    <a:lnTo>
                      <a:pt x="8596" y="21567"/>
                    </a:lnTo>
                    <a:lnTo>
                      <a:pt x="8407" y="21536"/>
                    </a:lnTo>
                    <a:lnTo>
                      <a:pt x="8249" y="21473"/>
                    </a:lnTo>
                    <a:lnTo>
                      <a:pt x="8061" y="21410"/>
                    </a:lnTo>
                    <a:lnTo>
                      <a:pt x="7903" y="21315"/>
                    </a:lnTo>
                    <a:lnTo>
                      <a:pt x="7745" y="21188"/>
                    </a:lnTo>
                    <a:lnTo>
                      <a:pt x="7620" y="21062"/>
                    </a:lnTo>
                    <a:lnTo>
                      <a:pt x="535" y="14094"/>
                    </a:lnTo>
                    <a:lnTo>
                      <a:pt x="346" y="13777"/>
                    </a:lnTo>
                    <a:lnTo>
                      <a:pt x="158" y="13461"/>
                    </a:lnTo>
                    <a:lnTo>
                      <a:pt x="31" y="13143"/>
                    </a:lnTo>
                    <a:lnTo>
                      <a:pt x="0" y="13017"/>
                    </a:lnTo>
                    <a:lnTo>
                      <a:pt x="0" y="12636"/>
                    </a:lnTo>
                    <a:lnTo>
                      <a:pt x="31" y="12479"/>
                    </a:lnTo>
                    <a:lnTo>
                      <a:pt x="158" y="12130"/>
                    </a:lnTo>
                    <a:lnTo>
                      <a:pt x="346" y="11782"/>
                    </a:lnTo>
                    <a:lnTo>
                      <a:pt x="535" y="11497"/>
                    </a:lnTo>
                    <a:close/>
                    <a:moveTo>
                      <a:pt x="16184" y="5447"/>
                    </a:moveTo>
                    <a:lnTo>
                      <a:pt x="16404" y="5637"/>
                    </a:lnTo>
                    <a:lnTo>
                      <a:pt x="16624" y="5763"/>
                    </a:lnTo>
                    <a:lnTo>
                      <a:pt x="16845" y="5827"/>
                    </a:lnTo>
                    <a:lnTo>
                      <a:pt x="17380" y="5827"/>
                    </a:lnTo>
                    <a:lnTo>
                      <a:pt x="17601" y="5763"/>
                    </a:lnTo>
                    <a:lnTo>
                      <a:pt x="17790" y="5637"/>
                    </a:lnTo>
                    <a:lnTo>
                      <a:pt x="17947" y="5447"/>
                    </a:lnTo>
                    <a:lnTo>
                      <a:pt x="18137" y="5258"/>
                    </a:lnTo>
                    <a:lnTo>
                      <a:pt x="18231" y="5035"/>
                    </a:lnTo>
                    <a:lnTo>
                      <a:pt x="18293" y="4845"/>
                    </a:lnTo>
                    <a:lnTo>
                      <a:pt x="18325" y="4624"/>
                    </a:lnTo>
                    <a:lnTo>
                      <a:pt x="18293" y="4371"/>
                    </a:lnTo>
                    <a:lnTo>
                      <a:pt x="18231" y="4117"/>
                    </a:lnTo>
                    <a:lnTo>
                      <a:pt x="18137" y="3895"/>
                    </a:lnTo>
                    <a:lnTo>
                      <a:pt x="17947" y="3705"/>
                    </a:lnTo>
                    <a:lnTo>
                      <a:pt x="17790" y="3546"/>
                    </a:lnTo>
                    <a:lnTo>
                      <a:pt x="17601" y="3451"/>
                    </a:lnTo>
                    <a:lnTo>
                      <a:pt x="17380" y="3356"/>
                    </a:lnTo>
                    <a:lnTo>
                      <a:pt x="17128" y="3325"/>
                    </a:lnTo>
                    <a:lnTo>
                      <a:pt x="16845" y="3356"/>
                    </a:lnTo>
                    <a:lnTo>
                      <a:pt x="16624" y="3451"/>
                    </a:lnTo>
                    <a:lnTo>
                      <a:pt x="16404" y="3546"/>
                    </a:lnTo>
                    <a:lnTo>
                      <a:pt x="16184" y="3705"/>
                    </a:lnTo>
                    <a:lnTo>
                      <a:pt x="16089" y="3895"/>
                    </a:lnTo>
                    <a:lnTo>
                      <a:pt x="15994" y="4117"/>
                    </a:lnTo>
                    <a:lnTo>
                      <a:pt x="15932" y="4371"/>
                    </a:lnTo>
                    <a:lnTo>
                      <a:pt x="15932" y="4845"/>
                    </a:lnTo>
                    <a:lnTo>
                      <a:pt x="15994" y="5035"/>
                    </a:lnTo>
                    <a:lnTo>
                      <a:pt x="16089" y="5258"/>
                    </a:lnTo>
                    <a:lnTo>
                      <a:pt x="16184" y="5447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09" name="Shape 809"/>
              <p:cNvSpPr/>
              <p:nvPr/>
            </p:nvSpPr>
            <p:spPr>
              <a:xfrm>
                <a:off x="813983" y="6672"/>
                <a:ext cx="336726" cy="336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8" y="5416"/>
                    </a:moveTo>
                    <a:lnTo>
                      <a:pt x="19139" y="5187"/>
                    </a:lnTo>
                    <a:lnTo>
                      <a:pt x="19402" y="5056"/>
                    </a:lnTo>
                    <a:lnTo>
                      <a:pt x="19697" y="4956"/>
                    </a:lnTo>
                    <a:lnTo>
                      <a:pt x="19960" y="4892"/>
                    </a:lnTo>
                    <a:lnTo>
                      <a:pt x="20255" y="4825"/>
                    </a:lnTo>
                    <a:lnTo>
                      <a:pt x="20550" y="4695"/>
                    </a:lnTo>
                    <a:lnTo>
                      <a:pt x="20813" y="4530"/>
                    </a:lnTo>
                    <a:lnTo>
                      <a:pt x="21108" y="4300"/>
                    </a:lnTo>
                    <a:lnTo>
                      <a:pt x="21339" y="4038"/>
                    </a:lnTo>
                    <a:lnTo>
                      <a:pt x="21469" y="3742"/>
                    </a:lnTo>
                    <a:lnTo>
                      <a:pt x="21568" y="3414"/>
                    </a:lnTo>
                    <a:lnTo>
                      <a:pt x="21600" y="3053"/>
                    </a:lnTo>
                    <a:lnTo>
                      <a:pt x="21568" y="2758"/>
                    </a:lnTo>
                    <a:lnTo>
                      <a:pt x="21535" y="2461"/>
                    </a:lnTo>
                    <a:lnTo>
                      <a:pt x="21437" y="2200"/>
                    </a:lnTo>
                    <a:lnTo>
                      <a:pt x="21305" y="1903"/>
                    </a:lnTo>
                    <a:lnTo>
                      <a:pt x="21174" y="1674"/>
                    </a:lnTo>
                    <a:lnTo>
                      <a:pt x="21010" y="1411"/>
                    </a:lnTo>
                    <a:lnTo>
                      <a:pt x="20845" y="1182"/>
                    </a:lnTo>
                    <a:lnTo>
                      <a:pt x="20648" y="952"/>
                    </a:lnTo>
                    <a:lnTo>
                      <a:pt x="20419" y="755"/>
                    </a:lnTo>
                    <a:lnTo>
                      <a:pt x="20189" y="590"/>
                    </a:lnTo>
                    <a:lnTo>
                      <a:pt x="19926" y="426"/>
                    </a:lnTo>
                    <a:lnTo>
                      <a:pt x="19664" y="263"/>
                    </a:lnTo>
                    <a:lnTo>
                      <a:pt x="19402" y="164"/>
                    </a:lnTo>
                    <a:lnTo>
                      <a:pt x="19105" y="66"/>
                    </a:lnTo>
                    <a:lnTo>
                      <a:pt x="18844" y="32"/>
                    </a:lnTo>
                    <a:lnTo>
                      <a:pt x="18547" y="0"/>
                    </a:lnTo>
                    <a:lnTo>
                      <a:pt x="18187" y="32"/>
                    </a:lnTo>
                    <a:lnTo>
                      <a:pt x="17858" y="131"/>
                    </a:lnTo>
                    <a:lnTo>
                      <a:pt x="17563" y="263"/>
                    </a:lnTo>
                    <a:lnTo>
                      <a:pt x="17300" y="492"/>
                    </a:lnTo>
                    <a:lnTo>
                      <a:pt x="17070" y="755"/>
                    </a:lnTo>
                    <a:lnTo>
                      <a:pt x="16907" y="1050"/>
                    </a:lnTo>
                    <a:lnTo>
                      <a:pt x="16808" y="1313"/>
                    </a:lnTo>
                    <a:lnTo>
                      <a:pt x="16742" y="1608"/>
                    </a:lnTo>
                    <a:lnTo>
                      <a:pt x="16644" y="1903"/>
                    </a:lnTo>
                    <a:lnTo>
                      <a:pt x="16545" y="2166"/>
                    </a:lnTo>
                    <a:lnTo>
                      <a:pt x="16413" y="2461"/>
                    </a:lnTo>
                    <a:lnTo>
                      <a:pt x="16184" y="2692"/>
                    </a:lnTo>
                    <a:lnTo>
                      <a:pt x="15823" y="3053"/>
                    </a:lnTo>
                    <a:lnTo>
                      <a:pt x="15494" y="3282"/>
                    </a:lnTo>
                    <a:lnTo>
                      <a:pt x="15199" y="3414"/>
                    </a:lnTo>
                    <a:lnTo>
                      <a:pt x="14936" y="3479"/>
                    </a:lnTo>
                    <a:lnTo>
                      <a:pt x="14675" y="3479"/>
                    </a:lnTo>
                    <a:lnTo>
                      <a:pt x="14444" y="3414"/>
                    </a:lnTo>
                    <a:lnTo>
                      <a:pt x="14215" y="3250"/>
                    </a:lnTo>
                    <a:lnTo>
                      <a:pt x="13984" y="3085"/>
                    </a:lnTo>
                    <a:lnTo>
                      <a:pt x="13755" y="2822"/>
                    </a:lnTo>
                    <a:lnTo>
                      <a:pt x="13525" y="2561"/>
                    </a:lnTo>
                    <a:lnTo>
                      <a:pt x="13033" y="1903"/>
                    </a:lnTo>
                    <a:lnTo>
                      <a:pt x="12441" y="1182"/>
                    </a:lnTo>
                    <a:lnTo>
                      <a:pt x="12114" y="787"/>
                    </a:lnTo>
                    <a:lnTo>
                      <a:pt x="11752" y="394"/>
                    </a:lnTo>
                    <a:lnTo>
                      <a:pt x="11555" y="229"/>
                    </a:lnTo>
                    <a:lnTo>
                      <a:pt x="11293" y="98"/>
                    </a:lnTo>
                    <a:lnTo>
                      <a:pt x="11064" y="32"/>
                    </a:lnTo>
                    <a:lnTo>
                      <a:pt x="10801" y="0"/>
                    </a:lnTo>
                    <a:lnTo>
                      <a:pt x="10669" y="32"/>
                    </a:lnTo>
                    <a:lnTo>
                      <a:pt x="10472" y="131"/>
                    </a:lnTo>
                    <a:lnTo>
                      <a:pt x="9848" y="492"/>
                    </a:lnTo>
                    <a:lnTo>
                      <a:pt x="9486" y="722"/>
                    </a:lnTo>
                    <a:lnTo>
                      <a:pt x="9093" y="1018"/>
                    </a:lnTo>
                    <a:lnTo>
                      <a:pt x="8667" y="1313"/>
                    </a:lnTo>
                    <a:lnTo>
                      <a:pt x="8272" y="1674"/>
                    </a:lnTo>
                    <a:lnTo>
                      <a:pt x="7911" y="2035"/>
                    </a:lnTo>
                    <a:lnTo>
                      <a:pt x="7583" y="2429"/>
                    </a:lnTo>
                    <a:lnTo>
                      <a:pt x="7320" y="2822"/>
                    </a:lnTo>
                    <a:lnTo>
                      <a:pt x="7222" y="3021"/>
                    </a:lnTo>
                    <a:lnTo>
                      <a:pt x="7156" y="3250"/>
                    </a:lnTo>
                    <a:lnTo>
                      <a:pt x="7091" y="3447"/>
                    </a:lnTo>
                    <a:lnTo>
                      <a:pt x="7058" y="3643"/>
                    </a:lnTo>
                    <a:lnTo>
                      <a:pt x="7058" y="3840"/>
                    </a:lnTo>
                    <a:lnTo>
                      <a:pt x="7091" y="4071"/>
                    </a:lnTo>
                    <a:lnTo>
                      <a:pt x="7156" y="4267"/>
                    </a:lnTo>
                    <a:lnTo>
                      <a:pt x="7254" y="4464"/>
                    </a:lnTo>
                    <a:lnTo>
                      <a:pt x="7386" y="4661"/>
                    </a:lnTo>
                    <a:lnTo>
                      <a:pt x="7551" y="4858"/>
                    </a:lnTo>
                    <a:lnTo>
                      <a:pt x="7812" y="5056"/>
                    </a:lnTo>
                    <a:lnTo>
                      <a:pt x="8338" y="5317"/>
                    </a:lnTo>
                    <a:lnTo>
                      <a:pt x="8928" y="5450"/>
                    </a:lnTo>
                    <a:lnTo>
                      <a:pt x="9225" y="5580"/>
                    </a:lnTo>
                    <a:lnTo>
                      <a:pt x="9486" y="5712"/>
                    </a:lnTo>
                    <a:lnTo>
                      <a:pt x="9749" y="5942"/>
                    </a:lnTo>
                    <a:lnTo>
                      <a:pt x="9980" y="6204"/>
                    </a:lnTo>
                    <a:lnTo>
                      <a:pt x="10111" y="6500"/>
                    </a:lnTo>
                    <a:lnTo>
                      <a:pt x="10209" y="6828"/>
                    </a:lnTo>
                    <a:lnTo>
                      <a:pt x="10243" y="7222"/>
                    </a:lnTo>
                    <a:lnTo>
                      <a:pt x="10209" y="7485"/>
                    </a:lnTo>
                    <a:lnTo>
                      <a:pt x="10177" y="7780"/>
                    </a:lnTo>
                    <a:lnTo>
                      <a:pt x="9980" y="8306"/>
                    </a:lnTo>
                    <a:lnTo>
                      <a:pt x="9848" y="8567"/>
                    </a:lnTo>
                    <a:lnTo>
                      <a:pt x="9685" y="8830"/>
                    </a:lnTo>
                    <a:lnTo>
                      <a:pt x="9486" y="9061"/>
                    </a:lnTo>
                    <a:lnTo>
                      <a:pt x="9290" y="9290"/>
                    </a:lnTo>
                    <a:lnTo>
                      <a:pt x="9061" y="9486"/>
                    </a:lnTo>
                    <a:lnTo>
                      <a:pt x="8830" y="9685"/>
                    </a:lnTo>
                    <a:lnTo>
                      <a:pt x="8601" y="9815"/>
                    </a:lnTo>
                    <a:lnTo>
                      <a:pt x="8338" y="9980"/>
                    </a:lnTo>
                    <a:lnTo>
                      <a:pt x="8075" y="10078"/>
                    </a:lnTo>
                    <a:lnTo>
                      <a:pt x="7780" y="10177"/>
                    </a:lnTo>
                    <a:lnTo>
                      <a:pt x="7485" y="10209"/>
                    </a:lnTo>
                    <a:lnTo>
                      <a:pt x="7222" y="10243"/>
                    </a:lnTo>
                    <a:lnTo>
                      <a:pt x="6861" y="10209"/>
                    </a:lnTo>
                    <a:lnTo>
                      <a:pt x="6533" y="10111"/>
                    </a:lnTo>
                    <a:lnTo>
                      <a:pt x="6204" y="9980"/>
                    </a:lnTo>
                    <a:lnTo>
                      <a:pt x="5942" y="9749"/>
                    </a:lnTo>
                    <a:lnTo>
                      <a:pt x="5712" y="9486"/>
                    </a:lnTo>
                    <a:lnTo>
                      <a:pt x="5548" y="9191"/>
                    </a:lnTo>
                    <a:lnTo>
                      <a:pt x="5351" y="8601"/>
                    </a:lnTo>
                    <a:lnTo>
                      <a:pt x="5285" y="8338"/>
                    </a:lnTo>
                    <a:lnTo>
                      <a:pt x="5187" y="8075"/>
                    </a:lnTo>
                    <a:lnTo>
                      <a:pt x="5056" y="7812"/>
                    </a:lnTo>
                    <a:lnTo>
                      <a:pt x="4858" y="7550"/>
                    </a:lnTo>
                    <a:lnTo>
                      <a:pt x="4661" y="7386"/>
                    </a:lnTo>
                    <a:lnTo>
                      <a:pt x="4464" y="7254"/>
                    </a:lnTo>
                    <a:lnTo>
                      <a:pt x="4267" y="7156"/>
                    </a:lnTo>
                    <a:lnTo>
                      <a:pt x="4071" y="7091"/>
                    </a:lnTo>
                    <a:lnTo>
                      <a:pt x="3840" y="7058"/>
                    </a:lnTo>
                    <a:lnTo>
                      <a:pt x="3643" y="7058"/>
                    </a:lnTo>
                    <a:lnTo>
                      <a:pt x="3447" y="7091"/>
                    </a:lnTo>
                    <a:lnTo>
                      <a:pt x="3250" y="7156"/>
                    </a:lnTo>
                    <a:lnTo>
                      <a:pt x="3021" y="7222"/>
                    </a:lnTo>
                    <a:lnTo>
                      <a:pt x="2822" y="7320"/>
                    </a:lnTo>
                    <a:lnTo>
                      <a:pt x="2429" y="7583"/>
                    </a:lnTo>
                    <a:lnTo>
                      <a:pt x="2035" y="7911"/>
                    </a:lnTo>
                    <a:lnTo>
                      <a:pt x="1674" y="8272"/>
                    </a:lnTo>
                    <a:lnTo>
                      <a:pt x="1313" y="8667"/>
                    </a:lnTo>
                    <a:lnTo>
                      <a:pt x="1018" y="9093"/>
                    </a:lnTo>
                    <a:lnTo>
                      <a:pt x="722" y="9486"/>
                    </a:lnTo>
                    <a:lnTo>
                      <a:pt x="492" y="9848"/>
                    </a:lnTo>
                    <a:lnTo>
                      <a:pt x="131" y="10472"/>
                    </a:lnTo>
                    <a:lnTo>
                      <a:pt x="32" y="10669"/>
                    </a:lnTo>
                    <a:lnTo>
                      <a:pt x="0" y="10801"/>
                    </a:lnTo>
                    <a:lnTo>
                      <a:pt x="32" y="11062"/>
                    </a:lnTo>
                    <a:lnTo>
                      <a:pt x="98" y="11293"/>
                    </a:lnTo>
                    <a:lnTo>
                      <a:pt x="229" y="11555"/>
                    </a:lnTo>
                    <a:lnTo>
                      <a:pt x="394" y="11752"/>
                    </a:lnTo>
                    <a:lnTo>
                      <a:pt x="787" y="12114"/>
                    </a:lnTo>
                    <a:lnTo>
                      <a:pt x="1182" y="12441"/>
                    </a:lnTo>
                    <a:lnTo>
                      <a:pt x="1903" y="13033"/>
                    </a:lnTo>
                    <a:lnTo>
                      <a:pt x="2561" y="13525"/>
                    </a:lnTo>
                    <a:lnTo>
                      <a:pt x="2822" y="13755"/>
                    </a:lnTo>
                    <a:lnTo>
                      <a:pt x="3085" y="13984"/>
                    </a:lnTo>
                    <a:lnTo>
                      <a:pt x="3250" y="14215"/>
                    </a:lnTo>
                    <a:lnTo>
                      <a:pt x="3414" y="14444"/>
                    </a:lnTo>
                    <a:lnTo>
                      <a:pt x="3480" y="14675"/>
                    </a:lnTo>
                    <a:lnTo>
                      <a:pt x="3480" y="14936"/>
                    </a:lnTo>
                    <a:lnTo>
                      <a:pt x="3414" y="15199"/>
                    </a:lnTo>
                    <a:lnTo>
                      <a:pt x="3282" y="15494"/>
                    </a:lnTo>
                    <a:lnTo>
                      <a:pt x="3053" y="15823"/>
                    </a:lnTo>
                    <a:lnTo>
                      <a:pt x="2463" y="16413"/>
                    </a:lnTo>
                    <a:lnTo>
                      <a:pt x="2200" y="16545"/>
                    </a:lnTo>
                    <a:lnTo>
                      <a:pt x="1903" y="16644"/>
                    </a:lnTo>
                    <a:lnTo>
                      <a:pt x="1642" y="16710"/>
                    </a:lnTo>
                    <a:lnTo>
                      <a:pt x="1345" y="16775"/>
                    </a:lnTo>
                    <a:lnTo>
                      <a:pt x="1050" y="16907"/>
                    </a:lnTo>
                    <a:lnTo>
                      <a:pt x="787" y="17070"/>
                    </a:lnTo>
                    <a:lnTo>
                      <a:pt x="492" y="17300"/>
                    </a:lnTo>
                    <a:lnTo>
                      <a:pt x="263" y="17563"/>
                    </a:lnTo>
                    <a:lnTo>
                      <a:pt x="131" y="17858"/>
                    </a:lnTo>
                    <a:lnTo>
                      <a:pt x="32" y="18186"/>
                    </a:lnTo>
                    <a:lnTo>
                      <a:pt x="0" y="18547"/>
                    </a:lnTo>
                    <a:lnTo>
                      <a:pt x="32" y="18844"/>
                    </a:lnTo>
                    <a:lnTo>
                      <a:pt x="66" y="19139"/>
                    </a:lnTo>
                    <a:lnTo>
                      <a:pt x="164" y="19402"/>
                    </a:lnTo>
                    <a:lnTo>
                      <a:pt x="295" y="19697"/>
                    </a:lnTo>
                    <a:lnTo>
                      <a:pt x="427" y="19926"/>
                    </a:lnTo>
                    <a:lnTo>
                      <a:pt x="590" y="20189"/>
                    </a:lnTo>
                    <a:lnTo>
                      <a:pt x="755" y="20419"/>
                    </a:lnTo>
                    <a:lnTo>
                      <a:pt x="952" y="20648"/>
                    </a:lnTo>
                    <a:lnTo>
                      <a:pt x="1182" y="20845"/>
                    </a:lnTo>
                    <a:lnTo>
                      <a:pt x="1411" y="21010"/>
                    </a:lnTo>
                    <a:lnTo>
                      <a:pt x="1937" y="21339"/>
                    </a:lnTo>
                    <a:lnTo>
                      <a:pt x="2200" y="21437"/>
                    </a:lnTo>
                    <a:lnTo>
                      <a:pt x="2495" y="21535"/>
                    </a:lnTo>
                    <a:lnTo>
                      <a:pt x="2758" y="21568"/>
                    </a:lnTo>
                    <a:lnTo>
                      <a:pt x="3053" y="21600"/>
                    </a:lnTo>
                    <a:lnTo>
                      <a:pt x="3414" y="21568"/>
                    </a:lnTo>
                    <a:lnTo>
                      <a:pt x="3742" y="21469"/>
                    </a:lnTo>
                    <a:lnTo>
                      <a:pt x="4038" y="21339"/>
                    </a:lnTo>
                    <a:lnTo>
                      <a:pt x="4300" y="21108"/>
                    </a:lnTo>
                    <a:lnTo>
                      <a:pt x="4530" y="20845"/>
                    </a:lnTo>
                    <a:lnTo>
                      <a:pt x="4695" y="20550"/>
                    </a:lnTo>
                    <a:lnTo>
                      <a:pt x="4793" y="20287"/>
                    </a:lnTo>
                    <a:lnTo>
                      <a:pt x="4858" y="19992"/>
                    </a:lnTo>
                    <a:lnTo>
                      <a:pt x="4958" y="19697"/>
                    </a:lnTo>
                    <a:lnTo>
                      <a:pt x="5056" y="19434"/>
                    </a:lnTo>
                    <a:lnTo>
                      <a:pt x="5187" y="19139"/>
                    </a:lnTo>
                    <a:lnTo>
                      <a:pt x="5416" y="18908"/>
                    </a:lnTo>
                    <a:lnTo>
                      <a:pt x="5777" y="18581"/>
                    </a:lnTo>
                    <a:lnTo>
                      <a:pt x="6106" y="18318"/>
                    </a:lnTo>
                    <a:lnTo>
                      <a:pt x="6401" y="18186"/>
                    </a:lnTo>
                    <a:lnTo>
                      <a:pt x="6664" y="18121"/>
                    </a:lnTo>
                    <a:lnTo>
                      <a:pt x="6927" y="18121"/>
                    </a:lnTo>
                    <a:lnTo>
                      <a:pt x="7156" y="18186"/>
                    </a:lnTo>
                    <a:lnTo>
                      <a:pt x="7386" y="18350"/>
                    </a:lnTo>
                    <a:lnTo>
                      <a:pt x="7616" y="18515"/>
                    </a:lnTo>
                    <a:lnTo>
                      <a:pt x="7846" y="18778"/>
                    </a:lnTo>
                    <a:lnTo>
                      <a:pt x="8075" y="19040"/>
                    </a:lnTo>
                    <a:lnTo>
                      <a:pt x="8569" y="19697"/>
                    </a:lnTo>
                    <a:lnTo>
                      <a:pt x="9159" y="20419"/>
                    </a:lnTo>
                    <a:lnTo>
                      <a:pt x="9486" y="20813"/>
                    </a:lnTo>
                    <a:lnTo>
                      <a:pt x="9848" y="21206"/>
                    </a:lnTo>
                    <a:lnTo>
                      <a:pt x="10046" y="21371"/>
                    </a:lnTo>
                    <a:lnTo>
                      <a:pt x="10307" y="21502"/>
                    </a:lnTo>
                    <a:lnTo>
                      <a:pt x="10538" y="21568"/>
                    </a:lnTo>
                    <a:lnTo>
                      <a:pt x="10801" y="21600"/>
                    </a:lnTo>
                    <a:lnTo>
                      <a:pt x="10931" y="21568"/>
                    </a:lnTo>
                    <a:lnTo>
                      <a:pt x="11128" y="21469"/>
                    </a:lnTo>
                    <a:lnTo>
                      <a:pt x="11752" y="21108"/>
                    </a:lnTo>
                    <a:lnTo>
                      <a:pt x="12114" y="20879"/>
                    </a:lnTo>
                    <a:lnTo>
                      <a:pt x="12507" y="20582"/>
                    </a:lnTo>
                    <a:lnTo>
                      <a:pt x="12934" y="20287"/>
                    </a:lnTo>
                    <a:lnTo>
                      <a:pt x="13328" y="19926"/>
                    </a:lnTo>
                    <a:lnTo>
                      <a:pt x="13689" y="19565"/>
                    </a:lnTo>
                    <a:lnTo>
                      <a:pt x="14017" y="19171"/>
                    </a:lnTo>
                    <a:lnTo>
                      <a:pt x="14280" y="18778"/>
                    </a:lnTo>
                    <a:lnTo>
                      <a:pt x="14378" y="18581"/>
                    </a:lnTo>
                    <a:lnTo>
                      <a:pt x="14444" y="18350"/>
                    </a:lnTo>
                    <a:lnTo>
                      <a:pt x="14510" y="18153"/>
                    </a:lnTo>
                    <a:lnTo>
                      <a:pt x="14542" y="17957"/>
                    </a:lnTo>
                    <a:lnTo>
                      <a:pt x="14542" y="17760"/>
                    </a:lnTo>
                    <a:lnTo>
                      <a:pt x="14510" y="17529"/>
                    </a:lnTo>
                    <a:lnTo>
                      <a:pt x="14444" y="17333"/>
                    </a:lnTo>
                    <a:lnTo>
                      <a:pt x="14346" y="17136"/>
                    </a:lnTo>
                    <a:lnTo>
                      <a:pt x="14215" y="16939"/>
                    </a:lnTo>
                    <a:lnTo>
                      <a:pt x="14050" y="16742"/>
                    </a:lnTo>
                    <a:lnTo>
                      <a:pt x="13788" y="16545"/>
                    </a:lnTo>
                    <a:lnTo>
                      <a:pt x="13525" y="16413"/>
                    </a:lnTo>
                    <a:lnTo>
                      <a:pt x="13262" y="16315"/>
                    </a:lnTo>
                    <a:lnTo>
                      <a:pt x="12967" y="16217"/>
                    </a:lnTo>
                    <a:lnTo>
                      <a:pt x="12672" y="16150"/>
                    </a:lnTo>
                    <a:lnTo>
                      <a:pt x="12376" y="16020"/>
                    </a:lnTo>
                    <a:lnTo>
                      <a:pt x="12114" y="15889"/>
                    </a:lnTo>
                    <a:lnTo>
                      <a:pt x="11851" y="15658"/>
                    </a:lnTo>
                    <a:lnTo>
                      <a:pt x="11622" y="15396"/>
                    </a:lnTo>
                    <a:lnTo>
                      <a:pt x="11489" y="15100"/>
                    </a:lnTo>
                    <a:lnTo>
                      <a:pt x="11391" y="14773"/>
                    </a:lnTo>
                    <a:lnTo>
                      <a:pt x="11359" y="14378"/>
                    </a:lnTo>
                    <a:lnTo>
                      <a:pt x="11391" y="14115"/>
                    </a:lnTo>
                    <a:lnTo>
                      <a:pt x="11423" y="13820"/>
                    </a:lnTo>
                    <a:lnTo>
                      <a:pt x="11522" y="13557"/>
                    </a:lnTo>
                    <a:lnTo>
                      <a:pt x="11622" y="13296"/>
                    </a:lnTo>
                    <a:lnTo>
                      <a:pt x="11752" y="13033"/>
                    </a:lnTo>
                    <a:lnTo>
                      <a:pt x="11917" y="12770"/>
                    </a:lnTo>
                    <a:lnTo>
                      <a:pt x="12114" y="12539"/>
                    </a:lnTo>
                    <a:lnTo>
                      <a:pt x="12310" y="12310"/>
                    </a:lnTo>
                    <a:lnTo>
                      <a:pt x="12539" y="12114"/>
                    </a:lnTo>
                    <a:lnTo>
                      <a:pt x="12770" y="11949"/>
                    </a:lnTo>
                    <a:lnTo>
                      <a:pt x="12999" y="11785"/>
                    </a:lnTo>
                    <a:lnTo>
                      <a:pt x="13262" y="11620"/>
                    </a:lnTo>
                    <a:lnTo>
                      <a:pt x="13525" y="11522"/>
                    </a:lnTo>
                    <a:lnTo>
                      <a:pt x="13820" y="11423"/>
                    </a:lnTo>
                    <a:lnTo>
                      <a:pt x="14116" y="11391"/>
                    </a:lnTo>
                    <a:lnTo>
                      <a:pt x="14378" y="11359"/>
                    </a:lnTo>
                    <a:lnTo>
                      <a:pt x="14739" y="11391"/>
                    </a:lnTo>
                    <a:lnTo>
                      <a:pt x="15068" y="11489"/>
                    </a:lnTo>
                    <a:lnTo>
                      <a:pt x="15396" y="11620"/>
                    </a:lnTo>
                    <a:lnTo>
                      <a:pt x="15658" y="11851"/>
                    </a:lnTo>
                    <a:lnTo>
                      <a:pt x="15889" y="12114"/>
                    </a:lnTo>
                    <a:lnTo>
                      <a:pt x="16052" y="12409"/>
                    </a:lnTo>
                    <a:lnTo>
                      <a:pt x="16152" y="12704"/>
                    </a:lnTo>
                    <a:lnTo>
                      <a:pt x="16250" y="12999"/>
                    </a:lnTo>
                    <a:lnTo>
                      <a:pt x="16315" y="13262"/>
                    </a:lnTo>
                    <a:lnTo>
                      <a:pt x="16413" y="13525"/>
                    </a:lnTo>
                    <a:lnTo>
                      <a:pt x="16545" y="13788"/>
                    </a:lnTo>
                    <a:lnTo>
                      <a:pt x="16742" y="14050"/>
                    </a:lnTo>
                    <a:lnTo>
                      <a:pt x="16939" y="14215"/>
                    </a:lnTo>
                    <a:lnTo>
                      <a:pt x="17136" y="14346"/>
                    </a:lnTo>
                    <a:lnTo>
                      <a:pt x="17333" y="14444"/>
                    </a:lnTo>
                    <a:lnTo>
                      <a:pt x="17529" y="14510"/>
                    </a:lnTo>
                    <a:lnTo>
                      <a:pt x="17760" y="14542"/>
                    </a:lnTo>
                    <a:lnTo>
                      <a:pt x="17957" y="14542"/>
                    </a:lnTo>
                    <a:lnTo>
                      <a:pt x="18153" y="14510"/>
                    </a:lnTo>
                    <a:lnTo>
                      <a:pt x="18350" y="14444"/>
                    </a:lnTo>
                    <a:lnTo>
                      <a:pt x="18581" y="14378"/>
                    </a:lnTo>
                    <a:lnTo>
                      <a:pt x="18778" y="14280"/>
                    </a:lnTo>
                    <a:lnTo>
                      <a:pt x="19171" y="14017"/>
                    </a:lnTo>
                    <a:lnTo>
                      <a:pt x="19565" y="13689"/>
                    </a:lnTo>
                    <a:lnTo>
                      <a:pt x="19926" y="13328"/>
                    </a:lnTo>
                    <a:lnTo>
                      <a:pt x="20287" y="12934"/>
                    </a:lnTo>
                    <a:lnTo>
                      <a:pt x="20582" y="12507"/>
                    </a:lnTo>
                    <a:lnTo>
                      <a:pt x="20879" y="12114"/>
                    </a:lnTo>
                    <a:lnTo>
                      <a:pt x="21108" y="11752"/>
                    </a:lnTo>
                    <a:lnTo>
                      <a:pt x="21469" y="11128"/>
                    </a:lnTo>
                    <a:lnTo>
                      <a:pt x="21568" y="10931"/>
                    </a:lnTo>
                    <a:lnTo>
                      <a:pt x="21600" y="10801"/>
                    </a:lnTo>
                    <a:lnTo>
                      <a:pt x="21568" y="10538"/>
                    </a:lnTo>
                    <a:lnTo>
                      <a:pt x="21502" y="10307"/>
                    </a:lnTo>
                    <a:lnTo>
                      <a:pt x="21371" y="10045"/>
                    </a:lnTo>
                    <a:lnTo>
                      <a:pt x="21206" y="9848"/>
                    </a:lnTo>
                    <a:lnTo>
                      <a:pt x="20813" y="9486"/>
                    </a:lnTo>
                    <a:lnTo>
                      <a:pt x="20419" y="9159"/>
                    </a:lnTo>
                    <a:lnTo>
                      <a:pt x="19697" y="8567"/>
                    </a:lnTo>
                    <a:lnTo>
                      <a:pt x="19040" y="8075"/>
                    </a:lnTo>
                    <a:lnTo>
                      <a:pt x="18778" y="7846"/>
                    </a:lnTo>
                    <a:lnTo>
                      <a:pt x="18515" y="7616"/>
                    </a:lnTo>
                    <a:lnTo>
                      <a:pt x="18350" y="7386"/>
                    </a:lnTo>
                    <a:lnTo>
                      <a:pt x="18187" y="7156"/>
                    </a:lnTo>
                    <a:lnTo>
                      <a:pt x="18121" y="6927"/>
                    </a:lnTo>
                    <a:lnTo>
                      <a:pt x="18121" y="6664"/>
                    </a:lnTo>
                    <a:lnTo>
                      <a:pt x="18187" y="6401"/>
                    </a:lnTo>
                    <a:lnTo>
                      <a:pt x="18318" y="6106"/>
                    </a:lnTo>
                    <a:lnTo>
                      <a:pt x="18547" y="5777"/>
                    </a:lnTo>
                    <a:lnTo>
                      <a:pt x="18908" y="5416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814" name="Group 814"/>
              <p:cNvGrpSpPr/>
              <p:nvPr/>
            </p:nvGrpSpPr>
            <p:grpSpPr>
              <a:xfrm>
                <a:off x="1671452" y="21"/>
                <a:ext cx="342882" cy="350026"/>
                <a:chOff x="0" y="21"/>
                <a:chExt cx="342881" cy="350025"/>
              </a:xfrm>
            </p:grpSpPr>
            <p:sp>
              <p:nvSpPr>
                <p:cNvPr id="810" name="Shape 810"/>
                <p:cNvSpPr/>
                <p:nvPr/>
              </p:nvSpPr>
              <p:spPr>
                <a:xfrm>
                  <a:off x="-1" y="20"/>
                  <a:ext cx="264590" cy="26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79" y="0"/>
                      </a:moveTo>
                      <a:lnTo>
                        <a:pt x="10236" y="41"/>
                      </a:lnTo>
                      <a:lnTo>
                        <a:pt x="9694" y="82"/>
                      </a:lnTo>
                      <a:lnTo>
                        <a:pt x="9150" y="125"/>
                      </a:lnTo>
                      <a:lnTo>
                        <a:pt x="8606" y="250"/>
                      </a:lnTo>
                      <a:lnTo>
                        <a:pt x="7604" y="501"/>
                      </a:lnTo>
                      <a:lnTo>
                        <a:pt x="7103" y="667"/>
                      </a:lnTo>
                      <a:lnTo>
                        <a:pt x="6601" y="877"/>
                      </a:lnTo>
                      <a:lnTo>
                        <a:pt x="6100" y="1086"/>
                      </a:lnTo>
                      <a:lnTo>
                        <a:pt x="5180" y="1587"/>
                      </a:lnTo>
                      <a:lnTo>
                        <a:pt x="4764" y="1837"/>
                      </a:lnTo>
                      <a:lnTo>
                        <a:pt x="3928" y="2463"/>
                      </a:lnTo>
                      <a:lnTo>
                        <a:pt x="3175" y="3175"/>
                      </a:lnTo>
                      <a:lnTo>
                        <a:pt x="2465" y="3927"/>
                      </a:lnTo>
                      <a:lnTo>
                        <a:pt x="1839" y="4762"/>
                      </a:lnTo>
                      <a:lnTo>
                        <a:pt x="1546" y="5222"/>
                      </a:lnTo>
                      <a:lnTo>
                        <a:pt x="1045" y="6142"/>
                      </a:lnTo>
                      <a:lnTo>
                        <a:pt x="835" y="6601"/>
                      </a:lnTo>
                      <a:lnTo>
                        <a:pt x="669" y="7102"/>
                      </a:lnTo>
                      <a:lnTo>
                        <a:pt x="501" y="7603"/>
                      </a:lnTo>
                      <a:lnTo>
                        <a:pt x="334" y="8104"/>
                      </a:lnTo>
                      <a:lnTo>
                        <a:pt x="209" y="8648"/>
                      </a:lnTo>
                      <a:lnTo>
                        <a:pt x="125" y="9149"/>
                      </a:lnTo>
                      <a:lnTo>
                        <a:pt x="43" y="9693"/>
                      </a:lnTo>
                      <a:lnTo>
                        <a:pt x="0" y="10236"/>
                      </a:lnTo>
                      <a:lnTo>
                        <a:pt x="0" y="11364"/>
                      </a:lnTo>
                      <a:lnTo>
                        <a:pt x="43" y="11907"/>
                      </a:lnTo>
                      <a:lnTo>
                        <a:pt x="125" y="12449"/>
                      </a:lnTo>
                      <a:lnTo>
                        <a:pt x="209" y="12993"/>
                      </a:lnTo>
                      <a:lnTo>
                        <a:pt x="334" y="13494"/>
                      </a:lnTo>
                      <a:lnTo>
                        <a:pt x="501" y="14038"/>
                      </a:lnTo>
                      <a:lnTo>
                        <a:pt x="669" y="14539"/>
                      </a:lnTo>
                      <a:lnTo>
                        <a:pt x="835" y="14999"/>
                      </a:lnTo>
                      <a:lnTo>
                        <a:pt x="1045" y="15500"/>
                      </a:lnTo>
                      <a:lnTo>
                        <a:pt x="1546" y="16419"/>
                      </a:lnTo>
                      <a:lnTo>
                        <a:pt x="1839" y="16838"/>
                      </a:lnTo>
                      <a:lnTo>
                        <a:pt x="2465" y="17673"/>
                      </a:lnTo>
                      <a:lnTo>
                        <a:pt x="3175" y="18425"/>
                      </a:lnTo>
                      <a:lnTo>
                        <a:pt x="3928" y="19135"/>
                      </a:lnTo>
                      <a:lnTo>
                        <a:pt x="4764" y="19761"/>
                      </a:lnTo>
                      <a:lnTo>
                        <a:pt x="5180" y="20054"/>
                      </a:lnTo>
                      <a:lnTo>
                        <a:pt x="6100" y="20555"/>
                      </a:lnTo>
                      <a:lnTo>
                        <a:pt x="6601" y="20765"/>
                      </a:lnTo>
                      <a:lnTo>
                        <a:pt x="7103" y="20931"/>
                      </a:lnTo>
                      <a:lnTo>
                        <a:pt x="7604" y="21099"/>
                      </a:lnTo>
                      <a:lnTo>
                        <a:pt x="8105" y="21265"/>
                      </a:lnTo>
                      <a:lnTo>
                        <a:pt x="8606" y="21391"/>
                      </a:lnTo>
                      <a:lnTo>
                        <a:pt x="9694" y="21559"/>
                      </a:lnTo>
                      <a:lnTo>
                        <a:pt x="10236" y="21600"/>
                      </a:lnTo>
                      <a:lnTo>
                        <a:pt x="11364" y="21600"/>
                      </a:lnTo>
                      <a:lnTo>
                        <a:pt x="11906" y="21559"/>
                      </a:lnTo>
                      <a:lnTo>
                        <a:pt x="12450" y="21475"/>
                      </a:lnTo>
                      <a:lnTo>
                        <a:pt x="12951" y="21391"/>
                      </a:lnTo>
                      <a:lnTo>
                        <a:pt x="13495" y="21265"/>
                      </a:lnTo>
                      <a:lnTo>
                        <a:pt x="13996" y="21099"/>
                      </a:lnTo>
                      <a:lnTo>
                        <a:pt x="14497" y="20931"/>
                      </a:lnTo>
                      <a:lnTo>
                        <a:pt x="14999" y="20765"/>
                      </a:lnTo>
                      <a:lnTo>
                        <a:pt x="15459" y="20555"/>
                      </a:lnTo>
                      <a:lnTo>
                        <a:pt x="15917" y="20305"/>
                      </a:lnTo>
                      <a:lnTo>
                        <a:pt x="16377" y="20054"/>
                      </a:lnTo>
                      <a:lnTo>
                        <a:pt x="16836" y="19761"/>
                      </a:lnTo>
                      <a:lnTo>
                        <a:pt x="17672" y="19135"/>
                      </a:lnTo>
                      <a:lnTo>
                        <a:pt x="18425" y="18425"/>
                      </a:lnTo>
                      <a:lnTo>
                        <a:pt x="19135" y="17673"/>
                      </a:lnTo>
                      <a:lnTo>
                        <a:pt x="19761" y="16838"/>
                      </a:lnTo>
                      <a:lnTo>
                        <a:pt x="20012" y="16419"/>
                      </a:lnTo>
                      <a:lnTo>
                        <a:pt x="20512" y="15500"/>
                      </a:lnTo>
                      <a:lnTo>
                        <a:pt x="20722" y="14999"/>
                      </a:lnTo>
                      <a:lnTo>
                        <a:pt x="20931" y="14539"/>
                      </a:lnTo>
                      <a:lnTo>
                        <a:pt x="21097" y="14038"/>
                      </a:lnTo>
                      <a:lnTo>
                        <a:pt x="21266" y="13494"/>
                      </a:lnTo>
                      <a:lnTo>
                        <a:pt x="21350" y="12993"/>
                      </a:lnTo>
                      <a:lnTo>
                        <a:pt x="21475" y="12449"/>
                      </a:lnTo>
                      <a:lnTo>
                        <a:pt x="21516" y="11907"/>
                      </a:lnTo>
                      <a:lnTo>
                        <a:pt x="21557" y="11364"/>
                      </a:lnTo>
                      <a:lnTo>
                        <a:pt x="21600" y="10820"/>
                      </a:lnTo>
                      <a:lnTo>
                        <a:pt x="21557" y="10236"/>
                      </a:lnTo>
                      <a:lnTo>
                        <a:pt x="21475" y="9149"/>
                      </a:lnTo>
                      <a:lnTo>
                        <a:pt x="21350" y="8648"/>
                      </a:lnTo>
                      <a:lnTo>
                        <a:pt x="21266" y="8104"/>
                      </a:lnTo>
                      <a:lnTo>
                        <a:pt x="21097" y="7603"/>
                      </a:lnTo>
                      <a:lnTo>
                        <a:pt x="20931" y="7102"/>
                      </a:lnTo>
                      <a:lnTo>
                        <a:pt x="20722" y="6601"/>
                      </a:lnTo>
                      <a:lnTo>
                        <a:pt x="20512" y="6142"/>
                      </a:lnTo>
                      <a:lnTo>
                        <a:pt x="19761" y="4762"/>
                      </a:lnTo>
                      <a:lnTo>
                        <a:pt x="19135" y="3927"/>
                      </a:lnTo>
                      <a:lnTo>
                        <a:pt x="18425" y="3175"/>
                      </a:lnTo>
                      <a:lnTo>
                        <a:pt x="17672" y="2463"/>
                      </a:lnTo>
                      <a:lnTo>
                        <a:pt x="16836" y="1837"/>
                      </a:lnTo>
                      <a:lnTo>
                        <a:pt x="15917" y="1336"/>
                      </a:lnTo>
                      <a:lnTo>
                        <a:pt x="15459" y="1086"/>
                      </a:lnTo>
                      <a:lnTo>
                        <a:pt x="14999" y="877"/>
                      </a:lnTo>
                      <a:lnTo>
                        <a:pt x="14497" y="667"/>
                      </a:lnTo>
                      <a:lnTo>
                        <a:pt x="13996" y="501"/>
                      </a:lnTo>
                      <a:lnTo>
                        <a:pt x="13495" y="376"/>
                      </a:lnTo>
                      <a:lnTo>
                        <a:pt x="12951" y="250"/>
                      </a:lnTo>
                      <a:lnTo>
                        <a:pt x="12450" y="125"/>
                      </a:lnTo>
                      <a:lnTo>
                        <a:pt x="11906" y="82"/>
                      </a:lnTo>
                      <a:lnTo>
                        <a:pt x="11364" y="41"/>
                      </a:lnTo>
                      <a:lnTo>
                        <a:pt x="10779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11" name="Shape 811"/>
                <p:cNvSpPr/>
                <p:nvPr/>
              </p:nvSpPr>
              <p:spPr>
                <a:xfrm>
                  <a:off x="30720" y="30720"/>
                  <a:ext cx="203149" cy="2031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73" y="0"/>
                      </a:moveTo>
                      <a:lnTo>
                        <a:pt x="9685" y="54"/>
                      </a:lnTo>
                      <a:lnTo>
                        <a:pt x="8597" y="217"/>
                      </a:lnTo>
                      <a:lnTo>
                        <a:pt x="7563" y="489"/>
                      </a:lnTo>
                      <a:lnTo>
                        <a:pt x="6582" y="871"/>
                      </a:lnTo>
                      <a:lnTo>
                        <a:pt x="5657" y="1305"/>
                      </a:lnTo>
                      <a:lnTo>
                        <a:pt x="4788" y="1850"/>
                      </a:lnTo>
                      <a:lnTo>
                        <a:pt x="3917" y="2502"/>
                      </a:lnTo>
                      <a:lnTo>
                        <a:pt x="3155" y="3210"/>
                      </a:lnTo>
                      <a:lnTo>
                        <a:pt x="2446" y="3972"/>
                      </a:lnTo>
                      <a:lnTo>
                        <a:pt x="1850" y="4787"/>
                      </a:lnTo>
                      <a:lnTo>
                        <a:pt x="1305" y="5659"/>
                      </a:lnTo>
                      <a:lnTo>
                        <a:pt x="869" y="6637"/>
                      </a:lnTo>
                      <a:lnTo>
                        <a:pt x="489" y="7618"/>
                      </a:lnTo>
                      <a:lnTo>
                        <a:pt x="217" y="8650"/>
                      </a:lnTo>
                      <a:lnTo>
                        <a:pt x="54" y="9684"/>
                      </a:lnTo>
                      <a:lnTo>
                        <a:pt x="0" y="10826"/>
                      </a:lnTo>
                      <a:lnTo>
                        <a:pt x="54" y="11916"/>
                      </a:lnTo>
                      <a:lnTo>
                        <a:pt x="217" y="13004"/>
                      </a:lnTo>
                      <a:lnTo>
                        <a:pt x="489" y="14036"/>
                      </a:lnTo>
                      <a:lnTo>
                        <a:pt x="869" y="15017"/>
                      </a:lnTo>
                      <a:lnTo>
                        <a:pt x="1305" y="15941"/>
                      </a:lnTo>
                      <a:lnTo>
                        <a:pt x="1850" y="16813"/>
                      </a:lnTo>
                      <a:lnTo>
                        <a:pt x="2446" y="17682"/>
                      </a:lnTo>
                      <a:lnTo>
                        <a:pt x="3155" y="18443"/>
                      </a:lnTo>
                      <a:lnTo>
                        <a:pt x="3917" y="19152"/>
                      </a:lnTo>
                      <a:lnTo>
                        <a:pt x="4788" y="19750"/>
                      </a:lnTo>
                      <a:lnTo>
                        <a:pt x="5657" y="20293"/>
                      </a:lnTo>
                      <a:lnTo>
                        <a:pt x="6582" y="20729"/>
                      </a:lnTo>
                      <a:lnTo>
                        <a:pt x="7563" y="21111"/>
                      </a:lnTo>
                      <a:lnTo>
                        <a:pt x="8597" y="21381"/>
                      </a:lnTo>
                      <a:lnTo>
                        <a:pt x="9685" y="21544"/>
                      </a:lnTo>
                      <a:lnTo>
                        <a:pt x="10773" y="21600"/>
                      </a:lnTo>
                      <a:lnTo>
                        <a:pt x="11915" y="21544"/>
                      </a:lnTo>
                      <a:lnTo>
                        <a:pt x="12949" y="21381"/>
                      </a:lnTo>
                      <a:lnTo>
                        <a:pt x="13984" y="21111"/>
                      </a:lnTo>
                      <a:lnTo>
                        <a:pt x="14962" y="20729"/>
                      </a:lnTo>
                      <a:lnTo>
                        <a:pt x="15941" y="20293"/>
                      </a:lnTo>
                      <a:lnTo>
                        <a:pt x="16812" y="19750"/>
                      </a:lnTo>
                      <a:lnTo>
                        <a:pt x="17630" y="19152"/>
                      </a:lnTo>
                      <a:lnTo>
                        <a:pt x="18389" y="18443"/>
                      </a:lnTo>
                      <a:lnTo>
                        <a:pt x="19098" y="17682"/>
                      </a:lnTo>
                      <a:lnTo>
                        <a:pt x="19750" y="16813"/>
                      </a:lnTo>
                      <a:lnTo>
                        <a:pt x="20295" y="15941"/>
                      </a:lnTo>
                      <a:lnTo>
                        <a:pt x="20731" y="15017"/>
                      </a:lnTo>
                      <a:lnTo>
                        <a:pt x="21111" y="14036"/>
                      </a:lnTo>
                      <a:lnTo>
                        <a:pt x="21383" y="13004"/>
                      </a:lnTo>
                      <a:lnTo>
                        <a:pt x="21546" y="11916"/>
                      </a:lnTo>
                      <a:lnTo>
                        <a:pt x="21600" y="10826"/>
                      </a:lnTo>
                      <a:lnTo>
                        <a:pt x="21546" y="9684"/>
                      </a:lnTo>
                      <a:lnTo>
                        <a:pt x="21383" y="8650"/>
                      </a:lnTo>
                      <a:lnTo>
                        <a:pt x="21111" y="7618"/>
                      </a:lnTo>
                      <a:lnTo>
                        <a:pt x="20731" y="6637"/>
                      </a:lnTo>
                      <a:lnTo>
                        <a:pt x="20295" y="5659"/>
                      </a:lnTo>
                      <a:lnTo>
                        <a:pt x="19750" y="4787"/>
                      </a:lnTo>
                      <a:lnTo>
                        <a:pt x="19098" y="3972"/>
                      </a:lnTo>
                      <a:lnTo>
                        <a:pt x="18389" y="3210"/>
                      </a:lnTo>
                      <a:lnTo>
                        <a:pt x="17630" y="2502"/>
                      </a:lnTo>
                      <a:lnTo>
                        <a:pt x="16812" y="1850"/>
                      </a:lnTo>
                      <a:lnTo>
                        <a:pt x="15941" y="1305"/>
                      </a:lnTo>
                      <a:lnTo>
                        <a:pt x="14962" y="871"/>
                      </a:lnTo>
                      <a:lnTo>
                        <a:pt x="13984" y="489"/>
                      </a:lnTo>
                      <a:lnTo>
                        <a:pt x="12949" y="217"/>
                      </a:lnTo>
                      <a:lnTo>
                        <a:pt x="11915" y="54"/>
                      </a:lnTo>
                      <a:lnTo>
                        <a:pt x="10773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12" name="Shape 812"/>
                <p:cNvSpPr/>
                <p:nvPr/>
              </p:nvSpPr>
              <p:spPr>
                <a:xfrm>
                  <a:off x="60894" y="61419"/>
                  <a:ext cx="71149" cy="711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159" y="19271"/>
                      </a:lnTo>
                      <a:lnTo>
                        <a:pt x="472" y="17254"/>
                      </a:lnTo>
                      <a:lnTo>
                        <a:pt x="938" y="15079"/>
                      </a:lnTo>
                      <a:lnTo>
                        <a:pt x="1710" y="13209"/>
                      </a:lnTo>
                      <a:lnTo>
                        <a:pt x="2641" y="11192"/>
                      </a:lnTo>
                      <a:lnTo>
                        <a:pt x="3732" y="9482"/>
                      </a:lnTo>
                      <a:lnTo>
                        <a:pt x="4976" y="7772"/>
                      </a:lnTo>
                      <a:lnTo>
                        <a:pt x="6373" y="6215"/>
                      </a:lnTo>
                      <a:lnTo>
                        <a:pt x="7929" y="4818"/>
                      </a:lnTo>
                      <a:lnTo>
                        <a:pt x="9633" y="3573"/>
                      </a:lnTo>
                      <a:lnTo>
                        <a:pt x="11342" y="2489"/>
                      </a:lnTo>
                      <a:lnTo>
                        <a:pt x="13211" y="1557"/>
                      </a:lnTo>
                      <a:lnTo>
                        <a:pt x="15227" y="932"/>
                      </a:lnTo>
                      <a:lnTo>
                        <a:pt x="17249" y="313"/>
                      </a:lnTo>
                      <a:lnTo>
                        <a:pt x="19425" y="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13" name="Shape 813"/>
                <p:cNvSpPr/>
                <p:nvPr/>
              </p:nvSpPr>
              <p:spPr>
                <a:xfrm>
                  <a:off x="213402" y="221093"/>
                  <a:ext cx="129480" cy="1289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3601"/>
                      </a:moveTo>
                      <a:lnTo>
                        <a:pt x="17418" y="21086"/>
                      </a:lnTo>
                      <a:lnTo>
                        <a:pt x="17930" y="21431"/>
                      </a:lnTo>
                      <a:lnTo>
                        <a:pt x="18270" y="21516"/>
                      </a:lnTo>
                      <a:lnTo>
                        <a:pt x="18613" y="21600"/>
                      </a:lnTo>
                      <a:lnTo>
                        <a:pt x="18953" y="21516"/>
                      </a:lnTo>
                      <a:lnTo>
                        <a:pt x="19209" y="21431"/>
                      </a:lnTo>
                      <a:lnTo>
                        <a:pt x="19549" y="21259"/>
                      </a:lnTo>
                      <a:lnTo>
                        <a:pt x="19809" y="21086"/>
                      </a:lnTo>
                      <a:lnTo>
                        <a:pt x="21344" y="19545"/>
                      </a:lnTo>
                      <a:lnTo>
                        <a:pt x="21516" y="19200"/>
                      </a:lnTo>
                      <a:lnTo>
                        <a:pt x="21600" y="18858"/>
                      </a:lnTo>
                      <a:lnTo>
                        <a:pt x="21600" y="18256"/>
                      </a:lnTo>
                      <a:lnTo>
                        <a:pt x="21516" y="17915"/>
                      </a:lnTo>
                      <a:lnTo>
                        <a:pt x="21344" y="17658"/>
                      </a:lnTo>
                      <a:lnTo>
                        <a:pt x="21088" y="17317"/>
                      </a:lnTo>
                      <a:lnTo>
                        <a:pt x="3758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828" name="Group 828"/>
            <p:cNvGrpSpPr/>
            <p:nvPr/>
          </p:nvGrpSpPr>
          <p:grpSpPr>
            <a:xfrm>
              <a:off x="464817" y="1843216"/>
              <a:ext cx="2010741" cy="340823"/>
              <a:chOff x="0" y="21"/>
              <a:chExt cx="2010740" cy="340822"/>
            </a:xfrm>
          </p:grpSpPr>
          <p:sp>
            <p:nvSpPr>
              <p:cNvPr id="816" name="Shape 816"/>
              <p:cNvSpPr/>
              <p:nvPr/>
            </p:nvSpPr>
            <p:spPr>
              <a:xfrm>
                <a:off x="-1" y="21"/>
                <a:ext cx="340844" cy="340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0" y="10249"/>
                    </a:lnTo>
                    <a:lnTo>
                      <a:pt x="130" y="9146"/>
                    </a:lnTo>
                    <a:lnTo>
                      <a:pt x="228" y="8627"/>
                    </a:lnTo>
                    <a:lnTo>
                      <a:pt x="325" y="8109"/>
                    </a:lnTo>
                    <a:lnTo>
                      <a:pt x="487" y="7589"/>
                    </a:lnTo>
                    <a:lnTo>
                      <a:pt x="648" y="7103"/>
                    </a:lnTo>
                    <a:lnTo>
                      <a:pt x="844" y="6584"/>
                    </a:lnTo>
                    <a:lnTo>
                      <a:pt x="1071" y="6130"/>
                    </a:lnTo>
                    <a:lnTo>
                      <a:pt x="1298" y="5644"/>
                    </a:lnTo>
                    <a:lnTo>
                      <a:pt x="1557" y="5190"/>
                    </a:lnTo>
                    <a:lnTo>
                      <a:pt x="1850" y="4767"/>
                    </a:lnTo>
                    <a:lnTo>
                      <a:pt x="2141" y="4345"/>
                    </a:lnTo>
                    <a:lnTo>
                      <a:pt x="2465" y="3924"/>
                    </a:lnTo>
                    <a:lnTo>
                      <a:pt x="2822" y="3536"/>
                    </a:lnTo>
                    <a:lnTo>
                      <a:pt x="3535" y="2822"/>
                    </a:lnTo>
                    <a:lnTo>
                      <a:pt x="3924" y="2465"/>
                    </a:lnTo>
                    <a:lnTo>
                      <a:pt x="4346" y="2140"/>
                    </a:lnTo>
                    <a:lnTo>
                      <a:pt x="4768" y="1848"/>
                    </a:lnTo>
                    <a:lnTo>
                      <a:pt x="5189" y="1557"/>
                    </a:lnTo>
                    <a:lnTo>
                      <a:pt x="5643" y="1297"/>
                    </a:lnTo>
                    <a:lnTo>
                      <a:pt x="6129" y="1071"/>
                    </a:lnTo>
                    <a:lnTo>
                      <a:pt x="6583" y="843"/>
                    </a:lnTo>
                    <a:lnTo>
                      <a:pt x="7103" y="649"/>
                    </a:lnTo>
                    <a:lnTo>
                      <a:pt x="7589" y="486"/>
                    </a:lnTo>
                    <a:lnTo>
                      <a:pt x="8108" y="324"/>
                    </a:lnTo>
                    <a:lnTo>
                      <a:pt x="8627" y="226"/>
                    </a:lnTo>
                    <a:lnTo>
                      <a:pt x="9145" y="129"/>
                    </a:lnTo>
                    <a:lnTo>
                      <a:pt x="9697" y="65"/>
                    </a:lnTo>
                    <a:lnTo>
                      <a:pt x="10248" y="0"/>
                    </a:lnTo>
                    <a:lnTo>
                      <a:pt x="11352" y="0"/>
                    </a:lnTo>
                    <a:lnTo>
                      <a:pt x="11903" y="65"/>
                    </a:lnTo>
                    <a:lnTo>
                      <a:pt x="12455" y="129"/>
                    </a:lnTo>
                    <a:lnTo>
                      <a:pt x="12973" y="226"/>
                    </a:lnTo>
                    <a:lnTo>
                      <a:pt x="13492" y="324"/>
                    </a:lnTo>
                    <a:lnTo>
                      <a:pt x="14011" y="486"/>
                    </a:lnTo>
                    <a:lnTo>
                      <a:pt x="14529" y="649"/>
                    </a:lnTo>
                    <a:lnTo>
                      <a:pt x="15017" y="843"/>
                    </a:lnTo>
                    <a:lnTo>
                      <a:pt x="15471" y="1071"/>
                    </a:lnTo>
                    <a:lnTo>
                      <a:pt x="15957" y="1297"/>
                    </a:lnTo>
                    <a:lnTo>
                      <a:pt x="16411" y="1557"/>
                    </a:lnTo>
                    <a:lnTo>
                      <a:pt x="16833" y="1848"/>
                    </a:lnTo>
                    <a:lnTo>
                      <a:pt x="17254" y="2140"/>
                    </a:lnTo>
                    <a:lnTo>
                      <a:pt x="17676" y="2465"/>
                    </a:lnTo>
                    <a:lnTo>
                      <a:pt x="18065" y="2822"/>
                    </a:lnTo>
                    <a:lnTo>
                      <a:pt x="18421" y="3179"/>
                    </a:lnTo>
                    <a:lnTo>
                      <a:pt x="18810" y="3536"/>
                    </a:lnTo>
                    <a:lnTo>
                      <a:pt x="19135" y="3924"/>
                    </a:lnTo>
                    <a:lnTo>
                      <a:pt x="19459" y="4345"/>
                    </a:lnTo>
                    <a:lnTo>
                      <a:pt x="19750" y="4767"/>
                    </a:lnTo>
                    <a:lnTo>
                      <a:pt x="20043" y="5190"/>
                    </a:lnTo>
                    <a:lnTo>
                      <a:pt x="20303" y="5644"/>
                    </a:lnTo>
                    <a:lnTo>
                      <a:pt x="20529" y="6130"/>
                    </a:lnTo>
                    <a:lnTo>
                      <a:pt x="20756" y="6584"/>
                    </a:lnTo>
                    <a:lnTo>
                      <a:pt x="20952" y="7103"/>
                    </a:lnTo>
                    <a:lnTo>
                      <a:pt x="21113" y="7589"/>
                    </a:lnTo>
                    <a:lnTo>
                      <a:pt x="21275" y="8109"/>
                    </a:lnTo>
                    <a:lnTo>
                      <a:pt x="21372" y="8627"/>
                    </a:lnTo>
                    <a:lnTo>
                      <a:pt x="21470" y="9146"/>
                    </a:lnTo>
                    <a:lnTo>
                      <a:pt x="21600" y="10249"/>
                    </a:lnTo>
                    <a:lnTo>
                      <a:pt x="21600" y="11351"/>
                    </a:lnTo>
                    <a:lnTo>
                      <a:pt x="21470" y="12454"/>
                    </a:lnTo>
                    <a:lnTo>
                      <a:pt x="21275" y="13493"/>
                    </a:lnTo>
                    <a:lnTo>
                      <a:pt x="21113" y="14011"/>
                    </a:lnTo>
                    <a:lnTo>
                      <a:pt x="20952" y="14498"/>
                    </a:lnTo>
                    <a:lnTo>
                      <a:pt x="20756" y="15016"/>
                    </a:lnTo>
                    <a:lnTo>
                      <a:pt x="20529" y="15470"/>
                    </a:lnTo>
                    <a:lnTo>
                      <a:pt x="20303" y="15958"/>
                    </a:lnTo>
                    <a:lnTo>
                      <a:pt x="20043" y="16410"/>
                    </a:lnTo>
                    <a:lnTo>
                      <a:pt x="19750" y="16833"/>
                    </a:lnTo>
                    <a:lnTo>
                      <a:pt x="19459" y="17255"/>
                    </a:lnTo>
                    <a:lnTo>
                      <a:pt x="19135" y="17676"/>
                    </a:lnTo>
                    <a:lnTo>
                      <a:pt x="18810" y="18066"/>
                    </a:lnTo>
                    <a:lnTo>
                      <a:pt x="18421" y="18423"/>
                    </a:lnTo>
                    <a:lnTo>
                      <a:pt x="18065" y="18778"/>
                    </a:lnTo>
                    <a:lnTo>
                      <a:pt x="17676" y="19135"/>
                    </a:lnTo>
                    <a:lnTo>
                      <a:pt x="17254" y="19460"/>
                    </a:lnTo>
                    <a:lnTo>
                      <a:pt x="16833" y="19752"/>
                    </a:lnTo>
                    <a:lnTo>
                      <a:pt x="16411" y="20043"/>
                    </a:lnTo>
                    <a:lnTo>
                      <a:pt x="15957" y="20303"/>
                    </a:lnTo>
                    <a:lnTo>
                      <a:pt x="15471" y="20531"/>
                    </a:lnTo>
                    <a:lnTo>
                      <a:pt x="15017" y="20757"/>
                    </a:lnTo>
                    <a:lnTo>
                      <a:pt x="14529" y="20951"/>
                    </a:lnTo>
                    <a:lnTo>
                      <a:pt x="14011" y="21114"/>
                    </a:lnTo>
                    <a:lnTo>
                      <a:pt x="13492" y="21276"/>
                    </a:lnTo>
                    <a:lnTo>
                      <a:pt x="12973" y="21374"/>
                    </a:lnTo>
                    <a:lnTo>
                      <a:pt x="12455" y="21471"/>
                    </a:lnTo>
                    <a:lnTo>
                      <a:pt x="11903" y="21536"/>
                    </a:lnTo>
                    <a:lnTo>
                      <a:pt x="11352" y="21600"/>
                    </a:lnTo>
                    <a:lnTo>
                      <a:pt x="10248" y="21600"/>
                    </a:lnTo>
                    <a:lnTo>
                      <a:pt x="9697" y="21536"/>
                    </a:lnTo>
                    <a:lnTo>
                      <a:pt x="9145" y="21471"/>
                    </a:lnTo>
                    <a:lnTo>
                      <a:pt x="8627" y="21374"/>
                    </a:lnTo>
                    <a:lnTo>
                      <a:pt x="8108" y="21276"/>
                    </a:lnTo>
                    <a:lnTo>
                      <a:pt x="7589" y="21114"/>
                    </a:lnTo>
                    <a:lnTo>
                      <a:pt x="7103" y="20951"/>
                    </a:lnTo>
                    <a:lnTo>
                      <a:pt x="6583" y="20757"/>
                    </a:lnTo>
                    <a:lnTo>
                      <a:pt x="6129" y="20531"/>
                    </a:lnTo>
                    <a:lnTo>
                      <a:pt x="5643" y="20303"/>
                    </a:lnTo>
                    <a:lnTo>
                      <a:pt x="5189" y="20043"/>
                    </a:lnTo>
                    <a:lnTo>
                      <a:pt x="4768" y="19752"/>
                    </a:lnTo>
                    <a:lnTo>
                      <a:pt x="4346" y="19460"/>
                    </a:lnTo>
                    <a:lnTo>
                      <a:pt x="3924" y="19135"/>
                    </a:lnTo>
                    <a:lnTo>
                      <a:pt x="3535" y="18778"/>
                    </a:lnTo>
                    <a:lnTo>
                      <a:pt x="3179" y="18423"/>
                    </a:lnTo>
                    <a:lnTo>
                      <a:pt x="2822" y="18066"/>
                    </a:lnTo>
                    <a:lnTo>
                      <a:pt x="2465" y="17676"/>
                    </a:lnTo>
                    <a:lnTo>
                      <a:pt x="2141" y="17255"/>
                    </a:lnTo>
                    <a:lnTo>
                      <a:pt x="1850" y="16833"/>
                    </a:lnTo>
                    <a:lnTo>
                      <a:pt x="1557" y="16410"/>
                    </a:lnTo>
                    <a:lnTo>
                      <a:pt x="1298" y="15958"/>
                    </a:lnTo>
                    <a:lnTo>
                      <a:pt x="1071" y="15470"/>
                    </a:lnTo>
                    <a:lnTo>
                      <a:pt x="844" y="15016"/>
                    </a:lnTo>
                    <a:lnTo>
                      <a:pt x="648" y="14498"/>
                    </a:lnTo>
                    <a:lnTo>
                      <a:pt x="487" y="14011"/>
                    </a:lnTo>
                    <a:lnTo>
                      <a:pt x="325" y="13493"/>
                    </a:lnTo>
                    <a:lnTo>
                      <a:pt x="130" y="12454"/>
                    </a:lnTo>
                    <a:lnTo>
                      <a:pt x="0" y="11351"/>
                    </a:lnTo>
                    <a:lnTo>
                      <a:pt x="0" y="10800"/>
                    </a:lnTo>
                    <a:close/>
                    <a:moveTo>
                      <a:pt x="9633" y="14887"/>
                    </a:moveTo>
                    <a:lnTo>
                      <a:pt x="9697" y="14887"/>
                    </a:lnTo>
                    <a:lnTo>
                      <a:pt x="9924" y="14854"/>
                    </a:lnTo>
                    <a:lnTo>
                      <a:pt x="10151" y="14756"/>
                    </a:lnTo>
                    <a:lnTo>
                      <a:pt x="10379" y="14627"/>
                    </a:lnTo>
                    <a:lnTo>
                      <a:pt x="10541" y="14465"/>
                    </a:lnTo>
                    <a:lnTo>
                      <a:pt x="15989" y="8984"/>
                    </a:lnTo>
                    <a:lnTo>
                      <a:pt x="16119" y="8821"/>
                    </a:lnTo>
                    <a:lnTo>
                      <a:pt x="16183" y="8660"/>
                    </a:lnTo>
                    <a:lnTo>
                      <a:pt x="16248" y="8466"/>
                    </a:lnTo>
                    <a:lnTo>
                      <a:pt x="16248" y="8270"/>
                    </a:lnTo>
                    <a:lnTo>
                      <a:pt x="16216" y="8011"/>
                    </a:lnTo>
                    <a:lnTo>
                      <a:pt x="16151" y="7752"/>
                    </a:lnTo>
                    <a:lnTo>
                      <a:pt x="16022" y="7557"/>
                    </a:lnTo>
                    <a:lnTo>
                      <a:pt x="15827" y="7362"/>
                    </a:lnTo>
                    <a:lnTo>
                      <a:pt x="15665" y="7232"/>
                    </a:lnTo>
                    <a:lnTo>
                      <a:pt x="15471" y="7167"/>
                    </a:lnTo>
                    <a:lnTo>
                      <a:pt x="15276" y="7103"/>
                    </a:lnTo>
                    <a:lnTo>
                      <a:pt x="15080" y="7103"/>
                    </a:lnTo>
                    <a:lnTo>
                      <a:pt x="14822" y="7135"/>
                    </a:lnTo>
                    <a:lnTo>
                      <a:pt x="14594" y="7200"/>
                    </a:lnTo>
                    <a:lnTo>
                      <a:pt x="14368" y="7330"/>
                    </a:lnTo>
                    <a:lnTo>
                      <a:pt x="14172" y="7524"/>
                    </a:lnTo>
                    <a:lnTo>
                      <a:pt x="9536" y="11968"/>
                    </a:lnTo>
                    <a:lnTo>
                      <a:pt x="7719" y="10183"/>
                    </a:lnTo>
                    <a:lnTo>
                      <a:pt x="7557" y="10022"/>
                    </a:lnTo>
                    <a:lnTo>
                      <a:pt x="7330" y="9925"/>
                    </a:lnTo>
                    <a:lnTo>
                      <a:pt x="7135" y="9860"/>
                    </a:lnTo>
                    <a:lnTo>
                      <a:pt x="6908" y="9827"/>
                    </a:lnTo>
                    <a:lnTo>
                      <a:pt x="6681" y="9860"/>
                    </a:lnTo>
                    <a:lnTo>
                      <a:pt x="6454" y="9925"/>
                    </a:lnTo>
                    <a:lnTo>
                      <a:pt x="6260" y="10022"/>
                    </a:lnTo>
                    <a:lnTo>
                      <a:pt x="6065" y="10183"/>
                    </a:lnTo>
                    <a:lnTo>
                      <a:pt x="5935" y="10346"/>
                    </a:lnTo>
                    <a:lnTo>
                      <a:pt x="5806" y="10540"/>
                    </a:lnTo>
                    <a:lnTo>
                      <a:pt x="5741" y="10768"/>
                    </a:lnTo>
                    <a:lnTo>
                      <a:pt x="5741" y="11222"/>
                    </a:lnTo>
                    <a:lnTo>
                      <a:pt x="5806" y="11449"/>
                    </a:lnTo>
                    <a:lnTo>
                      <a:pt x="5935" y="11643"/>
                    </a:lnTo>
                    <a:lnTo>
                      <a:pt x="6065" y="11837"/>
                    </a:lnTo>
                    <a:lnTo>
                      <a:pt x="8790" y="14562"/>
                    </a:lnTo>
                    <a:lnTo>
                      <a:pt x="8984" y="14693"/>
                    </a:lnTo>
                    <a:lnTo>
                      <a:pt x="9179" y="14822"/>
                    </a:lnTo>
                    <a:lnTo>
                      <a:pt x="9405" y="14887"/>
                    </a:lnTo>
                    <a:lnTo>
                      <a:pt x="9633" y="14887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824" name="Group 824"/>
              <p:cNvGrpSpPr/>
              <p:nvPr/>
            </p:nvGrpSpPr>
            <p:grpSpPr>
              <a:xfrm>
                <a:off x="800682" y="13584"/>
                <a:ext cx="353117" cy="313695"/>
                <a:chOff x="21" y="21"/>
                <a:chExt cx="353115" cy="313694"/>
              </a:xfrm>
            </p:grpSpPr>
            <p:sp>
              <p:nvSpPr>
                <p:cNvPr id="817" name="Shape 817"/>
                <p:cNvSpPr/>
                <p:nvPr/>
              </p:nvSpPr>
              <p:spPr>
                <a:xfrm>
                  <a:off x="21" y="20991"/>
                  <a:ext cx="353116" cy="2241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974" y="0"/>
                      </a:moveTo>
                      <a:lnTo>
                        <a:pt x="500" y="0"/>
                      </a:lnTo>
                      <a:lnTo>
                        <a:pt x="375" y="51"/>
                      </a:lnTo>
                      <a:lnTo>
                        <a:pt x="251" y="148"/>
                      </a:lnTo>
                      <a:lnTo>
                        <a:pt x="157" y="296"/>
                      </a:lnTo>
                      <a:lnTo>
                        <a:pt x="31" y="591"/>
                      </a:lnTo>
                      <a:lnTo>
                        <a:pt x="0" y="790"/>
                      </a:lnTo>
                      <a:lnTo>
                        <a:pt x="0" y="20810"/>
                      </a:lnTo>
                      <a:lnTo>
                        <a:pt x="31" y="21007"/>
                      </a:lnTo>
                      <a:lnTo>
                        <a:pt x="94" y="21155"/>
                      </a:lnTo>
                      <a:lnTo>
                        <a:pt x="157" y="21304"/>
                      </a:lnTo>
                      <a:lnTo>
                        <a:pt x="251" y="21402"/>
                      </a:lnTo>
                      <a:lnTo>
                        <a:pt x="375" y="21501"/>
                      </a:lnTo>
                      <a:lnTo>
                        <a:pt x="500" y="21549"/>
                      </a:lnTo>
                      <a:lnTo>
                        <a:pt x="626" y="21600"/>
                      </a:lnTo>
                      <a:lnTo>
                        <a:pt x="20974" y="21600"/>
                      </a:lnTo>
                      <a:lnTo>
                        <a:pt x="21099" y="21549"/>
                      </a:lnTo>
                      <a:lnTo>
                        <a:pt x="21223" y="21501"/>
                      </a:lnTo>
                      <a:lnTo>
                        <a:pt x="21349" y="21402"/>
                      </a:lnTo>
                      <a:lnTo>
                        <a:pt x="21443" y="21304"/>
                      </a:lnTo>
                      <a:lnTo>
                        <a:pt x="21506" y="21155"/>
                      </a:lnTo>
                      <a:lnTo>
                        <a:pt x="21568" y="21007"/>
                      </a:lnTo>
                      <a:lnTo>
                        <a:pt x="21600" y="20810"/>
                      </a:lnTo>
                      <a:lnTo>
                        <a:pt x="21600" y="790"/>
                      </a:lnTo>
                      <a:lnTo>
                        <a:pt x="21568" y="591"/>
                      </a:lnTo>
                      <a:lnTo>
                        <a:pt x="21506" y="443"/>
                      </a:lnTo>
                      <a:lnTo>
                        <a:pt x="21443" y="296"/>
                      </a:lnTo>
                      <a:lnTo>
                        <a:pt x="21349" y="148"/>
                      </a:lnTo>
                      <a:lnTo>
                        <a:pt x="21223" y="51"/>
                      </a:lnTo>
                      <a:lnTo>
                        <a:pt x="21099" y="0"/>
                      </a:lnTo>
                      <a:lnTo>
                        <a:pt x="20974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18" name="Shape 818"/>
                <p:cNvSpPr/>
                <p:nvPr/>
              </p:nvSpPr>
              <p:spPr>
                <a:xfrm>
                  <a:off x="166334" y="21"/>
                  <a:ext cx="20468" cy="209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8419"/>
                      </a:lnTo>
                      <a:lnTo>
                        <a:pt x="20536" y="6320"/>
                      </a:lnTo>
                      <a:lnTo>
                        <a:pt x="19981" y="4740"/>
                      </a:lnTo>
                      <a:lnTo>
                        <a:pt x="16743" y="1580"/>
                      </a:lnTo>
                      <a:lnTo>
                        <a:pt x="15124" y="1039"/>
                      </a:lnTo>
                      <a:lnTo>
                        <a:pt x="12973" y="0"/>
                      </a:lnTo>
                      <a:lnTo>
                        <a:pt x="8649" y="0"/>
                      </a:lnTo>
                      <a:lnTo>
                        <a:pt x="6476" y="1039"/>
                      </a:lnTo>
                      <a:lnTo>
                        <a:pt x="4857" y="1580"/>
                      </a:lnTo>
                      <a:lnTo>
                        <a:pt x="1619" y="4740"/>
                      </a:lnTo>
                      <a:lnTo>
                        <a:pt x="1087" y="6320"/>
                      </a:lnTo>
                      <a:lnTo>
                        <a:pt x="0" y="8419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19" name="Shape 819"/>
                <p:cNvSpPr/>
                <p:nvPr/>
              </p:nvSpPr>
              <p:spPr>
                <a:xfrm>
                  <a:off x="55283" y="245152"/>
                  <a:ext cx="51188" cy="685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882" y="0"/>
                      </a:moveTo>
                      <a:lnTo>
                        <a:pt x="434" y="16927"/>
                      </a:lnTo>
                      <a:lnTo>
                        <a:pt x="213" y="17410"/>
                      </a:lnTo>
                      <a:lnTo>
                        <a:pt x="0" y="18052"/>
                      </a:lnTo>
                      <a:lnTo>
                        <a:pt x="0" y="18701"/>
                      </a:lnTo>
                      <a:lnTo>
                        <a:pt x="213" y="19343"/>
                      </a:lnTo>
                      <a:lnTo>
                        <a:pt x="647" y="19826"/>
                      </a:lnTo>
                      <a:lnTo>
                        <a:pt x="1082" y="20475"/>
                      </a:lnTo>
                      <a:lnTo>
                        <a:pt x="1729" y="20792"/>
                      </a:lnTo>
                      <a:lnTo>
                        <a:pt x="2376" y="21276"/>
                      </a:lnTo>
                      <a:lnTo>
                        <a:pt x="3458" y="21441"/>
                      </a:lnTo>
                      <a:lnTo>
                        <a:pt x="4318" y="21600"/>
                      </a:lnTo>
                      <a:lnTo>
                        <a:pt x="5613" y="21441"/>
                      </a:lnTo>
                      <a:lnTo>
                        <a:pt x="6695" y="21117"/>
                      </a:lnTo>
                      <a:lnTo>
                        <a:pt x="7564" y="20475"/>
                      </a:lnTo>
                      <a:lnTo>
                        <a:pt x="8211" y="19826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20" name="Shape 820"/>
                <p:cNvSpPr/>
                <p:nvPr/>
              </p:nvSpPr>
              <p:spPr>
                <a:xfrm>
                  <a:off x="246686" y="245152"/>
                  <a:ext cx="51167" cy="685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3395" y="19826"/>
                      </a:lnTo>
                      <a:lnTo>
                        <a:pt x="14042" y="20475"/>
                      </a:lnTo>
                      <a:lnTo>
                        <a:pt x="14903" y="21117"/>
                      </a:lnTo>
                      <a:lnTo>
                        <a:pt x="15985" y="21441"/>
                      </a:lnTo>
                      <a:lnTo>
                        <a:pt x="17280" y="21600"/>
                      </a:lnTo>
                      <a:lnTo>
                        <a:pt x="18149" y="21441"/>
                      </a:lnTo>
                      <a:lnTo>
                        <a:pt x="19223" y="21276"/>
                      </a:lnTo>
                      <a:lnTo>
                        <a:pt x="19870" y="20792"/>
                      </a:lnTo>
                      <a:lnTo>
                        <a:pt x="20527" y="20475"/>
                      </a:lnTo>
                      <a:lnTo>
                        <a:pt x="20952" y="19826"/>
                      </a:lnTo>
                      <a:lnTo>
                        <a:pt x="21387" y="19343"/>
                      </a:lnTo>
                      <a:lnTo>
                        <a:pt x="21600" y="18701"/>
                      </a:lnTo>
                      <a:lnTo>
                        <a:pt x="21600" y="18052"/>
                      </a:lnTo>
                      <a:lnTo>
                        <a:pt x="21387" y="17410"/>
                      </a:lnTo>
                      <a:lnTo>
                        <a:pt x="21174" y="16927"/>
                      </a:lnTo>
                      <a:lnTo>
                        <a:pt x="9722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21" name="Shape 821"/>
                <p:cNvSpPr/>
                <p:nvPr/>
              </p:nvSpPr>
              <p:spPr>
                <a:xfrm>
                  <a:off x="20487" y="41457"/>
                  <a:ext cx="312162" cy="183209"/>
                </a:xfrm>
                <a:prstGeom prst="rect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22" name="Shape 822"/>
                <p:cNvSpPr/>
                <p:nvPr/>
              </p:nvSpPr>
              <p:spPr>
                <a:xfrm>
                  <a:off x="73711" y="86508"/>
                  <a:ext cx="193442" cy="972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2229" y="18645"/>
                      </a:lnTo>
                      <a:lnTo>
                        <a:pt x="12058" y="18874"/>
                      </a:lnTo>
                      <a:lnTo>
                        <a:pt x="11886" y="19098"/>
                      </a:lnTo>
                      <a:lnTo>
                        <a:pt x="11656" y="19215"/>
                      </a:lnTo>
                      <a:lnTo>
                        <a:pt x="11429" y="19327"/>
                      </a:lnTo>
                      <a:lnTo>
                        <a:pt x="11199" y="19215"/>
                      </a:lnTo>
                      <a:lnTo>
                        <a:pt x="10971" y="19098"/>
                      </a:lnTo>
                      <a:lnTo>
                        <a:pt x="10800" y="18874"/>
                      </a:lnTo>
                      <a:lnTo>
                        <a:pt x="10629" y="18645"/>
                      </a:lnTo>
                      <a:lnTo>
                        <a:pt x="6056" y="9547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23" name="Shape 823"/>
                <p:cNvSpPr/>
                <p:nvPr/>
              </p:nvSpPr>
              <p:spPr>
                <a:xfrm>
                  <a:off x="214432" y="82410"/>
                  <a:ext cx="57848" cy="57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8540" y="0"/>
                      </a:lnTo>
                      <a:lnTo>
                        <a:pt x="19301" y="188"/>
                      </a:lnTo>
                      <a:lnTo>
                        <a:pt x="19874" y="573"/>
                      </a:lnTo>
                      <a:lnTo>
                        <a:pt x="20447" y="1146"/>
                      </a:lnTo>
                      <a:lnTo>
                        <a:pt x="21027" y="1719"/>
                      </a:lnTo>
                      <a:lnTo>
                        <a:pt x="21404" y="2292"/>
                      </a:lnTo>
                      <a:lnTo>
                        <a:pt x="21600" y="3053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827" name="Group 827"/>
              <p:cNvGrpSpPr/>
              <p:nvPr/>
            </p:nvGrpSpPr>
            <p:grpSpPr>
              <a:xfrm>
                <a:off x="1664790" y="7701"/>
                <a:ext cx="345951" cy="325462"/>
                <a:chOff x="0" y="21"/>
                <a:chExt cx="345949" cy="325461"/>
              </a:xfrm>
            </p:grpSpPr>
            <p:sp>
              <p:nvSpPr>
                <p:cNvPr id="825" name="Shape 825"/>
                <p:cNvSpPr/>
                <p:nvPr/>
              </p:nvSpPr>
              <p:spPr>
                <a:xfrm>
                  <a:off x="-1" y="123343"/>
                  <a:ext cx="82391" cy="1847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  <a:moveTo>
                        <a:pt x="13282" y="5923"/>
                      </a:moveTo>
                      <a:lnTo>
                        <a:pt x="12477" y="5864"/>
                      </a:lnTo>
                      <a:lnTo>
                        <a:pt x="11805" y="5805"/>
                      </a:lnTo>
                      <a:lnTo>
                        <a:pt x="11139" y="5626"/>
                      </a:lnTo>
                      <a:lnTo>
                        <a:pt x="10599" y="5444"/>
                      </a:lnTo>
                      <a:lnTo>
                        <a:pt x="10065" y="5147"/>
                      </a:lnTo>
                      <a:lnTo>
                        <a:pt x="9662" y="4847"/>
                      </a:lnTo>
                      <a:lnTo>
                        <a:pt x="9525" y="4547"/>
                      </a:lnTo>
                      <a:lnTo>
                        <a:pt x="9393" y="4189"/>
                      </a:lnTo>
                      <a:lnTo>
                        <a:pt x="9525" y="3830"/>
                      </a:lnTo>
                      <a:lnTo>
                        <a:pt x="9662" y="3530"/>
                      </a:lnTo>
                      <a:lnTo>
                        <a:pt x="10065" y="3231"/>
                      </a:lnTo>
                      <a:lnTo>
                        <a:pt x="11139" y="2752"/>
                      </a:lnTo>
                      <a:lnTo>
                        <a:pt x="11805" y="2634"/>
                      </a:lnTo>
                      <a:lnTo>
                        <a:pt x="12477" y="2513"/>
                      </a:lnTo>
                      <a:lnTo>
                        <a:pt x="13282" y="2454"/>
                      </a:lnTo>
                      <a:lnTo>
                        <a:pt x="14086" y="2513"/>
                      </a:lnTo>
                      <a:lnTo>
                        <a:pt x="14758" y="2634"/>
                      </a:lnTo>
                      <a:lnTo>
                        <a:pt x="15430" y="2752"/>
                      </a:lnTo>
                      <a:lnTo>
                        <a:pt x="15964" y="2992"/>
                      </a:lnTo>
                      <a:lnTo>
                        <a:pt x="16504" y="3231"/>
                      </a:lnTo>
                      <a:lnTo>
                        <a:pt x="16907" y="3530"/>
                      </a:lnTo>
                      <a:lnTo>
                        <a:pt x="17039" y="3830"/>
                      </a:lnTo>
                      <a:lnTo>
                        <a:pt x="17176" y="4189"/>
                      </a:lnTo>
                      <a:lnTo>
                        <a:pt x="17039" y="4547"/>
                      </a:lnTo>
                      <a:lnTo>
                        <a:pt x="16907" y="4847"/>
                      </a:lnTo>
                      <a:lnTo>
                        <a:pt x="16504" y="5147"/>
                      </a:lnTo>
                      <a:lnTo>
                        <a:pt x="15964" y="5444"/>
                      </a:lnTo>
                      <a:lnTo>
                        <a:pt x="15430" y="5626"/>
                      </a:lnTo>
                      <a:lnTo>
                        <a:pt x="14758" y="5805"/>
                      </a:lnTo>
                      <a:lnTo>
                        <a:pt x="14086" y="5864"/>
                      </a:lnTo>
                      <a:lnTo>
                        <a:pt x="13282" y="5923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26" name="Shape 826"/>
                <p:cNvSpPr/>
                <p:nvPr/>
              </p:nvSpPr>
              <p:spPr>
                <a:xfrm>
                  <a:off x="88546" y="21"/>
                  <a:ext cx="257404" cy="3254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8680"/>
                      </a:moveTo>
                      <a:lnTo>
                        <a:pt x="2663" y="18680"/>
                      </a:lnTo>
                      <a:lnTo>
                        <a:pt x="3521" y="19019"/>
                      </a:lnTo>
                      <a:lnTo>
                        <a:pt x="4724" y="19427"/>
                      </a:lnTo>
                      <a:lnTo>
                        <a:pt x="6268" y="19903"/>
                      </a:lnTo>
                      <a:lnTo>
                        <a:pt x="7988" y="20412"/>
                      </a:lnTo>
                      <a:lnTo>
                        <a:pt x="9834" y="20854"/>
                      </a:lnTo>
                      <a:lnTo>
                        <a:pt x="10779" y="21058"/>
                      </a:lnTo>
                      <a:lnTo>
                        <a:pt x="11724" y="21226"/>
                      </a:lnTo>
                      <a:lnTo>
                        <a:pt x="12625" y="21396"/>
                      </a:lnTo>
                      <a:lnTo>
                        <a:pt x="13526" y="21498"/>
                      </a:lnTo>
                      <a:lnTo>
                        <a:pt x="14342" y="21567"/>
                      </a:lnTo>
                      <a:lnTo>
                        <a:pt x="15159" y="21600"/>
                      </a:lnTo>
                      <a:lnTo>
                        <a:pt x="16532" y="21600"/>
                      </a:lnTo>
                      <a:lnTo>
                        <a:pt x="17262" y="21567"/>
                      </a:lnTo>
                      <a:lnTo>
                        <a:pt x="17950" y="21498"/>
                      </a:lnTo>
                      <a:lnTo>
                        <a:pt x="18551" y="21363"/>
                      </a:lnTo>
                      <a:lnTo>
                        <a:pt x="18851" y="21295"/>
                      </a:lnTo>
                      <a:lnTo>
                        <a:pt x="19066" y="21226"/>
                      </a:lnTo>
                      <a:lnTo>
                        <a:pt x="19281" y="21124"/>
                      </a:lnTo>
                      <a:lnTo>
                        <a:pt x="19452" y="20989"/>
                      </a:lnTo>
                      <a:lnTo>
                        <a:pt x="19539" y="20854"/>
                      </a:lnTo>
                      <a:lnTo>
                        <a:pt x="19625" y="20684"/>
                      </a:lnTo>
                      <a:lnTo>
                        <a:pt x="19754" y="19698"/>
                      </a:lnTo>
                      <a:lnTo>
                        <a:pt x="19712" y="19461"/>
                      </a:lnTo>
                      <a:lnTo>
                        <a:pt x="19625" y="19257"/>
                      </a:lnTo>
                      <a:lnTo>
                        <a:pt x="19452" y="19054"/>
                      </a:lnTo>
                      <a:lnTo>
                        <a:pt x="19195" y="18883"/>
                      </a:lnTo>
                      <a:lnTo>
                        <a:pt x="19410" y="18850"/>
                      </a:lnTo>
                      <a:lnTo>
                        <a:pt x="19840" y="18713"/>
                      </a:lnTo>
                      <a:lnTo>
                        <a:pt x="20011" y="18578"/>
                      </a:lnTo>
                      <a:lnTo>
                        <a:pt x="20140" y="18441"/>
                      </a:lnTo>
                      <a:lnTo>
                        <a:pt x="20269" y="18273"/>
                      </a:lnTo>
                      <a:lnTo>
                        <a:pt x="20355" y="18068"/>
                      </a:lnTo>
                      <a:lnTo>
                        <a:pt x="20397" y="17899"/>
                      </a:lnTo>
                      <a:lnTo>
                        <a:pt x="20526" y="16676"/>
                      </a:lnTo>
                      <a:lnTo>
                        <a:pt x="20526" y="16370"/>
                      </a:lnTo>
                      <a:lnTo>
                        <a:pt x="20484" y="16200"/>
                      </a:lnTo>
                      <a:lnTo>
                        <a:pt x="20397" y="16065"/>
                      </a:lnTo>
                      <a:lnTo>
                        <a:pt x="20182" y="15827"/>
                      </a:lnTo>
                      <a:lnTo>
                        <a:pt x="19925" y="15623"/>
                      </a:lnTo>
                      <a:lnTo>
                        <a:pt x="20140" y="15590"/>
                      </a:lnTo>
                      <a:lnTo>
                        <a:pt x="20313" y="15521"/>
                      </a:lnTo>
                      <a:lnTo>
                        <a:pt x="20484" y="15419"/>
                      </a:lnTo>
                      <a:lnTo>
                        <a:pt x="20655" y="15283"/>
                      </a:lnTo>
                      <a:lnTo>
                        <a:pt x="20784" y="15147"/>
                      </a:lnTo>
                      <a:lnTo>
                        <a:pt x="20870" y="15012"/>
                      </a:lnTo>
                      <a:lnTo>
                        <a:pt x="20956" y="14842"/>
                      </a:lnTo>
                      <a:lnTo>
                        <a:pt x="20999" y="14638"/>
                      </a:lnTo>
                      <a:lnTo>
                        <a:pt x="21127" y="13449"/>
                      </a:lnTo>
                      <a:lnTo>
                        <a:pt x="21127" y="13110"/>
                      </a:lnTo>
                      <a:lnTo>
                        <a:pt x="21085" y="12940"/>
                      </a:lnTo>
                      <a:lnTo>
                        <a:pt x="20999" y="12803"/>
                      </a:lnTo>
                      <a:lnTo>
                        <a:pt x="20912" y="12668"/>
                      </a:lnTo>
                      <a:lnTo>
                        <a:pt x="20655" y="12464"/>
                      </a:lnTo>
                      <a:lnTo>
                        <a:pt x="20484" y="12363"/>
                      </a:lnTo>
                      <a:lnTo>
                        <a:pt x="20655" y="12328"/>
                      </a:lnTo>
                      <a:lnTo>
                        <a:pt x="20828" y="12226"/>
                      </a:lnTo>
                      <a:lnTo>
                        <a:pt x="20999" y="12124"/>
                      </a:lnTo>
                      <a:lnTo>
                        <a:pt x="21127" y="12022"/>
                      </a:lnTo>
                      <a:lnTo>
                        <a:pt x="21256" y="11887"/>
                      </a:lnTo>
                      <a:lnTo>
                        <a:pt x="21343" y="11750"/>
                      </a:lnTo>
                      <a:lnTo>
                        <a:pt x="21385" y="11582"/>
                      </a:lnTo>
                      <a:lnTo>
                        <a:pt x="21429" y="11412"/>
                      </a:lnTo>
                      <a:lnTo>
                        <a:pt x="21600" y="10188"/>
                      </a:lnTo>
                      <a:lnTo>
                        <a:pt x="21558" y="10018"/>
                      </a:lnTo>
                      <a:lnTo>
                        <a:pt x="21514" y="9850"/>
                      </a:lnTo>
                      <a:lnTo>
                        <a:pt x="21429" y="9713"/>
                      </a:lnTo>
                      <a:lnTo>
                        <a:pt x="21343" y="9578"/>
                      </a:lnTo>
                      <a:lnTo>
                        <a:pt x="21214" y="9441"/>
                      </a:lnTo>
                      <a:lnTo>
                        <a:pt x="21043" y="9339"/>
                      </a:lnTo>
                      <a:lnTo>
                        <a:pt x="20655" y="9136"/>
                      </a:lnTo>
                      <a:lnTo>
                        <a:pt x="20226" y="8965"/>
                      </a:lnTo>
                      <a:lnTo>
                        <a:pt x="19712" y="8830"/>
                      </a:lnTo>
                      <a:lnTo>
                        <a:pt x="19153" y="8728"/>
                      </a:lnTo>
                      <a:lnTo>
                        <a:pt x="18594" y="8660"/>
                      </a:lnTo>
                      <a:lnTo>
                        <a:pt x="17391" y="8525"/>
                      </a:lnTo>
                      <a:lnTo>
                        <a:pt x="15545" y="8388"/>
                      </a:lnTo>
                      <a:lnTo>
                        <a:pt x="13355" y="8286"/>
                      </a:lnTo>
                      <a:lnTo>
                        <a:pt x="11123" y="8185"/>
                      </a:lnTo>
                      <a:lnTo>
                        <a:pt x="11422" y="7777"/>
                      </a:lnTo>
                      <a:lnTo>
                        <a:pt x="11680" y="7302"/>
                      </a:lnTo>
                      <a:lnTo>
                        <a:pt x="11937" y="6793"/>
                      </a:lnTo>
                      <a:lnTo>
                        <a:pt x="12110" y="6249"/>
                      </a:lnTo>
                      <a:lnTo>
                        <a:pt x="12281" y="5705"/>
                      </a:lnTo>
                      <a:lnTo>
                        <a:pt x="12454" y="5128"/>
                      </a:lnTo>
                      <a:lnTo>
                        <a:pt x="12625" y="4008"/>
                      </a:lnTo>
                      <a:lnTo>
                        <a:pt x="12754" y="2988"/>
                      </a:lnTo>
                      <a:lnTo>
                        <a:pt x="12840" y="2139"/>
                      </a:lnTo>
                      <a:lnTo>
                        <a:pt x="12840" y="1120"/>
                      </a:lnTo>
                      <a:lnTo>
                        <a:pt x="12711" y="848"/>
                      </a:lnTo>
                      <a:lnTo>
                        <a:pt x="12583" y="644"/>
                      </a:lnTo>
                      <a:lnTo>
                        <a:pt x="12368" y="441"/>
                      </a:lnTo>
                      <a:lnTo>
                        <a:pt x="12110" y="237"/>
                      </a:lnTo>
                      <a:lnTo>
                        <a:pt x="11809" y="135"/>
                      </a:lnTo>
                      <a:lnTo>
                        <a:pt x="11465" y="33"/>
                      </a:lnTo>
                      <a:lnTo>
                        <a:pt x="11123" y="0"/>
                      </a:lnTo>
                      <a:lnTo>
                        <a:pt x="10477" y="33"/>
                      </a:lnTo>
                      <a:lnTo>
                        <a:pt x="10049" y="102"/>
                      </a:lnTo>
                      <a:lnTo>
                        <a:pt x="9705" y="204"/>
                      </a:lnTo>
                      <a:lnTo>
                        <a:pt x="9448" y="305"/>
                      </a:lnTo>
                      <a:lnTo>
                        <a:pt x="8760" y="2037"/>
                      </a:lnTo>
                      <a:lnTo>
                        <a:pt x="8416" y="2818"/>
                      </a:lnTo>
                      <a:lnTo>
                        <a:pt x="8072" y="3532"/>
                      </a:lnTo>
                      <a:lnTo>
                        <a:pt x="7730" y="4177"/>
                      </a:lnTo>
                      <a:lnTo>
                        <a:pt x="7386" y="4721"/>
                      </a:lnTo>
                      <a:lnTo>
                        <a:pt x="7085" y="5128"/>
                      </a:lnTo>
                      <a:lnTo>
                        <a:pt x="6827" y="5468"/>
                      </a:lnTo>
                      <a:lnTo>
                        <a:pt x="5840" y="6249"/>
                      </a:lnTo>
                      <a:lnTo>
                        <a:pt x="4422" y="7302"/>
                      </a:lnTo>
                      <a:lnTo>
                        <a:pt x="2534" y="8660"/>
                      </a:lnTo>
                      <a:lnTo>
                        <a:pt x="0" y="866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836" name="Group 836"/>
            <p:cNvGrpSpPr/>
            <p:nvPr/>
          </p:nvGrpSpPr>
          <p:grpSpPr>
            <a:xfrm>
              <a:off x="466877" y="4318532"/>
              <a:ext cx="1960069" cy="430904"/>
              <a:chOff x="20" y="21"/>
              <a:chExt cx="1960068" cy="430902"/>
            </a:xfrm>
          </p:grpSpPr>
          <p:sp>
            <p:nvSpPr>
              <p:cNvPr id="829" name="Shape 829"/>
              <p:cNvSpPr/>
              <p:nvPr/>
            </p:nvSpPr>
            <p:spPr>
              <a:xfrm>
                <a:off x="20" y="47100"/>
                <a:ext cx="336726" cy="336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8" y="5416"/>
                    </a:moveTo>
                    <a:lnTo>
                      <a:pt x="19139" y="5187"/>
                    </a:lnTo>
                    <a:lnTo>
                      <a:pt x="19402" y="5056"/>
                    </a:lnTo>
                    <a:lnTo>
                      <a:pt x="19697" y="4956"/>
                    </a:lnTo>
                    <a:lnTo>
                      <a:pt x="19960" y="4892"/>
                    </a:lnTo>
                    <a:lnTo>
                      <a:pt x="20255" y="4825"/>
                    </a:lnTo>
                    <a:lnTo>
                      <a:pt x="20550" y="4695"/>
                    </a:lnTo>
                    <a:lnTo>
                      <a:pt x="20813" y="4530"/>
                    </a:lnTo>
                    <a:lnTo>
                      <a:pt x="21108" y="4300"/>
                    </a:lnTo>
                    <a:lnTo>
                      <a:pt x="21339" y="4038"/>
                    </a:lnTo>
                    <a:lnTo>
                      <a:pt x="21469" y="3742"/>
                    </a:lnTo>
                    <a:lnTo>
                      <a:pt x="21568" y="3414"/>
                    </a:lnTo>
                    <a:lnTo>
                      <a:pt x="21600" y="3053"/>
                    </a:lnTo>
                    <a:lnTo>
                      <a:pt x="21568" y="2758"/>
                    </a:lnTo>
                    <a:lnTo>
                      <a:pt x="21535" y="2461"/>
                    </a:lnTo>
                    <a:lnTo>
                      <a:pt x="21437" y="2200"/>
                    </a:lnTo>
                    <a:lnTo>
                      <a:pt x="21305" y="1903"/>
                    </a:lnTo>
                    <a:lnTo>
                      <a:pt x="21174" y="1674"/>
                    </a:lnTo>
                    <a:lnTo>
                      <a:pt x="21010" y="1411"/>
                    </a:lnTo>
                    <a:lnTo>
                      <a:pt x="20845" y="1182"/>
                    </a:lnTo>
                    <a:lnTo>
                      <a:pt x="20648" y="952"/>
                    </a:lnTo>
                    <a:lnTo>
                      <a:pt x="20419" y="755"/>
                    </a:lnTo>
                    <a:lnTo>
                      <a:pt x="20189" y="590"/>
                    </a:lnTo>
                    <a:lnTo>
                      <a:pt x="19926" y="426"/>
                    </a:lnTo>
                    <a:lnTo>
                      <a:pt x="19664" y="263"/>
                    </a:lnTo>
                    <a:lnTo>
                      <a:pt x="19402" y="164"/>
                    </a:lnTo>
                    <a:lnTo>
                      <a:pt x="19105" y="66"/>
                    </a:lnTo>
                    <a:lnTo>
                      <a:pt x="18844" y="32"/>
                    </a:lnTo>
                    <a:lnTo>
                      <a:pt x="18547" y="0"/>
                    </a:lnTo>
                    <a:lnTo>
                      <a:pt x="18187" y="32"/>
                    </a:lnTo>
                    <a:lnTo>
                      <a:pt x="17858" y="131"/>
                    </a:lnTo>
                    <a:lnTo>
                      <a:pt x="17563" y="263"/>
                    </a:lnTo>
                    <a:lnTo>
                      <a:pt x="17300" y="492"/>
                    </a:lnTo>
                    <a:lnTo>
                      <a:pt x="17070" y="755"/>
                    </a:lnTo>
                    <a:lnTo>
                      <a:pt x="16907" y="1050"/>
                    </a:lnTo>
                    <a:lnTo>
                      <a:pt x="16808" y="1313"/>
                    </a:lnTo>
                    <a:lnTo>
                      <a:pt x="16742" y="1608"/>
                    </a:lnTo>
                    <a:lnTo>
                      <a:pt x="16644" y="1903"/>
                    </a:lnTo>
                    <a:lnTo>
                      <a:pt x="16545" y="2166"/>
                    </a:lnTo>
                    <a:lnTo>
                      <a:pt x="16413" y="2461"/>
                    </a:lnTo>
                    <a:lnTo>
                      <a:pt x="16184" y="2692"/>
                    </a:lnTo>
                    <a:lnTo>
                      <a:pt x="15823" y="3053"/>
                    </a:lnTo>
                    <a:lnTo>
                      <a:pt x="15494" y="3282"/>
                    </a:lnTo>
                    <a:lnTo>
                      <a:pt x="15199" y="3414"/>
                    </a:lnTo>
                    <a:lnTo>
                      <a:pt x="14936" y="3479"/>
                    </a:lnTo>
                    <a:lnTo>
                      <a:pt x="14675" y="3479"/>
                    </a:lnTo>
                    <a:lnTo>
                      <a:pt x="14444" y="3414"/>
                    </a:lnTo>
                    <a:lnTo>
                      <a:pt x="14215" y="3250"/>
                    </a:lnTo>
                    <a:lnTo>
                      <a:pt x="13984" y="3085"/>
                    </a:lnTo>
                    <a:lnTo>
                      <a:pt x="13755" y="2822"/>
                    </a:lnTo>
                    <a:lnTo>
                      <a:pt x="13525" y="2561"/>
                    </a:lnTo>
                    <a:lnTo>
                      <a:pt x="13033" y="1903"/>
                    </a:lnTo>
                    <a:lnTo>
                      <a:pt x="12441" y="1182"/>
                    </a:lnTo>
                    <a:lnTo>
                      <a:pt x="12114" y="787"/>
                    </a:lnTo>
                    <a:lnTo>
                      <a:pt x="11752" y="394"/>
                    </a:lnTo>
                    <a:lnTo>
                      <a:pt x="11555" y="229"/>
                    </a:lnTo>
                    <a:lnTo>
                      <a:pt x="11293" y="98"/>
                    </a:lnTo>
                    <a:lnTo>
                      <a:pt x="11064" y="32"/>
                    </a:lnTo>
                    <a:lnTo>
                      <a:pt x="10801" y="0"/>
                    </a:lnTo>
                    <a:lnTo>
                      <a:pt x="10669" y="32"/>
                    </a:lnTo>
                    <a:lnTo>
                      <a:pt x="10472" y="131"/>
                    </a:lnTo>
                    <a:lnTo>
                      <a:pt x="9848" y="492"/>
                    </a:lnTo>
                    <a:lnTo>
                      <a:pt x="9486" y="722"/>
                    </a:lnTo>
                    <a:lnTo>
                      <a:pt x="9093" y="1018"/>
                    </a:lnTo>
                    <a:lnTo>
                      <a:pt x="8667" y="1313"/>
                    </a:lnTo>
                    <a:lnTo>
                      <a:pt x="8272" y="1674"/>
                    </a:lnTo>
                    <a:lnTo>
                      <a:pt x="7911" y="2035"/>
                    </a:lnTo>
                    <a:lnTo>
                      <a:pt x="7583" y="2429"/>
                    </a:lnTo>
                    <a:lnTo>
                      <a:pt x="7320" y="2822"/>
                    </a:lnTo>
                    <a:lnTo>
                      <a:pt x="7222" y="3021"/>
                    </a:lnTo>
                    <a:lnTo>
                      <a:pt x="7156" y="3250"/>
                    </a:lnTo>
                    <a:lnTo>
                      <a:pt x="7091" y="3447"/>
                    </a:lnTo>
                    <a:lnTo>
                      <a:pt x="7058" y="3643"/>
                    </a:lnTo>
                    <a:lnTo>
                      <a:pt x="7058" y="3840"/>
                    </a:lnTo>
                    <a:lnTo>
                      <a:pt x="7091" y="4071"/>
                    </a:lnTo>
                    <a:lnTo>
                      <a:pt x="7156" y="4267"/>
                    </a:lnTo>
                    <a:lnTo>
                      <a:pt x="7254" y="4464"/>
                    </a:lnTo>
                    <a:lnTo>
                      <a:pt x="7386" y="4661"/>
                    </a:lnTo>
                    <a:lnTo>
                      <a:pt x="7551" y="4858"/>
                    </a:lnTo>
                    <a:lnTo>
                      <a:pt x="7812" y="5056"/>
                    </a:lnTo>
                    <a:lnTo>
                      <a:pt x="8338" y="5317"/>
                    </a:lnTo>
                    <a:lnTo>
                      <a:pt x="8928" y="5450"/>
                    </a:lnTo>
                    <a:lnTo>
                      <a:pt x="9225" y="5580"/>
                    </a:lnTo>
                    <a:lnTo>
                      <a:pt x="9486" y="5712"/>
                    </a:lnTo>
                    <a:lnTo>
                      <a:pt x="9749" y="5942"/>
                    </a:lnTo>
                    <a:lnTo>
                      <a:pt x="9980" y="6204"/>
                    </a:lnTo>
                    <a:lnTo>
                      <a:pt x="10111" y="6500"/>
                    </a:lnTo>
                    <a:lnTo>
                      <a:pt x="10209" y="6828"/>
                    </a:lnTo>
                    <a:lnTo>
                      <a:pt x="10243" y="7222"/>
                    </a:lnTo>
                    <a:lnTo>
                      <a:pt x="10209" y="7485"/>
                    </a:lnTo>
                    <a:lnTo>
                      <a:pt x="10177" y="7780"/>
                    </a:lnTo>
                    <a:lnTo>
                      <a:pt x="9980" y="8306"/>
                    </a:lnTo>
                    <a:lnTo>
                      <a:pt x="9848" y="8567"/>
                    </a:lnTo>
                    <a:lnTo>
                      <a:pt x="9685" y="8830"/>
                    </a:lnTo>
                    <a:lnTo>
                      <a:pt x="9486" y="9061"/>
                    </a:lnTo>
                    <a:lnTo>
                      <a:pt x="9290" y="9290"/>
                    </a:lnTo>
                    <a:lnTo>
                      <a:pt x="9061" y="9486"/>
                    </a:lnTo>
                    <a:lnTo>
                      <a:pt x="8830" y="9685"/>
                    </a:lnTo>
                    <a:lnTo>
                      <a:pt x="8601" y="9815"/>
                    </a:lnTo>
                    <a:lnTo>
                      <a:pt x="8338" y="9980"/>
                    </a:lnTo>
                    <a:lnTo>
                      <a:pt x="8075" y="10078"/>
                    </a:lnTo>
                    <a:lnTo>
                      <a:pt x="7780" y="10177"/>
                    </a:lnTo>
                    <a:lnTo>
                      <a:pt x="7485" y="10209"/>
                    </a:lnTo>
                    <a:lnTo>
                      <a:pt x="7222" y="10243"/>
                    </a:lnTo>
                    <a:lnTo>
                      <a:pt x="6861" y="10209"/>
                    </a:lnTo>
                    <a:lnTo>
                      <a:pt x="6533" y="10111"/>
                    </a:lnTo>
                    <a:lnTo>
                      <a:pt x="6204" y="9980"/>
                    </a:lnTo>
                    <a:lnTo>
                      <a:pt x="5942" y="9749"/>
                    </a:lnTo>
                    <a:lnTo>
                      <a:pt x="5712" y="9486"/>
                    </a:lnTo>
                    <a:lnTo>
                      <a:pt x="5548" y="9191"/>
                    </a:lnTo>
                    <a:lnTo>
                      <a:pt x="5351" y="8601"/>
                    </a:lnTo>
                    <a:lnTo>
                      <a:pt x="5285" y="8338"/>
                    </a:lnTo>
                    <a:lnTo>
                      <a:pt x="5187" y="8075"/>
                    </a:lnTo>
                    <a:lnTo>
                      <a:pt x="5056" y="7812"/>
                    </a:lnTo>
                    <a:lnTo>
                      <a:pt x="4858" y="7550"/>
                    </a:lnTo>
                    <a:lnTo>
                      <a:pt x="4661" y="7386"/>
                    </a:lnTo>
                    <a:lnTo>
                      <a:pt x="4464" y="7254"/>
                    </a:lnTo>
                    <a:lnTo>
                      <a:pt x="4267" y="7156"/>
                    </a:lnTo>
                    <a:lnTo>
                      <a:pt x="4071" y="7091"/>
                    </a:lnTo>
                    <a:lnTo>
                      <a:pt x="3840" y="7058"/>
                    </a:lnTo>
                    <a:lnTo>
                      <a:pt x="3643" y="7058"/>
                    </a:lnTo>
                    <a:lnTo>
                      <a:pt x="3447" y="7091"/>
                    </a:lnTo>
                    <a:lnTo>
                      <a:pt x="3250" y="7156"/>
                    </a:lnTo>
                    <a:lnTo>
                      <a:pt x="3021" y="7222"/>
                    </a:lnTo>
                    <a:lnTo>
                      <a:pt x="2822" y="7320"/>
                    </a:lnTo>
                    <a:lnTo>
                      <a:pt x="2429" y="7583"/>
                    </a:lnTo>
                    <a:lnTo>
                      <a:pt x="2035" y="7911"/>
                    </a:lnTo>
                    <a:lnTo>
                      <a:pt x="1674" y="8272"/>
                    </a:lnTo>
                    <a:lnTo>
                      <a:pt x="1313" y="8667"/>
                    </a:lnTo>
                    <a:lnTo>
                      <a:pt x="1018" y="9093"/>
                    </a:lnTo>
                    <a:lnTo>
                      <a:pt x="722" y="9486"/>
                    </a:lnTo>
                    <a:lnTo>
                      <a:pt x="492" y="9848"/>
                    </a:lnTo>
                    <a:lnTo>
                      <a:pt x="131" y="10472"/>
                    </a:lnTo>
                    <a:lnTo>
                      <a:pt x="32" y="10669"/>
                    </a:lnTo>
                    <a:lnTo>
                      <a:pt x="0" y="10801"/>
                    </a:lnTo>
                    <a:lnTo>
                      <a:pt x="32" y="11062"/>
                    </a:lnTo>
                    <a:lnTo>
                      <a:pt x="98" y="11293"/>
                    </a:lnTo>
                    <a:lnTo>
                      <a:pt x="229" y="11555"/>
                    </a:lnTo>
                    <a:lnTo>
                      <a:pt x="394" y="11752"/>
                    </a:lnTo>
                    <a:lnTo>
                      <a:pt x="787" y="12114"/>
                    </a:lnTo>
                    <a:lnTo>
                      <a:pt x="1182" y="12441"/>
                    </a:lnTo>
                    <a:lnTo>
                      <a:pt x="1903" y="13033"/>
                    </a:lnTo>
                    <a:lnTo>
                      <a:pt x="2561" y="13525"/>
                    </a:lnTo>
                    <a:lnTo>
                      <a:pt x="2822" y="13755"/>
                    </a:lnTo>
                    <a:lnTo>
                      <a:pt x="3085" y="13984"/>
                    </a:lnTo>
                    <a:lnTo>
                      <a:pt x="3250" y="14215"/>
                    </a:lnTo>
                    <a:lnTo>
                      <a:pt x="3414" y="14444"/>
                    </a:lnTo>
                    <a:lnTo>
                      <a:pt x="3480" y="14675"/>
                    </a:lnTo>
                    <a:lnTo>
                      <a:pt x="3480" y="14936"/>
                    </a:lnTo>
                    <a:lnTo>
                      <a:pt x="3414" y="15199"/>
                    </a:lnTo>
                    <a:lnTo>
                      <a:pt x="3282" y="15494"/>
                    </a:lnTo>
                    <a:lnTo>
                      <a:pt x="3053" y="15823"/>
                    </a:lnTo>
                    <a:lnTo>
                      <a:pt x="2463" y="16413"/>
                    </a:lnTo>
                    <a:lnTo>
                      <a:pt x="2200" y="16545"/>
                    </a:lnTo>
                    <a:lnTo>
                      <a:pt x="1903" y="16644"/>
                    </a:lnTo>
                    <a:lnTo>
                      <a:pt x="1642" y="16710"/>
                    </a:lnTo>
                    <a:lnTo>
                      <a:pt x="1345" y="16775"/>
                    </a:lnTo>
                    <a:lnTo>
                      <a:pt x="1050" y="16907"/>
                    </a:lnTo>
                    <a:lnTo>
                      <a:pt x="787" y="17070"/>
                    </a:lnTo>
                    <a:lnTo>
                      <a:pt x="492" y="17300"/>
                    </a:lnTo>
                    <a:lnTo>
                      <a:pt x="263" y="17563"/>
                    </a:lnTo>
                    <a:lnTo>
                      <a:pt x="131" y="17858"/>
                    </a:lnTo>
                    <a:lnTo>
                      <a:pt x="32" y="18186"/>
                    </a:lnTo>
                    <a:lnTo>
                      <a:pt x="0" y="18547"/>
                    </a:lnTo>
                    <a:lnTo>
                      <a:pt x="32" y="18844"/>
                    </a:lnTo>
                    <a:lnTo>
                      <a:pt x="66" y="19139"/>
                    </a:lnTo>
                    <a:lnTo>
                      <a:pt x="164" y="19402"/>
                    </a:lnTo>
                    <a:lnTo>
                      <a:pt x="295" y="19697"/>
                    </a:lnTo>
                    <a:lnTo>
                      <a:pt x="427" y="19926"/>
                    </a:lnTo>
                    <a:lnTo>
                      <a:pt x="590" y="20189"/>
                    </a:lnTo>
                    <a:lnTo>
                      <a:pt x="755" y="20419"/>
                    </a:lnTo>
                    <a:lnTo>
                      <a:pt x="952" y="20648"/>
                    </a:lnTo>
                    <a:lnTo>
                      <a:pt x="1182" y="20845"/>
                    </a:lnTo>
                    <a:lnTo>
                      <a:pt x="1411" y="21010"/>
                    </a:lnTo>
                    <a:lnTo>
                      <a:pt x="1937" y="21339"/>
                    </a:lnTo>
                    <a:lnTo>
                      <a:pt x="2200" y="21437"/>
                    </a:lnTo>
                    <a:lnTo>
                      <a:pt x="2495" y="21535"/>
                    </a:lnTo>
                    <a:lnTo>
                      <a:pt x="2758" y="21568"/>
                    </a:lnTo>
                    <a:lnTo>
                      <a:pt x="3053" y="21600"/>
                    </a:lnTo>
                    <a:lnTo>
                      <a:pt x="3414" y="21568"/>
                    </a:lnTo>
                    <a:lnTo>
                      <a:pt x="3742" y="21469"/>
                    </a:lnTo>
                    <a:lnTo>
                      <a:pt x="4038" y="21339"/>
                    </a:lnTo>
                    <a:lnTo>
                      <a:pt x="4300" y="21108"/>
                    </a:lnTo>
                    <a:lnTo>
                      <a:pt x="4530" y="20845"/>
                    </a:lnTo>
                    <a:lnTo>
                      <a:pt x="4695" y="20550"/>
                    </a:lnTo>
                    <a:lnTo>
                      <a:pt x="4793" y="20287"/>
                    </a:lnTo>
                    <a:lnTo>
                      <a:pt x="4858" y="19992"/>
                    </a:lnTo>
                    <a:lnTo>
                      <a:pt x="4958" y="19697"/>
                    </a:lnTo>
                    <a:lnTo>
                      <a:pt x="5056" y="19434"/>
                    </a:lnTo>
                    <a:lnTo>
                      <a:pt x="5187" y="19139"/>
                    </a:lnTo>
                    <a:lnTo>
                      <a:pt x="5416" y="18908"/>
                    </a:lnTo>
                    <a:lnTo>
                      <a:pt x="5777" y="18581"/>
                    </a:lnTo>
                    <a:lnTo>
                      <a:pt x="6106" y="18318"/>
                    </a:lnTo>
                    <a:lnTo>
                      <a:pt x="6401" y="18186"/>
                    </a:lnTo>
                    <a:lnTo>
                      <a:pt x="6664" y="18121"/>
                    </a:lnTo>
                    <a:lnTo>
                      <a:pt x="6927" y="18121"/>
                    </a:lnTo>
                    <a:lnTo>
                      <a:pt x="7156" y="18186"/>
                    </a:lnTo>
                    <a:lnTo>
                      <a:pt x="7386" y="18350"/>
                    </a:lnTo>
                    <a:lnTo>
                      <a:pt x="7616" y="18515"/>
                    </a:lnTo>
                    <a:lnTo>
                      <a:pt x="7846" y="18778"/>
                    </a:lnTo>
                    <a:lnTo>
                      <a:pt x="8075" y="19040"/>
                    </a:lnTo>
                    <a:lnTo>
                      <a:pt x="8569" y="19697"/>
                    </a:lnTo>
                    <a:lnTo>
                      <a:pt x="9159" y="20419"/>
                    </a:lnTo>
                    <a:lnTo>
                      <a:pt x="9486" y="20813"/>
                    </a:lnTo>
                    <a:lnTo>
                      <a:pt x="9848" y="21206"/>
                    </a:lnTo>
                    <a:lnTo>
                      <a:pt x="10046" y="21371"/>
                    </a:lnTo>
                    <a:lnTo>
                      <a:pt x="10307" y="21502"/>
                    </a:lnTo>
                    <a:lnTo>
                      <a:pt x="10538" y="21568"/>
                    </a:lnTo>
                    <a:lnTo>
                      <a:pt x="10801" y="21600"/>
                    </a:lnTo>
                    <a:lnTo>
                      <a:pt x="10931" y="21568"/>
                    </a:lnTo>
                    <a:lnTo>
                      <a:pt x="11128" y="21469"/>
                    </a:lnTo>
                    <a:lnTo>
                      <a:pt x="11752" y="21108"/>
                    </a:lnTo>
                    <a:lnTo>
                      <a:pt x="12114" y="20879"/>
                    </a:lnTo>
                    <a:lnTo>
                      <a:pt x="12507" y="20582"/>
                    </a:lnTo>
                    <a:lnTo>
                      <a:pt x="12934" y="20287"/>
                    </a:lnTo>
                    <a:lnTo>
                      <a:pt x="13328" y="19926"/>
                    </a:lnTo>
                    <a:lnTo>
                      <a:pt x="13689" y="19565"/>
                    </a:lnTo>
                    <a:lnTo>
                      <a:pt x="14017" y="19171"/>
                    </a:lnTo>
                    <a:lnTo>
                      <a:pt x="14280" y="18778"/>
                    </a:lnTo>
                    <a:lnTo>
                      <a:pt x="14378" y="18581"/>
                    </a:lnTo>
                    <a:lnTo>
                      <a:pt x="14444" y="18350"/>
                    </a:lnTo>
                    <a:lnTo>
                      <a:pt x="14510" y="18153"/>
                    </a:lnTo>
                    <a:lnTo>
                      <a:pt x="14542" y="17957"/>
                    </a:lnTo>
                    <a:lnTo>
                      <a:pt x="14542" y="17760"/>
                    </a:lnTo>
                    <a:lnTo>
                      <a:pt x="14510" y="17529"/>
                    </a:lnTo>
                    <a:lnTo>
                      <a:pt x="14444" y="17333"/>
                    </a:lnTo>
                    <a:lnTo>
                      <a:pt x="14346" y="17136"/>
                    </a:lnTo>
                    <a:lnTo>
                      <a:pt x="14215" y="16939"/>
                    </a:lnTo>
                    <a:lnTo>
                      <a:pt x="14050" y="16742"/>
                    </a:lnTo>
                    <a:lnTo>
                      <a:pt x="13788" y="16545"/>
                    </a:lnTo>
                    <a:lnTo>
                      <a:pt x="13525" y="16413"/>
                    </a:lnTo>
                    <a:lnTo>
                      <a:pt x="13262" y="16315"/>
                    </a:lnTo>
                    <a:lnTo>
                      <a:pt x="12967" y="16217"/>
                    </a:lnTo>
                    <a:lnTo>
                      <a:pt x="12672" y="16150"/>
                    </a:lnTo>
                    <a:lnTo>
                      <a:pt x="12376" y="16020"/>
                    </a:lnTo>
                    <a:lnTo>
                      <a:pt x="12114" y="15889"/>
                    </a:lnTo>
                    <a:lnTo>
                      <a:pt x="11851" y="15658"/>
                    </a:lnTo>
                    <a:lnTo>
                      <a:pt x="11622" y="15396"/>
                    </a:lnTo>
                    <a:lnTo>
                      <a:pt x="11489" y="15100"/>
                    </a:lnTo>
                    <a:lnTo>
                      <a:pt x="11391" y="14773"/>
                    </a:lnTo>
                    <a:lnTo>
                      <a:pt x="11359" y="14378"/>
                    </a:lnTo>
                    <a:lnTo>
                      <a:pt x="11391" y="14115"/>
                    </a:lnTo>
                    <a:lnTo>
                      <a:pt x="11423" y="13820"/>
                    </a:lnTo>
                    <a:lnTo>
                      <a:pt x="11522" y="13557"/>
                    </a:lnTo>
                    <a:lnTo>
                      <a:pt x="11622" y="13296"/>
                    </a:lnTo>
                    <a:lnTo>
                      <a:pt x="11752" y="13033"/>
                    </a:lnTo>
                    <a:lnTo>
                      <a:pt x="11917" y="12770"/>
                    </a:lnTo>
                    <a:lnTo>
                      <a:pt x="12114" y="12539"/>
                    </a:lnTo>
                    <a:lnTo>
                      <a:pt x="12310" y="12310"/>
                    </a:lnTo>
                    <a:lnTo>
                      <a:pt x="12539" y="12114"/>
                    </a:lnTo>
                    <a:lnTo>
                      <a:pt x="12770" y="11949"/>
                    </a:lnTo>
                    <a:lnTo>
                      <a:pt x="12999" y="11785"/>
                    </a:lnTo>
                    <a:lnTo>
                      <a:pt x="13262" y="11620"/>
                    </a:lnTo>
                    <a:lnTo>
                      <a:pt x="13525" y="11522"/>
                    </a:lnTo>
                    <a:lnTo>
                      <a:pt x="13820" y="11423"/>
                    </a:lnTo>
                    <a:lnTo>
                      <a:pt x="14116" y="11391"/>
                    </a:lnTo>
                    <a:lnTo>
                      <a:pt x="14378" y="11359"/>
                    </a:lnTo>
                    <a:lnTo>
                      <a:pt x="14739" y="11391"/>
                    </a:lnTo>
                    <a:lnTo>
                      <a:pt x="15068" y="11489"/>
                    </a:lnTo>
                    <a:lnTo>
                      <a:pt x="15396" y="11620"/>
                    </a:lnTo>
                    <a:lnTo>
                      <a:pt x="15658" y="11851"/>
                    </a:lnTo>
                    <a:lnTo>
                      <a:pt x="15889" y="12114"/>
                    </a:lnTo>
                    <a:lnTo>
                      <a:pt x="16052" y="12409"/>
                    </a:lnTo>
                    <a:lnTo>
                      <a:pt x="16152" y="12704"/>
                    </a:lnTo>
                    <a:lnTo>
                      <a:pt x="16250" y="12999"/>
                    </a:lnTo>
                    <a:lnTo>
                      <a:pt x="16315" y="13262"/>
                    </a:lnTo>
                    <a:lnTo>
                      <a:pt x="16413" y="13525"/>
                    </a:lnTo>
                    <a:lnTo>
                      <a:pt x="16545" y="13788"/>
                    </a:lnTo>
                    <a:lnTo>
                      <a:pt x="16742" y="14050"/>
                    </a:lnTo>
                    <a:lnTo>
                      <a:pt x="16939" y="14215"/>
                    </a:lnTo>
                    <a:lnTo>
                      <a:pt x="17136" y="14346"/>
                    </a:lnTo>
                    <a:lnTo>
                      <a:pt x="17333" y="14444"/>
                    </a:lnTo>
                    <a:lnTo>
                      <a:pt x="17529" y="14510"/>
                    </a:lnTo>
                    <a:lnTo>
                      <a:pt x="17760" y="14542"/>
                    </a:lnTo>
                    <a:lnTo>
                      <a:pt x="17957" y="14542"/>
                    </a:lnTo>
                    <a:lnTo>
                      <a:pt x="18153" y="14510"/>
                    </a:lnTo>
                    <a:lnTo>
                      <a:pt x="18350" y="14444"/>
                    </a:lnTo>
                    <a:lnTo>
                      <a:pt x="18581" y="14378"/>
                    </a:lnTo>
                    <a:lnTo>
                      <a:pt x="18778" y="14280"/>
                    </a:lnTo>
                    <a:lnTo>
                      <a:pt x="19171" y="14017"/>
                    </a:lnTo>
                    <a:lnTo>
                      <a:pt x="19565" y="13689"/>
                    </a:lnTo>
                    <a:lnTo>
                      <a:pt x="19926" y="13328"/>
                    </a:lnTo>
                    <a:lnTo>
                      <a:pt x="20287" y="12934"/>
                    </a:lnTo>
                    <a:lnTo>
                      <a:pt x="20582" y="12507"/>
                    </a:lnTo>
                    <a:lnTo>
                      <a:pt x="20879" y="12114"/>
                    </a:lnTo>
                    <a:lnTo>
                      <a:pt x="21108" y="11752"/>
                    </a:lnTo>
                    <a:lnTo>
                      <a:pt x="21469" y="11128"/>
                    </a:lnTo>
                    <a:lnTo>
                      <a:pt x="21568" y="10931"/>
                    </a:lnTo>
                    <a:lnTo>
                      <a:pt x="21600" y="10801"/>
                    </a:lnTo>
                    <a:lnTo>
                      <a:pt x="21568" y="10538"/>
                    </a:lnTo>
                    <a:lnTo>
                      <a:pt x="21502" y="10307"/>
                    </a:lnTo>
                    <a:lnTo>
                      <a:pt x="21371" y="10045"/>
                    </a:lnTo>
                    <a:lnTo>
                      <a:pt x="21206" y="9848"/>
                    </a:lnTo>
                    <a:lnTo>
                      <a:pt x="20813" y="9486"/>
                    </a:lnTo>
                    <a:lnTo>
                      <a:pt x="20419" y="9159"/>
                    </a:lnTo>
                    <a:lnTo>
                      <a:pt x="19697" y="8567"/>
                    </a:lnTo>
                    <a:lnTo>
                      <a:pt x="19040" y="8075"/>
                    </a:lnTo>
                    <a:lnTo>
                      <a:pt x="18778" y="7846"/>
                    </a:lnTo>
                    <a:lnTo>
                      <a:pt x="18515" y="7616"/>
                    </a:lnTo>
                    <a:lnTo>
                      <a:pt x="18350" y="7386"/>
                    </a:lnTo>
                    <a:lnTo>
                      <a:pt x="18187" y="7156"/>
                    </a:lnTo>
                    <a:lnTo>
                      <a:pt x="18121" y="6927"/>
                    </a:lnTo>
                    <a:lnTo>
                      <a:pt x="18121" y="6664"/>
                    </a:lnTo>
                    <a:lnTo>
                      <a:pt x="18187" y="6401"/>
                    </a:lnTo>
                    <a:lnTo>
                      <a:pt x="18318" y="6106"/>
                    </a:lnTo>
                    <a:lnTo>
                      <a:pt x="18547" y="5777"/>
                    </a:lnTo>
                    <a:lnTo>
                      <a:pt x="18908" y="5416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834" name="Group 834"/>
              <p:cNvGrpSpPr/>
              <p:nvPr/>
            </p:nvGrpSpPr>
            <p:grpSpPr>
              <a:xfrm>
                <a:off x="803749" y="40448"/>
                <a:ext cx="342882" cy="350027"/>
                <a:chOff x="0" y="21"/>
                <a:chExt cx="342881" cy="350025"/>
              </a:xfrm>
            </p:grpSpPr>
            <p:sp>
              <p:nvSpPr>
                <p:cNvPr id="830" name="Shape 830"/>
                <p:cNvSpPr/>
                <p:nvPr/>
              </p:nvSpPr>
              <p:spPr>
                <a:xfrm>
                  <a:off x="-1" y="20"/>
                  <a:ext cx="264590" cy="26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79" y="0"/>
                      </a:moveTo>
                      <a:lnTo>
                        <a:pt x="10236" y="41"/>
                      </a:lnTo>
                      <a:lnTo>
                        <a:pt x="9694" y="82"/>
                      </a:lnTo>
                      <a:lnTo>
                        <a:pt x="9150" y="125"/>
                      </a:lnTo>
                      <a:lnTo>
                        <a:pt x="8606" y="250"/>
                      </a:lnTo>
                      <a:lnTo>
                        <a:pt x="7604" y="501"/>
                      </a:lnTo>
                      <a:lnTo>
                        <a:pt x="7103" y="667"/>
                      </a:lnTo>
                      <a:lnTo>
                        <a:pt x="6601" y="877"/>
                      </a:lnTo>
                      <a:lnTo>
                        <a:pt x="6100" y="1086"/>
                      </a:lnTo>
                      <a:lnTo>
                        <a:pt x="5180" y="1587"/>
                      </a:lnTo>
                      <a:lnTo>
                        <a:pt x="4764" y="1837"/>
                      </a:lnTo>
                      <a:lnTo>
                        <a:pt x="3928" y="2463"/>
                      </a:lnTo>
                      <a:lnTo>
                        <a:pt x="3175" y="3175"/>
                      </a:lnTo>
                      <a:lnTo>
                        <a:pt x="2465" y="3927"/>
                      </a:lnTo>
                      <a:lnTo>
                        <a:pt x="1839" y="4762"/>
                      </a:lnTo>
                      <a:lnTo>
                        <a:pt x="1546" y="5222"/>
                      </a:lnTo>
                      <a:lnTo>
                        <a:pt x="1045" y="6142"/>
                      </a:lnTo>
                      <a:lnTo>
                        <a:pt x="835" y="6601"/>
                      </a:lnTo>
                      <a:lnTo>
                        <a:pt x="669" y="7102"/>
                      </a:lnTo>
                      <a:lnTo>
                        <a:pt x="501" y="7603"/>
                      </a:lnTo>
                      <a:lnTo>
                        <a:pt x="334" y="8104"/>
                      </a:lnTo>
                      <a:lnTo>
                        <a:pt x="209" y="8648"/>
                      </a:lnTo>
                      <a:lnTo>
                        <a:pt x="125" y="9149"/>
                      </a:lnTo>
                      <a:lnTo>
                        <a:pt x="43" y="9693"/>
                      </a:lnTo>
                      <a:lnTo>
                        <a:pt x="0" y="10236"/>
                      </a:lnTo>
                      <a:lnTo>
                        <a:pt x="0" y="11364"/>
                      </a:lnTo>
                      <a:lnTo>
                        <a:pt x="43" y="11907"/>
                      </a:lnTo>
                      <a:lnTo>
                        <a:pt x="125" y="12449"/>
                      </a:lnTo>
                      <a:lnTo>
                        <a:pt x="209" y="12993"/>
                      </a:lnTo>
                      <a:lnTo>
                        <a:pt x="334" y="13494"/>
                      </a:lnTo>
                      <a:lnTo>
                        <a:pt x="501" y="14038"/>
                      </a:lnTo>
                      <a:lnTo>
                        <a:pt x="669" y="14539"/>
                      </a:lnTo>
                      <a:lnTo>
                        <a:pt x="835" y="14999"/>
                      </a:lnTo>
                      <a:lnTo>
                        <a:pt x="1045" y="15500"/>
                      </a:lnTo>
                      <a:lnTo>
                        <a:pt x="1546" y="16419"/>
                      </a:lnTo>
                      <a:lnTo>
                        <a:pt x="1839" y="16838"/>
                      </a:lnTo>
                      <a:lnTo>
                        <a:pt x="2465" y="17673"/>
                      </a:lnTo>
                      <a:lnTo>
                        <a:pt x="3175" y="18425"/>
                      </a:lnTo>
                      <a:lnTo>
                        <a:pt x="3928" y="19135"/>
                      </a:lnTo>
                      <a:lnTo>
                        <a:pt x="4764" y="19761"/>
                      </a:lnTo>
                      <a:lnTo>
                        <a:pt x="5180" y="20054"/>
                      </a:lnTo>
                      <a:lnTo>
                        <a:pt x="6100" y="20555"/>
                      </a:lnTo>
                      <a:lnTo>
                        <a:pt x="6601" y="20765"/>
                      </a:lnTo>
                      <a:lnTo>
                        <a:pt x="7103" y="20931"/>
                      </a:lnTo>
                      <a:lnTo>
                        <a:pt x="7604" y="21099"/>
                      </a:lnTo>
                      <a:lnTo>
                        <a:pt x="8105" y="21265"/>
                      </a:lnTo>
                      <a:lnTo>
                        <a:pt x="8606" y="21391"/>
                      </a:lnTo>
                      <a:lnTo>
                        <a:pt x="9694" y="21559"/>
                      </a:lnTo>
                      <a:lnTo>
                        <a:pt x="10236" y="21600"/>
                      </a:lnTo>
                      <a:lnTo>
                        <a:pt x="11364" y="21600"/>
                      </a:lnTo>
                      <a:lnTo>
                        <a:pt x="11906" y="21559"/>
                      </a:lnTo>
                      <a:lnTo>
                        <a:pt x="12450" y="21475"/>
                      </a:lnTo>
                      <a:lnTo>
                        <a:pt x="12951" y="21391"/>
                      </a:lnTo>
                      <a:lnTo>
                        <a:pt x="13495" y="21265"/>
                      </a:lnTo>
                      <a:lnTo>
                        <a:pt x="13996" y="21099"/>
                      </a:lnTo>
                      <a:lnTo>
                        <a:pt x="14497" y="20931"/>
                      </a:lnTo>
                      <a:lnTo>
                        <a:pt x="14999" y="20765"/>
                      </a:lnTo>
                      <a:lnTo>
                        <a:pt x="15459" y="20555"/>
                      </a:lnTo>
                      <a:lnTo>
                        <a:pt x="15917" y="20305"/>
                      </a:lnTo>
                      <a:lnTo>
                        <a:pt x="16377" y="20054"/>
                      </a:lnTo>
                      <a:lnTo>
                        <a:pt x="16836" y="19761"/>
                      </a:lnTo>
                      <a:lnTo>
                        <a:pt x="17672" y="19135"/>
                      </a:lnTo>
                      <a:lnTo>
                        <a:pt x="18425" y="18425"/>
                      </a:lnTo>
                      <a:lnTo>
                        <a:pt x="19135" y="17673"/>
                      </a:lnTo>
                      <a:lnTo>
                        <a:pt x="19761" y="16838"/>
                      </a:lnTo>
                      <a:lnTo>
                        <a:pt x="20012" y="16419"/>
                      </a:lnTo>
                      <a:lnTo>
                        <a:pt x="20512" y="15500"/>
                      </a:lnTo>
                      <a:lnTo>
                        <a:pt x="20722" y="14999"/>
                      </a:lnTo>
                      <a:lnTo>
                        <a:pt x="20931" y="14539"/>
                      </a:lnTo>
                      <a:lnTo>
                        <a:pt x="21097" y="14038"/>
                      </a:lnTo>
                      <a:lnTo>
                        <a:pt x="21266" y="13494"/>
                      </a:lnTo>
                      <a:lnTo>
                        <a:pt x="21350" y="12993"/>
                      </a:lnTo>
                      <a:lnTo>
                        <a:pt x="21475" y="12449"/>
                      </a:lnTo>
                      <a:lnTo>
                        <a:pt x="21516" y="11907"/>
                      </a:lnTo>
                      <a:lnTo>
                        <a:pt x="21557" y="11364"/>
                      </a:lnTo>
                      <a:lnTo>
                        <a:pt x="21600" y="10820"/>
                      </a:lnTo>
                      <a:lnTo>
                        <a:pt x="21557" y="10236"/>
                      </a:lnTo>
                      <a:lnTo>
                        <a:pt x="21475" y="9149"/>
                      </a:lnTo>
                      <a:lnTo>
                        <a:pt x="21350" y="8648"/>
                      </a:lnTo>
                      <a:lnTo>
                        <a:pt x="21266" y="8104"/>
                      </a:lnTo>
                      <a:lnTo>
                        <a:pt x="21097" y="7603"/>
                      </a:lnTo>
                      <a:lnTo>
                        <a:pt x="20931" y="7102"/>
                      </a:lnTo>
                      <a:lnTo>
                        <a:pt x="20722" y="6601"/>
                      </a:lnTo>
                      <a:lnTo>
                        <a:pt x="20512" y="6142"/>
                      </a:lnTo>
                      <a:lnTo>
                        <a:pt x="19761" y="4762"/>
                      </a:lnTo>
                      <a:lnTo>
                        <a:pt x="19135" y="3927"/>
                      </a:lnTo>
                      <a:lnTo>
                        <a:pt x="18425" y="3175"/>
                      </a:lnTo>
                      <a:lnTo>
                        <a:pt x="17672" y="2463"/>
                      </a:lnTo>
                      <a:lnTo>
                        <a:pt x="16836" y="1837"/>
                      </a:lnTo>
                      <a:lnTo>
                        <a:pt x="15917" y="1336"/>
                      </a:lnTo>
                      <a:lnTo>
                        <a:pt x="15459" y="1086"/>
                      </a:lnTo>
                      <a:lnTo>
                        <a:pt x="14999" y="877"/>
                      </a:lnTo>
                      <a:lnTo>
                        <a:pt x="14497" y="667"/>
                      </a:lnTo>
                      <a:lnTo>
                        <a:pt x="13996" y="501"/>
                      </a:lnTo>
                      <a:lnTo>
                        <a:pt x="13495" y="376"/>
                      </a:lnTo>
                      <a:lnTo>
                        <a:pt x="12951" y="250"/>
                      </a:lnTo>
                      <a:lnTo>
                        <a:pt x="12450" y="125"/>
                      </a:lnTo>
                      <a:lnTo>
                        <a:pt x="11906" y="82"/>
                      </a:lnTo>
                      <a:lnTo>
                        <a:pt x="11364" y="41"/>
                      </a:lnTo>
                      <a:lnTo>
                        <a:pt x="10779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31" name="Shape 831"/>
                <p:cNvSpPr/>
                <p:nvPr/>
              </p:nvSpPr>
              <p:spPr>
                <a:xfrm>
                  <a:off x="30720" y="30720"/>
                  <a:ext cx="203149" cy="2031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73" y="0"/>
                      </a:moveTo>
                      <a:lnTo>
                        <a:pt x="9685" y="54"/>
                      </a:lnTo>
                      <a:lnTo>
                        <a:pt x="8597" y="217"/>
                      </a:lnTo>
                      <a:lnTo>
                        <a:pt x="7563" y="489"/>
                      </a:lnTo>
                      <a:lnTo>
                        <a:pt x="6582" y="871"/>
                      </a:lnTo>
                      <a:lnTo>
                        <a:pt x="5657" y="1305"/>
                      </a:lnTo>
                      <a:lnTo>
                        <a:pt x="4788" y="1850"/>
                      </a:lnTo>
                      <a:lnTo>
                        <a:pt x="3917" y="2502"/>
                      </a:lnTo>
                      <a:lnTo>
                        <a:pt x="3155" y="3210"/>
                      </a:lnTo>
                      <a:lnTo>
                        <a:pt x="2446" y="3972"/>
                      </a:lnTo>
                      <a:lnTo>
                        <a:pt x="1850" y="4787"/>
                      </a:lnTo>
                      <a:lnTo>
                        <a:pt x="1305" y="5659"/>
                      </a:lnTo>
                      <a:lnTo>
                        <a:pt x="869" y="6637"/>
                      </a:lnTo>
                      <a:lnTo>
                        <a:pt x="489" y="7618"/>
                      </a:lnTo>
                      <a:lnTo>
                        <a:pt x="217" y="8650"/>
                      </a:lnTo>
                      <a:lnTo>
                        <a:pt x="54" y="9684"/>
                      </a:lnTo>
                      <a:lnTo>
                        <a:pt x="0" y="10826"/>
                      </a:lnTo>
                      <a:lnTo>
                        <a:pt x="54" y="11916"/>
                      </a:lnTo>
                      <a:lnTo>
                        <a:pt x="217" y="13004"/>
                      </a:lnTo>
                      <a:lnTo>
                        <a:pt x="489" y="14036"/>
                      </a:lnTo>
                      <a:lnTo>
                        <a:pt x="869" y="15017"/>
                      </a:lnTo>
                      <a:lnTo>
                        <a:pt x="1305" y="15941"/>
                      </a:lnTo>
                      <a:lnTo>
                        <a:pt x="1850" y="16813"/>
                      </a:lnTo>
                      <a:lnTo>
                        <a:pt x="2446" y="17682"/>
                      </a:lnTo>
                      <a:lnTo>
                        <a:pt x="3155" y="18443"/>
                      </a:lnTo>
                      <a:lnTo>
                        <a:pt x="3917" y="19152"/>
                      </a:lnTo>
                      <a:lnTo>
                        <a:pt x="4788" y="19750"/>
                      </a:lnTo>
                      <a:lnTo>
                        <a:pt x="5657" y="20293"/>
                      </a:lnTo>
                      <a:lnTo>
                        <a:pt x="6582" y="20729"/>
                      </a:lnTo>
                      <a:lnTo>
                        <a:pt x="7563" y="21111"/>
                      </a:lnTo>
                      <a:lnTo>
                        <a:pt x="8597" y="21381"/>
                      </a:lnTo>
                      <a:lnTo>
                        <a:pt x="9685" y="21544"/>
                      </a:lnTo>
                      <a:lnTo>
                        <a:pt x="10773" y="21600"/>
                      </a:lnTo>
                      <a:lnTo>
                        <a:pt x="11915" y="21544"/>
                      </a:lnTo>
                      <a:lnTo>
                        <a:pt x="12949" y="21381"/>
                      </a:lnTo>
                      <a:lnTo>
                        <a:pt x="13984" y="21111"/>
                      </a:lnTo>
                      <a:lnTo>
                        <a:pt x="14962" y="20729"/>
                      </a:lnTo>
                      <a:lnTo>
                        <a:pt x="15941" y="20293"/>
                      </a:lnTo>
                      <a:lnTo>
                        <a:pt x="16812" y="19750"/>
                      </a:lnTo>
                      <a:lnTo>
                        <a:pt x="17630" y="19152"/>
                      </a:lnTo>
                      <a:lnTo>
                        <a:pt x="18389" y="18443"/>
                      </a:lnTo>
                      <a:lnTo>
                        <a:pt x="19098" y="17682"/>
                      </a:lnTo>
                      <a:lnTo>
                        <a:pt x="19750" y="16813"/>
                      </a:lnTo>
                      <a:lnTo>
                        <a:pt x="20295" y="15941"/>
                      </a:lnTo>
                      <a:lnTo>
                        <a:pt x="20731" y="15017"/>
                      </a:lnTo>
                      <a:lnTo>
                        <a:pt x="21111" y="14036"/>
                      </a:lnTo>
                      <a:lnTo>
                        <a:pt x="21383" y="13004"/>
                      </a:lnTo>
                      <a:lnTo>
                        <a:pt x="21546" y="11916"/>
                      </a:lnTo>
                      <a:lnTo>
                        <a:pt x="21600" y="10826"/>
                      </a:lnTo>
                      <a:lnTo>
                        <a:pt x="21546" y="9684"/>
                      </a:lnTo>
                      <a:lnTo>
                        <a:pt x="21383" y="8650"/>
                      </a:lnTo>
                      <a:lnTo>
                        <a:pt x="21111" y="7618"/>
                      </a:lnTo>
                      <a:lnTo>
                        <a:pt x="20731" y="6637"/>
                      </a:lnTo>
                      <a:lnTo>
                        <a:pt x="20295" y="5659"/>
                      </a:lnTo>
                      <a:lnTo>
                        <a:pt x="19750" y="4787"/>
                      </a:lnTo>
                      <a:lnTo>
                        <a:pt x="19098" y="3972"/>
                      </a:lnTo>
                      <a:lnTo>
                        <a:pt x="18389" y="3210"/>
                      </a:lnTo>
                      <a:lnTo>
                        <a:pt x="17630" y="2502"/>
                      </a:lnTo>
                      <a:lnTo>
                        <a:pt x="16812" y="1850"/>
                      </a:lnTo>
                      <a:lnTo>
                        <a:pt x="15941" y="1305"/>
                      </a:lnTo>
                      <a:lnTo>
                        <a:pt x="14962" y="871"/>
                      </a:lnTo>
                      <a:lnTo>
                        <a:pt x="13984" y="489"/>
                      </a:lnTo>
                      <a:lnTo>
                        <a:pt x="12949" y="217"/>
                      </a:lnTo>
                      <a:lnTo>
                        <a:pt x="11915" y="54"/>
                      </a:lnTo>
                      <a:lnTo>
                        <a:pt x="10773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32" name="Shape 832"/>
                <p:cNvSpPr/>
                <p:nvPr/>
              </p:nvSpPr>
              <p:spPr>
                <a:xfrm>
                  <a:off x="60894" y="61419"/>
                  <a:ext cx="71149" cy="711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159" y="19271"/>
                      </a:lnTo>
                      <a:lnTo>
                        <a:pt x="472" y="17254"/>
                      </a:lnTo>
                      <a:lnTo>
                        <a:pt x="938" y="15079"/>
                      </a:lnTo>
                      <a:lnTo>
                        <a:pt x="1710" y="13209"/>
                      </a:lnTo>
                      <a:lnTo>
                        <a:pt x="2641" y="11192"/>
                      </a:lnTo>
                      <a:lnTo>
                        <a:pt x="3732" y="9482"/>
                      </a:lnTo>
                      <a:lnTo>
                        <a:pt x="4976" y="7772"/>
                      </a:lnTo>
                      <a:lnTo>
                        <a:pt x="6373" y="6215"/>
                      </a:lnTo>
                      <a:lnTo>
                        <a:pt x="7929" y="4818"/>
                      </a:lnTo>
                      <a:lnTo>
                        <a:pt x="9633" y="3573"/>
                      </a:lnTo>
                      <a:lnTo>
                        <a:pt x="11342" y="2489"/>
                      </a:lnTo>
                      <a:lnTo>
                        <a:pt x="13211" y="1557"/>
                      </a:lnTo>
                      <a:lnTo>
                        <a:pt x="15227" y="932"/>
                      </a:lnTo>
                      <a:lnTo>
                        <a:pt x="17249" y="313"/>
                      </a:lnTo>
                      <a:lnTo>
                        <a:pt x="19425" y="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33" name="Shape 833"/>
                <p:cNvSpPr/>
                <p:nvPr/>
              </p:nvSpPr>
              <p:spPr>
                <a:xfrm>
                  <a:off x="213402" y="221093"/>
                  <a:ext cx="129480" cy="1289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3601"/>
                      </a:moveTo>
                      <a:lnTo>
                        <a:pt x="17418" y="21086"/>
                      </a:lnTo>
                      <a:lnTo>
                        <a:pt x="17930" y="21431"/>
                      </a:lnTo>
                      <a:lnTo>
                        <a:pt x="18270" y="21516"/>
                      </a:lnTo>
                      <a:lnTo>
                        <a:pt x="18613" y="21600"/>
                      </a:lnTo>
                      <a:lnTo>
                        <a:pt x="18953" y="21516"/>
                      </a:lnTo>
                      <a:lnTo>
                        <a:pt x="19209" y="21431"/>
                      </a:lnTo>
                      <a:lnTo>
                        <a:pt x="19549" y="21259"/>
                      </a:lnTo>
                      <a:lnTo>
                        <a:pt x="19809" y="21086"/>
                      </a:lnTo>
                      <a:lnTo>
                        <a:pt x="21344" y="19545"/>
                      </a:lnTo>
                      <a:lnTo>
                        <a:pt x="21516" y="19200"/>
                      </a:lnTo>
                      <a:lnTo>
                        <a:pt x="21600" y="18858"/>
                      </a:lnTo>
                      <a:lnTo>
                        <a:pt x="21600" y="18256"/>
                      </a:lnTo>
                      <a:lnTo>
                        <a:pt x="21516" y="17915"/>
                      </a:lnTo>
                      <a:lnTo>
                        <a:pt x="21344" y="17658"/>
                      </a:lnTo>
                      <a:lnTo>
                        <a:pt x="21088" y="17317"/>
                      </a:lnTo>
                      <a:lnTo>
                        <a:pt x="3758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835" name="Shape 835"/>
              <p:cNvSpPr/>
              <p:nvPr/>
            </p:nvSpPr>
            <p:spPr>
              <a:xfrm>
                <a:off x="1711386" y="21"/>
                <a:ext cx="248703" cy="4309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46" y="0"/>
                    </a:moveTo>
                    <a:lnTo>
                      <a:pt x="2356" y="0"/>
                    </a:lnTo>
                    <a:lnTo>
                      <a:pt x="1867" y="25"/>
                    </a:lnTo>
                    <a:lnTo>
                      <a:pt x="1422" y="102"/>
                    </a:lnTo>
                    <a:lnTo>
                      <a:pt x="1022" y="231"/>
                    </a:lnTo>
                    <a:lnTo>
                      <a:pt x="666" y="384"/>
                    </a:lnTo>
                    <a:lnTo>
                      <a:pt x="400" y="590"/>
                    </a:lnTo>
                    <a:lnTo>
                      <a:pt x="177" y="821"/>
                    </a:lnTo>
                    <a:lnTo>
                      <a:pt x="44" y="1078"/>
                    </a:lnTo>
                    <a:lnTo>
                      <a:pt x="0" y="1360"/>
                    </a:lnTo>
                    <a:lnTo>
                      <a:pt x="0" y="20240"/>
                    </a:lnTo>
                    <a:lnTo>
                      <a:pt x="44" y="20522"/>
                    </a:lnTo>
                    <a:lnTo>
                      <a:pt x="177" y="20778"/>
                    </a:lnTo>
                    <a:lnTo>
                      <a:pt x="400" y="21010"/>
                    </a:lnTo>
                    <a:lnTo>
                      <a:pt x="666" y="21214"/>
                    </a:lnTo>
                    <a:lnTo>
                      <a:pt x="1022" y="21369"/>
                    </a:lnTo>
                    <a:lnTo>
                      <a:pt x="1422" y="21497"/>
                    </a:lnTo>
                    <a:lnTo>
                      <a:pt x="1867" y="21574"/>
                    </a:lnTo>
                    <a:lnTo>
                      <a:pt x="2356" y="21600"/>
                    </a:lnTo>
                    <a:lnTo>
                      <a:pt x="19246" y="21600"/>
                    </a:lnTo>
                    <a:lnTo>
                      <a:pt x="19733" y="21574"/>
                    </a:lnTo>
                    <a:lnTo>
                      <a:pt x="20178" y="21497"/>
                    </a:lnTo>
                    <a:lnTo>
                      <a:pt x="20578" y="21369"/>
                    </a:lnTo>
                    <a:lnTo>
                      <a:pt x="20934" y="21214"/>
                    </a:lnTo>
                    <a:lnTo>
                      <a:pt x="21200" y="21010"/>
                    </a:lnTo>
                    <a:lnTo>
                      <a:pt x="21423" y="20778"/>
                    </a:lnTo>
                    <a:lnTo>
                      <a:pt x="21556" y="20522"/>
                    </a:lnTo>
                    <a:lnTo>
                      <a:pt x="21600" y="20240"/>
                    </a:lnTo>
                    <a:lnTo>
                      <a:pt x="21600" y="1360"/>
                    </a:lnTo>
                    <a:lnTo>
                      <a:pt x="21556" y="1078"/>
                    </a:lnTo>
                    <a:lnTo>
                      <a:pt x="21423" y="821"/>
                    </a:lnTo>
                    <a:lnTo>
                      <a:pt x="21200" y="590"/>
                    </a:lnTo>
                    <a:lnTo>
                      <a:pt x="20934" y="384"/>
                    </a:lnTo>
                    <a:lnTo>
                      <a:pt x="20578" y="231"/>
                    </a:lnTo>
                    <a:lnTo>
                      <a:pt x="20178" y="102"/>
                    </a:lnTo>
                    <a:lnTo>
                      <a:pt x="19733" y="25"/>
                    </a:lnTo>
                    <a:lnTo>
                      <a:pt x="19246" y="0"/>
                    </a:lnTo>
                    <a:close/>
                    <a:moveTo>
                      <a:pt x="10134" y="1026"/>
                    </a:moveTo>
                    <a:lnTo>
                      <a:pt x="11466" y="1026"/>
                    </a:lnTo>
                    <a:lnTo>
                      <a:pt x="11689" y="1051"/>
                    </a:lnTo>
                    <a:lnTo>
                      <a:pt x="11822" y="1129"/>
                    </a:lnTo>
                    <a:lnTo>
                      <a:pt x="11955" y="1206"/>
                    </a:lnTo>
                    <a:lnTo>
                      <a:pt x="12001" y="1333"/>
                    </a:lnTo>
                    <a:lnTo>
                      <a:pt x="11955" y="1437"/>
                    </a:lnTo>
                    <a:lnTo>
                      <a:pt x="11822" y="1539"/>
                    </a:lnTo>
                    <a:lnTo>
                      <a:pt x="11689" y="1590"/>
                    </a:lnTo>
                    <a:lnTo>
                      <a:pt x="11466" y="1616"/>
                    </a:lnTo>
                    <a:lnTo>
                      <a:pt x="10134" y="1616"/>
                    </a:lnTo>
                    <a:lnTo>
                      <a:pt x="9911" y="1590"/>
                    </a:lnTo>
                    <a:lnTo>
                      <a:pt x="9778" y="1539"/>
                    </a:lnTo>
                    <a:lnTo>
                      <a:pt x="9645" y="1437"/>
                    </a:lnTo>
                    <a:lnTo>
                      <a:pt x="9601" y="1333"/>
                    </a:lnTo>
                    <a:lnTo>
                      <a:pt x="9645" y="1206"/>
                    </a:lnTo>
                    <a:lnTo>
                      <a:pt x="9778" y="1129"/>
                    </a:lnTo>
                    <a:lnTo>
                      <a:pt x="9911" y="1051"/>
                    </a:lnTo>
                    <a:lnTo>
                      <a:pt x="10134" y="1026"/>
                    </a:lnTo>
                    <a:close/>
                    <a:moveTo>
                      <a:pt x="10800" y="20471"/>
                    </a:moveTo>
                    <a:lnTo>
                      <a:pt x="10490" y="20446"/>
                    </a:lnTo>
                    <a:lnTo>
                      <a:pt x="10178" y="20394"/>
                    </a:lnTo>
                    <a:lnTo>
                      <a:pt x="9911" y="20317"/>
                    </a:lnTo>
                    <a:lnTo>
                      <a:pt x="9689" y="20215"/>
                    </a:lnTo>
                    <a:lnTo>
                      <a:pt x="9512" y="20086"/>
                    </a:lnTo>
                    <a:lnTo>
                      <a:pt x="9378" y="19933"/>
                    </a:lnTo>
                    <a:lnTo>
                      <a:pt x="9289" y="19753"/>
                    </a:lnTo>
                    <a:lnTo>
                      <a:pt x="9245" y="19573"/>
                    </a:lnTo>
                    <a:lnTo>
                      <a:pt x="9289" y="19393"/>
                    </a:lnTo>
                    <a:lnTo>
                      <a:pt x="9378" y="19214"/>
                    </a:lnTo>
                    <a:lnTo>
                      <a:pt x="9512" y="19060"/>
                    </a:lnTo>
                    <a:lnTo>
                      <a:pt x="9689" y="18932"/>
                    </a:lnTo>
                    <a:lnTo>
                      <a:pt x="9911" y="18829"/>
                    </a:lnTo>
                    <a:lnTo>
                      <a:pt x="10178" y="18752"/>
                    </a:lnTo>
                    <a:lnTo>
                      <a:pt x="10490" y="18701"/>
                    </a:lnTo>
                    <a:lnTo>
                      <a:pt x="10800" y="18675"/>
                    </a:lnTo>
                    <a:lnTo>
                      <a:pt x="11112" y="18701"/>
                    </a:lnTo>
                    <a:lnTo>
                      <a:pt x="11422" y="18752"/>
                    </a:lnTo>
                    <a:lnTo>
                      <a:pt x="11689" y="18829"/>
                    </a:lnTo>
                    <a:lnTo>
                      <a:pt x="11911" y="18932"/>
                    </a:lnTo>
                    <a:lnTo>
                      <a:pt x="12088" y="19060"/>
                    </a:lnTo>
                    <a:lnTo>
                      <a:pt x="12223" y="19214"/>
                    </a:lnTo>
                    <a:lnTo>
                      <a:pt x="12311" y="19393"/>
                    </a:lnTo>
                    <a:lnTo>
                      <a:pt x="12357" y="19573"/>
                    </a:lnTo>
                    <a:lnTo>
                      <a:pt x="12311" y="19753"/>
                    </a:lnTo>
                    <a:lnTo>
                      <a:pt x="12223" y="19933"/>
                    </a:lnTo>
                    <a:lnTo>
                      <a:pt x="12088" y="20086"/>
                    </a:lnTo>
                    <a:lnTo>
                      <a:pt x="11911" y="20215"/>
                    </a:lnTo>
                    <a:lnTo>
                      <a:pt x="11689" y="20317"/>
                    </a:lnTo>
                    <a:lnTo>
                      <a:pt x="11422" y="20394"/>
                    </a:lnTo>
                    <a:lnTo>
                      <a:pt x="11112" y="20446"/>
                    </a:lnTo>
                    <a:lnTo>
                      <a:pt x="10800" y="20471"/>
                    </a:lnTo>
                    <a:close/>
                    <a:moveTo>
                      <a:pt x="19246" y="17547"/>
                    </a:moveTo>
                    <a:lnTo>
                      <a:pt x="2356" y="17547"/>
                    </a:lnTo>
                    <a:lnTo>
                      <a:pt x="2356" y="2693"/>
                    </a:lnTo>
                    <a:lnTo>
                      <a:pt x="19246" y="2693"/>
                    </a:lnTo>
                    <a:lnTo>
                      <a:pt x="19246" y="17547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48" name="Group 848"/>
            <p:cNvGrpSpPr/>
            <p:nvPr/>
          </p:nvGrpSpPr>
          <p:grpSpPr>
            <a:xfrm>
              <a:off x="417749" y="3131010"/>
              <a:ext cx="2080345" cy="329077"/>
              <a:chOff x="21" y="0"/>
              <a:chExt cx="2080344" cy="329076"/>
            </a:xfrm>
          </p:grpSpPr>
          <p:grpSp>
            <p:nvGrpSpPr>
              <p:cNvPr id="839" name="Group 839"/>
              <p:cNvGrpSpPr/>
              <p:nvPr/>
            </p:nvGrpSpPr>
            <p:grpSpPr>
              <a:xfrm>
                <a:off x="21" y="2815"/>
                <a:ext cx="434980" cy="323447"/>
                <a:chOff x="21" y="0"/>
                <a:chExt cx="434978" cy="323445"/>
              </a:xfrm>
            </p:grpSpPr>
            <p:sp>
              <p:nvSpPr>
                <p:cNvPr id="837" name="Shape 837"/>
                <p:cNvSpPr/>
                <p:nvPr/>
              </p:nvSpPr>
              <p:spPr>
                <a:xfrm>
                  <a:off x="21" y="-1"/>
                  <a:ext cx="293229" cy="2932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620" y="8933"/>
                      </a:moveTo>
                      <a:lnTo>
                        <a:pt x="18357" y="8707"/>
                      </a:lnTo>
                      <a:lnTo>
                        <a:pt x="18244" y="8256"/>
                      </a:lnTo>
                      <a:lnTo>
                        <a:pt x="18057" y="7804"/>
                      </a:lnTo>
                      <a:lnTo>
                        <a:pt x="17868" y="7352"/>
                      </a:lnTo>
                      <a:lnTo>
                        <a:pt x="17642" y="6937"/>
                      </a:lnTo>
                      <a:lnTo>
                        <a:pt x="19037" y="5165"/>
                      </a:lnTo>
                      <a:lnTo>
                        <a:pt x="19150" y="5015"/>
                      </a:lnTo>
                      <a:lnTo>
                        <a:pt x="19226" y="4826"/>
                      </a:lnTo>
                      <a:lnTo>
                        <a:pt x="19263" y="4637"/>
                      </a:lnTo>
                      <a:lnTo>
                        <a:pt x="19263" y="4411"/>
                      </a:lnTo>
                      <a:lnTo>
                        <a:pt x="19226" y="4222"/>
                      </a:lnTo>
                      <a:lnTo>
                        <a:pt x="19187" y="4033"/>
                      </a:lnTo>
                      <a:lnTo>
                        <a:pt x="19074" y="3846"/>
                      </a:lnTo>
                      <a:lnTo>
                        <a:pt x="18961" y="3694"/>
                      </a:lnTo>
                      <a:lnTo>
                        <a:pt x="17905" y="2639"/>
                      </a:lnTo>
                      <a:lnTo>
                        <a:pt x="17755" y="2526"/>
                      </a:lnTo>
                      <a:lnTo>
                        <a:pt x="17566" y="2413"/>
                      </a:lnTo>
                      <a:lnTo>
                        <a:pt x="17378" y="2337"/>
                      </a:lnTo>
                      <a:lnTo>
                        <a:pt x="16963" y="2337"/>
                      </a:lnTo>
                      <a:lnTo>
                        <a:pt x="16774" y="2376"/>
                      </a:lnTo>
                      <a:lnTo>
                        <a:pt x="16587" y="2450"/>
                      </a:lnTo>
                      <a:lnTo>
                        <a:pt x="16435" y="2563"/>
                      </a:lnTo>
                      <a:lnTo>
                        <a:pt x="14664" y="3959"/>
                      </a:lnTo>
                      <a:lnTo>
                        <a:pt x="14249" y="3732"/>
                      </a:lnTo>
                      <a:lnTo>
                        <a:pt x="13796" y="3544"/>
                      </a:lnTo>
                      <a:lnTo>
                        <a:pt x="13344" y="3355"/>
                      </a:lnTo>
                      <a:lnTo>
                        <a:pt x="12892" y="3204"/>
                      </a:lnTo>
                      <a:lnTo>
                        <a:pt x="12627" y="981"/>
                      </a:lnTo>
                      <a:lnTo>
                        <a:pt x="12590" y="792"/>
                      </a:lnTo>
                      <a:lnTo>
                        <a:pt x="12514" y="604"/>
                      </a:lnTo>
                      <a:lnTo>
                        <a:pt x="12401" y="453"/>
                      </a:lnTo>
                      <a:lnTo>
                        <a:pt x="12288" y="302"/>
                      </a:lnTo>
                      <a:lnTo>
                        <a:pt x="12099" y="189"/>
                      </a:lnTo>
                      <a:lnTo>
                        <a:pt x="11949" y="76"/>
                      </a:lnTo>
                      <a:lnTo>
                        <a:pt x="11723" y="39"/>
                      </a:lnTo>
                      <a:lnTo>
                        <a:pt x="11534" y="0"/>
                      </a:lnTo>
                      <a:lnTo>
                        <a:pt x="10027" y="0"/>
                      </a:lnTo>
                      <a:lnTo>
                        <a:pt x="9838" y="39"/>
                      </a:lnTo>
                      <a:lnTo>
                        <a:pt x="9649" y="76"/>
                      </a:lnTo>
                      <a:lnTo>
                        <a:pt x="9462" y="189"/>
                      </a:lnTo>
                      <a:lnTo>
                        <a:pt x="9310" y="302"/>
                      </a:lnTo>
                      <a:lnTo>
                        <a:pt x="9160" y="453"/>
                      </a:lnTo>
                      <a:lnTo>
                        <a:pt x="9047" y="604"/>
                      </a:lnTo>
                      <a:lnTo>
                        <a:pt x="8971" y="792"/>
                      </a:lnTo>
                      <a:lnTo>
                        <a:pt x="8934" y="981"/>
                      </a:lnTo>
                      <a:lnTo>
                        <a:pt x="8669" y="3204"/>
                      </a:lnTo>
                      <a:lnTo>
                        <a:pt x="8217" y="3355"/>
                      </a:lnTo>
                      <a:lnTo>
                        <a:pt x="7765" y="3544"/>
                      </a:lnTo>
                      <a:lnTo>
                        <a:pt x="7351" y="3732"/>
                      </a:lnTo>
                      <a:lnTo>
                        <a:pt x="6936" y="3959"/>
                      </a:lnTo>
                      <a:lnTo>
                        <a:pt x="5164" y="2563"/>
                      </a:lnTo>
                      <a:lnTo>
                        <a:pt x="4975" y="2450"/>
                      </a:lnTo>
                      <a:lnTo>
                        <a:pt x="4787" y="2376"/>
                      </a:lnTo>
                      <a:lnTo>
                        <a:pt x="4599" y="2337"/>
                      </a:lnTo>
                      <a:lnTo>
                        <a:pt x="4221" y="2337"/>
                      </a:lnTo>
                      <a:lnTo>
                        <a:pt x="3995" y="2413"/>
                      </a:lnTo>
                      <a:lnTo>
                        <a:pt x="3845" y="2526"/>
                      </a:lnTo>
                      <a:lnTo>
                        <a:pt x="3693" y="2639"/>
                      </a:lnTo>
                      <a:lnTo>
                        <a:pt x="2638" y="3694"/>
                      </a:lnTo>
                      <a:lnTo>
                        <a:pt x="2487" y="3846"/>
                      </a:lnTo>
                      <a:lnTo>
                        <a:pt x="2412" y="4033"/>
                      </a:lnTo>
                      <a:lnTo>
                        <a:pt x="2337" y="4222"/>
                      </a:lnTo>
                      <a:lnTo>
                        <a:pt x="2299" y="4411"/>
                      </a:lnTo>
                      <a:lnTo>
                        <a:pt x="2299" y="4637"/>
                      </a:lnTo>
                      <a:lnTo>
                        <a:pt x="2337" y="4826"/>
                      </a:lnTo>
                      <a:lnTo>
                        <a:pt x="2412" y="5015"/>
                      </a:lnTo>
                      <a:lnTo>
                        <a:pt x="2525" y="5165"/>
                      </a:lnTo>
                      <a:lnTo>
                        <a:pt x="3919" y="6937"/>
                      </a:lnTo>
                      <a:lnTo>
                        <a:pt x="3693" y="7352"/>
                      </a:lnTo>
                      <a:lnTo>
                        <a:pt x="3506" y="7804"/>
                      </a:lnTo>
                      <a:lnTo>
                        <a:pt x="3354" y="8256"/>
                      </a:lnTo>
                      <a:lnTo>
                        <a:pt x="3204" y="8707"/>
                      </a:lnTo>
                      <a:lnTo>
                        <a:pt x="980" y="8933"/>
                      </a:lnTo>
                      <a:lnTo>
                        <a:pt x="602" y="9085"/>
                      </a:lnTo>
                      <a:lnTo>
                        <a:pt x="413" y="9198"/>
                      </a:lnTo>
                      <a:lnTo>
                        <a:pt x="263" y="9311"/>
                      </a:lnTo>
                      <a:lnTo>
                        <a:pt x="150" y="9500"/>
                      </a:lnTo>
                      <a:lnTo>
                        <a:pt x="74" y="9650"/>
                      </a:lnTo>
                      <a:lnTo>
                        <a:pt x="0" y="9876"/>
                      </a:lnTo>
                      <a:lnTo>
                        <a:pt x="0" y="11761"/>
                      </a:lnTo>
                      <a:lnTo>
                        <a:pt x="74" y="11950"/>
                      </a:lnTo>
                      <a:lnTo>
                        <a:pt x="150" y="12139"/>
                      </a:lnTo>
                      <a:lnTo>
                        <a:pt x="263" y="12289"/>
                      </a:lnTo>
                      <a:lnTo>
                        <a:pt x="413" y="12439"/>
                      </a:lnTo>
                      <a:lnTo>
                        <a:pt x="602" y="12554"/>
                      </a:lnTo>
                      <a:lnTo>
                        <a:pt x="791" y="12628"/>
                      </a:lnTo>
                      <a:lnTo>
                        <a:pt x="980" y="12667"/>
                      </a:lnTo>
                      <a:lnTo>
                        <a:pt x="3204" y="12930"/>
                      </a:lnTo>
                      <a:lnTo>
                        <a:pt x="3354" y="13382"/>
                      </a:lnTo>
                      <a:lnTo>
                        <a:pt x="3506" y="13796"/>
                      </a:lnTo>
                      <a:lnTo>
                        <a:pt x="3693" y="14248"/>
                      </a:lnTo>
                      <a:lnTo>
                        <a:pt x="3919" y="14663"/>
                      </a:lnTo>
                      <a:lnTo>
                        <a:pt x="2525" y="16435"/>
                      </a:lnTo>
                      <a:lnTo>
                        <a:pt x="2412" y="16624"/>
                      </a:lnTo>
                      <a:lnTo>
                        <a:pt x="2337" y="16813"/>
                      </a:lnTo>
                      <a:lnTo>
                        <a:pt x="2299" y="17000"/>
                      </a:lnTo>
                      <a:lnTo>
                        <a:pt x="2299" y="17189"/>
                      </a:lnTo>
                      <a:lnTo>
                        <a:pt x="2337" y="17378"/>
                      </a:lnTo>
                      <a:lnTo>
                        <a:pt x="2412" y="17567"/>
                      </a:lnTo>
                      <a:lnTo>
                        <a:pt x="2487" y="17755"/>
                      </a:lnTo>
                      <a:lnTo>
                        <a:pt x="3693" y="18961"/>
                      </a:lnTo>
                      <a:lnTo>
                        <a:pt x="3845" y="19111"/>
                      </a:lnTo>
                      <a:lnTo>
                        <a:pt x="3995" y="19187"/>
                      </a:lnTo>
                      <a:lnTo>
                        <a:pt x="4221" y="19263"/>
                      </a:lnTo>
                      <a:lnTo>
                        <a:pt x="4410" y="19300"/>
                      </a:lnTo>
                      <a:lnTo>
                        <a:pt x="4599" y="19300"/>
                      </a:lnTo>
                      <a:lnTo>
                        <a:pt x="4787" y="19224"/>
                      </a:lnTo>
                      <a:lnTo>
                        <a:pt x="4975" y="19150"/>
                      </a:lnTo>
                      <a:lnTo>
                        <a:pt x="5164" y="19074"/>
                      </a:lnTo>
                      <a:lnTo>
                        <a:pt x="6936" y="17680"/>
                      </a:lnTo>
                      <a:lnTo>
                        <a:pt x="7351" y="17868"/>
                      </a:lnTo>
                      <a:lnTo>
                        <a:pt x="7765" y="18094"/>
                      </a:lnTo>
                      <a:lnTo>
                        <a:pt x="8217" y="18245"/>
                      </a:lnTo>
                      <a:lnTo>
                        <a:pt x="8669" y="18396"/>
                      </a:lnTo>
                      <a:lnTo>
                        <a:pt x="8934" y="20619"/>
                      </a:lnTo>
                      <a:lnTo>
                        <a:pt x="8971" y="20808"/>
                      </a:lnTo>
                      <a:lnTo>
                        <a:pt x="9047" y="20996"/>
                      </a:lnTo>
                      <a:lnTo>
                        <a:pt x="9160" y="21185"/>
                      </a:lnTo>
                      <a:lnTo>
                        <a:pt x="9310" y="21335"/>
                      </a:lnTo>
                      <a:lnTo>
                        <a:pt x="9462" y="21448"/>
                      </a:lnTo>
                      <a:lnTo>
                        <a:pt x="9649" y="21524"/>
                      </a:lnTo>
                      <a:lnTo>
                        <a:pt x="9838" y="21600"/>
                      </a:lnTo>
                      <a:lnTo>
                        <a:pt x="11723" y="21600"/>
                      </a:lnTo>
                      <a:lnTo>
                        <a:pt x="11949" y="21524"/>
                      </a:lnTo>
                      <a:lnTo>
                        <a:pt x="12099" y="21448"/>
                      </a:lnTo>
                      <a:lnTo>
                        <a:pt x="12288" y="21335"/>
                      </a:lnTo>
                      <a:lnTo>
                        <a:pt x="12401" y="21185"/>
                      </a:lnTo>
                      <a:lnTo>
                        <a:pt x="12514" y="20996"/>
                      </a:lnTo>
                      <a:lnTo>
                        <a:pt x="12590" y="20808"/>
                      </a:lnTo>
                      <a:lnTo>
                        <a:pt x="12627" y="20619"/>
                      </a:lnTo>
                      <a:lnTo>
                        <a:pt x="12892" y="18396"/>
                      </a:lnTo>
                      <a:lnTo>
                        <a:pt x="13344" y="18245"/>
                      </a:lnTo>
                      <a:lnTo>
                        <a:pt x="13796" y="18094"/>
                      </a:lnTo>
                      <a:lnTo>
                        <a:pt x="14249" y="17868"/>
                      </a:lnTo>
                      <a:lnTo>
                        <a:pt x="14664" y="17680"/>
                      </a:lnTo>
                      <a:lnTo>
                        <a:pt x="16435" y="19074"/>
                      </a:lnTo>
                      <a:lnTo>
                        <a:pt x="16587" y="19150"/>
                      </a:lnTo>
                      <a:lnTo>
                        <a:pt x="16774" y="19224"/>
                      </a:lnTo>
                      <a:lnTo>
                        <a:pt x="16963" y="19300"/>
                      </a:lnTo>
                      <a:lnTo>
                        <a:pt x="17189" y="19300"/>
                      </a:lnTo>
                      <a:lnTo>
                        <a:pt x="17378" y="19263"/>
                      </a:lnTo>
                      <a:lnTo>
                        <a:pt x="17755" y="19111"/>
                      </a:lnTo>
                      <a:lnTo>
                        <a:pt x="18961" y="17906"/>
                      </a:lnTo>
                      <a:lnTo>
                        <a:pt x="19074" y="17755"/>
                      </a:lnTo>
                      <a:lnTo>
                        <a:pt x="19187" y="17567"/>
                      </a:lnTo>
                      <a:lnTo>
                        <a:pt x="19226" y="17378"/>
                      </a:lnTo>
                      <a:lnTo>
                        <a:pt x="19263" y="17189"/>
                      </a:lnTo>
                      <a:lnTo>
                        <a:pt x="19263" y="17000"/>
                      </a:lnTo>
                      <a:lnTo>
                        <a:pt x="19226" y="16813"/>
                      </a:lnTo>
                      <a:lnTo>
                        <a:pt x="19150" y="16624"/>
                      </a:lnTo>
                      <a:lnTo>
                        <a:pt x="19037" y="16435"/>
                      </a:lnTo>
                      <a:lnTo>
                        <a:pt x="17642" y="14663"/>
                      </a:lnTo>
                      <a:lnTo>
                        <a:pt x="17868" y="14248"/>
                      </a:lnTo>
                      <a:lnTo>
                        <a:pt x="18057" y="13796"/>
                      </a:lnTo>
                      <a:lnTo>
                        <a:pt x="18244" y="13382"/>
                      </a:lnTo>
                      <a:lnTo>
                        <a:pt x="18357" y="12930"/>
                      </a:lnTo>
                      <a:lnTo>
                        <a:pt x="20620" y="12667"/>
                      </a:lnTo>
                      <a:lnTo>
                        <a:pt x="20808" y="12628"/>
                      </a:lnTo>
                      <a:lnTo>
                        <a:pt x="20996" y="12554"/>
                      </a:lnTo>
                      <a:lnTo>
                        <a:pt x="21148" y="12439"/>
                      </a:lnTo>
                      <a:lnTo>
                        <a:pt x="21298" y="12289"/>
                      </a:lnTo>
                      <a:lnTo>
                        <a:pt x="21411" y="12139"/>
                      </a:lnTo>
                      <a:lnTo>
                        <a:pt x="21524" y="11950"/>
                      </a:lnTo>
                      <a:lnTo>
                        <a:pt x="21563" y="11761"/>
                      </a:lnTo>
                      <a:lnTo>
                        <a:pt x="21600" y="11535"/>
                      </a:lnTo>
                      <a:lnTo>
                        <a:pt x="21600" y="10065"/>
                      </a:lnTo>
                      <a:lnTo>
                        <a:pt x="21563" y="9876"/>
                      </a:lnTo>
                      <a:lnTo>
                        <a:pt x="21524" y="9650"/>
                      </a:lnTo>
                      <a:lnTo>
                        <a:pt x="21411" y="9500"/>
                      </a:lnTo>
                      <a:lnTo>
                        <a:pt x="21298" y="9311"/>
                      </a:lnTo>
                      <a:lnTo>
                        <a:pt x="21148" y="9198"/>
                      </a:lnTo>
                      <a:lnTo>
                        <a:pt x="20996" y="9085"/>
                      </a:lnTo>
                      <a:lnTo>
                        <a:pt x="20808" y="9009"/>
                      </a:lnTo>
                      <a:lnTo>
                        <a:pt x="20620" y="8933"/>
                      </a:lnTo>
                      <a:close/>
                      <a:moveTo>
                        <a:pt x="13268" y="13307"/>
                      </a:moveTo>
                      <a:lnTo>
                        <a:pt x="13005" y="13533"/>
                      </a:lnTo>
                      <a:lnTo>
                        <a:pt x="12740" y="13759"/>
                      </a:lnTo>
                      <a:lnTo>
                        <a:pt x="12440" y="13909"/>
                      </a:lnTo>
                      <a:lnTo>
                        <a:pt x="12099" y="14061"/>
                      </a:lnTo>
                      <a:lnTo>
                        <a:pt x="11799" y="14174"/>
                      </a:lnTo>
                      <a:lnTo>
                        <a:pt x="11459" y="14248"/>
                      </a:lnTo>
                      <a:lnTo>
                        <a:pt x="11120" y="14287"/>
                      </a:lnTo>
                      <a:lnTo>
                        <a:pt x="10781" y="14324"/>
                      </a:lnTo>
                      <a:lnTo>
                        <a:pt x="10442" y="14287"/>
                      </a:lnTo>
                      <a:lnTo>
                        <a:pt x="10103" y="14248"/>
                      </a:lnTo>
                      <a:lnTo>
                        <a:pt x="9801" y="14174"/>
                      </a:lnTo>
                      <a:lnTo>
                        <a:pt x="9462" y="14061"/>
                      </a:lnTo>
                      <a:lnTo>
                        <a:pt x="9160" y="13909"/>
                      </a:lnTo>
                      <a:lnTo>
                        <a:pt x="8858" y="13759"/>
                      </a:lnTo>
                      <a:lnTo>
                        <a:pt x="8556" y="13533"/>
                      </a:lnTo>
                      <a:lnTo>
                        <a:pt x="8293" y="13307"/>
                      </a:lnTo>
                      <a:lnTo>
                        <a:pt x="8066" y="13043"/>
                      </a:lnTo>
                      <a:lnTo>
                        <a:pt x="7840" y="12741"/>
                      </a:lnTo>
                      <a:lnTo>
                        <a:pt x="7690" y="12439"/>
                      </a:lnTo>
                      <a:lnTo>
                        <a:pt x="7538" y="12139"/>
                      </a:lnTo>
                      <a:lnTo>
                        <a:pt x="7425" y="11798"/>
                      </a:lnTo>
                      <a:lnTo>
                        <a:pt x="7351" y="11459"/>
                      </a:lnTo>
                      <a:lnTo>
                        <a:pt x="7275" y="11158"/>
                      </a:lnTo>
                      <a:lnTo>
                        <a:pt x="7275" y="10480"/>
                      </a:lnTo>
                      <a:lnTo>
                        <a:pt x="7351" y="10141"/>
                      </a:lnTo>
                      <a:lnTo>
                        <a:pt x="7425" y="9802"/>
                      </a:lnTo>
                      <a:lnTo>
                        <a:pt x="7538" y="9500"/>
                      </a:lnTo>
                      <a:lnTo>
                        <a:pt x="7690" y="9161"/>
                      </a:lnTo>
                      <a:lnTo>
                        <a:pt x="7840" y="8859"/>
                      </a:lnTo>
                      <a:lnTo>
                        <a:pt x="8066" y="8594"/>
                      </a:lnTo>
                      <a:lnTo>
                        <a:pt x="8293" y="8331"/>
                      </a:lnTo>
                      <a:lnTo>
                        <a:pt x="8556" y="8067"/>
                      </a:lnTo>
                      <a:lnTo>
                        <a:pt x="8858" y="7879"/>
                      </a:lnTo>
                      <a:lnTo>
                        <a:pt x="9160" y="7691"/>
                      </a:lnTo>
                      <a:lnTo>
                        <a:pt x="9462" y="7539"/>
                      </a:lnTo>
                      <a:lnTo>
                        <a:pt x="9801" y="7426"/>
                      </a:lnTo>
                      <a:lnTo>
                        <a:pt x="10103" y="7352"/>
                      </a:lnTo>
                      <a:lnTo>
                        <a:pt x="10442" y="7313"/>
                      </a:lnTo>
                      <a:lnTo>
                        <a:pt x="10781" y="7276"/>
                      </a:lnTo>
                      <a:lnTo>
                        <a:pt x="11120" y="7313"/>
                      </a:lnTo>
                      <a:lnTo>
                        <a:pt x="11459" y="7352"/>
                      </a:lnTo>
                      <a:lnTo>
                        <a:pt x="11799" y="7426"/>
                      </a:lnTo>
                      <a:lnTo>
                        <a:pt x="12099" y="7539"/>
                      </a:lnTo>
                      <a:lnTo>
                        <a:pt x="12440" y="7691"/>
                      </a:lnTo>
                      <a:lnTo>
                        <a:pt x="12740" y="7879"/>
                      </a:lnTo>
                      <a:lnTo>
                        <a:pt x="13005" y="8067"/>
                      </a:lnTo>
                      <a:lnTo>
                        <a:pt x="13268" y="8331"/>
                      </a:lnTo>
                      <a:lnTo>
                        <a:pt x="13533" y="8594"/>
                      </a:lnTo>
                      <a:lnTo>
                        <a:pt x="13722" y="8859"/>
                      </a:lnTo>
                      <a:lnTo>
                        <a:pt x="13909" y="9161"/>
                      </a:lnTo>
                      <a:lnTo>
                        <a:pt x="14061" y="9500"/>
                      </a:lnTo>
                      <a:lnTo>
                        <a:pt x="14174" y="9802"/>
                      </a:lnTo>
                      <a:lnTo>
                        <a:pt x="14249" y="10141"/>
                      </a:lnTo>
                      <a:lnTo>
                        <a:pt x="14286" y="10480"/>
                      </a:lnTo>
                      <a:lnTo>
                        <a:pt x="14286" y="11158"/>
                      </a:lnTo>
                      <a:lnTo>
                        <a:pt x="14249" y="11459"/>
                      </a:lnTo>
                      <a:lnTo>
                        <a:pt x="14174" y="11798"/>
                      </a:lnTo>
                      <a:lnTo>
                        <a:pt x="14061" y="12139"/>
                      </a:lnTo>
                      <a:lnTo>
                        <a:pt x="13909" y="12439"/>
                      </a:lnTo>
                      <a:lnTo>
                        <a:pt x="13722" y="12741"/>
                      </a:lnTo>
                      <a:lnTo>
                        <a:pt x="13533" y="13043"/>
                      </a:lnTo>
                      <a:lnTo>
                        <a:pt x="13268" y="13307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38" name="Shape 838"/>
                <p:cNvSpPr/>
                <p:nvPr/>
              </p:nvSpPr>
              <p:spPr>
                <a:xfrm>
                  <a:off x="268161" y="156605"/>
                  <a:ext cx="166839" cy="1668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45" y="5830"/>
                      </a:moveTo>
                      <a:lnTo>
                        <a:pt x="16698" y="6494"/>
                      </a:lnTo>
                      <a:lnTo>
                        <a:pt x="16366" y="6028"/>
                      </a:lnTo>
                      <a:lnTo>
                        <a:pt x="15969" y="5631"/>
                      </a:lnTo>
                      <a:lnTo>
                        <a:pt x="17030" y="2650"/>
                      </a:lnTo>
                      <a:lnTo>
                        <a:pt x="17095" y="2451"/>
                      </a:lnTo>
                      <a:lnTo>
                        <a:pt x="17095" y="2252"/>
                      </a:lnTo>
                      <a:lnTo>
                        <a:pt x="17030" y="1855"/>
                      </a:lnTo>
                      <a:lnTo>
                        <a:pt x="16763" y="1523"/>
                      </a:lnTo>
                      <a:lnTo>
                        <a:pt x="16633" y="1325"/>
                      </a:lnTo>
                      <a:lnTo>
                        <a:pt x="16499" y="1260"/>
                      </a:lnTo>
                      <a:lnTo>
                        <a:pt x="15106" y="530"/>
                      </a:lnTo>
                      <a:lnTo>
                        <a:pt x="14908" y="462"/>
                      </a:lnTo>
                      <a:lnTo>
                        <a:pt x="14312" y="462"/>
                      </a:lnTo>
                      <a:lnTo>
                        <a:pt x="13915" y="661"/>
                      </a:lnTo>
                      <a:lnTo>
                        <a:pt x="13782" y="794"/>
                      </a:lnTo>
                      <a:lnTo>
                        <a:pt x="13651" y="928"/>
                      </a:lnTo>
                      <a:lnTo>
                        <a:pt x="11926" y="3577"/>
                      </a:lnTo>
                      <a:lnTo>
                        <a:pt x="11330" y="3512"/>
                      </a:lnTo>
                      <a:lnTo>
                        <a:pt x="10800" y="3512"/>
                      </a:lnTo>
                      <a:lnTo>
                        <a:pt x="9475" y="661"/>
                      </a:lnTo>
                      <a:lnTo>
                        <a:pt x="9345" y="462"/>
                      </a:lnTo>
                      <a:lnTo>
                        <a:pt x="9211" y="332"/>
                      </a:lnTo>
                      <a:lnTo>
                        <a:pt x="8879" y="133"/>
                      </a:lnTo>
                      <a:lnTo>
                        <a:pt x="8482" y="0"/>
                      </a:lnTo>
                      <a:lnTo>
                        <a:pt x="8284" y="0"/>
                      </a:lnTo>
                      <a:lnTo>
                        <a:pt x="8085" y="65"/>
                      </a:lnTo>
                      <a:lnTo>
                        <a:pt x="6627" y="530"/>
                      </a:lnTo>
                      <a:lnTo>
                        <a:pt x="6428" y="596"/>
                      </a:lnTo>
                      <a:lnTo>
                        <a:pt x="6230" y="729"/>
                      </a:lnTo>
                      <a:lnTo>
                        <a:pt x="5963" y="1061"/>
                      </a:lnTo>
                      <a:lnTo>
                        <a:pt x="5833" y="1458"/>
                      </a:lnTo>
                      <a:lnTo>
                        <a:pt x="5833" y="1855"/>
                      </a:lnTo>
                      <a:lnTo>
                        <a:pt x="6494" y="4970"/>
                      </a:lnTo>
                      <a:lnTo>
                        <a:pt x="6031" y="5299"/>
                      </a:lnTo>
                      <a:lnTo>
                        <a:pt x="5634" y="5697"/>
                      </a:lnTo>
                      <a:lnTo>
                        <a:pt x="2718" y="4570"/>
                      </a:lnTo>
                      <a:lnTo>
                        <a:pt x="2519" y="4570"/>
                      </a:lnTo>
                      <a:lnTo>
                        <a:pt x="2255" y="4505"/>
                      </a:lnTo>
                      <a:lnTo>
                        <a:pt x="1855" y="4638"/>
                      </a:lnTo>
                      <a:lnTo>
                        <a:pt x="1526" y="4837"/>
                      </a:lnTo>
                      <a:lnTo>
                        <a:pt x="1393" y="4970"/>
                      </a:lnTo>
                      <a:lnTo>
                        <a:pt x="1260" y="5169"/>
                      </a:lnTo>
                      <a:lnTo>
                        <a:pt x="598" y="6494"/>
                      </a:lnTo>
                      <a:lnTo>
                        <a:pt x="530" y="6692"/>
                      </a:lnTo>
                      <a:lnTo>
                        <a:pt x="465" y="6891"/>
                      </a:lnTo>
                      <a:lnTo>
                        <a:pt x="530" y="7353"/>
                      </a:lnTo>
                      <a:lnTo>
                        <a:pt x="664" y="7685"/>
                      </a:lnTo>
                      <a:lnTo>
                        <a:pt x="797" y="7884"/>
                      </a:lnTo>
                      <a:lnTo>
                        <a:pt x="996" y="8017"/>
                      </a:lnTo>
                      <a:lnTo>
                        <a:pt x="3645" y="9739"/>
                      </a:lnTo>
                      <a:lnTo>
                        <a:pt x="3580" y="10270"/>
                      </a:lnTo>
                      <a:lnTo>
                        <a:pt x="3512" y="10865"/>
                      </a:lnTo>
                      <a:lnTo>
                        <a:pt x="664" y="12190"/>
                      </a:lnTo>
                      <a:lnTo>
                        <a:pt x="530" y="12258"/>
                      </a:lnTo>
                      <a:lnTo>
                        <a:pt x="332" y="12389"/>
                      </a:lnTo>
                      <a:lnTo>
                        <a:pt x="133" y="12786"/>
                      </a:lnTo>
                      <a:lnTo>
                        <a:pt x="0" y="13186"/>
                      </a:lnTo>
                      <a:lnTo>
                        <a:pt x="68" y="13384"/>
                      </a:lnTo>
                      <a:lnTo>
                        <a:pt x="68" y="13583"/>
                      </a:lnTo>
                      <a:lnTo>
                        <a:pt x="598" y="15041"/>
                      </a:lnTo>
                      <a:lnTo>
                        <a:pt x="664" y="15172"/>
                      </a:lnTo>
                      <a:lnTo>
                        <a:pt x="797" y="15370"/>
                      </a:lnTo>
                      <a:lnTo>
                        <a:pt x="1061" y="15637"/>
                      </a:lnTo>
                      <a:lnTo>
                        <a:pt x="1458" y="15767"/>
                      </a:lnTo>
                      <a:lnTo>
                        <a:pt x="1855" y="15767"/>
                      </a:lnTo>
                      <a:lnTo>
                        <a:pt x="4970" y="15106"/>
                      </a:lnTo>
                      <a:lnTo>
                        <a:pt x="5302" y="15569"/>
                      </a:lnTo>
                      <a:lnTo>
                        <a:pt x="5699" y="15966"/>
                      </a:lnTo>
                      <a:lnTo>
                        <a:pt x="4638" y="18948"/>
                      </a:lnTo>
                      <a:lnTo>
                        <a:pt x="4573" y="19149"/>
                      </a:lnTo>
                      <a:lnTo>
                        <a:pt x="4573" y="19348"/>
                      </a:lnTo>
                      <a:lnTo>
                        <a:pt x="4638" y="19745"/>
                      </a:lnTo>
                      <a:lnTo>
                        <a:pt x="4837" y="20074"/>
                      </a:lnTo>
                      <a:lnTo>
                        <a:pt x="5035" y="20207"/>
                      </a:lnTo>
                      <a:lnTo>
                        <a:pt x="5169" y="20340"/>
                      </a:lnTo>
                      <a:lnTo>
                        <a:pt x="6562" y="21002"/>
                      </a:lnTo>
                      <a:lnTo>
                        <a:pt x="6760" y="21135"/>
                      </a:lnTo>
                      <a:lnTo>
                        <a:pt x="7356" y="21135"/>
                      </a:lnTo>
                      <a:lnTo>
                        <a:pt x="7753" y="20936"/>
                      </a:lnTo>
                      <a:lnTo>
                        <a:pt x="8017" y="20672"/>
                      </a:lnTo>
                      <a:lnTo>
                        <a:pt x="9742" y="18020"/>
                      </a:lnTo>
                      <a:lnTo>
                        <a:pt x="10338" y="18088"/>
                      </a:lnTo>
                      <a:lnTo>
                        <a:pt x="10868" y="18088"/>
                      </a:lnTo>
                      <a:lnTo>
                        <a:pt x="12193" y="20936"/>
                      </a:lnTo>
                      <a:lnTo>
                        <a:pt x="12326" y="21135"/>
                      </a:lnTo>
                      <a:lnTo>
                        <a:pt x="12457" y="21268"/>
                      </a:lnTo>
                      <a:lnTo>
                        <a:pt x="12789" y="21467"/>
                      </a:lnTo>
                      <a:lnTo>
                        <a:pt x="13186" y="21600"/>
                      </a:lnTo>
                      <a:lnTo>
                        <a:pt x="13384" y="21600"/>
                      </a:lnTo>
                      <a:lnTo>
                        <a:pt x="13583" y="21532"/>
                      </a:lnTo>
                      <a:lnTo>
                        <a:pt x="15041" y="21070"/>
                      </a:lnTo>
                      <a:lnTo>
                        <a:pt x="15240" y="21002"/>
                      </a:lnTo>
                      <a:lnTo>
                        <a:pt x="15373" y="20871"/>
                      </a:lnTo>
                      <a:lnTo>
                        <a:pt x="15637" y="20539"/>
                      </a:lnTo>
                      <a:lnTo>
                        <a:pt x="15835" y="20142"/>
                      </a:lnTo>
                      <a:lnTo>
                        <a:pt x="15835" y="19745"/>
                      </a:lnTo>
                      <a:lnTo>
                        <a:pt x="15174" y="16630"/>
                      </a:lnTo>
                      <a:lnTo>
                        <a:pt x="15572" y="16298"/>
                      </a:lnTo>
                      <a:lnTo>
                        <a:pt x="16034" y="15901"/>
                      </a:lnTo>
                      <a:lnTo>
                        <a:pt x="18950" y="17027"/>
                      </a:lnTo>
                      <a:lnTo>
                        <a:pt x="19149" y="17027"/>
                      </a:lnTo>
                      <a:lnTo>
                        <a:pt x="19348" y="17095"/>
                      </a:lnTo>
                      <a:lnTo>
                        <a:pt x="19745" y="16962"/>
                      </a:lnTo>
                      <a:lnTo>
                        <a:pt x="20142" y="16763"/>
                      </a:lnTo>
                      <a:lnTo>
                        <a:pt x="20275" y="16630"/>
                      </a:lnTo>
                      <a:lnTo>
                        <a:pt x="20408" y="16431"/>
                      </a:lnTo>
                      <a:lnTo>
                        <a:pt x="21070" y="15041"/>
                      </a:lnTo>
                      <a:lnTo>
                        <a:pt x="21138" y="14908"/>
                      </a:lnTo>
                      <a:lnTo>
                        <a:pt x="21203" y="14641"/>
                      </a:lnTo>
                      <a:lnTo>
                        <a:pt x="21138" y="14244"/>
                      </a:lnTo>
                      <a:lnTo>
                        <a:pt x="20939" y="13912"/>
                      </a:lnTo>
                      <a:lnTo>
                        <a:pt x="20806" y="13714"/>
                      </a:lnTo>
                      <a:lnTo>
                        <a:pt x="20672" y="13583"/>
                      </a:lnTo>
                      <a:lnTo>
                        <a:pt x="18023" y="11858"/>
                      </a:lnTo>
                      <a:lnTo>
                        <a:pt x="18088" y="11330"/>
                      </a:lnTo>
                      <a:lnTo>
                        <a:pt x="18088" y="10732"/>
                      </a:lnTo>
                      <a:lnTo>
                        <a:pt x="20939" y="9407"/>
                      </a:lnTo>
                      <a:lnTo>
                        <a:pt x="21138" y="9342"/>
                      </a:lnTo>
                      <a:lnTo>
                        <a:pt x="21336" y="9209"/>
                      </a:lnTo>
                      <a:lnTo>
                        <a:pt x="21535" y="8811"/>
                      </a:lnTo>
                      <a:lnTo>
                        <a:pt x="21600" y="8414"/>
                      </a:lnTo>
                      <a:lnTo>
                        <a:pt x="21600" y="8017"/>
                      </a:lnTo>
                      <a:lnTo>
                        <a:pt x="21070" y="6559"/>
                      </a:lnTo>
                      <a:lnTo>
                        <a:pt x="21004" y="6360"/>
                      </a:lnTo>
                      <a:lnTo>
                        <a:pt x="20871" y="6227"/>
                      </a:lnTo>
                      <a:lnTo>
                        <a:pt x="20542" y="5963"/>
                      </a:lnTo>
                      <a:lnTo>
                        <a:pt x="20210" y="5830"/>
                      </a:lnTo>
                      <a:lnTo>
                        <a:pt x="19745" y="5830"/>
                      </a:lnTo>
                      <a:close/>
                      <a:moveTo>
                        <a:pt x="14908" y="12854"/>
                      </a:moveTo>
                      <a:lnTo>
                        <a:pt x="14644" y="13251"/>
                      </a:lnTo>
                      <a:lnTo>
                        <a:pt x="14380" y="13583"/>
                      </a:lnTo>
                      <a:lnTo>
                        <a:pt x="14113" y="13980"/>
                      </a:lnTo>
                      <a:lnTo>
                        <a:pt x="13782" y="14244"/>
                      </a:lnTo>
                      <a:lnTo>
                        <a:pt x="13452" y="14511"/>
                      </a:lnTo>
                      <a:lnTo>
                        <a:pt x="13052" y="14775"/>
                      </a:lnTo>
                      <a:lnTo>
                        <a:pt x="12655" y="14973"/>
                      </a:lnTo>
                      <a:lnTo>
                        <a:pt x="11861" y="15240"/>
                      </a:lnTo>
                      <a:lnTo>
                        <a:pt x="11398" y="15305"/>
                      </a:lnTo>
                      <a:lnTo>
                        <a:pt x="10999" y="15370"/>
                      </a:lnTo>
                      <a:lnTo>
                        <a:pt x="10536" y="15305"/>
                      </a:lnTo>
                      <a:lnTo>
                        <a:pt x="10071" y="15305"/>
                      </a:lnTo>
                      <a:lnTo>
                        <a:pt x="9674" y="15172"/>
                      </a:lnTo>
                      <a:lnTo>
                        <a:pt x="9211" y="15041"/>
                      </a:lnTo>
                      <a:lnTo>
                        <a:pt x="8814" y="14840"/>
                      </a:lnTo>
                      <a:lnTo>
                        <a:pt x="8417" y="14641"/>
                      </a:lnTo>
                      <a:lnTo>
                        <a:pt x="8017" y="14377"/>
                      </a:lnTo>
                      <a:lnTo>
                        <a:pt x="7688" y="14045"/>
                      </a:lnTo>
                      <a:lnTo>
                        <a:pt x="7356" y="13782"/>
                      </a:lnTo>
                      <a:lnTo>
                        <a:pt x="7089" y="13384"/>
                      </a:lnTo>
                      <a:lnTo>
                        <a:pt x="6891" y="13052"/>
                      </a:lnTo>
                      <a:lnTo>
                        <a:pt x="6494" y="12258"/>
                      </a:lnTo>
                      <a:lnTo>
                        <a:pt x="6428" y="11793"/>
                      </a:lnTo>
                      <a:lnTo>
                        <a:pt x="6295" y="11396"/>
                      </a:lnTo>
                      <a:lnTo>
                        <a:pt x="6295" y="10533"/>
                      </a:lnTo>
                      <a:lnTo>
                        <a:pt x="6363" y="10071"/>
                      </a:lnTo>
                      <a:lnTo>
                        <a:pt x="6428" y="9606"/>
                      </a:lnTo>
                      <a:lnTo>
                        <a:pt x="6562" y="9209"/>
                      </a:lnTo>
                      <a:lnTo>
                        <a:pt x="6760" y="8746"/>
                      </a:lnTo>
                      <a:lnTo>
                        <a:pt x="7024" y="8349"/>
                      </a:lnTo>
                      <a:lnTo>
                        <a:pt x="7291" y="8017"/>
                      </a:lnTo>
                      <a:lnTo>
                        <a:pt x="7555" y="7620"/>
                      </a:lnTo>
                      <a:lnTo>
                        <a:pt x="7886" y="7353"/>
                      </a:lnTo>
                      <a:lnTo>
                        <a:pt x="8216" y="7089"/>
                      </a:lnTo>
                      <a:lnTo>
                        <a:pt x="8616" y="6823"/>
                      </a:lnTo>
                      <a:lnTo>
                        <a:pt x="9013" y="6624"/>
                      </a:lnTo>
                      <a:lnTo>
                        <a:pt x="9410" y="6494"/>
                      </a:lnTo>
                      <a:lnTo>
                        <a:pt x="9807" y="6360"/>
                      </a:lnTo>
                      <a:lnTo>
                        <a:pt x="10270" y="6295"/>
                      </a:lnTo>
                      <a:lnTo>
                        <a:pt x="10669" y="6227"/>
                      </a:lnTo>
                      <a:lnTo>
                        <a:pt x="11132" y="6295"/>
                      </a:lnTo>
                      <a:lnTo>
                        <a:pt x="11597" y="6295"/>
                      </a:lnTo>
                      <a:lnTo>
                        <a:pt x="11994" y="6426"/>
                      </a:lnTo>
                      <a:lnTo>
                        <a:pt x="12457" y="6559"/>
                      </a:lnTo>
                      <a:lnTo>
                        <a:pt x="13251" y="6956"/>
                      </a:lnTo>
                      <a:lnTo>
                        <a:pt x="13651" y="7223"/>
                      </a:lnTo>
                      <a:lnTo>
                        <a:pt x="13980" y="7552"/>
                      </a:lnTo>
                      <a:lnTo>
                        <a:pt x="14312" y="7818"/>
                      </a:lnTo>
                      <a:lnTo>
                        <a:pt x="14579" y="8216"/>
                      </a:lnTo>
                      <a:lnTo>
                        <a:pt x="14777" y="8548"/>
                      </a:lnTo>
                      <a:lnTo>
                        <a:pt x="15174" y="9342"/>
                      </a:lnTo>
                      <a:lnTo>
                        <a:pt x="15240" y="9804"/>
                      </a:lnTo>
                      <a:lnTo>
                        <a:pt x="15305" y="10204"/>
                      </a:lnTo>
                      <a:lnTo>
                        <a:pt x="15373" y="10667"/>
                      </a:lnTo>
                      <a:lnTo>
                        <a:pt x="15373" y="11064"/>
                      </a:lnTo>
                      <a:lnTo>
                        <a:pt x="15305" y="11529"/>
                      </a:lnTo>
                      <a:lnTo>
                        <a:pt x="15240" y="11992"/>
                      </a:lnTo>
                      <a:lnTo>
                        <a:pt x="15106" y="12389"/>
                      </a:lnTo>
                      <a:lnTo>
                        <a:pt x="14908" y="12854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843" name="Group 843"/>
              <p:cNvGrpSpPr/>
              <p:nvPr/>
            </p:nvGrpSpPr>
            <p:grpSpPr>
              <a:xfrm>
                <a:off x="857490" y="-1"/>
                <a:ext cx="333658" cy="329078"/>
                <a:chOff x="20" y="0"/>
                <a:chExt cx="333657" cy="329076"/>
              </a:xfrm>
            </p:grpSpPr>
            <p:sp>
              <p:nvSpPr>
                <p:cNvPr id="840" name="Shape 840"/>
                <p:cNvSpPr/>
                <p:nvPr/>
              </p:nvSpPr>
              <p:spPr>
                <a:xfrm>
                  <a:off x="21" y="13826"/>
                  <a:ext cx="315230" cy="3152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238" y="0"/>
                      </a:lnTo>
                      <a:lnTo>
                        <a:pt x="9713" y="71"/>
                      </a:lnTo>
                      <a:lnTo>
                        <a:pt x="9151" y="140"/>
                      </a:lnTo>
                      <a:lnTo>
                        <a:pt x="8626" y="210"/>
                      </a:lnTo>
                      <a:lnTo>
                        <a:pt x="8100" y="350"/>
                      </a:lnTo>
                      <a:lnTo>
                        <a:pt x="7573" y="491"/>
                      </a:lnTo>
                      <a:lnTo>
                        <a:pt x="7084" y="667"/>
                      </a:lnTo>
                      <a:lnTo>
                        <a:pt x="6593" y="841"/>
                      </a:lnTo>
                      <a:lnTo>
                        <a:pt x="6102" y="1052"/>
                      </a:lnTo>
                      <a:lnTo>
                        <a:pt x="5645" y="1297"/>
                      </a:lnTo>
                      <a:lnTo>
                        <a:pt x="5189" y="1578"/>
                      </a:lnTo>
                      <a:lnTo>
                        <a:pt x="4348" y="2139"/>
                      </a:lnTo>
                      <a:lnTo>
                        <a:pt x="3928" y="2455"/>
                      </a:lnTo>
                      <a:lnTo>
                        <a:pt x="3542" y="2805"/>
                      </a:lnTo>
                      <a:lnTo>
                        <a:pt x="3156" y="3156"/>
                      </a:lnTo>
                      <a:lnTo>
                        <a:pt x="2805" y="3542"/>
                      </a:lnTo>
                      <a:lnTo>
                        <a:pt x="2455" y="3928"/>
                      </a:lnTo>
                      <a:lnTo>
                        <a:pt x="2138" y="4348"/>
                      </a:lnTo>
                      <a:lnTo>
                        <a:pt x="1859" y="4768"/>
                      </a:lnTo>
                      <a:lnTo>
                        <a:pt x="1578" y="5189"/>
                      </a:lnTo>
                      <a:lnTo>
                        <a:pt x="1297" y="5645"/>
                      </a:lnTo>
                      <a:lnTo>
                        <a:pt x="1051" y="6101"/>
                      </a:lnTo>
                      <a:lnTo>
                        <a:pt x="841" y="6592"/>
                      </a:lnTo>
                      <a:lnTo>
                        <a:pt x="667" y="7083"/>
                      </a:lnTo>
                      <a:lnTo>
                        <a:pt x="491" y="7574"/>
                      </a:lnTo>
                      <a:lnTo>
                        <a:pt x="350" y="8100"/>
                      </a:lnTo>
                      <a:lnTo>
                        <a:pt x="210" y="8625"/>
                      </a:lnTo>
                      <a:lnTo>
                        <a:pt x="140" y="9152"/>
                      </a:lnTo>
                      <a:lnTo>
                        <a:pt x="71" y="9712"/>
                      </a:lnTo>
                      <a:lnTo>
                        <a:pt x="0" y="10239"/>
                      </a:lnTo>
                      <a:lnTo>
                        <a:pt x="0" y="11361"/>
                      </a:lnTo>
                      <a:lnTo>
                        <a:pt x="71" y="11886"/>
                      </a:lnTo>
                      <a:lnTo>
                        <a:pt x="140" y="12448"/>
                      </a:lnTo>
                      <a:lnTo>
                        <a:pt x="210" y="12973"/>
                      </a:lnTo>
                      <a:lnTo>
                        <a:pt x="350" y="13500"/>
                      </a:lnTo>
                      <a:lnTo>
                        <a:pt x="491" y="14026"/>
                      </a:lnTo>
                      <a:lnTo>
                        <a:pt x="667" y="14517"/>
                      </a:lnTo>
                      <a:lnTo>
                        <a:pt x="841" y="15008"/>
                      </a:lnTo>
                      <a:lnTo>
                        <a:pt x="1051" y="15499"/>
                      </a:lnTo>
                      <a:lnTo>
                        <a:pt x="1297" y="15953"/>
                      </a:lnTo>
                      <a:lnTo>
                        <a:pt x="1578" y="16410"/>
                      </a:lnTo>
                      <a:lnTo>
                        <a:pt x="1859" y="16830"/>
                      </a:lnTo>
                      <a:lnTo>
                        <a:pt x="2138" y="17252"/>
                      </a:lnTo>
                      <a:lnTo>
                        <a:pt x="2455" y="17672"/>
                      </a:lnTo>
                      <a:lnTo>
                        <a:pt x="2805" y="18058"/>
                      </a:lnTo>
                      <a:lnTo>
                        <a:pt x="3156" y="18444"/>
                      </a:lnTo>
                      <a:lnTo>
                        <a:pt x="3542" y="18794"/>
                      </a:lnTo>
                      <a:lnTo>
                        <a:pt x="3928" y="19145"/>
                      </a:lnTo>
                      <a:lnTo>
                        <a:pt x="4348" y="19461"/>
                      </a:lnTo>
                      <a:lnTo>
                        <a:pt x="5189" y="20022"/>
                      </a:lnTo>
                      <a:lnTo>
                        <a:pt x="5645" y="20301"/>
                      </a:lnTo>
                      <a:lnTo>
                        <a:pt x="6102" y="20548"/>
                      </a:lnTo>
                      <a:lnTo>
                        <a:pt x="6593" y="20758"/>
                      </a:lnTo>
                      <a:lnTo>
                        <a:pt x="7084" y="20933"/>
                      </a:lnTo>
                      <a:lnTo>
                        <a:pt x="7573" y="21109"/>
                      </a:lnTo>
                      <a:lnTo>
                        <a:pt x="8100" y="21249"/>
                      </a:lnTo>
                      <a:lnTo>
                        <a:pt x="8626" y="21388"/>
                      </a:lnTo>
                      <a:lnTo>
                        <a:pt x="9151" y="21459"/>
                      </a:lnTo>
                      <a:lnTo>
                        <a:pt x="9713" y="21529"/>
                      </a:lnTo>
                      <a:lnTo>
                        <a:pt x="10238" y="21600"/>
                      </a:lnTo>
                      <a:lnTo>
                        <a:pt x="11362" y="21600"/>
                      </a:lnTo>
                      <a:lnTo>
                        <a:pt x="11887" y="21529"/>
                      </a:lnTo>
                      <a:lnTo>
                        <a:pt x="12449" y="21459"/>
                      </a:lnTo>
                      <a:lnTo>
                        <a:pt x="12974" y="21388"/>
                      </a:lnTo>
                      <a:lnTo>
                        <a:pt x="13500" y="21249"/>
                      </a:lnTo>
                      <a:lnTo>
                        <a:pt x="14027" y="21109"/>
                      </a:lnTo>
                      <a:lnTo>
                        <a:pt x="15009" y="20758"/>
                      </a:lnTo>
                      <a:lnTo>
                        <a:pt x="15500" y="20548"/>
                      </a:lnTo>
                      <a:lnTo>
                        <a:pt x="15955" y="20301"/>
                      </a:lnTo>
                      <a:lnTo>
                        <a:pt x="16411" y="20022"/>
                      </a:lnTo>
                      <a:lnTo>
                        <a:pt x="17252" y="19461"/>
                      </a:lnTo>
                      <a:lnTo>
                        <a:pt x="17674" y="19145"/>
                      </a:lnTo>
                      <a:lnTo>
                        <a:pt x="18060" y="18794"/>
                      </a:lnTo>
                      <a:lnTo>
                        <a:pt x="18445" y="18444"/>
                      </a:lnTo>
                      <a:lnTo>
                        <a:pt x="18795" y="18058"/>
                      </a:lnTo>
                      <a:lnTo>
                        <a:pt x="19147" y="17672"/>
                      </a:lnTo>
                      <a:lnTo>
                        <a:pt x="19462" y="17252"/>
                      </a:lnTo>
                      <a:lnTo>
                        <a:pt x="19743" y="16830"/>
                      </a:lnTo>
                      <a:lnTo>
                        <a:pt x="20022" y="16410"/>
                      </a:lnTo>
                      <a:lnTo>
                        <a:pt x="20303" y="15953"/>
                      </a:lnTo>
                      <a:lnTo>
                        <a:pt x="20549" y="15499"/>
                      </a:lnTo>
                      <a:lnTo>
                        <a:pt x="20759" y="15008"/>
                      </a:lnTo>
                      <a:lnTo>
                        <a:pt x="20935" y="14517"/>
                      </a:lnTo>
                      <a:lnTo>
                        <a:pt x="21109" y="14026"/>
                      </a:lnTo>
                      <a:lnTo>
                        <a:pt x="21250" y="13500"/>
                      </a:lnTo>
                      <a:lnTo>
                        <a:pt x="21390" y="12973"/>
                      </a:lnTo>
                      <a:lnTo>
                        <a:pt x="21460" y="12448"/>
                      </a:lnTo>
                      <a:lnTo>
                        <a:pt x="21531" y="11886"/>
                      </a:lnTo>
                      <a:lnTo>
                        <a:pt x="21600" y="11361"/>
                      </a:lnTo>
                      <a:lnTo>
                        <a:pt x="21600" y="10799"/>
                      </a:lnTo>
                      <a:lnTo>
                        <a:pt x="10800" y="10799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41" name="Shape 841"/>
                <p:cNvSpPr/>
                <p:nvPr/>
              </p:nvSpPr>
              <p:spPr>
                <a:xfrm>
                  <a:off x="178101" y="-1"/>
                  <a:ext cx="110548" cy="1289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601" y="88"/>
                      </a:lnTo>
                      <a:lnTo>
                        <a:pt x="3202" y="345"/>
                      </a:lnTo>
                      <a:lnTo>
                        <a:pt x="4800" y="602"/>
                      </a:lnTo>
                      <a:lnTo>
                        <a:pt x="6401" y="943"/>
                      </a:lnTo>
                      <a:lnTo>
                        <a:pt x="7899" y="1457"/>
                      </a:lnTo>
                      <a:lnTo>
                        <a:pt x="9501" y="1971"/>
                      </a:lnTo>
                      <a:lnTo>
                        <a:pt x="10901" y="2572"/>
                      </a:lnTo>
                      <a:lnTo>
                        <a:pt x="12399" y="3171"/>
                      </a:lnTo>
                      <a:lnTo>
                        <a:pt x="13701" y="3945"/>
                      </a:lnTo>
                      <a:lnTo>
                        <a:pt x="15002" y="4716"/>
                      </a:lnTo>
                      <a:lnTo>
                        <a:pt x="16201" y="5486"/>
                      </a:lnTo>
                      <a:lnTo>
                        <a:pt x="17400" y="6345"/>
                      </a:lnTo>
                      <a:lnTo>
                        <a:pt x="18599" y="7284"/>
                      </a:lnTo>
                      <a:lnTo>
                        <a:pt x="19601" y="8316"/>
                      </a:lnTo>
                      <a:lnTo>
                        <a:pt x="20598" y="9343"/>
                      </a:lnTo>
                      <a:lnTo>
                        <a:pt x="21600" y="10459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42" name="Shape 842"/>
                <p:cNvSpPr/>
                <p:nvPr/>
              </p:nvSpPr>
              <p:spPr>
                <a:xfrm>
                  <a:off x="176063" y="71652"/>
                  <a:ext cx="157616" cy="81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6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531" y="18615"/>
                      </a:lnTo>
                      <a:lnTo>
                        <a:pt x="21390" y="15759"/>
                      </a:lnTo>
                      <a:lnTo>
                        <a:pt x="21110" y="12909"/>
                      </a:lnTo>
                      <a:lnTo>
                        <a:pt x="20759" y="10192"/>
                      </a:lnTo>
                      <a:lnTo>
                        <a:pt x="20339" y="7475"/>
                      </a:lnTo>
                      <a:lnTo>
                        <a:pt x="19846" y="4892"/>
                      </a:lnTo>
                      <a:lnTo>
                        <a:pt x="19216" y="2443"/>
                      </a:lnTo>
                      <a:lnTo>
                        <a:pt x="18516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847" name="Group 847"/>
              <p:cNvGrpSpPr/>
              <p:nvPr/>
            </p:nvGrpSpPr>
            <p:grpSpPr>
              <a:xfrm>
                <a:off x="1689386" y="32517"/>
                <a:ext cx="390980" cy="270152"/>
                <a:chOff x="0" y="0"/>
                <a:chExt cx="390978" cy="270151"/>
              </a:xfrm>
            </p:grpSpPr>
            <p:sp>
              <p:nvSpPr>
                <p:cNvPr id="844" name="Shape 844"/>
                <p:cNvSpPr/>
                <p:nvPr/>
              </p:nvSpPr>
              <p:spPr>
                <a:xfrm>
                  <a:off x="0" y="0"/>
                  <a:ext cx="390979" cy="245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7188"/>
                      </a:lnTo>
                      <a:lnTo>
                        <a:pt x="21543" y="5395"/>
                      </a:lnTo>
                      <a:lnTo>
                        <a:pt x="21515" y="4047"/>
                      </a:lnTo>
                      <a:lnTo>
                        <a:pt x="21346" y="1349"/>
                      </a:lnTo>
                      <a:lnTo>
                        <a:pt x="21261" y="887"/>
                      </a:lnTo>
                      <a:lnTo>
                        <a:pt x="21147" y="0"/>
                      </a:lnTo>
                      <a:lnTo>
                        <a:pt x="452" y="0"/>
                      </a:lnTo>
                      <a:lnTo>
                        <a:pt x="339" y="887"/>
                      </a:lnTo>
                      <a:lnTo>
                        <a:pt x="254" y="1349"/>
                      </a:lnTo>
                      <a:lnTo>
                        <a:pt x="85" y="4047"/>
                      </a:lnTo>
                      <a:lnTo>
                        <a:pt x="56" y="5395"/>
                      </a:lnTo>
                      <a:lnTo>
                        <a:pt x="0" y="7188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45" name="Shape 845"/>
                <p:cNvSpPr/>
                <p:nvPr/>
              </p:nvSpPr>
              <p:spPr>
                <a:xfrm>
                  <a:off x="0" y="26601"/>
                  <a:ext cx="390979" cy="2287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662" y="14303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0969" y="13144"/>
                      </a:lnTo>
                      <a:lnTo>
                        <a:pt x="10884" y="13239"/>
                      </a:lnTo>
                      <a:lnTo>
                        <a:pt x="10715" y="13239"/>
                      </a:lnTo>
                      <a:lnTo>
                        <a:pt x="10630" y="13144"/>
                      </a:ln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5937" y="14303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46" name="Shape 846"/>
                <p:cNvSpPr/>
                <p:nvPr/>
              </p:nvSpPr>
              <p:spPr>
                <a:xfrm>
                  <a:off x="6639" y="257451"/>
                  <a:ext cx="37768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18" y="21600"/>
                      </a:lnTo>
                      <a:lnTo>
                        <a:pt x="21483" y="2160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862" name="Group 862"/>
            <p:cNvGrpSpPr/>
            <p:nvPr/>
          </p:nvGrpSpPr>
          <p:grpSpPr>
            <a:xfrm>
              <a:off x="21" y="1208512"/>
              <a:ext cx="2042469" cy="376650"/>
              <a:chOff x="21" y="21"/>
              <a:chExt cx="2042468" cy="376649"/>
            </a:xfrm>
          </p:grpSpPr>
          <p:sp>
            <p:nvSpPr>
              <p:cNvPr id="849" name="Shape 849"/>
              <p:cNvSpPr/>
              <p:nvPr/>
            </p:nvSpPr>
            <p:spPr>
              <a:xfrm>
                <a:off x="889218" y="33809"/>
                <a:ext cx="339794" cy="309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0"/>
                    </a:moveTo>
                    <a:lnTo>
                      <a:pt x="10246" y="0"/>
                    </a:lnTo>
                    <a:lnTo>
                      <a:pt x="9693" y="35"/>
                    </a:lnTo>
                    <a:lnTo>
                      <a:pt x="9140" y="107"/>
                    </a:lnTo>
                    <a:lnTo>
                      <a:pt x="8621" y="178"/>
                    </a:lnTo>
                    <a:lnTo>
                      <a:pt x="8100" y="285"/>
                    </a:lnTo>
                    <a:lnTo>
                      <a:pt x="7579" y="429"/>
                    </a:lnTo>
                    <a:lnTo>
                      <a:pt x="7091" y="608"/>
                    </a:lnTo>
                    <a:lnTo>
                      <a:pt x="6604" y="786"/>
                    </a:lnTo>
                    <a:lnTo>
                      <a:pt x="6115" y="965"/>
                    </a:lnTo>
                    <a:lnTo>
                      <a:pt x="5659" y="1216"/>
                    </a:lnTo>
                    <a:lnTo>
                      <a:pt x="5204" y="1430"/>
                    </a:lnTo>
                    <a:lnTo>
                      <a:pt x="4750" y="1717"/>
                    </a:lnTo>
                    <a:lnTo>
                      <a:pt x="4326" y="2001"/>
                    </a:lnTo>
                    <a:lnTo>
                      <a:pt x="3936" y="2288"/>
                    </a:lnTo>
                    <a:lnTo>
                      <a:pt x="3545" y="2609"/>
                    </a:lnTo>
                    <a:lnTo>
                      <a:pt x="3155" y="2932"/>
                    </a:lnTo>
                    <a:lnTo>
                      <a:pt x="2797" y="3289"/>
                    </a:lnTo>
                    <a:lnTo>
                      <a:pt x="2472" y="3647"/>
                    </a:lnTo>
                    <a:lnTo>
                      <a:pt x="2147" y="4041"/>
                    </a:lnTo>
                    <a:lnTo>
                      <a:pt x="1854" y="4435"/>
                    </a:lnTo>
                    <a:lnTo>
                      <a:pt x="1561" y="4827"/>
                    </a:lnTo>
                    <a:lnTo>
                      <a:pt x="1301" y="5257"/>
                    </a:lnTo>
                    <a:lnTo>
                      <a:pt x="1073" y="5686"/>
                    </a:lnTo>
                    <a:lnTo>
                      <a:pt x="846" y="6151"/>
                    </a:lnTo>
                    <a:lnTo>
                      <a:pt x="650" y="6615"/>
                    </a:lnTo>
                    <a:lnTo>
                      <a:pt x="488" y="7081"/>
                    </a:lnTo>
                    <a:lnTo>
                      <a:pt x="325" y="7545"/>
                    </a:lnTo>
                    <a:lnTo>
                      <a:pt x="130" y="8546"/>
                    </a:lnTo>
                    <a:lnTo>
                      <a:pt x="64" y="9047"/>
                    </a:lnTo>
                    <a:lnTo>
                      <a:pt x="0" y="9547"/>
                    </a:lnTo>
                    <a:lnTo>
                      <a:pt x="0" y="10621"/>
                    </a:lnTo>
                    <a:lnTo>
                      <a:pt x="64" y="11194"/>
                    </a:lnTo>
                    <a:lnTo>
                      <a:pt x="130" y="11729"/>
                    </a:lnTo>
                    <a:lnTo>
                      <a:pt x="260" y="12230"/>
                    </a:lnTo>
                    <a:lnTo>
                      <a:pt x="390" y="12766"/>
                    </a:lnTo>
                    <a:lnTo>
                      <a:pt x="553" y="13267"/>
                    </a:lnTo>
                    <a:lnTo>
                      <a:pt x="748" y="13768"/>
                    </a:lnTo>
                    <a:lnTo>
                      <a:pt x="975" y="14268"/>
                    </a:lnTo>
                    <a:lnTo>
                      <a:pt x="1203" y="14734"/>
                    </a:lnTo>
                    <a:lnTo>
                      <a:pt x="1464" y="15163"/>
                    </a:lnTo>
                    <a:lnTo>
                      <a:pt x="1789" y="15628"/>
                    </a:lnTo>
                    <a:lnTo>
                      <a:pt x="2081" y="16057"/>
                    </a:lnTo>
                    <a:lnTo>
                      <a:pt x="2797" y="16844"/>
                    </a:lnTo>
                    <a:lnTo>
                      <a:pt x="3187" y="17237"/>
                    </a:lnTo>
                    <a:lnTo>
                      <a:pt x="3578" y="17594"/>
                    </a:lnTo>
                    <a:lnTo>
                      <a:pt x="3318" y="18132"/>
                    </a:lnTo>
                    <a:lnTo>
                      <a:pt x="3025" y="18668"/>
                    </a:lnTo>
                    <a:lnTo>
                      <a:pt x="2699" y="19240"/>
                    </a:lnTo>
                    <a:lnTo>
                      <a:pt x="2277" y="19776"/>
                    </a:lnTo>
                    <a:lnTo>
                      <a:pt x="1822" y="20312"/>
                    </a:lnTo>
                    <a:lnTo>
                      <a:pt x="1561" y="20563"/>
                    </a:lnTo>
                    <a:lnTo>
                      <a:pt x="1269" y="20778"/>
                    </a:lnTo>
                    <a:lnTo>
                      <a:pt x="975" y="20992"/>
                    </a:lnTo>
                    <a:lnTo>
                      <a:pt x="683" y="21206"/>
                    </a:lnTo>
                    <a:lnTo>
                      <a:pt x="358" y="21349"/>
                    </a:lnTo>
                    <a:lnTo>
                      <a:pt x="0" y="21528"/>
                    </a:lnTo>
                    <a:lnTo>
                      <a:pt x="162" y="21528"/>
                    </a:lnTo>
                    <a:lnTo>
                      <a:pt x="650" y="21600"/>
                    </a:lnTo>
                    <a:lnTo>
                      <a:pt x="1822" y="21600"/>
                    </a:lnTo>
                    <a:lnTo>
                      <a:pt x="2277" y="21565"/>
                    </a:lnTo>
                    <a:lnTo>
                      <a:pt x="2797" y="21458"/>
                    </a:lnTo>
                    <a:lnTo>
                      <a:pt x="3318" y="21349"/>
                    </a:lnTo>
                    <a:lnTo>
                      <a:pt x="3871" y="21171"/>
                    </a:lnTo>
                    <a:lnTo>
                      <a:pt x="4424" y="20957"/>
                    </a:lnTo>
                    <a:lnTo>
                      <a:pt x="5009" y="20671"/>
                    </a:lnTo>
                    <a:lnTo>
                      <a:pt x="5562" y="20312"/>
                    </a:lnTo>
                    <a:lnTo>
                      <a:pt x="6115" y="19919"/>
                    </a:lnTo>
                    <a:lnTo>
                      <a:pt x="6636" y="19383"/>
                    </a:lnTo>
                    <a:lnTo>
                      <a:pt x="7123" y="19562"/>
                    </a:lnTo>
                    <a:lnTo>
                      <a:pt x="7612" y="19740"/>
                    </a:lnTo>
                    <a:lnTo>
                      <a:pt x="8132" y="19848"/>
                    </a:lnTo>
                    <a:lnTo>
                      <a:pt x="9174" y="20063"/>
                    </a:lnTo>
                    <a:lnTo>
                      <a:pt x="9693" y="20133"/>
                    </a:lnTo>
                    <a:lnTo>
                      <a:pt x="10246" y="20170"/>
                    </a:lnTo>
                    <a:lnTo>
                      <a:pt x="11354" y="20170"/>
                    </a:lnTo>
                    <a:lnTo>
                      <a:pt x="11907" y="20133"/>
                    </a:lnTo>
                    <a:lnTo>
                      <a:pt x="12460" y="20063"/>
                    </a:lnTo>
                    <a:lnTo>
                      <a:pt x="12979" y="19955"/>
                    </a:lnTo>
                    <a:lnTo>
                      <a:pt x="13500" y="19848"/>
                    </a:lnTo>
                    <a:lnTo>
                      <a:pt x="14021" y="19704"/>
                    </a:lnTo>
                    <a:lnTo>
                      <a:pt x="14509" y="19562"/>
                    </a:lnTo>
                    <a:lnTo>
                      <a:pt x="14996" y="19383"/>
                    </a:lnTo>
                    <a:lnTo>
                      <a:pt x="15485" y="19168"/>
                    </a:lnTo>
                    <a:lnTo>
                      <a:pt x="15941" y="18954"/>
                    </a:lnTo>
                    <a:lnTo>
                      <a:pt x="16396" y="18703"/>
                    </a:lnTo>
                    <a:lnTo>
                      <a:pt x="16851" y="18453"/>
                    </a:lnTo>
                    <a:lnTo>
                      <a:pt x="17274" y="18167"/>
                    </a:lnTo>
                    <a:lnTo>
                      <a:pt x="17664" y="17881"/>
                    </a:lnTo>
                    <a:lnTo>
                      <a:pt x="18055" y="17559"/>
                    </a:lnTo>
                    <a:lnTo>
                      <a:pt x="18445" y="17201"/>
                    </a:lnTo>
                    <a:lnTo>
                      <a:pt x="18803" y="16879"/>
                    </a:lnTo>
                    <a:lnTo>
                      <a:pt x="19128" y="16486"/>
                    </a:lnTo>
                    <a:lnTo>
                      <a:pt x="19453" y="16129"/>
                    </a:lnTo>
                    <a:lnTo>
                      <a:pt x="19746" y="15735"/>
                    </a:lnTo>
                    <a:lnTo>
                      <a:pt x="20039" y="15305"/>
                    </a:lnTo>
                    <a:lnTo>
                      <a:pt x="20299" y="14876"/>
                    </a:lnTo>
                    <a:lnTo>
                      <a:pt x="20527" y="14447"/>
                    </a:lnTo>
                    <a:lnTo>
                      <a:pt x="20754" y="14019"/>
                    </a:lnTo>
                    <a:lnTo>
                      <a:pt x="20950" y="13553"/>
                    </a:lnTo>
                    <a:lnTo>
                      <a:pt x="21112" y="13088"/>
                    </a:lnTo>
                    <a:lnTo>
                      <a:pt x="21275" y="12588"/>
                    </a:lnTo>
                    <a:lnTo>
                      <a:pt x="21373" y="12123"/>
                    </a:lnTo>
                    <a:lnTo>
                      <a:pt x="21470" y="11622"/>
                    </a:lnTo>
                    <a:lnTo>
                      <a:pt x="21536" y="11122"/>
                    </a:lnTo>
                    <a:lnTo>
                      <a:pt x="21600" y="10586"/>
                    </a:lnTo>
                    <a:lnTo>
                      <a:pt x="21600" y="9547"/>
                    </a:lnTo>
                    <a:lnTo>
                      <a:pt x="21536" y="9047"/>
                    </a:lnTo>
                    <a:lnTo>
                      <a:pt x="21470" y="8546"/>
                    </a:lnTo>
                    <a:lnTo>
                      <a:pt x="21275" y="7545"/>
                    </a:lnTo>
                    <a:lnTo>
                      <a:pt x="21112" y="7081"/>
                    </a:lnTo>
                    <a:lnTo>
                      <a:pt x="20950" y="6615"/>
                    </a:lnTo>
                    <a:lnTo>
                      <a:pt x="20754" y="6151"/>
                    </a:lnTo>
                    <a:lnTo>
                      <a:pt x="20527" y="5686"/>
                    </a:lnTo>
                    <a:lnTo>
                      <a:pt x="20299" y="5257"/>
                    </a:lnTo>
                    <a:lnTo>
                      <a:pt x="20039" y="4827"/>
                    </a:lnTo>
                    <a:lnTo>
                      <a:pt x="19746" y="4435"/>
                    </a:lnTo>
                    <a:lnTo>
                      <a:pt x="19453" y="4041"/>
                    </a:lnTo>
                    <a:lnTo>
                      <a:pt x="19128" y="3647"/>
                    </a:lnTo>
                    <a:lnTo>
                      <a:pt x="18803" y="3289"/>
                    </a:lnTo>
                    <a:lnTo>
                      <a:pt x="18445" y="2932"/>
                    </a:lnTo>
                    <a:lnTo>
                      <a:pt x="18055" y="2609"/>
                    </a:lnTo>
                    <a:lnTo>
                      <a:pt x="17664" y="2288"/>
                    </a:lnTo>
                    <a:lnTo>
                      <a:pt x="17274" y="2001"/>
                    </a:lnTo>
                    <a:lnTo>
                      <a:pt x="16851" y="1717"/>
                    </a:lnTo>
                    <a:lnTo>
                      <a:pt x="16396" y="1430"/>
                    </a:lnTo>
                    <a:lnTo>
                      <a:pt x="15941" y="1216"/>
                    </a:lnTo>
                    <a:lnTo>
                      <a:pt x="15485" y="965"/>
                    </a:lnTo>
                    <a:lnTo>
                      <a:pt x="14996" y="786"/>
                    </a:lnTo>
                    <a:lnTo>
                      <a:pt x="14509" y="608"/>
                    </a:lnTo>
                    <a:lnTo>
                      <a:pt x="14021" y="429"/>
                    </a:lnTo>
                    <a:lnTo>
                      <a:pt x="13500" y="285"/>
                    </a:lnTo>
                    <a:lnTo>
                      <a:pt x="12979" y="178"/>
                    </a:lnTo>
                    <a:lnTo>
                      <a:pt x="12460" y="107"/>
                    </a:lnTo>
                    <a:lnTo>
                      <a:pt x="11907" y="35"/>
                    </a:lnTo>
                    <a:lnTo>
                      <a:pt x="11354" y="0"/>
                    </a:lnTo>
                    <a:lnTo>
                      <a:pt x="10801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853" name="Group 853"/>
              <p:cNvGrpSpPr/>
              <p:nvPr/>
            </p:nvGrpSpPr>
            <p:grpSpPr>
              <a:xfrm>
                <a:off x="21" y="56324"/>
                <a:ext cx="390980" cy="270152"/>
                <a:chOff x="0" y="0"/>
                <a:chExt cx="390978" cy="270151"/>
              </a:xfrm>
            </p:grpSpPr>
            <p:sp>
              <p:nvSpPr>
                <p:cNvPr id="850" name="Shape 850"/>
                <p:cNvSpPr/>
                <p:nvPr/>
              </p:nvSpPr>
              <p:spPr>
                <a:xfrm>
                  <a:off x="0" y="0"/>
                  <a:ext cx="390979" cy="245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7188"/>
                      </a:lnTo>
                      <a:lnTo>
                        <a:pt x="21543" y="5395"/>
                      </a:lnTo>
                      <a:lnTo>
                        <a:pt x="21515" y="4047"/>
                      </a:lnTo>
                      <a:lnTo>
                        <a:pt x="21346" y="1349"/>
                      </a:lnTo>
                      <a:lnTo>
                        <a:pt x="21261" y="887"/>
                      </a:lnTo>
                      <a:lnTo>
                        <a:pt x="21147" y="0"/>
                      </a:lnTo>
                      <a:lnTo>
                        <a:pt x="452" y="0"/>
                      </a:lnTo>
                      <a:lnTo>
                        <a:pt x="339" y="887"/>
                      </a:lnTo>
                      <a:lnTo>
                        <a:pt x="254" y="1349"/>
                      </a:lnTo>
                      <a:lnTo>
                        <a:pt x="85" y="4047"/>
                      </a:lnTo>
                      <a:lnTo>
                        <a:pt x="56" y="5395"/>
                      </a:lnTo>
                      <a:lnTo>
                        <a:pt x="0" y="7188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51" name="Shape 851"/>
                <p:cNvSpPr/>
                <p:nvPr/>
              </p:nvSpPr>
              <p:spPr>
                <a:xfrm>
                  <a:off x="0" y="26601"/>
                  <a:ext cx="390979" cy="2287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662" y="14303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0969" y="13144"/>
                      </a:lnTo>
                      <a:lnTo>
                        <a:pt x="10884" y="13239"/>
                      </a:lnTo>
                      <a:lnTo>
                        <a:pt x="10715" y="13239"/>
                      </a:lnTo>
                      <a:lnTo>
                        <a:pt x="10630" y="13144"/>
                      </a:ln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5937" y="14303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52" name="Shape 852"/>
                <p:cNvSpPr/>
                <p:nvPr/>
              </p:nvSpPr>
              <p:spPr>
                <a:xfrm>
                  <a:off x="6639" y="257451"/>
                  <a:ext cx="37768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18" y="21600"/>
                      </a:lnTo>
                      <a:lnTo>
                        <a:pt x="21483" y="21600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861" name="Group 861"/>
              <p:cNvGrpSpPr/>
              <p:nvPr/>
            </p:nvGrpSpPr>
            <p:grpSpPr>
              <a:xfrm>
                <a:off x="1683218" y="21"/>
                <a:ext cx="359272" cy="376650"/>
                <a:chOff x="0" y="21"/>
                <a:chExt cx="359271" cy="376649"/>
              </a:xfrm>
            </p:grpSpPr>
            <p:sp>
              <p:nvSpPr>
                <p:cNvPr id="854" name="Shape 854"/>
                <p:cNvSpPr/>
                <p:nvPr/>
              </p:nvSpPr>
              <p:spPr>
                <a:xfrm>
                  <a:off x="-1" y="46080"/>
                  <a:ext cx="316785" cy="3167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925" y="1918"/>
                      </a:moveTo>
                      <a:lnTo>
                        <a:pt x="16262" y="1466"/>
                      </a:lnTo>
                      <a:lnTo>
                        <a:pt x="15564" y="1116"/>
                      </a:lnTo>
                      <a:lnTo>
                        <a:pt x="14830" y="768"/>
                      </a:lnTo>
                      <a:lnTo>
                        <a:pt x="14064" y="489"/>
                      </a:lnTo>
                      <a:lnTo>
                        <a:pt x="13296" y="279"/>
                      </a:lnTo>
                      <a:lnTo>
                        <a:pt x="12493" y="139"/>
                      </a:lnTo>
                      <a:lnTo>
                        <a:pt x="11655" y="34"/>
                      </a:lnTo>
                      <a:lnTo>
                        <a:pt x="10819" y="0"/>
                      </a:lnTo>
                      <a:lnTo>
                        <a:pt x="10260" y="0"/>
                      </a:lnTo>
                      <a:lnTo>
                        <a:pt x="9701" y="70"/>
                      </a:lnTo>
                      <a:lnTo>
                        <a:pt x="9178" y="139"/>
                      </a:lnTo>
                      <a:lnTo>
                        <a:pt x="8655" y="209"/>
                      </a:lnTo>
                      <a:lnTo>
                        <a:pt x="8131" y="348"/>
                      </a:lnTo>
                      <a:lnTo>
                        <a:pt x="7608" y="489"/>
                      </a:lnTo>
                      <a:lnTo>
                        <a:pt x="7119" y="663"/>
                      </a:lnTo>
                      <a:lnTo>
                        <a:pt x="6631" y="837"/>
                      </a:lnTo>
                      <a:lnTo>
                        <a:pt x="6142" y="1046"/>
                      </a:lnTo>
                      <a:lnTo>
                        <a:pt x="5688" y="1291"/>
                      </a:lnTo>
                      <a:lnTo>
                        <a:pt x="5235" y="1570"/>
                      </a:lnTo>
                      <a:lnTo>
                        <a:pt x="4781" y="1850"/>
                      </a:lnTo>
                      <a:lnTo>
                        <a:pt x="4363" y="2128"/>
                      </a:lnTo>
                      <a:lnTo>
                        <a:pt x="3944" y="2477"/>
                      </a:lnTo>
                      <a:lnTo>
                        <a:pt x="3560" y="2791"/>
                      </a:lnTo>
                      <a:lnTo>
                        <a:pt x="2827" y="3525"/>
                      </a:lnTo>
                      <a:lnTo>
                        <a:pt x="2479" y="3943"/>
                      </a:lnTo>
                      <a:lnTo>
                        <a:pt x="2163" y="4327"/>
                      </a:lnTo>
                      <a:lnTo>
                        <a:pt x="1850" y="4745"/>
                      </a:lnTo>
                      <a:lnTo>
                        <a:pt x="1570" y="5199"/>
                      </a:lnTo>
                      <a:lnTo>
                        <a:pt x="1327" y="5652"/>
                      </a:lnTo>
                      <a:lnTo>
                        <a:pt x="1082" y="6106"/>
                      </a:lnTo>
                      <a:lnTo>
                        <a:pt x="663" y="7083"/>
                      </a:lnTo>
                      <a:lnTo>
                        <a:pt x="489" y="7572"/>
                      </a:lnTo>
                      <a:lnTo>
                        <a:pt x="350" y="8095"/>
                      </a:lnTo>
                      <a:lnTo>
                        <a:pt x="245" y="8618"/>
                      </a:lnTo>
                      <a:lnTo>
                        <a:pt x="140" y="9142"/>
                      </a:lnTo>
                      <a:lnTo>
                        <a:pt x="70" y="9700"/>
                      </a:lnTo>
                      <a:lnTo>
                        <a:pt x="36" y="10224"/>
                      </a:lnTo>
                      <a:lnTo>
                        <a:pt x="0" y="10781"/>
                      </a:lnTo>
                      <a:lnTo>
                        <a:pt x="36" y="11340"/>
                      </a:lnTo>
                      <a:lnTo>
                        <a:pt x="70" y="11899"/>
                      </a:lnTo>
                      <a:lnTo>
                        <a:pt x="140" y="12422"/>
                      </a:lnTo>
                      <a:lnTo>
                        <a:pt x="245" y="12981"/>
                      </a:lnTo>
                      <a:lnTo>
                        <a:pt x="350" y="13504"/>
                      </a:lnTo>
                      <a:lnTo>
                        <a:pt x="489" y="13992"/>
                      </a:lnTo>
                      <a:lnTo>
                        <a:pt x="663" y="14515"/>
                      </a:lnTo>
                      <a:lnTo>
                        <a:pt x="873" y="15004"/>
                      </a:lnTo>
                      <a:lnTo>
                        <a:pt x="1082" y="15458"/>
                      </a:lnTo>
                      <a:lnTo>
                        <a:pt x="1327" y="15946"/>
                      </a:lnTo>
                      <a:lnTo>
                        <a:pt x="1570" y="16401"/>
                      </a:lnTo>
                      <a:lnTo>
                        <a:pt x="1850" y="16819"/>
                      </a:lnTo>
                      <a:lnTo>
                        <a:pt x="2163" y="17237"/>
                      </a:lnTo>
                      <a:lnTo>
                        <a:pt x="2479" y="17656"/>
                      </a:lnTo>
                      <a:lnTo>
                        <a:pt x="2827" y="18040"/>
                      </a:lnTo>
                      <a:lnTo>
                        <a:pt x="3176" y="18424"/>
                      </a:lnTo>
                      <a:lnTo>
                        <a:pt x="3560" y="18773"/>
                      </a:lnTo>
                      <a:lnTo>
                        <a:pt x="3944" y="19121"/>
                      </a:lnTo>
                      <a:lnTo>
                        <a:pt x="4363" y="19437"/>
                      </a:lnTo>
                      <a:lnTo>
                        <a:pt x="4781" y="19750"/>
                      </a:lnTo>
                      <a:lnTo>
                        <a:pt x="5235" y="20030"/>
                      </a:lnTo>
                      <a:lnTo>
                        <a:pt x="5688" y="20273"/>
                      </a:lnTo>
                      <a:lnTo>
                        <a:pt x="6142" y="20518"/>
                      </a:lnTo>
                      <a:lnTo>
                        <a:pt x="7119" y="20937"/>
                      </a:lnTo>
                      <a:lnTo>
                        <a:pt x="7608" y="21111"/>
                      </a:lnTo>
                      <a:lnTo>
                        <a:pt x="8131" y="21250"/>
                      </a:lnTo>
                      <a:lnTo>
                        <a:pt x="8655" y="21355"/>
                      </a:lnTo>
                      <a:lnTo>
                        <a:pt x="9178" y="21460"/>
                      </a:lnTo>
                      <a:lnTo>
                        <a:pt x="9701" y="21530"/>
                      </a:lnTo>
                      <a:lnTo>
                        <a:pt x="10260" y="21564"/>
                      </a:lnTo>
                      <a:lnTo>
                        <a:pt x="10819" y="21600"/>
                      </a:lnTo>
                      <a:lnTo>
                        <a:pt x="11376" y="21564"/>
                      </a:lnTo>
                      <a:lnTo>
                        <a:pt x="11900" y="21530"/>
                      </a:lnTo>
                      <a:lnTo>
                        <a:pt x="12458" y="21460"/>
                      </a:lnTo>
                      <a:lnTo>
                        <a:pt x="12982" y="21355"/>
                      </a:lnTo>
                      <a:lnTo>
                        <a:pt x="13505" y="21250"/>
                      </a:lnTo>
                      <a:lnTo>
                        <a:pt x="14028" y="21111"/>
                      </a:lnTo>
                      <a:lnTo>
                        <a:pt x="14517" y="20937"/>
                      </a:lnTo>
                      <a:lnTo>
                        <a:pt x="15494" y="20518"/>
                      </a:lnTo>
                      <a:lnTo>
                        <a:pt x="15948" y="20273"/>
                      </a:lnTo>
                      <a:lnTo>
                        <a:pt x="16401" y="20030"/>
                      </a:lnTo>
                      <a:lnTo>
                        <a:pt x="16855" y="19750"/>
                      </a:lnTo>
                      <a:lnTo>
                        <a:pt x="17273" y="19437"/>
                      </a:lnTo>
                      <a:lnTo>
                        <a:pt x="17691" y="19121"/>
                      </a:lnTo>
                      <a:lnTo>
                        <a:pt x="18075" y="18773"/>
                      </a:lnTo>
                      <a:lnTo>
                        <a:pt x="18459" y="18424"/>
                      </a:lnTo>
                      <a:lnTo>
                        <a:pt x="18809" y="18040"/>
                      </a:lnTo>
                      <a:lnTo>
                        <a:pt x="19157" y="17656"/>
                      </a:lnTo>
                      <a:lnTo>
                        <a:pt x="19472" y="17237"/>
                      </a:lnTo>
                      <a:lnTo>
                        <a:pt x="19750" y="16819"/>
                      </a:lnTo>
                      <a:lnTo>
                        <a:pt x="20030" y="16401"/>
                      </a:lnTo>
                      <a:lnTo>
                        <a:pt x="20309" y="15946"/>
                      </a:lnTo>
                      <a:lnTo>
                        <a:pt x="20554" y="15458"/>
                      </a:lnTo>
                      <a:lnTo>
                        <a:pt x="20763" y="15004"/>
                      </a:lnTo>
                      <a:lnTo>
                        <a:pt x="20937" y="14515"/>
                      </a:lnTo>
                      <a:lnTo>
                        <a:pt x="21111" y="13992"/>
                      </a:lnTo>
                      <a:lnTo>
                        <a:pt x="21286" y="13504"/>
                      </a:lnTo>
                      <a:lnTo>
                        <a:pt x="21391" y="12981"/>
                      </a:lnTo>
                      <a:lnTo>
                        <a:pt x="21495" y="12422"/>
                      </a:lnTo>
                      <a:lnTo>
                        <a:pt x="21566" y="11899"/>
                      </a:lnTo>
                      <a:lnTo>
                        <a:pt x="21600" y="11340"/>
                      </a:lnTo>
                      <a:lnTo>
                        <a:pt x="21600" y="10781"/>
                      </a:lnTo>
                      <a:lnTo>
                        <a:pt x="21566" y="9910"/>
                      </a:lnTo>
                      <a:lnTo>
                        <a:pt x="21461" y="9038"/>
                      </a:lnTo>
                      <a:lnTo>
                        <a:pt x="21286" y="8200"/>
                      </a:lnTo>
                      <a:lnTo>
                        <a:pt x="21043" y="7397"/>
                      </a:lnTo>
                      <a:lnTo>
                        <a:pt x="20763" y="6595"/>
                      </a:lnTo>
                      <a:lnTo>
                        <a:pt x="20414" y="5827"/>
                      </a:lnTo>
                      <a:lnTo>
                        <a:pt x="19995" y="5129"/>
                      </a:lnTo>
                      <a:lnTo>
                        <a:pt x="19507" y="4431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55" name="Shape 855"/>
                <p:cNvSpPr/>
                <p:nvPr/>
              </p:nvSpPr>
              <p:spPr>
                <a:xfrm>
                  <a:off x="40953" y="87012"/>
                  <a:ext cx="234899" cy="2349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670" y="4612"/>
                      </a:moveTo>
                      <a:lnTo>
                        <a:pt x="20093" y="5271"/>
                      </a:lnTo>
                      <a:lnTo>
                        <a:pt x="20470" y="5976"/>
                      </a:lnTo>
                      <a:lnTo>
                        <a:pt x="20800" y="6730"/>
                      </a:lnTo>
                      <a:lnTo>
                        <a:pt x="21082" y="7483"/>
                      </a:lnTo>
                      <a:lnTo>
                        <a:pt x="21318" y="8283"/>
                      </a:lnTo>
                      <a:lnTo>
                        <a:pt x="21459" y="9083"/>
                      </a:lnTo>
                      <a:lnTo>
                        <a:pt x="21600" y="9930"/>
                      </a:lnTo>
                      <a:lnTo>
                        <a:pt x="21600" y="10776"/>
                      </a:lnTo>
                      <a:lnTo>
                        <a:pt x="21552" y="11906"/>
                      </a:lnTo>
                      <a:lnTo>
                        <a:pt x="21411" y="12988"/>
                      </a:lnTo>
                      <a:lnTo>
                        <a:pt x="21129" y="13977"/>
                      </a:lnTo>
                      <a:lnTo>
                        <a:pt x="20752" y="15011"/>
                      </a:lnTo>
                      <a:lnTo>
                        <a:pt x="20329" y="15954"/>
                      </a:lnTo>
                      <a:lnTo>
                        <a:pt x="19764" y="16800"/>
                      </a:lnTo>
                      <a:lnTo>
                        <a:pt x="19152" y="17647"/>
                      </a:lnTo>
                      <a:lnTo>
                        <a:pt x="18447" y="18400"/>
                      </a:lnTo>
                      <a:lnTo>
                        <a:pt x="17693" y="19106"/>
                      </a:lnTo>
                      <a:lnTo>
                        <a:pt x="16847" y="19718"/>
                      </a:lnTo>
                      <a:lnTo>
                        <a:pt x="15952" y="20282"/>
                      </a:lnTo>
                      <a:lnTo>
                        <a:pt x="15011" y="20754"/>
                      </a:lnTo>
                      <a:lnTo>
                        <a:pt x="14024" y="21082"/>
                      </a:lnTo>
                      <a:lnTo>
                        <a:pt x="12988" y="21364"/>
                      </a:lnTo>
                      <a:lnTo>
                        <a:pt x="11906" y="21554"/>
                      </a:lnTo>
                      <a:lnTo>
                        <a:pt x="10824" y="21600"/>
                      </a:lnTo>
                      <a:lnTo>
                        <a:pt x="9694" y="21554"/>
                      </a:lnTo>
                      <a:lnTo>
                        <a:pt x="8658" y="21364"/>
                      </a:lnTo>
                      <a:lnTo>
                        <a:pt x="7623" y="21082"/>
                      </a:lnTo>
                      <a:lnTo>
                        <a:pt x="6635" y="20754"/>
                      </a:lnTo>
                      <a:lnTo>
                        <a:pt x="5694" y="20282"/>
                      </a:lnTo>
                      <a:lnTo>
                        <a:pt x="4800" y="19718"/>
                      </a:lnTo>
                      <a:lnTo>
                        <a:pt x="3953" y="19106"/>
                      </a:lnTo>
                      <a:lnTo>
                        <a:pt x="3200" y="18400"/>
                      </a:lnTo>
                      <a:lnTo>
                        <a:pt x="2494" y="17647"/>
                      </a:lnTo>
                      <a:lnTo>
                        <a:pt x="1882" y="16800"/>
                      </a:lnTo>
                      <a:lnTo>
                        <a:pt x="1318" y="15954"/>
                      </a:lnTo>
                      <a:lnTo>
                        <a:pt x="895" y="15011"/>
                      </a:lnTo>
                      <a:lnTo>
                        <a:pt x="518" y="13977"/>
                      </a:lnTo>
                      <a:lnTo>
                        <a:pt x="236" y="12988"/>
                      </a:lnTo>
                      <a:lnTo>
                        <a:pt x="95" y="11906"/>
                      </a:lnTo>
                      <a:lnTo>
                        <a:pt x="0" y="10776"/>
                      </a:lnTo>
                      <a:lnTo>
                        <a:pt x="95" y="9694"/>
                      </a:lnTo>
                      <a:lnTo>
                        <a:pt x="236" y="8612"/>
                      </a:lnTo>
                      <a:lnTo>
                        <a:pt x="518" y="7576"/>
                      </a:lnTo>
                      <a:lnTo>
                        <a:pt x="895" y="6589"/>
                      </a:lnTo>
                      <a:lnTo>
                        <a:pt x="1318" y="5648"/>
                      </a:lnTo>
                      <a:lnTo>
                        <a:pt x="1882" y="4753"/>
                      </a:lnTo>
                      <a:lnTo>
                        <a:pt x="2494" y="3953"/>
                      </a:lnTo>
                      <a:lnTo>
                        <a:pt x="3200" y="3153"/>
                      </a:lnTo>
                      <a:lnTo>
                        <a:pt x="3953" y="2448"/>
                      </a:lnTo>
                      <a:lnTo>
                        <a:pt x="4800" y="1836"/>
                      </a:lnTo>
                      <a:lnTo>
                        <a:pt x="5694" y="1318"/>
                      </a:lnTo>
                      <a:lnTo>
                        <a:pt x="6635" y="848"/>
                      </a:lnTo>
                      <a:lnTo>
                        <a:pt x="7623" y="471"/>
                      </a:lnTo>
                      <a:lnTo>
                        <a:pt x="8658" y="236"/>
                      </a:lnTo>
                      <a:lnTo>
                        <a:pt x="9694" y="48"/>
                      </a:lnTo>
                      <a:lnTo>
                        <a:pt x="10824" y="0"/>
                      </a:lnTo>
                      <a:lnTo>
                        <a:pt x="11670" y="48"/>
                      </a:lnTo>
                      <a:lnTo>
                        <a:pt x="12517" y="141"/>
                      </a:lnTo>
                      <a:lnTo>
                        <a:pt x="13317" y="282"/>
                      </a:lnTo>
                      <a:lnTo>
                        <a:pt x="14117" y="518"/>
                      </a:lnTo>
                      <a:lnTo>
                        <a:pt x="14870" y="800"/>
                      </a:lnTo>
                      <a:lnTo>
                        <a:pt x="15624" y="1130"/>
                      </a:lnTo>
                      <a:lnTo>
                        <a:pt x="16329" y="1507"/>
                      </a:lnTo>
                      <a:lnTo>
                        <a:pt x="16988" y="193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56" name="Shape 856"/>
                <p:cNvSpPr/>
                <p:nvPr/>
              </p:nvSpPr>
              <p:spPr>
                <a:xfrm>
                  <a:off x="122838" y="168898"/>
                  <a:ext cx="71128" cy="711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47" y="8857"/>
                      </a:moveTo>
                      <a:lnTo>
                        <a:pt x="21600" y="10720"/>
                      </a:lnTo>
                      <a:lnTo>
                        <a:pt x="21600" y="11811"/>
                      </a:lnTo>
                      <a:lnTo>
                        <a:pt x="21447" y="12896"/>
                      </a:lnTo>
                      <a:lnTo>
                        <a:pt x="21134" y="13987"/>
                      </a:lnTo>
                      <a:lnTo>
                        <a:pt x="20822" y="14919"/>
                      </a:lnTo>
                      <a:lnTo>
                        <a:pt x="19890" y="16782"/>
                      </a:lnTo>
                      <a:lnTo>
                        <a:pt x="19271" y="17714"/>
                      </a:lnTo>
                      <a:lnTo>
                        <a:pt x="18492" y="18492"/>
                      </a:lnTo>
                      <a:lnTo>
                        <a:pt x="17714" y="19118"/>
                      </a:lnTo>
                      <a:lnTo>
                        <a:pt x="16935" y="19737"/>
                      </a:lnTo>
                      <a:lnTo>
                        <a:pt x="16004" y="20362"/>
                      </a:lnTo>
                      <a:lnTo>
                        <a:pt x="15072" y="20668"/>
                      </a:lnTo>
                      <a:lnTo>
                        <a:pt x="14141" y="21134"/>
                      </a:lnTo>
                      <a:lnTo>
                        <a:pt x="13049" y="21294"/>
                      </a:lnTo>
                      <a:lnTo>
                        <a:pt x="11965" y="21600"/>
                      </a:lnTo>
                      <a:lnTo>
                        <a:pt x="9789" y="21600"/>
                      </a:lnTo>
                      <a:lnTo>
                        <a:pt x="8704" y="21294"/>
                      </a:lnTo>
                      <a:lnTo>
                        <a:pt x="7613" y="21134"/>
                      </a:lnTo>
                      <a:lnTo>
                        <a:pt x="6681" y="20668"/>
                      </a:lnTo>
                      <a:lnTo>
                        <a:pt x="5749" y="20362"/>
                      </a:lnTo>
                      <a:lnTo>
                        <a:pt x="4818" y="19737"/>
                      </a:lnTo>
                      <a:lnTo>
                        <a:pt x="4039" y="19118"/>
                      </a:lnTo>
                      <a:lnTo>
                        <a:pt x="3261" y="18492"/>
                      </a:lnTo>
                      <a:lnTo>
                        <a:pt x="2482" y="17714"/>
                      </a:lnTo>
                      <a:lnTo>
                        <a:pt x="1863" y="16782"/>
                      </a:lnTo>
                      <a:lnTo>
                        <a:pt x="466" y="13987"/>
                      </a:lnTo>
                      <a:lnTo>
                        <a:pt x="306" y="12896"/>
                      </a:lnTo>
                      <a:lnTo>
                        <a:pt x="153" y="11811"/>
                      </a:lnTo>
                      <a:lnTo>
                        <a:pt x="0" y="10720"/>
                      </a:lnTo>
                      <a:lnTo>
                        <a:pt x="306" y="8551"/>
                      </a:lnTo>
                      <a:lnTo>
                        <a:pt x="466" y="7613"/>
                      </a:lnTo>
                      <a:lnTo>
                        <a:pt x="932" y="6528"/>
                      </a:lnTo>
                      <a:lnTo>
                        <a:pt x="1863" y="4665"/>
                      </a:lnTo>
                      <a:lnTo>
                        <a:pt x="2482" y="3886"/>
                      </a:lnTo>
                      <a:lnTo>
                        <a:pt x="3261" y="3108"/>
                      </a:lnTo>
                      <a:lnTo>
                        <a:pt x="4039" y="2489"/>
                      </a:lnTo>
                      <a:lnTo>
                        <a:pt x="4818" y="1863"/>
                      </a:lnTo>
                      <a:lnTo>
                        <a:pt x="5749" y="1244"/>
                      </a:lnTo>
                      <a:lnTo>
                        <a:pt x="6681" y="778"/>
                      </a:lnTo>
                      <a:lnTo>
                        <a:pt x="7613" y="466"/>
                      </a:lnTo>
                      <a:lnTo>
                        <a:pt x="8704" y="153"/>
                      </a:lnTo>
                      <a:lnTo>
                        <a:pt x="9789" y="0"/>
                      </a:lnTo>
                      <a:lnTo>
                        <a:pt x="10880" y="0"/>
                      </a:lnTo>
                      <a:lnTo>
                        <a:pt x="12743" y="153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57" name="Shape 857"/>
                <p:cNvSpPr/>
                <p:nvPr/>
              </p:nvSpPr>
              <p:spPr>
                <a:xfrm>
                  <a:off x="81885" y="127966"/>
                  <a:ext cx="153014" cy="1530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110" y="1370"/>
                      </a:moveTo>
                      <a:lnTo>
                        <a:pt x="14956" y="795"/>
                      </a:lnTo>
                      <a:lnTo>
                        <a:pt x="14306" y="575"/>
                      </a:lnTo>
                      <a:lnTo>
                        <a:pt x="13654" y="359"/>
                      </a:lnTo>
                      <a:lnTo>
                        <a:pt x="12933" y="217"/>
                      </a:lnTo>
                      <a:lnTo>
                        <a:pt x="12283" y="71"/>
                      </a:lnTo>
                      <a:lnTo>
                        <a:pt x="11559" y="0"/>
                      </a:lnTo>
                      <a:lnTo>
                        <a:pt x="10839" y="0"/>
                      </a:lnTo>
                      <a:lnTo>
                        <a:pt x="9753" y="71"/>
                      </a:lnTo>
                      <a:lnTo>
                        <a:pt x="8670" y="217"/>
                      </a:lnTo>
                      <a:lnTo>
                        <a:pt x="7588" y="433"/>
                      </a:lnTo>
                      <a:lnTo>
                        <a:pt x="5707" y="1299"/>
                      </a:lnTo>
                      <a:lnTo>
                        <a:pt x="4770" y="1803"/>
                      </a:lnTo>
                      <a:lnTo>
                        <a:pt x="3975" y="2456"/>
                      </a:lnTo>
                      <a:lnTo>
                        <a:pt x="3180" y="3177"/>
                      </a:lnTo>
                      <a:lnTo>
                        <a:pt x="2456" y="3901"/>
                      </a:lnTo>
                      <a:lnTo>
                        <a:pt x="1878" y="4767"/>
                      </a:lnTo>
                      <a:lnTo>
                        <a:pt x="1302" y="5633"/>
                      </a:lnTo>
                      <a:lnTo>
                        <a:pt x="869" y="6573"/>
                      </a:lnTo>
                      <a:lnTo>
                        <a:pt x="507" y="7585"/>
                      </a:lnTo>
                      <a:lnTo>
                        <a:pt x="217" y="8596"/>
                      </a:lnTo>
                      <a:lnTo>
                        <a:pt x="74" y="9679"/>
                      </a:lnTo>
                      <a:lnTo>
                        <a:pt x="0" y="10761"/>
                      </a:lnTo>
                      <a:lnTo>
                        <a:pt x="74" y="11918"/>
                      </a:lnTo>
                      <a:lnTo>
                        <a:pt x="217" y="12930"/>
                      </a:lnTo>
                      <a:lnTo>
                        <a:pt x="507" y="14012"/>
                      </a:lnTo>
                      <a:lnTo>
                        <a:pt x="869" y="15024"/>
                      </a:lnTo>
                      <a:lnTo>
                        <a:pt x="1302" y="15964"/>
                      </a:lnTo>
                      <a:lnTo>
                        <a:pt x="1878" y="16830"/>
                      </a:lnTo>
                      <a:lnTo>
                        <a:pt x="2456" y="17625"/>
                      </a:lnTo>
                      <a:lnTo>
                        <a:pt x="3180" y="18420"/>
                      </a:lnTo>
                      <a:lnTo>
                        <a:pt x="3975" y="19144"/>
                      </a:lnTo>
                      <a:lnTo>
                        <a:pt x="4770" y="19722"/>
                      </a:lnTo>
                      <a:lnTo>
                        <a:pt x="5707" y="20298"/>
                      </a:lnTo>
                      <a:lnTo>
                        <a:pt x="6647" y="20731"/>
                      </a:lnTo>
                      <a:lnTo>
                        <a:pt x="7588" y="21093"/>
                      </a:lnTo>
                      <a:lnTo>
                        <a:pt x="8670" y="21383"/>
                      </a:lnTo>
                      <a:lnTo>
                        <a:pt x="9753" y="21526"/>
                      </a:lnTo>
                      <a:lnTo>
                        <a:pt x="10839" y="21600"/>
                      </a:lnTo>
                      <a:lnTo>
                        <a:pt x="11921" y="21526"/>
                      </a:lnTo>
                      <a:lnTo>
                        <a:pt x="13004" y="21383"/>
                      </a:lnTo>
                      <a:lnTo>
                        <a:pt x="14015" y="21093"/>
                      </a:lnTo>
                      <a:lnTo>
                        <a:pt x="15027" y="20731"/>
                      </a:lnTo>
                      <a:lnTo>
                        <a:pt x="15967" y="20298"/>
                      </a:lnTo>
                      <a:lnTo>
                        <a:pt x="16833" y="19722"/>
                      </a:lnTo>
                      <a:lnTo>
                        <a:pt x="17699" y="19144"/>
                      </a:lnTo>
                      <a:lnTo>
                        <a:pt x="18494" y="18420"/>
                      </a:lnTo>
                      <a:lnTo>
                        <a:pt x="19144" y="17625"/>
                      </a:lnTo>
                      <a:lnTo>
                        <a:pt x="19797" y="16830"/>
                      </a:lnTo>
                      <a:lnTo>
                        <a:pt x="20301" y="15964"/>
                      </a:lnTo>
                      <a:lnTo>
                        <a:pt x="20805" y="15024"/>
                      </a:lnTo>
                      <a:lnTo>
                        <a:pt x="21167" y="14012"/>
                      </a:lnTo>
                      <a:lnTo>
                        <a:pt x="21383" y="12930"/>
                      </a:lnTo>
                      <a:lnTo>
                        <a:pt x="21600" y="11918"/>
                      </a:lnTo>
                      <a:lnTo>
                        <a:pt x="21600" y="10041"/>
                      </a:lnTo>
                      <a:lnTo>
                        <a:pt x="21529" y="9391"/>
                      </a:lnTo>
                      <a:lnTo>
                        <a:pt x="21458" y="8667"/>
                      </a:lnTo>
                      <a:lnTo>
                        <a:pt x="21241" y="8018"/>
                      </a:lnTo>
                      <a:lnTo>
                        <a:pt x="21096" y="7368"/>
                      </a:lnTo>
                      <a:lnTo>
                        <a:pt x="20805" y="6718"/>
                      </a:lnTo>
                      <a:lnTo>
                        <a:pt x="20230" y="549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58" name="Shape 858"/>
                <p:cNvSpPr/>
                <p:nvPr/>
              </p:nvSpPr>
              <p:spPr>
                <a:xfrm>
                  <a:off x="8720" y="317309"/>
                  <a:ext cx="62933" cy="593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537" y="0"/>
                      </a:moveTo>
                      <a:lnTo>
                        <a:pt x="2106" y="8938"/>
                      </a:lnTo>
                      <a:lnTo>
                        <a:pt x="1226" y="10055"/>
                      </a:lnTo>
                      <a:lnTo>
                        <a:pt x="526" y="11362"/>
                      </a:lnTo>
                      <a:lnTo>
                        <a:pt x="173" y="12662"/>
                      </a:lnTo>
                      <a:lnTo>
                        <a:pt x="0" y="14153"/>
                      </a:lnTo>
                      <a:lnTo>
                        <a:pt x="173" y="15644"/>
                      </a:lnTo>
                      <a:lnTo>
                        <a:pt x="526" y="16944"/>
                      </a:lnTo>
                      <a:lnTo>
                        <a:pt x="1226" y="18251"/>
                      </a:lnTo>
                      <a:lnTo>
                        <a:pt x="2106" y="19367"/>
                      </a:lnTo>
                      <a:lnTo>
                        <a:pt x="3159" y="20300"/>
                      </a:lnTo>
                      <a:lnTo>
                        <a:pt x="4385" y="21042"/>
                      </a:lnTo>
                      <a:lnTo>
                        <a:pt x="5791" y="21416"/>
                      </a:lnTo>
                      <a:lnTo>
                        <a:pt x="7025" y="21600"/>
                      </a:lnTo>
                      <a:lnTo>
                        <a:pt x="8431" y="21416"/>
                      </a:lnTo>
                      <a:lnTo>
                        <a:pt x="9657" y="21042"/>
                      </a:lnTo>
                      <a:lnTo>
                        <a:pt x="10890" y="20300"/>
                      </a:lnTo>
                      <a:lnTo>
                        <a:pt x="12116" y="19367"/>
                      </a:lnTo>
                      <a:lnTo>
                        <a:pt x="20547" y="10429"/>
                      </a:lnTo>
                      <a:lnTo>
                        <a:pt x="21600" y="9122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59" name="Shape 859"/>
                <p:cNvSpPr/>
                <p:nvPr/>
              </p:nvSpPr>
              <p:spPr>
                <a:xfrm>
                  <a:off x="245656" y="317309"/>
                  <a:ext cx="62429" cy="593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9122"/>
                      </a:moveTo>
                      <a:lnTo>
                        <a:pt x="887" y="10429"/>
                      </a:lnTo>
                      <a:lnTo>
                        <a:pt x="9560" y="19367"/>
                      </a:lnTo>
                      <a:lnTo>
                        <a:pt x="10622" y="20300"/>
                      </a:lnTo>
                      <a:lnTo>
                        <a:pt x="11865" y="21042"/>
                      </a:lnTo>
                      <a:lnTo>
                        <a:pt x="13276" y="21416"/>
                      </a:lnTo>
                      <a:lnTo>
                        <a:pt x="14519" y="21600"/>
                      </a:lnTo>
                      <a:lnTo>
                        <a:pt x="15936" y="21416"/>
                      </a:lnTo>
                      <a:lnTo>
                        <a:pt x="17172" y="21042"/>
                      </a:lnTo>
                      <a:lnTo>
                        <a:pt x="18416" y="20300"/>
                      </a:lnTo>
                      <a:lnTo>
                        <a:pt x="19652" y="19367"/>
                      </a:lnTo>
                      <a:lnTo>
                        <a:pt x="20539" y="18251"/>
                      </a:lnTo>
                      <a:lnTo>
                        <a:pt x="21244" y="16944"/>
                      </a:lnTo>
                      <a:lnTo>
                        <a:pt x="21600" y="15644"/>
                      </a:lnTo>
                      <a:lnTo>
                        <a:pt x="21600" y="12662"/>
                      </a:lnTo>
                      <a:lnTo>
                        <a:pt x="21244" y="11362"/>
                      </a:lnTo>
                      <a:lnTo>
                        <a:pt x="20539" y="10055"/>
                      </a:lnTo>
                      <a:lnTo>
                        <a:pt x="19652" y="8938"/>
                      </a:lnTo>
                      <a:lnTo>
                        <a:pt x="11153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0" name="Shape 860"/>
                <p:cNvSpPr/>
                <p:nvPr/>
              </p:nvSpPr>
              <p:spPr>
                <a:xfrm>
                  <a:off x="148410" y="20"/>
                  <a:ext cx="210862" cy="214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918" y="5103"/>
                      </a:moveTo>
                      <a:lnTo>
                        <a:pt x="18664" y="4690"/>
                      </a:lnTo>
                      <a:lnTo>
                        <a:pt x="21023" y="2371"/>
                      </a:lnTo>
                      <a:lnTo>
                        <a:pt x="21126" y="2165"/>
                      </a:lnTo>
                      <a:lnTo>
                        <a:pt x="21180" y="2011"/>
                      </a:lnTo>
                      <a:lnTo>
                        <a:pt x="21180" y="1598"/>
                      </a:lnTo>
                      <a:lnTo>
                        <a:pt x="21126" y="1391"/>
                      </a:lnTo>
                      <a:lnTo>
                        <a:pt x="21023" y="1236"/>
                      </a:lnTo>
                      <a:lnTo>
                        <a:pt x="20709" y="927"/>
                      </a:lnTo>
                      <a:lnTo>
                        <a:pt x="20552" y="825"/>
                      </a:lnTo>
                      <a:lnTo>
                        <a:pt x="20341" y="773"/>
                      </a:lnTo>
                      <a:lnTo>
                        <a:pt x="19921" y="773"/>
                      </a:lnTo>
                      <a:lnTo>
                        <a:pt x="19764" y="825"/>
                      </a:lnTo>
                      <a:lnTo>
                        <a:pt x="19555" y="927"/>
                      </a:lnTo>
                      <a:lnTo>
                        <a:pt x="16933" y="3505"/>
                      </a:lnTo>
                      <a:lnTo>
                        <a:pt x="16828" y="3145"/>
                      </a:lnTo>
                      <a:lnTo>
                        <a:pt x="16357" y="669"/>
                      </a:lnTo>
                      <a:lnTo>
                        <a:pt x="16305" y="413"/>
                      </a:lnTo>
                      <a:lnTo>
                        <a:pt x="16199" y="205"/>
                      </a:lnTo>
                      <a:lnTo>
                        <a:pt x="16094" y="104"/>
                      </a:lnTo>
                      <a:lnTo>
                        <a:pt x="15937" y="0"/>
                      </a:lnTo>
                      <a:lnTo>
                        <a:pt x="15780" y="0"/>
                      </a:lnTo>
                      <a:lnTo>
                        <a:pt x="15571" y="51"/>
                      </a:lnTo>
                      <a:lnTo>
                        <a:pt x="15414" y="155"/>
                      </a:lnTo>
                      <a:lnTo>
                        <a:pt x="15203" y="309"/>
                      </a:lnTo>
                      <a:lnTo>
                        <a:pt x="11692" y="3710"/>
                      </a:lnTo>
                      <a:lnTo>
                        <a:pt x="11533" y="3918"/>
                      </a:lnTo>
                      <a:lnTo>
                        <a:pt x="11376" y="4176"/>
                      </a:lnTo>
                      <a:lnTo>
                        <a:pt x="11219" y="4485"/>
                      </a:lnTo>
                      <a:lnTo>
                        <a:pt x="11115" y="4743"/>
                      </a:lnTo>
                      <a:lnTo>
                        <a:pt x="11062" y="5052"/>
                      </a:lnTo>
                      <a:lnTo>
                        <a:pt x="11010" y="5361"/>
                      </a:lnTo>
                      <a:lnTo>
                        <a:pt x="11010" y="5929"/>
                      </a:lnTo>
                      <a:lnTo>
                        <a:pt x="11481" y="8403"/>
                      </a:lnTo>
                      <a:lnTo>
                        <a:pt x="11587" y="8763"/>
                      </a:lnTo>
                      <a:lnTo>
                        <a:pt x="316" y="19847"/>
                      </a:lnTo>
                      <a:lnTo>
                        <a:pt x="157" y="20002"/>
                      </a:lnTo>
                      <a:lnTo>
                        <a:pt x="54" y="20207"/>
                      </a:lnTo>
                      <a:lnTo>
                        <a:pt x="0" y="20413"/>
                      </a:lnTo>
                      <a:lnTo>
                        <a:pt x="0" y="20775"/>
                      </a:lnTo>
                      <a:lnTo>
                        <a:pt x="54" y="20980"/>
                      </a:lnTo>
                      <a:lnTo>
                        <a:pt x="157" y="21134"/>
                      </a:lnTo>
                      <a:lnTo>
                        <a:pt x="316" y="21289"/>
                      </a:lnTo>
                      <a:lnTo>
                        <a:pt x="474" y="21445"/>
                      </a:lnTo>
                      <a:lnTo>
                        <a:pt x="631" y="21547"/>
                      </a:lnTo>
                      <a:lnTo>
                        <a:pt x="839" y="21600"/>
                      </a:lnTo>
                      <a:lnTo>
                        <a:pt x="1259" y="21600"/>
                      </a:lnTo>
                      <a:lnTo>
                        <a:pt x="1416" y="21547"/>
                      </a:lnTo>
                      <a:lnTo>
                        <a:pt x="1625" y="21445"/>
                      </a:lnTo>
                      <a:lnTo>
                        <a:pt x="1782" y="21289"/>
                      </a:lnTo>
                      <a:lnTo>
                        <a:pt x="13317" y="10001"/>
                      </a:lnTo>
                      <a:lnTo>
                        <a:pt x="15571" y="10361"/>
                      </a:lnTo>
                      <a:lnTo>
                        <a:pt x="15834" y="10414"/>
                      </a:lnTo>
                      <a:lnTo>
                        <a:pt x="16148" y="10414"/>
                      </a:lnTo>
                      <a:lnTo>
                        <a:pt x="16410" y="10361"/>
                      </a:lnTo>
                      <a:lnTo>
                        <a:pt x="16725" y="10259"/>
                      </a:lnTo>
                      <a:lnTo>
                        <a:pt x="17039" y="10155"/>
                      </a:lnTo>
                      <a:lnTo>
                        <a:pt x="17302" y="10052"/>
                      </a:lnTo>
                      <a:lnTo>
                        <a:pt x="17562" y="9897"/>
                      </a:lnTo>
                      <a:lnTo>
                        <a:pt x="17773" y="9692"/>
                      </a:lnTo>
                      <a:lnTo>
                        <a:pt x="21443" y="6083"/>
                      </a:lnTo>
                      <a:lnTo>
                        <a:pt x="21546" y="5876"/>
                      </a:lnTo>
                      <a:lnTo>
                        <a:pt x="21600" y="5721"/>
                      </a:lnTo>
                      <a:lnTo>
                        <a:pt x="21546" y="5516"/>
                      </a:lnTo>
                      <a:lnTo>
                        <a:pt x="21495" y="5412"/>
                      </a:lnTo>
                      <a:lnTo>
                        <a:pt x="21337" y="5258"/>
                      </a:lnTo>
                      <a:lnTo>
                        <a:pt x="21126" y="5154"/>
                      </a:lnTo>
                      <a:lnTo>
                        <a:pt x="20918" y="5103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873" name="Group 873"/>
            <p:cNvGrpSpPr/>
            <p:nvPr/>
          </p:nvGrpSpPr>
          <p:grpSpPr>
            <a:xfrm>
              <a:off x="71149" y="2442094"/>
              <a:ext cx="1967244" cy="430904"/>
              <a:chOff x="20" y="21"/>
              <a:chExt cx="1967243" cy="430902"/>
            </a:xfrm>
          </p:grpSpPr>
          <p:grpSp>
            <p:nvGrpSpPr>
              <p:cNvPr id="870" name="Group 870"/>
              <p:cNvGrpSpPr/>
              <p:nvPr/>
            </p:nvGrpSpPr>
            <p:grpSpPr>
              <a:xfrm>
                <a:off x="816544" y="6420"/>
                <a:ext cx="342883" cy="418107"/>
                <a:chOff x="0" y="21"/>
                <a:chExt cx="342881" cy="418105"/>
              </a:xfrm>
            </p:grpSpPr>
            <p:sp>
              <p:nvSpPr>
                <p:cNvPr id="863" name="Shape 863"/>
                <p:cNvSpPr/>
                <p:nvPr/>
              </p:nvSpPr>
              <p:spPr>
                <a:xfrm>
                  <a:off x="-1" y="20487"/>
                  <a:ext cx="325484" cy="3976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49"/>
                      </a:moveTo>
                      <a:lnTo>
                        <a:pt x="21567" y="20543"/>
                      </a:lnTo>
                      <a:lnTo>
                        <a:pt x="21498" y="20738"/>
                      </a:lnTo>
                      <a:lnTo>
                        <a:pt x="21362" y="20961"/>
                      </a:lnTo>
                      <a:lnTo>
                        <a:pt x="21193" y="21155"/>
                      </a:lnTo>
                      <a:lnTo>
                        <a:pt x="20989" y="21321"/>
                      </a:lnTo>
                      <a:lnTo>
                        <a:pt x="20751" y="21461"/>
                      </a:lnTo>
                      <a:lnTo>
                        <a:pt x="20547" y="21573"/>
                      </a:lnTo>
                      <a:lnTo>
                        <a:pt x="20309" y="21600"/>
                      </a:lnTo>
                      <a:lnTo>
                        <a:pt x="1427" y="21600"/>
                      </a:lnTo>
                      <a:lnTo>
                        <a:pt x="1189" y="21573"/>
                      </a:lnTo>
                      <a:lnTo>
                        <a:pt x="951" y="21461"/>
                      </a:lnTo>
                      <a:lnTo>
                        <a:pt x="714" y="21321"/>
                      </a:lnTo>
                      <a:lnTo>
                        <a:pt x="476" y="21155"/>
                      </a:lnTo>
                      <a:lnTo>
                        <a:pt x="305" y="20961"/>
                      </a:lnTo>
                      <a:lnTo>
                        <a:pt x="137" y="20738"/>
                      </a:lnTo>
                      <a:lnTo>
                        <a:pt x="35" y="20543"/>
                      </a:lnTo>
                      <a:lnTo>
                        <a:pt x="0" y="20349"/>
                      </a:lnTo>
                      <a:lnTo>
                        <a:pt x="0" y="1001"/>
                      </a:lnTo>
                      <a:lnTo>
                        <a:pt x="35" y="806"/>
                      </a:lnTo>
                      <a:lnTo>
                        <a:pt x="137" y="639"/>
                      </a:lnTo>
                      <a:lnTo>
                        <a:pt x="272" y="473"/>
                      </a:lnTo>
                      <a:lnTo>
                        <a:pt x="476" y="306"/>
                      </a:lnTo>
                      <a:lnTo>
                        <a:pt x="679" y="195"/>
                      </a:lnTo>
                      <a:lnTo>
                        <a:pt x="918" y="83"/>
                      </a:lnTo>
                      <a:lnTo>
                        <a:pt x="1155" y="27"/>
                      </a:lnTo>
                      <a:lnTo>
                        <a:pt x="1358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4" name="Shape 864"/>
                <p:cNvSpPr/>
                <p:nvPr/>
              </p:nvSpPr>
              <p:spPr>
                <a:xfrm>
                  <a:off x="25593" y="21"/>
                  <a:ext cx="317289" cy="3889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922"/>
                      </a:moveTo>
                      <a:lnTo>
                        <a:pt x="21600" y="20690"/>
                      </a:lnTo>
                      <a:lnTo>
                        <a:pt x="21566" y="20860"/>
                      </a:lnTo>
                      <a:lnTo>
                        <a:pt x="21496" y="21032"/>
                      </a:lnTo>
                      <a:lnTo>
                        <a:pt x="21425" y="21173"/>
                      </a:lnTo>
                      <a:lnTo>
                        <a:pt x="21287" y="21315"/>
                      </a:lnTo>
                      <a:lnTo>
                        <a:pt x="21112" y="21430"/>
                      </a:lnTo>
                      <a:lnTo>
                        <a:pt x="20903" y="21515"/>
                      </a:lnTo>
                      <a:lnTo>
                        <a:pt x="20695" y="21571"/>
                      </a:lnTo>
                      <a:lnTo>
                        <a:pt x="20486" y="21600"/>
                      </a:lnTo>
                      <a:lnTo>
                        <a:pt x="1114" y="21600"/>
                      </a:lnTo>
                      <a:lnTo>
                        <a:pt x="905" y="21571"/>
                      </a:lnTo>
                      <a:lnTo>
                        <a:pt x="697" y="21515"/>
                      </a:lnTo>
                      <a:lnTo>
                        <a:pt x="488" y="21430"/>
                      </a:lnTo>
                      <a:lnTo>
                        <a:pt x="313" y="21315"/>
                      </a:lnTo>
                      <a:lnTo>
                        <a:pt x="175" y="21173"/>
                      </a:lnTo>
                      <a:lnTo>
                        <a:pt x="104" y="21032"/>
                      </a:lnTo>
                      <a:lnTo>
                        <a:pt x="34" y="20860"/>
                      </a:lnTo>
                      <a:lnTo>
                        <a:pt x="0" y="20690"/>
                      </a:lnTo>
                      <a:lnTo>
                        <a:pt x="0" y="909"/>
                      </a:lnTo>
                      <a:lnTo>
                        <a:pt x="34" y="711"/>
                      </a:lnTo>
                      <a:lnTo>
                        <a:pt x="104" y="540"/>
                      </a:lnTo>
                      <a:lnTo>
                        <a:pt x="175" y="398"/>
                      </a:lnTo>
                      <a:lnTo>
                        <a:pt x="313" y="256"/>
                      </a:lnTo>
                      <a:lnTo>
                        <a:pt x="488" y="142"/>
                      </a:lnTo>
                      <a:lnTo>
                        <a:pt x="697" y="57"/>
                      </a:lnTo>
                      <a:lnTo>
                        <a:pt x="905" y="0"/>
                      </a:lnTo>
                      <a:lnTo>
                        <a:pt x="16792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5" name="Shape 865"/>
                <p:cNvSpPr/>
                <p:nvPr/>
              </p:nvSpPr>
              <p:spPr>
                <a:xfrm flipH="1">
                  <a:off x="77788" y="274821"/>
                  <a:ext cx="112585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6" name="Shape 866"/>
                <p:cNvSpPr/>
                <p:nvPr/>
              </p:nvSpPr>
              <p:spPr>
                <a:xfrm flipH="1" flipV="1">
                  <a:off x="77788" y="228783"/>
                  <a:ext cx="214937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7" name="Shape 867"/>
                <p:cNvSpPr/>
                <p:nvPr/>
              </p:nvSpPr>
              <p:spPr>
                <a:xfrm flipH="1" flipV="1">
                  <a:off x="77788" y="182199"/>
                  <a:ext cx="214937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8" name="Shape 868"/>
                <p:cNvSpPr/>
                <p:nvPr/>
              </p:nvSpPr>
              <p:spPr>
                <a:xfrm flipH="1" flipV="1">
                  <a:off x="77788" y="135635"/>
                  <a:ext cx="214937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9" name="Shape 869"/>
                <p:cNvSpPr/>
                <p:nvPr/>
              </p:nvSpPr>
              <p:spPr>
                <a:xfrm>
                  <a:off x="272258" y="21"/>
                  <a:ext cx="70624" cy="706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6587"/>
                      </a:moveTo>
                      <a:lnTo>
                        <a:pt x="0" y="0"/>
                      </a:lnTo>
                      <a:lnTo>
                        <a:pt x="21600" y="21600"/>
                      </a:lnTo>
                      <a:lnTo>
                        <a:pt x="5006" y="21600"/>
                      </a:lnTo>
                      <a:lnTo>
                        <a:pt x="3914" y="21439"/>
                      </a:lnTo>
                      <a:lnTo>
                        <a:pt x="2976" y="21131"/>
                      </a:lnTo>
                      <a:lnTo>
                        <a:pt x="2191" y="20662"/>
                      </a:lnTo>
                      <a:lnTo>
                        <a:pt x="1407" y="20032"/>
                      </a:lnTo>
                      <a:lnTo>
                        <a:pt x="784" y="19409"/>
                      </a:lnTo>
                      <a:lnTo>
                        <a:pt x="315" y="18470"/>
                      </a:lnTo>
                      <a:lnTo>
                        <a:pt x="0" y="17532"/>
                      </a:lnTo>
                      <a:lnTo>
                        <a:pt x="0" y="16587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871" name="Shape 871"/>
              <p:cNvSpPr/>
              <p:nvPr/>
            </p:nvSpPr>
            <p:spPr>
              <a:xfrm>
                <a:off x="20" y="21"/>
                <a:ext cx="248704" cy="4309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46" y="0"/>
                    </a:moveTo>
                    <a:lnTo>
                      <a:pt x="2356" y="0"/>
                    </a:lnTo>
                    <a:lnTo>
                      <a:pt x="1867" y="25"/>
                    </a:lnTo>
                    <a:lnTo>
                      <a:pt x="1422" y="102"/>
                    </a:lnTo>
                    <a:lnTo>
                      <a:pt x="1022" y="231"/>
                    </a:lnTo>
                    <a:lnTo>
                      <a:pt x="666" y="384"/>
                    </a:lnTo>
                    <a:lnTo>
                      <a:pt x="400" y="590"/>
                    </a:lnTo>
                    <a:lnTo>
                      <a:pt x="177" y="821"/>
                    </a:lnTo>
                    <a:lnTo>
                      <a:pt x="44" y="1078"/>
                    </a:lnTo>
                    <a:lnTo>
                      <a:pt x="0" y="1360"/>
                    </a:lnTo>
                    <a:lnTo>
                      <a:pt x="0" y="20240"/>
                    </a:lnTo>
                    <a:lnTo>
                      <a:pt x="44" y="20522"/>
                    </a:lnTo>
                    <a:lnTo>
                      <a:pt x="177" y="20778"/>
                    </a:lnTo>
                    <a:lnTo>
                      <a:pt x="400" y="21010"/>
                    </a:lnTo>
                    <a:lnTo>
                      <a:pt x="666" y="21214"/>
                    </a:lnTo>
                    <a:lnTo>
                      <a:pt x="1022" y="21369"/>
                    </a:lnTo>
                    <a:lnTo>
                      <a:pt x="1422" y="21497"/>
                    </a:lnTo>
                    <a:lnTo>
                      <a:pt x="1867" y="21574"/>
                    </a:lnTo>
                    <a:lnTo>
                      <a:pt x="2356" y="21600"/>
                    </a:lnTo>
                    <a:lnTo>
                      <a:pt x="19246" y="21600"/>
                    </a:lnTo>
                    <a:lnTo>
                      <a:pt x="19733" y="21574"/>
                    </a:lnTo>
                    <a:lnTo>
                      <a:pt x="20178" y="21497"/>
                    </a:lnTo>
                    <a:lnTo>
                      <a:pt x="20578" y="21369"/>
                    </a:lnTo>
                    <a:lnTo>
                      <a:pt x="20934" y="21214"/>
                    </a:lnTo>
                    <a:lnTo>
                      <a:pt x="21200" y="21010"/>
                    </a:lnTo>
                    <a:lnTo>
                      <a:pt x="21423" y="20778"/>
                    </a:lnTo>
                    <a:lnTo>
                      <a:pt x="21556" y="20522"/>
                    </a:lnTo>
                    <a:lnTo>
                      <a:pt x="21600" y="20240"/>
                    </a:lnTo>
                    <a:lnTo>
                      <a:pt x="21600" y="1360"/>
                    </a:lnTo>
                    <a:lnTo>
                      <a:pt x="21556" y="1078"/>
                    </a:lnTo>
                    <a:lnTo>
                      <a:pt x="21423" y="821"/>
                    </a:lnTo>
                    <a:lnTo>
                      <a:pt x="21200" y="590"/>
                    </a:lnTo>
                    <a:lnTo>
                      <a:pt x="20934" y="384"/>
                    </a:lnTo>
                    <a:lnTo>
                      <a:pt x="20578" y="231"/>
                    </a:lnTo>
                    <a:lnTo>
                      <a:pt x="20178" y="102"/>
                    </a:lnTo>
                    <a:lnTo>
                      <a:pt x="19733" y="25"/>
                    </a:lnTo>
                    <a:lnTo>
                      <a:pt x="19246" y="0"/>
                    </a:lnTo>
                    <a:close/>
                    <a:moveTo>
                      <a:pt x="10134" y="1026"/>
                    </a:moveTo>
                    <a:lnTo>
                      <a:pt x="11466" y="1026"/>
                    </a:lnTo>
                    <a:lnTo>
                      <a:pt x="11689" y="1051"/>
                    </a:lnTo>
                    <a:lnTo>
                      <a:pt x="11822" y="1129"/>
                    </a:lnTo>
                    <a:lnTo>
                      <a:pt x="11955" y="1206"/>
                    </a:lnTo>
                    <a:lnTo>
                      <a:pt x="12001" y="1333"/>
                    </a:lnTo>
                    <a:lnTo>
                      <a:pt x="11955" y="1437"/>
                    </a:lnTo>
                    <a:lnTo>
                      <a:pt x="11822" y="1539"/>
                    </a:lnTo>
                    <a:lnTo>
                      <a:pt x="11689" y="1590"/>
                    </a:lnTo>
                    <a:lnTo>
                      <a:pt x="11466" y="1616"/>
                    </a:lnTo>
                    <a:lnTo>
                      <a:pt x="10134" y="1616"/>
                    </a:lnTo>
                    <a:lnTo>
                      <a:pt x="9911" y="1590"/>
                    </a:lnTo>
                    <a:lnTo>
                      <a:pt x="9778" y="1539"/>
                    </a:lnTo>
                    <a:lnTo>
                      <a:pt x="9645" y="1437"/>
                    </a:lnTo>
                    <a:lnTo>
                      <a:pt x="9601" y="1333"/>
                    </a:lnTo>
                    <a:lnTo>
                      <a:pt x="9645" y="1206"/>
                    </a:lnTo>
                    <a:lnTo>
                      <a:pt x="9778" y="1129"/>
                    </a:lnTo>
                    <a:lnTo>
                      <a:pt x="9911" y="1051"/>
                    </a:lnTo>
                    <a:lnTo>
                      <a:pt x="10134" y="1026"/>
                    </a:lnTo>
                    <a:close/>
                    <a:moveTo>
                      <a:pt x="10800" y="20471"/>
                    </a:moveTo>
                    <a:lnTo>
                      <a:pt x="10490" y="20446"/>
                    </a:lnTo>
                    <a:lnTo>
                      <a:pt x="10178" y="20394"/>
                    </a:lnTo>
                    <a:lnTo>
                      <a:pt x="9911" y="20317"/>
                    </a:lnTo>
                    <a:lnTo>
                      <a:pt x="9689" y="20215"/>
                    </a:lnTo>
                    <a:lnTo>
                      <a:pt x="9512" y="20086"/>
                    </a:lnTo>
                    <a:lnTo>
                      <a:pt x="9378" y="19933"/>
                    </a:lnTo>
                    <a:lnTo>
                      <a:pt x="9289" y="19753"/>
                    </a:lnTo>
                    <a:lnTo>
                      <a:pt x="9245" y="19573"/>
                    </a:lnTo>
                    <a:lnTo>
                      <a:pt x="9289" y="19393"/>
                    </a:lnTo>
                    <a:lnTo>
                      <a:pt x="9378" y="19214"/>
                    </a:lnTo>
                    <a:lnTo>
                      <a:pt x="9512" y="19060"/>
                    </a:lnTo>
                    <a:lnTo>
                      <a:pt x="9689" y="18932"/>
                    </a:lnTo>
                    <a:lnTo>
                      <a:pt x="9911" y="18829"/>
                    </a:lnTo>
                    <a:lnTo>
                      <a:pt x="10178" y="18752"/>
                    </a:lnTo>
                    <a:lnTo>
                      <a:pt x="10490" y="18701"/>
                    </a:lnTo>
                    <a:lnTo>
                      <a:pt x="10800" y="18675"/>
                    </a:lnTo>
                    <a:lnTo>
                      <a:pt x="11112" y="18701"/>
                    </a:lnTo>
                    <a:lnTo>
                      <a:pt x="11422" y="18752"/>
                    </a:lnTo>
                    <a:lnTo>
                      <a:pt x="11689" y="18829"/>
                    </a:lnTo>
                    <a:lnTo>
                      <a:pt x="11911" y="18932"/>
                    </a:lnTo>
                    <a:lnTo>
                      <a:pt x="12088" y="19060"/>
                    </a:lnTo>
                    <a:lnTo>
                      <a:pt x="12223" y="19214"/>
                    </a:lnTo>
                    <a:lnTo>
                      <a:pt x="12311" y="19393"/>
                    </a:lnTo>
                    <a:lnTo>
                      <a:pt x="12357" y="19573"/>
                    </a:lnTo>
                    <a:lnTo>
                      <a:pt x="12311" y="19753"/>
                    </a:lnTo>
                    <a:lnTo>
                      <a:pt x="12223" y="19933"/>
                    </a:lnTo>
                    <a:lnTo>
                      <a:pt x="12088" y="20086"/>
                    </a:lnTo>
                    <a:lnTo>
                      <a:pt x="11911" y="20215"/>
                    </a:lnTo>
                    <a:lnTo>
                      <a:pt x="11689" y="20317"/>
                    </a:lnTo>
                    <a:lnTo>
                      <a:pt x="11422" y="20394"/>
                    </a:lnTo>
                    <a:lnTo>
                      <a:pt x="11112" y="20446"/>
                    </a:lnTo>
                    <a:lnTo>
                      <a:pt x="10800" y="20471"/>
                    </a:lnTo>
                    <a:close/>
                    <a:moveTo>
                      <a:pt x="19246" y="17547"/>
                    </a:moveTo>
                    <a:lnTo>
                      <a:pt x="2356" y="17547"/>
                    </a:lnTo>
                    <a:lnTo>
                      <a:pt x="2356" y="2693"/>
                    </a:lnTo>
                    <a:lnTo>
                      <a:pt x="19246" y="2693"/>
                    </a:lnTo>
                    <a:lnTo>
                      <a:pt x="19246" y="17547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72" name="Shape 872"/>
              <p:cNvSpPr/>
              <p:nvPr/>
            </p:nvSpPr>
            <p:spPr>
              <a:xfrm>
                <a:off x="1616188" y="40964"/>
                <a:ext cx="351077" cy="349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5" y="11497"/>
                    </a:moveTo>
                    <a:lnTo>
                      <a:pt x="10863" y="1362"/>
                    </a:lnTo>
                    <a:lnTo>
                      <a:pt x="10989" y="1235"/>
                    </a:lnTo>
                    <a:lnTo>
                      <a:pt x="11114" y="1077"/>
                    </a:lnTo>
                    <a:lnTo>
                      <a:pt x="11461" y="854"/>
                    </a:lnTo>
                    <a:lnTo>
                      <a:pt x="11839" y="633"/>
                    </a:lnTo>
                    <a:lnTo>
                      <a:pt x="12217" y="411"/>
                    </a:lnTo>
                    <a:lnTo>
                      <a:pt x="12720" y="221"/>
                    </a:lnTo>
                    <a:lnTo>
                      <a:pt x="13161" y="95"/>
                    </a:lnTo>
                    <a:lnTo>
                      <a:pt x="13570" y="31"/>
                    </a:lnTo>
                    <a:lnTo>
                      <a:pt x="13980" y="0"/>
                    </a:lnTo>
                    <a:lnTo>
                      <a:pt x="19993" y="0"/>
                    </a:lnTo>
                    <a:lnTo>
                      <a:pt x="20151" y="62"/>
                    </a:lnTo>
                    <a:lnTo>
                      <a:pt x="20497" y="157"/>
                    </a:lnTo>
                    <a:lnTo>
                      <a:pt x="20813" y="349"/>
                    </a:lnTo>
                    <a:lnTo>
                      <a:pt x="21065" y="538"/>
                    </a:lnTo>
                    <a:lnTo>
                      <a:pt x="21190" y="697"/>
                    </a:lnTo>
                    <a:lnTo>
                      <a:pt x="21316" y="854"/>
                    </a:lnTo>
                    <a:lnTo>
                      <a:pt x="21410" y="1013"/>
                    </a:lnTo>
                    <a:lnTo>
                      <a:pt x="21473" y="1172"/>
                    </a:lnTo>
                    <a:lnTo>
                      <a:pt x="21537" y="1362"/>
                    </a:lnTo>
                    <a:lnTo>
                      <a:pt x="21568" y="1520"/>
                    </a:lnTo>
                    <a:lnTo>
                      <a:pt x="21600" y="1931"/>
                    </a:lnTo>
                    <a:lnTo>
                      <a:pt x="21600" y="7791"/>
                    </a:lnTo>
                    <a:lnTo>
                      <a:pt x="21568" y="8203"/>
                    </a:lnTo>
                    <a:lnTo>
                      <a:pt x="21506" y="8614"/>
                    </a:lnTo>
                    <a:lnTo>
                      <a:pt x="21379" y="9026"/>
                    </a:lnTo>
                    <a:lnTo>
                      <a:pt x="21190" y="9437"/>
                    </a:lnTo>
                    <a:lnTo>
                      <a:pt x="21127" y="9691"/>
                    </a:lnTo>
                    <a:lnTo>
                      <a:pt x="21065" y="9913"/>
                    </a:lnTo>
                    <a:lnTo>
                      <a:pt x="20938" y="10103"/>
                    </a:lnTo>
                    <a:lnTo>
                      <a:pt x="20844" y="10293"/>
                    </a:lnTo>
                    <a:lnTo>
                      <a:pt x="20592" y="10610"/>
                    </a:lnTo>
                    <a:lnTo>
                      <a:pt x="20372" y="10926"/>
                    </a:lnTo>
                    <a:lnTo>
                      <a:pt x="10201" y="21062"/>
                    </a:lnTo>
                    <a:lnTo>
                      <a:pt x="9949" y="21315"/>
                    </a:lnTo>
                    <a:lnTo>
                      <a:pt x="9792" y="21410"/>
                    </a:lnTo>
                    <a:lnTo>
                      <a:pt x="9635" y="21473"/>
                    </a:lnTo>
                    <a:lnTo>
                      <a:pt x="9289" y="21567"/>
                    </a:lnTo>
                    <a:lnTo>
                      <a:pt x="8973" y="21600"/>
                    </a:lnTo>
                    <a:lnTo>
                      <a:pt x="8596" y="21567"/>
                    </a:lnTo>
                    <a:lnTo>
                      <a:pt x="8407" y="21536"/>
                    </a:lnTo>
                    <a:lnTo>
                      <a:pt x="8249" y="21473"/>
                    </a:lnTo>
                    <a:lnTo>
                      <a:pt x="8061" y="21410"/>
                    </a:lnTo>
                    <a:lnTo>
                      <a:pt x="7903" y="21315"/>
                    </a:lnTo>
                    <a:lnTo>
                      <a:pt x="7745" y="21188"/>
                    </a:lnTo>
                    <a:lnTo>
                      <a:pt x="7620" y="21062"/>
                    </a:lnTo>
                    <a:lnTo>
                      <a:pt x="535" y="14094"/>
                    </a:lnTo>
                    <a:lnTo>
                      <a:pt x="346" y="13777"/>
                    </a:lnTo>
                    <a:lnTo>
                      <a:pt x="158" y="13461"/>
                    </a:lnTo>
                    <a:lnTo>
                      <a:pt x="31" y="13143"/>
                    </a:lnTo>
                    <a:lnTo>
                      <a:pt x="0" y="13017"/>
                    </a:lnTo>
                    <a:lnTo>
                      <a:pt x="0" y="12636"/>
                    </a:lnTo>
                    <a:lnTo>
                      <a:pt x="31" y="12479"/>
                    </a:lnTo>
                    <a:lnTo>
                      <a:pt x="158" y="12130"/>
                    </a:lnTo>
                    <a:lnTo>
                      <a:pt x="346" y="11782"/>
                    </a:lnTo>
                    <a:lnTo>
                      <a:pt x="535" y="11497"/>
                    </a:lnTo>
                    <a:close/>
                    <a:moveTo>
                      <a:pt x="16184" y="5447"/>
                    </a:moveTo>
                    <a:lnTo>
                      <a:pt x="16404" y="5637"/>
                    </a:lnTo>
                    <a:lnTo>
                      <a:pt x="16624" y="5763"/>
                    </a:lnTo>
                    <a:lnTo>
                      <a:pt x="16845" y="5827"/>
                    </a:lnTo>
                    <a:lnTo>
                      <a:pt x="17380" y="5827"/>
                    </a:lnTo>
                    <a:lnTo>
                      <a:pt x="17601" y="5763"/>
                    </a:lnTo>
                    <a:lnTo>
                      <a:pt x="17790" y="5637"/>
                    </a:lnTo>
                    <a:lnTo>
                      <a:pt x="17947" y="5447"/>
                    </a:lnTo>
                    <a:lnTo>
                      <a:pt x="18137" y="5258"/>
                    </a:lnTo>
                    <a:lnTo>
                      <a:pt x="18231" y="5035"/>
                    </a:lnTo>
                    <a:lnTo>
                      <a:pt x="18293" y="4845"/>
                    </a:lnTo>
                    <a:lnTo>
                      <a:pt x="18325" y="4624"/>
                    </a:lnTo>
                    <a:lnTo>
                      <a:pt x="18293" y="4371"/>
                    </a:lnTo>
                    <a:lnTo>
                      <a:pt x="18231" y="4117"/>
                    </a:lnTo>
                    <a:lnTo>
                      <a:pt x="18137" y="3895"/>
                    </a:lnTo>
                    <a:lnTo>
                      <a:pt x="17947" y="3705"/>
                    </a:lnTo>
                    <a:lnTo>
                      <a:pt x="17790" y="3546"/>
                    </a:lnTo>
                    <a:lnTo>
                      <a:pt x="17601" y="3451"/>
                    </a:lnTo>
                    <a:lnTo>
                      <a:pt x="17380" y="3356"/>
                    </a:lnTo>
                    <a:lnTo>
                      <a:pt x="17128" y="3325"/>
                    </a:lnTo>
                    <a:lnTo>
                      <a:pt x="16845" y="3356"/>
                    </a:lnTo>
                    <a:lnTo>
                      <a:pt x="16624" y="3451"/>
                    </a:lnTo>
                    <a:lnTo>
                      <a:pt x="16404" y="3546"/>
                    </a:lnTo>
                    <a:lnTo>
                      <a:pt x="16184" y="3705"/>
                    </a:lnTo>
                    <a:lnTo>
                      <a:pt x="16089" y="3895"/>
                    </a:lnTo>
                    <a:lnTo>
                      <a:pt x="15994" y="4117"/>
                    </a:lnTo>
                    <a:lnTo>
                      <a:pt x="15932" y="4371"/>
                    </a:lnTo>
                    <a:lnTo>
                      <a:pt x="15932" y="4845"/>
                    </a:lnTo>
                    <a:lnTo>
                      <a:pt x="15994" y="5035"/>
                    </a:lnTo>
                    <a:lnTo>
                      <a:pt x="16089" y="5258"/>
                    </a:lnTo>
                    <a:lnTo>
                      <a:pt x="16184" y="5447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86" name="Group 886"/>
            <p:cNvGrpSpPr/>
            <p:nvPr/>
          </p:nvGrpSpPr>
          <p:grpSpPr>
            <a:xfrm>
              <a:off x="25604" y="5007469"/>
              <a:ext cx="2054740" cy="376650"/>
              <a:chOff x="20" y="21"/>
              <a:chExt cx="2054738" cy="376649"/>
            </a:xfrm>
          </p:grpSpPr>
          <p:grpSp>
            <p:nvGrpSpPr>
              <p:cNvPr id="881" name="Group 881"/>
              <p:cNvGrpSpPr/>
              <p:nvPr/>
            </p:nvGrpSpPr>
            <p:grpSpPr>
              <a:xfrm>
                <a:off x="853895" y="21"/>
                <a:ext cx="359272" cy="376650"/>
                <a:chOff x="0" y="21"/>
                <a:chExt cx="359271" cy="376649"/>
              </a:xfrm>
            </p:grpSpPr>
            <p:sp>
              <p:nvSpPr>
                <p:cNvPr id="874" name="Shape 874"/>
                <p:cNvSpPr/>
                <p:nvPr/>
              </p:nvSpPr>
              <p:spPr>
                <a:xfrm>
                  <a:off x="-1" y="46080"/>
                  <a:ext cx="316785" cy="3167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925" y="1918"/>
                      </a:moveTo>
                      <a:lnTo>
                        <a:pt x="16262" y="1466"/>
                      </a:lnTo>
                      <a:lnTo>
                        <a:pt x="15564" y="1116"/>
                      </a:lnTo>
                      <a:lnTo>
                        <a:pt x="14830" y="768"/>
                      </a:lnTo>
                      <a:lnTo>
                        <a:pt x="14064" y="489"/>
                      </a:lnTo>
                      <a:lnTo>
                        <a:pt x="13296" y="279"/>
                      </a:lnTo>
                      <a:lnTo>
                        <a:pt x="12493" y="139"/>
                      </a:lnTo>
                      <a:lnTo>
                        <a:pt x="11655" y="34"/>
                      </a:lnTo>
                      <a:lnTo>
                        <a:pt x="10819" y="0"/>
                      </a:lnTo>
                      <a:lnTo>
                        <a:pt x="10260" y="0"/>
                      </a:lnTo>
                      <a:lnTo>
                        <a:pt x="9701" y="70"/>
                      </a:lnTo>
                      <a:lnTo>
                        <a:pt x="9178" y="139"/>
                      </a:lnTo>
                      <a:lnTo>
                        <a:pt x="8655" y="209"/>
                      </a:lnTo>
                      <a:lnTo>
                        <a:pt x="8131" y="348"/>
                      </a:lnTo>
                      <a:lnTo>
                        <a:pt x="7608" y="489"/>
                      </a:lnTo>
                      <a:lnTo>
                        <a:pt x="7119" y="663"/>
                      </a:lnTo>
                      <a:lnTo>
                        <a:pt x="6631" y="837"/>
                      </a:lnTo>
                      <a:lnTo>
                        <a:pt x="6142" y="1046"/>
                      </a:lnTo>
                      <a:lnTo>
                        <a:pt x="5688" y="1291"/>
                      </a:lnTo>
                      <a:lnTo>
                        <a:pt x="5235" y="1570"/>
                      </a:lnTo>
                      <a:lnTo>
                        <a:pt x="4781" y="1850"/>
                      </a:lnTo>
                      <a:lnTo>
                        <a:pt x="4363" y="2128"/>
                      </a:lnTo>
                      <a:lnTo>
                        <a:pt x="3944" y="2477"/>
                      </a:lnTo>
                      <a:lnTo>
                        <a:pt x="3560" y="2791"/>
                      </a:lnTo>
                      <a:lnTo>
                        <a:pt x="2827" y="3525"/>
                      </a:lnTo>
                      <a:lnTo>
                        <a:pt x="2479" y="3943"/>
                      </a:lnTo>
                      <a:lnTo>
                        <a:pt x="2163" y="4327"/>
                      </a:lnTo>
                      <a:lnTo>
                        <a:pt x="1850" y="4745"/>
                      </a:lnTo>
                      <a:lnTo>
                        <a:pt x="1570" y="5199"/>
                      </a:lnTo>
                      <a:lnTo>
                        <a:pt x="1327" y="5652"/>
                      </a:lnTo>
                      <a:lnTo>
                        <a:pt x="1082" y="6106"/>
                      </a:lnTo>
                      <a:lnTo>
                        <a:pt x="663" y="7083"/>
                      </a:lnTo>
                      <a:lnTo>
                        <a:pt x="489" y="7572"/>
                      </a:lnTo>
                      <a:lnTo>
                        <a:pt x="350" y="8095"/>
                      </a:lnTo>
                      <a:lnTo>
                        <a:pt x="245" y="8618"/>
                      </a:lnTo>
                      <a:lnTo>
                        <a:pt x="140" y="9142"/>
                      </a:lnTo>
                      <a:lnTo>
                        <a:pt x="70" y="9700"/>
                      </a:lnTo>
                      <a:lnTo>
                        <a:pt x="36" y="10224"/>
                      </a:lnTo>
                      <a:lnTo>
                        <a:pt x="0" y="10781"/>
                      </a:lnTo>
                      <a:lnTo>
                        <a:pt x="36" y="11340"/>
                      </a:lnTo>
                      <a:lnTo>
                        <a:pt x="70" y="11899"/>
                      </a:lnTo>
                      <a:lnTo>
                        <a:pt x="140" y="12422"/>
                      </a:lnTo>
                      <a:lnTo>
                        <a:pt x="245" y="12981"/>
                      </a:lnTo>
                      <a:lnTo>
                        <a:pt x="350" y="13504"/>
                      </a:lnTo>
                      <a:lnTo>
                        <a:pt x="489" y="13992"/>
                      </a:lnTo>
                      <a:lnTo>
                        <a:pt x="663" y="14515"/>
                      </a:lnTo>
                      <a:lnTo>
                        <a:pt x="873" y="15004"/>
                      </a:lnTo>
                      <a:lnTo>
                        <a:pt x="1082" y="15458"/>
                      </a:lnTo>
                      <a:lnTo>
                        <a:pt x="1327" y="15946"/>
                      </a:lnTo>
                      <a:lnTo>
                        <a:pt x="1570" y="16401"/>
                      </a:lnTo>
                      <a:lnTo>
                        <a:pt x="1850" y="16819"/>
                      </a:lnTo>
                      <a:lnTo>
                        <a:pt x="2163" y="17237"/>
                      </a:lnTo>
                      <a:lnTo>
                        <a:pt x="2479" y="17656"/>
                      </a:lnTo>
                      <a:lnTo>
                        <a:pt x="2827" y="18040"/>
                      </a:lnTo>
                      <a:lnTo>
                        <a:pt x="3176" y="18424"/>
                      </a:lnTo>
                      <a:lnTo>
                        <a:pt x="3560" y="18773"/>
                      </a:lnTo>
                      <a:lnTo>
                        <a:pt x="3944" y="19121"/>
                      </a:lnTo>
                      <a:lnTo>
                        <a:pt x="4363" y="19437"/>
                      </a:lnTo>
                      <a:lnTo>
                        <a:pt x="4781" y="19750"/>
                      </a:lnTo>
                      <a:lnTo>
                        <a:pt x="5235" y="20030"/>
                      </a:lnTo>
                      <a:lnTo>
                        <a:pt x="5688" y="20273"/>
                      </a:lnTo>
                      <a:lnTo>
                        <a:pt x="6142" y="20518"/>
                      </a:lnTo>
                      <a:lnTo>
                        <a:pt x="7119" y="20937"/>
                      </a:lnTo>
                      <a:lnTo>
                        <a:pt x="7608" y="21111"/>
                      </a:lnTo>
                      <a:lnTo>
                        <a:pt x="8131" y="21250"/>
                      </a:lnTo>
                      <a:lnTo>
                        <a:pt x="8655" y="21355"/>
                      </a:lnTo>
                      <a:lnTo>
                        <a:pt x="9178" y="21460"/>
                      </a:lnTo>
                      <a:lnTo>
                        <a:pt x="9701" y="21530"/>
                      </a:lnTo>
                      <a:lnTo>
                        <a:pt x="10260" y="21564"/>
                      </a:lnTo>
                      <a:lnTo>
                        <a:pt x="10819" y="21600"/>
                      </a:lnTo>
                      <a:lnTo>
                        <a:pt x="11376" y="21564"/>
                      </a:lnTo>
                      <a:lnTo>
                        <a:pt x="11900" y="21530"/>
                      </a:lnTo>
                      <a:lnTo>
                        <a:pt x="12458" y="21460"/>
                      </a:lnTo>
                      <a:lnTo>
                        <a:pt x="12982" y="21355"/>
                      </a:lnTo>
                      <a:lnTo>
                        <a:pt x="13505" y="21250"/>
                      </a:lnTo>
                      <a:lnTo>
                        <a:pt x="14028" y="21111"/>
                      </a:lnTo>
                      <a:lnTo>
                        <a:pt x="14517" y="20937"/>
                      </a:lnTo>
                      <a:lnTo>
                        <a:pt x="15494" y="20518"/>
                      </a:lnTo>
                      <a:lnTo>
                        <a:pt x="15948" y="20273"/>
                      </a:lnTo>
                      <a:lnTo>
                        <a:pt x="16401" y="20030"/>
                      </a:lnTo>
                      <a:lnTo>
                        <a:pt x="16855" y="19750"/>
                      </a:lnTo>
                      <a:lnTo>
                        <a:pt x="17273" y="19437"/>
                      </a:lnTo>
                      <a:lnTo>
                        <a:pt x="17691" y="19121"/>
                      </a:lnTo>
                      <a:lnTo>
                        <a:pt x="18075" y="18773"/>
                      </a:lnTo>
                      <a:lnTo>
                        <a:pt x="18459" y="18424"/>
                      </a:lnTo>
                      <a:lnTo>
                        <a:pt x="18809" y="18040"/>
                      </a:lnTo>
                      <a:lnTo>
                        <a:pt x="19157" y="17656"/>
                      </a:lnTo>
                      <a:lnTo>
                        <a:pt x="19472" y="17237"/>
                      </a:lnTo>
                      <a:lnTo>
                        <a:pt x="19750" y="16819"/>
                      </a:lnTo>
                      <a:lnTo>
                        <a:pt x="20030" y="16401"/>
                      </a:lnTo>
                      <a:lnTo>
                        <a:pt x="20309" y="15946"/>
                      </a:lnTo>
                      <a:lnTo>
                        <a:pt x="20554" y="15458"/>
                      </a:lnTo>
                      <a:lnTo>
                        <a:pt x="20763" y="15004"/>
                      </a:lnTo>
                      <a:lnTo>
                        <a:pt x="20937" y="14515"/>
                      </a:lnTo>
                      <a:lnTo>
                        <a:pt x="21111" y="13992"/>
                      </a:lnTo>
                      <a:lnTo>
                        <a:pt x="21286" y="13504"/>
                      </a:lnTo>
                      <a:lnTo>
                        <a:pt x="21391" y="12981"/>
                      </a:lnTo>
                      <a:lnTo>
                        <a:pt x="21495" y="12422"/>
                      </a:lnTo>
                      <a:lnTo>
                        <a:pt x="21566" y="11899"/>
                      </a:lnTo>
                      <a:lnTo>
                        <a:pt x="21600" y="11340"/>
                      </a:lnTo>
                      <a:lnTo>
                        <a:pt x="21600" y="10781"/>
                      </a:lnTo>
                      <a:lnTo>
                        <a:pt x="21566" y="9910"/>
                      </a:lnTo>
                      <a:lnTo>
                        <a:pt x="21461" y="9038"/>
                      </a:lnTo>
                      <a:lnTo>
                        <a:pt x="21286" y="8200"/>
                      </a:lnTo>
                      <a:lnTo>
                        <a:pt x="21043" y="7397"/>
                      </a:lnTo>
                      <a:lnTo>
                        <a:pt x="20763" y="6595"/>
                      </a:lnTo>
                      <a:lnTo>
                        <a:pt x="20414" y="5827"/>
                      </a:lnTo>
                      <a:lnTo>
                        <a:pt x="19995" y="5129"/>
                      </a:lnTo>
                      <a:lnTo>
                        <a:pt x="19507" y="4431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75" name="Shape 875"/>
                <p:cNvSpPr/>
                <p:nvPr/>
              </p:nvSpPr>
              <p:spPr>
                <a:xfrm>
                  <a:off x="40953" y="87012"/>
                  <a:ext cx="234899" cy="2349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670" y="4612"/>
                      </a:moveTo>
                      <a:lnTo>
                        <a:pt x="20093" y="5271"/>
                      </a:lnTo>
                      <a:lnTo>
                        <a:pt x="20470" y="5976"/>
                      </a:lnTo>
                      <a:lnTo>
                        <a:pt x="20800" y="6730"/>
                      </a:lnTo>
                      <a:lnTo>
                        <a:pt x="21082" y="7483"/>
                      </a:lnTo>
                      <a:lnTo>
                        <a:pt x="21318" y="8283"/>
                      </a:lnTo>
                      <a:lnTo>
                        <a:pt x="21459" y="9083"/>
                      </a:lnTo>
                      <a:lnTo>
                        <a:pt x="21600" y="9930"/>
                      </a:lnTo>
                      <a:lnTo>
                        <a:pt x="21600" y="10776"/>
                      </a:lnTo>
                      <a:lnTo>
                        <a:pt x="21552" y="11906"/>
                      </a:lnTo>
                      <a:lnTo>
                        <a:pt x="21411" y="12988"/>
                      </a:lnTo>
                      <a:lnTo>
                        <a:pt x="21129" y="13977"/>
                      </a:lnTo>
                      <a:lnTo>
                        <a:pt x="20752" y="15011"/>
                      </a:lnTo>
                      <a:lnTo>
                        <a:pt x="20329" y="15954"/>
                      </a:lnTo>
                      <a:lnTo>
                        <a:pt x="19764" y="16800"/>
                      </a:lnTo>
                      <a:lnTo>
                        <a:pt x="19152" y="17647"/>
                      </a:lnTo>
                      <a:lnTo>
                        <a:pt x="18447" y="18400"/>
                      </a:lnTo>
                      <a:lnTo>
                        <a:pt x="17693" y="19106"/>
                      </a:lnTo>
                      <a:lnTo>
                        <a:pt x="16847" y="19718"/>
                      </a:lnTo>
                      <a:lnTo>
                        <a:pt x="15952" y="20282"/>
                      </a:lnTo>
                      <a:lnTo>
                        <a:pt x="15011" y="20754"/>
                      </a:lnTo>
                      <a:lnTo>
                        <a:pt x="14024" y="21082"/>
                      </a:lnTo>
                      <a:lnTo>
                        <a:pt x="12988" y="21364"/>
                      </a:lnTo>
                      <a:lnTo>
                        <a:pt x="11906" y="21554"/>
                      </a:lnTo>
                      <a:lnTo>
                        <a:pt x="10824" y="21600"/>
                      </a:lnTo>
                      <a:lnTo>
                        <a:pt x="9694" y="21554"/>
                      </a:lnTo>
                      <a:lnTo>
                        <a:pt x="8658" y="21364"/>
                      </a:lnTo>
                      <a:lnTo>
                        <a:pt x="7623" y="21082"/>
                      </a:lnTo>
                      <a:lnTo>
                        <a:pt x="6635" y="20754"/>
                      </a:lnTo>
                      <a:lnTo>
                        <a:pt x="5694" y="20282"/>
                      </a:lnTo>
                      <a:lnTo>
                        <a:pt x="4800" y="19718"/>
                      </a:lnTo>
                      <a:lnTo>
                        <a:pt x="3953" y="19106"/>
                      </a:lnTo>
                      <a:lnTo>
                        <a:pt x="3200" y="18400"/>
                      </a:lnTo>
                      <a:lnTo>
                        <a:pt x="2494" y="17647"/>
                      </a:lnTo>
                      <a:lnTo>
                        <a:pt x="1882" y="16800"/>
                      </a:lnTo>
                      <a:lnTo>
                        <a:pt x="1318" y="15954"/>
                      </a:lnTo>
                      <a:lnTo>
                        <a:pt x="895" y="15011"/>
                      </a:lnTo>
                      <a:lnTo>
                        <a:pt x="518" y="13977"/>
                      </a:lnTo>
                      <a:lnTo>
                        <a:pt x="236" y="12988"/>
                      </a:lnTo>
                      <a:lnTo>
                        <a:pt x="95" y="11906"/>
                      </a:lnTo>
                      <a:lnTo>
                        <a:pt x="0" y="10776"/>
                      </a:lnTo>
                      <a:lnTo>
                        <a:pt x="95" y="9694"/>
                      </a:lnTo>
                      <a:lnTo>
                        <a:pt x="236" y="8612"/>
                      </a:lnTo>
                      <a:lnTo>
                        <a:pt x="518" y="7576"/>
                      </a:lnTo>
                      <a:lnTo>
                        <a:pt x="895" y="6589"/>
                      </a:lnTo>
                      <a:lnTo>
                        <a:pt x="1318" y="5648"/>
                      </a:lnTo>
                      <a:lnTo>
                        <a:pt x="1882" y="4753"/>
                      </a:lnTo>
                      <a:lnTo>
                        <a:pt x="2494" y="3953"/>
                      </a:lnTo>
                      <a:lnTo>
                        <a:pt x="3200" y="3153"/>
                      </a:lnTo>
                      <a:lnTo>
                        <a:pt x="3953" y="2448"/>
                      </a:lnTo>
                      <a:lnTo>
                        <a:pt x="4800" y="1836"/>
                      </a:lnTo>
                      <a:lnTo>
                        <a:pt x="5694" y="1318"/>
                      </a:lnTo>
                      <a:lnTo>
                        <a:pt x="6635" y="848"/>
                      </a:lnTo>
                      <a:lnTo>
                        <a:pt x="7623" y="471"/>
                      </a:lnTo>
                      <a:lnTo>
                        <a:pt x="8658" y="236"/>
                      </a:lnTo>
                      <a:lnTo>
                        <a:pt x="9694" y="48"/>
                      </a:lnTo>
                      <a:lnTo>
                        <a:pt x="10824" y="0"/>
                      </a:lnTo>
                      <a:lnTo>
                        <a:pt x="11670" y="48"/>
                      </a:lnTo>
                      <a:lnTo>
                        <a:pt x="12517" y="141"/>
                      </a:lnTo>
                      <a:lnTo>
                        <a:pt x="13317" y="282"/>
                      </a:lnTo>
                      <a:lnTo>
                        <a:pt x="14117" y="518"/>
                      </a:lnTo>
                      <a:lnTo>
                        <a:pt x="14870" y="800"/>
                      </a:lnTo>
                      <a:lnTo>
                        <a:pt x="15624" y="1130"/>
                      </a:lnTo>
                      <a:lnTo>
                        <a:pt x="16329" y="1507"/>
                      </a:lnTo>
                      <a:lnTo>
                        <a:pt x="16988" y="193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76" name="Shape 876"/>
                <p:cNvSpPr/>
                <p:nvPr/>
              </p:nvSpPr>
              <p:spPr>
                <a:xfrm>
                  <a:off x="122838" y="168898"/>
                  <a:ext cx="71128" cy="711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47" y="8857"/>
                      </a:moveTo>
                      <a:lnTo>
                        <a:pt x="21600" y="10720"/>
                      </a:lnTo>
                      <a:lnTo>
                        <a:pt x="21600" y="11811"/>
                      </a:lnTo>
                      <a:lnTo>
                        <a:pt x="21447" y="12896"/>
                      </a:lnTo>
                      <a:lnTo>
                        <a:pt x="21134" y="13987"/>
                      </a:lnTo>
                      <a:lnTo>
                        <a:pt x="20822" y="14919"/>
                      </a:lnTo>
                      <a:lnTo>
                        <a:pt x="19890" y="16782"/>
                      </a:lnTo>
                      <a:lnTo>
                        <a:pt x="19271" y="17714"/>
                      </a:lnTo>
                      <a:lnTo>
                        <a:pt x="18492" y="18492"/>
                      </a:lnTo>
                      <a:lnTo>
                        <a:pt x="17714" y="19118"/>
                      </a:lnTo>
                      <a:lnTo>
                        <a:pt x="16935" y="19737"/>
                      </a:lnTo>
                      <a:lnTo>
                        <a:pt x="16004" y="20362"/>
                      </a:lnTo>
                      <a:lnTo>
                        <a:pt x="15072" y="20668"/>
                      </a:lnTo>
                      <a:lnTo>
                        <a:pt x="14141" y="21134"/>
                      </a:lnTo>
                      <a:lnTo>
                        <a:pt x="13049" y="21294"/>
                      </a:lnTo>
                      <a:lnTo>
                        <a:pt x="11965" y="21600"/>
                      </a:lnTo>
                      <a:lnTo>
                        <a:pt x="9789" y="21600"/>
                      </a:lnTo>
                      <a:lnTo>
                        <a:pt x="8704" y="21294"/>
                      </a:lnTo>
                      <a:lnTo>
                        <a:pt x="7613" y="21134"/>
                      </a:lnTo>
                      <a:lnTo>
                        <a:pt x="6681" y="20668"/>
                      </a:lnTo>
                      <a:lnTo>
                        <a:pt x="5749" y="20362"/>
                      </a:lnTo>
                      <a:lnTo>
                        <a:pt x="4818" y="19737"/>
                      </a:lnTo>
                      <a:lnTo>
                        <a:pt x="4039" y="19118"/>
                      </a:lnTo>
                      <a:lnTo>
                        <a:pt x="3261" y="18492"/>
                      </a:lnTo>
                      <a:lnTo>
                        <a:pt x="2482" y="17714"/>
                      </a:lnTo>
                      <a:lnTo>
                        <a:pt x="1863" y="16782"/>
                      </a:lnTo>
                      <a:lnTo>
                        <a:pt x="466" y="13987"/>
                      </a:lnTo>
                      <a:lnTo>
                        <a:pt x="306" y="12896"/>
                      </a:lnTo>
                      <a:lnTo>
                        <a:pt x="153" y="11811"/>
                      </a:lnTo>
                      <a:lnTo>
                        <a:pt x="0" y="10720"/>
                      </a:lnTo>
                      <a:lnTo>
                        <a:pt x="306" y="8551"/>
                      </a:lnTo>
                      <a:lnTo>
                        <a:pt x="466" y="7613"/>
                      </a:lnTo>
                      <a:lnTo>
                        <a:pt x="932" y="6528"/>
                      </a:lnTo>
                      <a:lnTo>
                        <a:pt x="1863" y="4665"/>
                      </a:lnTo>
                      <a:lnTo>
                        <a:pt x="2482" y="3886"/>
                      </a:lnTo>
                      <a:lnTo>
                        <a:pt x="3261" y="3108"/>
                      </a:lnTo>
                      <a:lnTo>
                        <a:pt x="4039" y="2489"/>
                      </a:lnTo>
                      <a:lnTo>
                        <a:pt x="4818" y="1863"/>
                      </a:lnTo>
                      <a:lnTo>
                        <a:pt x="5749" y="1244"/>
                      </a:lnTo>
                      <a:lnTo>
                        <a:pt x="6681" y="778"/>
                      </a:lnTo>
                      <a:lnTo>
                        <a:pt x="7613" y="466"/>
                      </a:lnTo>
                      <a:lnTo>
                        <a:pt x="8704" y="153"/>
                      </a:lnTo>
                      <a:lnTo>
                        <a:pt x="9789" y="0"/>
                      </a:lnTo>
                      <a:lnTo>
                        <a:pt x="10880" y="0"/>
                      </a:lnTo>
                      <a:lnTo>
                        <a:pt x="12743" y="153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77" name="Shape 877"/>
                <p:cNvSpPr/>
                <p:nvPr/>
              </p:nvSpPr>
              <p:spPr>
                <a:xfrm>
                  <a:off x="81885" y="127966"/>
                  <a:ext cx="153014" cy="1530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110" y="1370"/>
                      </a:moveTo>
                      <a:lnTo>
                        <a:pt x="14956" y="795"/>
                      </a:lnTo>
                      <a:lnTo>
                        <a:pt x="14306" y="575"/>
                      </a:lnTo>
                      <a:lnTo>
                        <a:pt x="13654" y="359"/>
                      </a:lnTo>
                      <a:lnTo>
                        <a:pt x="12933" y="217"/>
                      </a:lnTo>
                      <a:lnTo>
                        <a:pt x="12283" y="71"/>
                      </a:lnTo>
                      <a:lnTo>
                        <a:pt x="11559" y="0"/>
                      </a:lnTo>
                      <a:lnTo>
                        <a:pt x="10839" y="0"/>
                      </a:lnTo>
                      <a:lnTo>
                        <a:pt x="9753" y="71"/>
                      </a:lnTo>
                      <a:lnTo>
                        <a:pt x="8670" y="217"/>
                      </a:lnTo>
                      <a:lnTo>
                        <a:pt x="7588" y="433"/>
                      </a:lnTo>
                      <a:lnTo>
                        <a:pt x="5707" y="1299"/>
                      </a:lnTo>
                      <a:lnTo>
                        <a:pt x="4770" y="1803"/>
                      </a:lnTo>
                      <a:lnTo>
                        <a:pt x="3975" y="2456"/>
                      </a:lnTo>
                      <a:lnTo>
                        <a:pt x="3180" y="3177"/>
                      </a:lnTo>
                      <a:lnTo>
                        <a:pt x="2456" y="3901"/>
                      </a:lnTo>
                      <a:lnTo>
                        <a:pt x="1878" y="4767"/>
                      </a:lnTo>
                      <a:lnTo>
                        <a:pt x="1302" y="5633"/>
                      </a:lnTo>
                      <a:lnTo>
                        <a:pt x="869" y="6573"/>
                      </a:lnTo>
                      <a:lnTo>
                        <a:pt x="507" y="7585"/>
                      </a:lnTo>
                      <a:lnTo>
                        <a:pt x="217" y="8596"/>
                      </a:lnTo>
                      <a:lnTo>
                        <a:pt x="74" y="9679"/>
                      </a:lnTo>
                      <a:lnTo>
                        <a:pt x="0" y="10761"/>
                      </a:lnTo>
                      <a:lnTo>
                        <a:pt x="74" y="11918"/>
                      </a:lnTo>
                      <a:lnTo>
                        <a:pt x="217" y="12930"/>
                      </a:lnTo>
                      <a:lnTo>
                        <a:pt x="507" y="14012"/>
                      </a:lnTo>
                      <a:lnTo>
                        <a:pt x="869" y="15024"/>
                      </a:lnTo>
                      <a:lnTo>
                        <a:pt x="1302" y="15964"/>
                      </a:lnTo>
                      <a:lnTo>
                        <a:pt x="1878" y="16830"/>
                      </a:lnTo>
                      <a:lnTo>
                        <a:pt x="2456" y="17625"/>
                      </a:lnTo>
                      <a:lnTo>
                        <a:pt x="3180" y="18420"/>
                      </a:lnTo>
                      <a:lnTo>
                        <a:pt x="3975" y="19144"/>
                      </a:lnTo>
                      <a:lnTo>
                        <a:pt x="4770" y="19722"/>
                      </a:lnTo>
                      <a:lnTo>
                        <a:pt x="5707" y="20298"/>
                      </a:lnTo>
                      <a:lnTo>
                        <a:pt x="6647" y="20731"/>
                      </a:lnTo>
                      <a:lnTo>
                        <a:pt x="7588" y="21093"/>
                      </a:lnTo>
                      <a:lnTo>
                        <a:pt x="8670" y="21383"/>
                      </a:lnTo>
                      <a:lnTo>
                        <a:pt x="9753" y="21526"/>
                      </a:lnTo>
                      <a:lnTo>
                        <a:pt x="10839" y="21600"/>
                      </a:lnTo>
                      <a:lnTo>
                        <a:pt x="11921" y="21526"/>
                      </a:lnTo>
                      <a:lnTo>
                        <a:pt x="13004" y="21383"/>
                      </a:lnTo>
                      <a:lnTo>
                        <a:pt x="14015" y="21093"/>
                      </a:lnTo>
                      <a:lnTo>
                        <a:pt x="15027" y="20731"/>
                      </a:lnTo>
                      <a:lnTo>
                        <a:pt x="15967" y="20298"/>
                      </a:lnTo>
                      <a:lnTo>
                        <a:pt x="16833" y="19722"/>
                      </a:lnTo>
                      <a:lnTo>
                        <a:pt x="17699" y="19144"/>
                      </a:lnTo>
                      <a:lnTo>
                        <a:pt x="18494" y="18420"/>
                      </a:lnTo>
                      <a:lnTo>
                        <a:pt x="19144" y="17625"/>
                      </a:lnTo>
                      <a:lnTo>
                        <a:pt x="19797" y="16830"/>
                      </a:lnTo>
                      <a:lnTo>
                        <a:pt x="20301" y="15964"/>
                      </a:lnTo>
                      <a:lnTo>
                        <a:pt x="20805" y="15024"/>
                      </a:lnTo>
                      <a:lnTo>
                        <a:pt x="21167" y="14012"/>
                      </a:lnTo>
                      <a:lnTo>
                        <a:pt x="21383" y="12930"/>
                      </a:lnTo>
                      <a:lnTo>
                        <a:pt x="21600" y="11918"/>
                      </a:lnTo>
                      <a:lnTo>
                        <a:pt x="21600" y="10041"/>
                      </a:lnTo>
                      <a:lnTo>
                        <a:pt x="21529" y="9391"/>
                      </a:lnTo>
                      <a:lnTo>
                        <a:pt x="21458" y="8667"/>
                      </a:lnTo>
                      <a:lnTo>
                        <a:pt x="21241" y="8018"/>
                      </a:lnTo>
                      <a:lnTo>
                        <a:pt x="21096" y="7368"/>
                      </a:lnTo>
                      <a:lnTo>
                        <a:pt x="20805" y="6718"/>
                      </a:lnTo>
                      <a:lnTo>
                        <a:pt x="20230" y="549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78" name="Shape 878"/>
                <p:cNvSpPr/>
                <p:nvPr/>
              </p:nvSpPr>
              <p:spPr>
                <a:xfrm>
                  <a:off x="8720" y="317309"/>
                  <a:ext cx="62933" cy="593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537" y="0"/>
                      </a:moveTo>
                      <a:lnTo>
                        <a:pt x="2106" y="8938"/>
                      </a:lnTo>
                      <a:lnTo>
                        <a:pt x="1226" y="10055"/>
                      </a:lnTo>
                      <a:lnTo>
                        <a:pt x="526" y="11362"/>
                      </a:lnTo>
                      <a:lnTo>
                        <a:pt x="173" y="12662"/>
                      </a:lnTo>
                      <a:lnTo>
                        <a:pt x="0" y="14153"/>
                      </a:lnTo>
                      <a:lnTo>
                        <a:pt x="173" y="15644"/>
                      </a:lnTo>
                      <a:lnTo>
                        <a:pt x="526" y="16944"/>
                      </a:lnTo>
                      <a:lnTo>
                        <a:pt x="1226" y="18251"/>
                      </a:lnTo>
                      <a:lnTo>
                        <a:pt x="2106" y="19367"/>
                      </a:lnTo>
                      <a:lnTo>
                        <a:pt x="3159" y="20300"/>
                      </a:lnTo>
                      <a:lnTo>
                        <a:pt x="4385" y="21042"/>
                      </a:lnTo>
                      <a:lnTo>
                        <a:pt x="5791" y="21416"/>
                      </a:lnTo>
                      <a:lnTo>
                        <a:pt x="7025" y="21600"/>
                      </a:lnTo>
                      <a:lnTo>
                        <a:pt x="8431" y="21416"/>
                      </a:lnTo>
                      <a:lnTo>
                        <a:pt x="9657" y="21042"/>
                      </a:lnTo>
                      <a:lnTo>
                        <a:pt x="10890" y="20300"/>
                      </a:lnTo>
                      <a:lnTo>
                        <a:pt x="12116" y="19367"/>
                      </a:lnTo>
                      <a:lnTo>
                        <a:pt x="20547" y="10429"/>
                      </a:lnTo>
                      <a:lnTo>
                        <a:pt x="21600" y="9122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79" name="Shape 879"/>
                <p:cNvSpPr/>
                <p:nvPr/>
              </p:nvSpPr>
              <p:spPr>
                <a:xfrm>
                  <a:off x="245656" y="317309"/>
                  <a:ext cx="62429" cy="593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9122"/>
                      </a:moveTo>
                      <a:lnTo>
                        <a:pt x="887" y="10429"/>
                      </a:lnTo>
                      <a:lnTo>
                        <a:pt x="9560" y="19367"/>
                      </a:lnTo>
                      <a:lnTo>
                        <a:pt x="10622" y="20300"/>
                      </a:lnTo>
                      <a:lnTo>
                        <a:pt x="11865" y="21042"/>
                      </a:lnTo>
                      <a:lnTo>
                        <a:pt x="13276" y="21416"/>
                      </a:lnTo>
                      <a:lnTo>
                        <a:pt x="14519" y="21600"/>
                      </a:lnTo>
                      <a:lnTo>
                        <a:pt x="15936" y="21416"/>
                      </a:lnTo>
                      <a:lnTo>
                        <a:pt x="17172" y="21042"/>
                      </a:lnTo>
                      <a:lnTo>
                        <a:pt x="18416" y="20300"/>
                      </a:lnTo>
                      <a:lnTo>
                        <a:pt x="19652" y="19367"/>
                      </a:lnTo>
                      <a:lnTo>
                        <a:pt x="20539" y="18251"/>
                      </a:lnTo>
                      <a:lnTo>
                        <a:pt x="21244" y="16944"/>
                      </a:lnTo>
                      <a:lnTo>
                        <a:pt x="21600" y="15644"/>
                      </a:lnTo>
                      <a:lnTo>
                        <a:pt x="21600" y="12662"/>
                      </a:lnTo>
                      <a:lnTo>
                        <a:pt x="21244" y="11362"/>
                      </a:lnTo>
                      <a:lnTo>
                        <a:pt x="20539" y="10055"/>
                      </a:lnTo>
                      <a:lnTo>
                        <a:pt x="19652" y="8938"/>
                      </a:lnTo>
                      <a:lnTo>
                        <a:pt x="11153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80" name="Shape 880"/>
                <p:cNvSpPr/>
                <p:nvPr/>
              </p:nvSpPr>
              <p:spPr>
                <a:xfrm>
                  <a:off x="148410" y="20"/>
                  <a:ext cx="210862" cy="214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918" y="5103"/>
                      </a:moveTo>
                      <a:lnTo>
                        <a:pt x="18664" y="4690"/>
                      </a:lnTo>
                      <a:lnTo>
                        <a:pt x="21023" y="2371"/>
                      </a:lnTo>
                      <a:lnTo>
                        <a:pt x="21126" y="2165"/>
                      </a:lnTo>
                      <a:lnTo>
                        <a:pt x="21180" y="2011"/>
                      </a:lnTo>
                      <a:lnTo>
                        <a:pt x="21180" y="1598"/>
                      </a:lnTo>
                      <a:lnTo>
                        <a:pt x="21126" y="1391"/>
                      </a:lnTo>
                      <a:lnTo>
                        <a:pt x="21023" y="1236"/>
                      </a:lnTo>
                      <a:lnTo>
                        <a:pt x="20709" y="927"/>
                      </a:lnTo>
                      <a:lnTo>
                        <a:pt x="20552" y="825"/>
                      </a:lnTo>
                      <a:lnTo>
                        <a:pt x="20341" y="773"/>
                      </a:lnTo>
                      <a:lnTo>
                        <a:pt x="19921" y="773"/>
                      </a:lnTo>
                      <a:lnTo>
                        <a:pt x="19764" y="825"/>
                      </a:lnTo>
                      <a:lnTo>
                        <a:pt x="19555" y="927"/>
                      </a:lnTo>
                      <a:lnTo>
                        <a:pt x="16933" y="3505"/>
                      </a:lnTo>
                      <a:lnTo>
                        <a:pt x="16828" y="3145"/>
                      </a:lnTo>
                      <a:lnTo>
                        <a:pt x="16357" y="669"/>
                      </a:lnTo>
                      <a:lnTo>
                        <a:pt x="16305" y="413"/>
                      </a:lnTo>
                      <a:lnTo>
                        <a:pt x="16199" y="205"/>
                      </a:lnTo>
                      <a:lnTo>
                        <a:pt x="16094" y="104"/>
                      </a:lnTo>
                      <a:lnTo>
                        <a:pt x="15937" y="0"/>
                      </a:lnTo>
                      <a:lnTo>
                        <a:pt x="15780" y="0"/>
                      </a:lnTo>
                      <a:lnTo>
                        <a:pt x="15571" y="51"/>
                      </a:lnTo>
                      <a:lnTo>
                        <a:pt x="15414" y="155"/>
                      </a:lnTo>
                      <a:lnTo>
                        <a:pt x="15203" y="309"/>
                      </a:lnTo>
                      <a:lnTo>
                        <a:pt x="11692" y="3710"/>
                      </a:lnTo>
                      <a:lnTo>
                        <a:pt x="11533" y="3918"/>
                      </a:lnTo>
                      <a:lnTo>
                        <a:pt x="11376" y="4176"/>
                      </a:lnTo>
                      <a:lnTo>
                        <a:pt x="11219" y="4485"/>
                      </a:lnTo>
                      <a:lnTo>
                        <a:pt x="11115" y="4743"/>
                      </a:lnTo>
                      <a:lnTo>
                        <a:pt x="11062" y="5052"/>
                      </a:lnTo>
                      <a:lnTo>
                        <a:pt x="11010" y="5361"/>
                      </a:lnTo>
                      <a:lnTo>
                        <a:pt x="11010" y="5929"/>
                      </a:lnTo>
                      <a:lnTo>
                        <a:pt x="11481" y="8403"/>
                      </a:lnTo>
                      <a:lnTo>
                        <a:pt x="11587" y="8763"/>
                      </a:lnTo>
                      <a:lnTo>
                        <a:pt x="316" y="19847"/>
                      </a:lnTo>
                      <a:lnTo>
                        <a:pt x="157" y="20002"/>
                      </a:lnTo>
                      <a:lnTo>
                        <a:pt x="54" y="20207"/>
                      </a:lnTo>
                      <a:lnTo>
                        <a:pt x="0" y="20413"/>
                      </a:lnTo>
                      <a:lnTo>
                        <a:pt x="0" y="20775"/>
                      </a:lnTo>
                      <a:lnTo>
                        <a:pt x="54" y="20980"/>
                      </a:lnTo>
                      <a:lnTo>
                        <a:pt x="157" y="21134"/>
                      </a:lnTo>
                      <a:lnTo>
                        <a:pt x="316" y="21289"/>
                      </a:lnTo>
                      <a:lnTo>
                        <a:pt x="474" y="21445"/>
                      </a:lnTo>
                      <a:lnTo>
                        <a:pt x="631" y="21547"/>
                      </a:lnTo>
                      <a:lnTo>
                        <a:pt x="839" y="21600"/>
                      </a:lnTo>
                      <a:lnTo>
                        <a:pt x="1259" y="21600"/>
                      </a:lnTo>
                      <a:lnTo>
                        <a:pt x="1416" y="21547"/>
                      </a:lnTo>
                      <a:lnTo>
                        <a:pt x="1625" y="21445"/>
                      </a:lnTo>
                      <a:lnTo>
                        <a:pt x="1782" y="21289"/>
                      </a:lnTo>
                      <a:lnTo>
                        <a:pt x="13317" y="10001"/>
                      </a:lnTo>
                      <a:lnTo>
                        <a:pt x="15571" y="10361"/>
                      </a:lnTo>
                      <a:lnTo>
                        <a:pt x="15834" y="10414"/>
                      </a:lnTo>
                      <a:lnTo>
                        <a:pt x="16148" y="10414"/>
                      </a:lnTo>
                      <a:lnTo>
                        <a:pt x="16410" y="10361"/>
                      </a:lnTo>
                      <a:lnTo>
                        <a:pt x="16725" y="10259"/>
                      </a:lnTo>
                      <a:lnTo>
                        <a:pt x="17039" y="10155"/>
                      </a:lnTo>
                      <a:lnTo>
                        <a:pt x="17302" y="10052"/>
                      </a:lnTo>
                      <a:lnTo>
                        <a:pt x="17562" y="9897"/>
                      </a:lnTo>
                      <a:lnTo>
                        <a:pt x="17773" y="9692"/>
                      </a:lnTo>
                      <a:lnTo>
                        <a:pt x="21443" y="6083"/>
                      </a:lnTo>
                      <a:lnTo>
                        <a:pt x="21546" y="5876"/>
                      </a:lnTo>
                      <a:lnTo>
                        <a:pt x="21600" y="5721"/>
                      </a:lnTo>
                      <a:lnTo>
                        <a:pt x="21546" y="5516"/>
                      </a:lnTo>
                      <a:lnTo>
                        <a:pt x="21495" y="5412"/>
                      </a:lnTo>
                      <a:lnTo>
                        <a:pt x="21337" y="5258"/>
                      </a:lnTo>
                      <a:lnTo>
                        <a:pt x="21126" y="5154"/>
                      </a:lnTo>
                      <a:lnTo>
                        <a:pt x="20918" y="5103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882" name="Shape 882"/>
              <p:cNvSpPr/>
              <p:nvPr/>
            </p:nvSpPr>
            <p:spPr>
              <a:xfrm>
                <a:off x="20" y="33809"/>
                <a:ext cx="339794" cy="309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1" y="0"/>
                    </a:moveTo>
                    <a:lnTo>
                      <a:pt x="10246" y="0"/>
                    </a:lnTo>
                    <a:lnTo>
                      <a:pt x="9693" y="35"/>
                    </a:lnTo>
                    <a:lnTo>
                      <a:pt x="9140" y="107"/>
                    </a:lnTo>
                    <a:lnTo>
                      <a:pt x="8621" y="178"/>
                    </a:lnTo>
                    <a:lnTo>
                      <a:pt x="8100" y="285"/>
                    </a:lnTo>
                    <a:lnTo>
                      <a:pt x="7579" y="429"/>
                    </a:lnTo>
                    <a:lnTo>
                      <a:pt x="7091" y="608"/>
                    </a:lnTo>
                    <a:lnTo>
                      <a:pt x="6604" y="786"/>
                    </a:lnTo>
                    <a:lnTo>
                      <a:pt x="6115" y="965"/>
                    </a:lnTo>
                    <a:lnTo>
                      <a:pt x="5659" y="1216"/>
                    </a:lnTo>
                    <a:lnTo>
                      <a:pt x="5204" y="1430"/>
                    </a:lnTo>
                    <a:lnTo>
                      <a:pt x="4750" y="1717"/>
                    </a:lnTo>
                    <a:lnTo>
                      <a:pt x="4326" y="2001"/>
                    </a:lnTo>
                    <a:lnTo>
                      <a:pt x="3936" y="2288"/>
                    </a:lnTo>
                    <a:lnTo>
                      <a:pt x="3545" y="2609"/>
                    </a:lnTo>
                    <a:lnTo>
                      <a:pt x="3155" y="2932"/>
                    </a:lnTo>
                    <a:lnTo>
                      <a:pt x="2797" y="3289"/>
                    </a:lnTo>
                    <a:lnTo>
                      <a:pt x="2472" y="3647"/>
                    </a:lnTo>
                    <a:lnTo>
                      <a:pt x="2147" y="4041"/>
                    </a:lnTo>
                    <a:lnTo>
                      <a:pt x="1854" y="4435"/>
                    </a:lnTo>
                    <a:lnTo>
                      <a:pt x="1561" y="4827"/>
                    </a:lnTo>
                    <a:lnTo>
                      <a:pt x="1301" y="5257"/>
                    </a:lnTo>
                    <a:lnTo>
                      <a:pt x="1073" y="5686"/>
                    </a:lnTo>
                    <a:lnTo>
                      <a:pt x="846" y="6151"/>
                    </a:lnTo>
                    <a:lnTo>
                      <a:pt x="650" y="6615"/>
                    </a:lnTo>
                    <a:lnTo>
                      <a:pt x="488" y="7081"/>
                    </a:lnTo>
                    <a:lnTo>
                      <a:pt x="325" y="7545"/>
                    </a:lnTo>
                    <a:lnTo>
                      <a:pt x="130" y="8546"/>
                    </a:lnTo>
                    <a:lnTo>
                      <a:pt x="64" y="9047"/>
                    </a:lnTo>
                    <a:lnTo>
                      <a:pt x="0" y="9547"/>
                    </a:lnTo>
                    <a:lnTo>
                      <a:pt x="0" y="10621"/>
                    </a:lnTo>
                    <a:lnTo>
                      <a:pt x="64" y="11194"/>
                    </a:lnTo>
                    <a:lnTo>
                      <a:pt x="130" y="11729"/>
                    </a:lnTo>
                    <a:lnTo>
                      <a:pt x="260" y="12230"/>
                    </a:lnTo>
                    <a:lnTo>
                      <a:pt x="390" y="12766"/>
                    </a:lnTo>
                    <a:lnTo>
                      <a:pt x="553" y="13267"/>
                    </a:lnTo>
                    <a:lnTo>
                      <a:pt x="748" y="13768"/>
                    </a:lnTo>
                    <a:lnTo>
                      <a:pt x="975" y="14268"/>
                    </a:lnTo>
                    <a:lnTo>
                      <a:pt x="1203" y="14734"/>
                    </a:lnTo>
                    <a:lnTo>
                      <a:pt x="1464" y="15163"/>
                    </a:lnTo>
                    <a:lnTo>
                      <a:pt x="1789" y="15628"/>
                    </a:lnTo>
                    <a:lnTo>
                      <a:pt x="2081" y="16057"/>
                    </a:lnTo>
                    <a:lnTo>
                      <a:pt x="2797" y="16844"/>
                    </a:lnTo>
                    <a:lnTo>
                      <a:pt x="3187" y="17237"/>
                    </a:lnTo>
                    <a:lnTo>
                      <a:pt x="3578" y="17594"/>
                    </a:lnTo>
                    <a:lnTo>
                      <a:pt x="3318" y="18132"/>
                    </a:lnTo>
                    <a:lnTo>
                      <a:pt x="3025" y="18668"/>
                    </a:lnTo>
                    <a:lnTo>
                      <a:pt x="2699" y="19240"/>
                    </a:lnTo>
                    <a:lnTo>
                      <a:pt x="2277" y="19776"/>
                    </a:lnTo>
                    <a:lnTo>
                      <a:pt x="1822" y="20312"/>
                    </a:lnTo>
                    <a:lnTo>
                      <a:pt x="1561" y="20563"/>
                    </a:lnTo>
                    <a:lnTo>
                      <a:pt x="1269" y="20778"/>
                    </a:lnTo>
                    <a:lnTo>
                      <a:pt x="975" y="20992"/>
                    </a:lnTo>
                    <a:lnTo>
                      <a:pt x="683" y="21206"/>
                    </a:lnTo>
                    <a:lnTo>
                      <a:pt x="358" y="21349"/>
                    </a:lnTo>
                    <a:lnTo>
                      <a:pt x="0" y="21528"/>
                    </a:lnTo>
                    <a:lnTo>
                      <a:pt x="162" y="21528"/>
                    </a:lnTo>
                    <a:lnTo>
                      <a:pt x="650" y="21600"/>
                    </a:lnTo>
                    <a:lnTo>
                      <a:pt x="1822" y="21600"/>
                    </a:lnTo>
                    <a:lnTo>
                      <a:pt x="2277" y="21565"/>
                    </a:lnTo>
                    <a:lnTo>
                      <a:pt x="2797" y="21458"/>
                    </a:lnTo>
                    <a:lnTo>
                      <a:pt x="3318" y="21349"/>
                    </a:lnTo>
                    <a:lnTo>
                      <a:pt x="3871" y="21171"/>
                    </a:lnTo>
                    <a:lnTo>
                      <a:pt x="4424" y="20957"/>
                    </a:lnTo>
                    <a:lnTo>
                      <a:pt x="5009" y="20671"/>
                    </a:lnTo>
                    <a:lnTo>
                      <a:pt x="5562" y="20312"/>
                    </a:lnTo>
                    <a:lnTo>
                      <a:pt x="6115" y="19919"/>
                    </a:lnTo>
                    <a:lnTo>
                      <a:pt x="6636" y="19383"/>
                    </a:lnTo>
                    <a:lnTo>
                      <a:pt x="7123" y="19562"/>
                    </a:lnTo>
                    <a:lnTo>
                      <a:pt x="7612" y="19740"/>
                    </a:lnTo>
                    <a:lnTo>
                      <a:pt x="8132" y="19848"/>
                    </a:lnTo>
                    <a:lnTo>
                      <a:pt x="9174" y="20063"/>
                    </a:lnTo>
                    <a:lnTo>
                      <a:pt x="9693" y="20133"/>
                    </a:lnTo>
                    <a:lnTo>
                      <a:pt x="10246" y="20170"/>
                    </a:lnTo>
                    <a:lnTo>
                      <a:pt x="11354" y="20170"/>
                    </a:lnTo>
                    <a:lnTo>
                      <a:pt x="11907" y="20133"/>
                    </a:lnTo>
                    <a:lnTo>
                      <a:pt x="12460" y="20063"/>
                    </a:lnTo>
                    <a:lnTo>
                      <a:pt x="12979" y="19955"/>
                    </a:lnTo>
                    <a:lnTo>
                      <a:pt x="13500" y="19848"/>
                    </a:lnTo>
                    <a:lnTo>
                      <a:pt x="14021" y="19704"/>
                    </a:lnTo>
                    <a:lnTo>
                      <a:pt x="14509" y="19562"/>
                    </a:lnTo>
                    <a:lnTo>
                      <a:pt x="14996" y="19383"/>
                    </a:lnTo>
                    <a:lnTo>
                      <a:pt x="15485" y="19168"/>
                    </a:lnTo>
                    <a:lnTo>
                      <a:pt x="15941" y="18954"/>
                    </a:lnTo>
                    <a:lnTo>
                      <a:pt x="16396" y="18703"/>
                    </a:lnTo>
                    <a:lnTo>
                      <a:pt x="16851" y="18453"/>
                    </a:lnTo>
                    <a:lnTo>
                      <a:pt x="17274" y="18167"/>
                    </a:lnTo>
                    <a:lnTo>
                      <a:pt x="17664" y="17881"/>
                    </a:lnTo>
                    <a:lnTo>
                      <a:pt x="18055" y="17559"/>
                    </a:lnTo>
                    <a:lnTo>
                      <a:pt x="18445" y="17201"/>
                    </a:lnTo>
                    <a:lnTo>
                      <a:pt x="18803" y="16879"/>
                    </a:lnTo>
                    <a:lnTo>
                      <a:pt x="19128" y="16486"/>
                    </a:lnTo>
                    <a:lnTo>
                      <a:pt x="19453" y="16129"/>
                    </a:lnTo>
                    <a:lnTo>
                      <a:pt x="19746" y="15735"/>
                    </a:lnTo>
                    <a:lnTo>
                      <a:pt x="20039" y="15305"/>
                    </a:lnTo>
                    <a:lnTo>
                      <a:pt x="20299" y="14876"/>
                    </a:lnTo>
                    <a:lnTo>
                      <a:pt x="20527" y="14447"/>
                    </a:lnTo>
                    <a:lnTo>
                      <a:pt x="20754" y="14019"/>
                    </a:lnTo>
                    <a:lnTo>
                      <a:pt x="20950" y="13553"/>
                    </a:lnTo>
                    <a:lnTo>
                      <a:pt x="21112" y="13088"/>
                    </a:lnTo>
                    <a:lnTo>
                      <a:pt x="21275" y="12588"/>
                    </a:lnTo>
                    <a:lnTo>
                      <a:pt x="21373" y="12123"/>
                    </a:lnTo>
                    <a:lnTo>
                      <a:pt x="21470" y="11622"/>
                    </a:lnTo>
                    <a:lnTo>
                      <a:pt x="21536" y="11122"/>
                    </a:lnTo>
                    <a:lnTo>
                      <a:pt x="21600" y="10586"/>
                    </a:lnTo>
                    <a:lnTo>
                      <a:pt x="21600" y="9547"/>
                    </a:lnTo>
                    <a:lnTo>
                      <a:pt x="21536" y="9047"/>
                    </a:lnTo>
                    <a:lnTo>
                      <a:pt x="21470" y="8546"/>
                    </a:lnTo>
                    <a:lnTo>
                      <a:pt x="21275" y="7545"/>
                    </a:lnTo>
                    <a:lnTo>
                      <a:pt x="21112" y="7081"/>
                    </a:lnTo>
                    <a:lnTo>
                      <a:pt x="20950" y="6615"/>
                    </a:lnTo>
                    <a:lnTo>
                      <a:pt x="20754" y="6151"/>
                    </a:lnTo>
                    <a:lnTo>
                      <a:pt x="20527" y="5686"/>
                    </a:lnTo>
                    <a:lnTo>
                      <a:pt x="20299" y="5257"/>
                    </a:lnTo>
                    <a:lnTo>
                      <a:pt x="20039" y="4827"/>
                    </a:lnTo>
                    <a:lnTo>
                      <a:pt x="19746" y="4435"/>
                    </a:lnTo>
                    <a:lnTo>
                      <a:pt x="19453" y="4041"/>
                    </a:lnTo>
                    <a:lnTo>
                      <a:pt x="19128" y="3647"/>
                    </a:lnTo>
                    <a:lnTo>
                      <a:pt x="18803" y="3289"/>
                    </a:lnTo>
                    <a:lnTo>
                      <a:pt x="18445" y="2932"/>
                    </a:lnTo>
                    <a:lnTo>
                      <a:pt x="18055" y="2609"/>
                    </a:lnTo>
                    <a:lnTo>
                      <a:pt x="17664" y="2288"/>
                    </a:lnTo>
                    <a:lnTo>
                      <a:pt x="17274" y="2001"/>
                    </a:lnTo>
                    <a:lnTo>
                      <a:pt x="16851" y="1717"/>
                    </a:lnTo>
                    <a:lnTo>
                      <a:pt x="16396" y="1430"/>
                    </a:lnTo>
                    <a:lnTo>
                      <a:pt x="15941" y="1216"/>
                    </a:lnTo>
                    <a:lnTo>
                      <a:pt x="15485" y="965"/>
                    </a:lnTo>
                    <a:lnTo>
                      <a:pt x="14996" y="786"/>
                    </a:lnTo>
                    <a:lnTo>
                      <a:pt x="14509" y="608"/>
                    </a:lnTo>
                    <a:lnTo>
                      <a:pt x="14021" y="429"/>
                    </a:lnTo>
                    <a:lnTo>
                      <a:pt x="13500" y="285"/>
                    </a:lnTo>
                    <a:lnTo>
                      <a:pt x="12979" y="178"/>
                    </a:lnTo>
                    <a:lnTo>
                      <a:pt x="12460" y="107"/>
                    </a:lnTo>
                    <a:lnTo>
                      <a:pt x="11907" y="35"/>
                    </a:lnTo>
                    <a:lnTo>
                      <a:pt x="11354" y="0"/>
                    </a:lnTo>
                    <a:lnTo>
                      <a:pt x="10801" y="0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885" name="Group 885"/>
              <p:cNvGrpSpPr/>
              <p:nvPr/>
            </p:nvGrpSpPr>
            <p:grpSpPr>
              <a:xfrm>
                <a:off x="1619780" y="26622"/>
                <a:ext cx="434980" cy="323447"/>
                <a:chOff x="21" y="0"/>
                <a:chExt cx="434978" cy="323445"/>
              </a:xfrm>
            </p:grpSpPr>
            <p:sp>
              <p:nvSpPr>
                <p:cNvPr id="883" name="Shape 883"/>
                <p:cNvSpPr/>
                <p:nvPr/>
              </p:nvSpPr>
              <p:spPr>
                <a:xfrm>
                  <a:off x="21" y="-1"/>
                  <a:ext cx="293229" cy="2932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620" y="8933"/>
                      </a:moveTo>
                      <a:lnTo>
                        <a:pt x="18357" y="8707"/>
                      </a:lnTo>
                      <a:lnTo>
                        <a:pt x="18244" y="8256"/>
                      </a:lnTo>
                      <a:lnTo>
                        <a:pt x="18057" y="7804"/>
                      </a:lnTo>
                      <a:lnTo>
                        <a:pt x="17868" y="7352"/>
                      </a:lnTo>
                      <a:lnTo>
                        <a:pt x="17642" y="6937"/>
                      </a:lnTo>
                      <a:lnTo>
                        <a:pt x="19037" y="5165"/>
                      </a:lnTo>
                      <a:lnTo>
                        <a:pt x="19150" y="5015"/>
                      </a:lnTo>
                      <a:lnTo>
                        <a:pt x="19226" y="4826"/>
                      </a:lnTo>
                      <a:lnTo>
                        <a:pt x="19263" y="4637"/>
                      </a:lnTo>
                      <a:lnTo>
                        <a:pt x="19263" y="4411"/>
                      </a:lnTo>
                      <a:lnTo>
                        <a:pt x="19226" y="4222"/>
                      </a:lnTo>
                      <a:lnTo>
                        <a:pt x="19187" y="4033"/>
                      </a:lnTo>
                      <a:lnTo>
                        <a:pt x="19074" y="3846"/>
                      </a:lnTo>
                      <a:lnTo>
                        <a:pt x="18961" y="3694"/>
                      </a:lnTo>
                      <a:lnTo>
                        <a:pt x="17905" y="2639"/>
                      </a:lnTo>
                      <a:lnTo>
                        <a:pt x="17755" y="2526"/>
                      </a:lnTo>
                      <a:lnTo>
                        <a:pt x="17566" y="2413"/>
                      </a:lnTo>
                      <a:lnTo>
                        <a:pt x="17378" y="2337"/>
                      </a:lnTo>
                      <a:lnTo>
                        <a:pt x="16963" y="2337"/>
                      </a:lnTo>
                      <a:lnTo>
                        <a:pt x="16774" y="2376"/>
                      </a:lnTo>
                      <a:lnTo>
                        <a:pt x="16587" y="2450"/>
                      </a:lnTo>
                      <a:lnTo>
                        <a:pt x="16435" y="2563"/>
                      </a:lnTo>
                      <a:lnTo>
                        <a:pt x="14664" y="3959"/>
                      </a:lnTo>
                      <a:lnTo>
                        <a:pt x="14249" y="3732"/>
                      </a:lnTo>
                      <a:lnTo>
                        <a:pt x="13796" y="3544"/>
                      </a:lnTo>
                      <a:lnTo>
                        <a:pt x="13344" y="3355"/>
                      </a:lnTo>
                      <a:lnTo>
                        <a:pt x="12892" y="3204"/>
                      </a:lnTo>
                      <a:lnTo>
                        <a:pt x="12627" y="981"/>
                      </a:lnTo>
                      <a:lnTo>
                        <a:pt x="12590" y="792"/>
                      </a:lnTo>
                      <a:lnTo>
                        <a:pt x="12514" y="604"/>
                      </a:lnTo>
                      <a:lnTo>
                        <a:pt x="12401" y="453"/>
                      </a:lnTo>
                      <a:lnTo>
                        <a:pt x="12288" y="302"/>
                      </a:lnTo>
                      <a:lnTo>
                        <a:pt x="12099" y="189"/>
                      </a:lnTo>
                      <a:lnTo>
                        <a:pt x="11949" y="76"/>
                      </a:lnTo>
                      <a:lnTo>
                        <a:pt x="11723" y="39"/>
                      </a:lnTo>
                      <a:lnTo>
                        <a:pt x="11534" y="0"/>
                      </a:lnTo>
                      <a:lnTo>
                        <a:pt x="10027" y="0"/>
                      </a:lnTo>
                      <a:lnTo>
                        <a:pt x="9838" y="39"/>
                      </a:lnTo>
                      <a:lnTo>
                        <a:pt x="9649" y="76"/>
                      </a:lnTo>
                      <a:lnTo>
                        <a:pt x="9462" y="189"/>
                      </a:lnTo>
                      <a:lnTo>
                        <a:pt x="9310" y="302"/>
                      </a:lnTo>
                      <a:lnTo>
                        <a:pt x="9160" y="453"/>
                      </a:lnTo>
                      <a:lnTo>
                        <a:pt x="9047" y="604"/>
                      </a:lnTo>
                      <a:lnTo>
                        <a:pt x="8971" y="792"/>
                      </a:lnTo>
                      <a:lnTo>
                        <a:pt x="8934" y="981"/>
                      </a:lnTo>
                      <a:lnTo>
                        <a:pt x="8669" y="3204"/>
                      </a:lnTo>
                      <a:lnTo>
                        <a:pt x="8217" y="3355"/>
                      </a:lnTo>
                      <a:lnTo>
                        <a:pt x="7765" y="3544"/>
                      </a:lnTo>
                      <a:lnTo>
                        <a:pt x="7351" y="3732"/>
                      </a:lnTo>
                      <a:lnTo>
                        <a:pt x="6936" y="3959"/>
                      </a:lnTo>
                      <a:lnTo>
                        <a:pt x="5164" y="2563"/>
                      </a:lnTo>
                      <a:lnTo>
                        <a:pt x="4975" y="2450"/>
                      </a:lnTo>
                      <a:lnTo>
                        <a:pt x="4787" y="2376"/>
                      </a:lnTo>
                      <a:lnTo>
                        <a:pt x="4599" y="2337"/>
                      </a:lnTo>
                      <a:lnTo>
                        <a:pt x="4221" y="2337"/>
                      </a:lnTo>
                      <a:lnTo>
                        <a:pt x="3995" y="2413"/>
                      </a:lnTo>
                      <a:lnTo>
                        <a:pt x="3845" y="2526"/>
                      </a:lnTo>
                      <a:lnTo>
                        <a:pt x="3693" y="2639"/>
                      </a:lnTo>
                      <a:lnTo>
                        <a:pt x="2638" y="3694"/>
                      </a:lnTo>
                      <a:lnTo>
                        <a:pt x="2487" y="3846"/>
                      </a:lnTo>
                      <a:lnTo>
                        <a:pt x="2412" y="4033"/>
                      </a:lnTo>
                      <a:lnTo>
                        <a:pt x="2337" y="4222"/>
                      </a:lnTo>
                      <a:lnTo>
                        <a:pt x="2299" y="4411"/>
                      </a:lnTo>
                      <a:lnTo>
                        <a:pt x="2299" y="4637"/>
                      </a:lnTo>
                      <a:lnTo>
                        <a:pt x="2337" y="4826"/>
                      </a:lnTo>
                      <a:lnTo>
                        <a:pt x="2412" y="5015"/>
                      </a:lnTo>
                      <a:lnTo>
                        <a:pt x="2525" y="5165"/>
                      </a:lnTo>
                      <a:lnTo>
                        <a:pt x="3919" y="6937"/>
                      </a:lnTo>
                      <a:lnTo>
                        <a:pt x="3693" y="7352"/>
                      </a:lnTo>
                      <a:lnTo>
                        <a:pt x="3506" y="7804"/>
                      </a:lnTo>
                      <a:lnTo>
                        <a:pt x="3354" y="8256"/>
                      </a:lnTo>
                      <a:lnTo>
                        <a:pt x="3204" y="8707"/>
                      </a:lnTo>
                      <a:lnTo>
                        <a:pt x="980" y="8933"/>
                      </a:lnTo>
                      <a:lnTo>
                        <a:pt x="602" y="9085"/>
                      </a:lnTo>
                      <a:lnTo>
                        <a:pt x="413" y="9198"/>
                      </a:lnTo>
                      <a:lnTo>
                        <a:pt x="263" y="9311"/>
                      </a:lnTo>
                      <a:lnTo>
                        <a:pt x="150" y="9500"/>
                      </a:lnTo>
                      <a:lnTo>
                        <a:pt x="74" y="9650"/>
                      </a:lnTo>
                      <a:lnTo>
                        <a:pt x="0" y="9876"/>
                      </a:lnTo>
                      <a:lnTo>
                        <a:pt x="0" y="11761"/>
                      </a:lnTo>
                      <a:lnTo>
                        <a:pt x="74" y="11950"/>
                      </a:lnTo>
                      <a:lnTo>
                        <a:pt x="150" y="12139"/>
                      </a:lnTo>
                      <a:lnTo>
                        <a:pt x="263" y="12289"/>
                      </a:lnTo>
                      <a:lnTo>
                        <a:pt x="413" y="12439"/>
                      </a:lnTo>
                      <a:lnTo>
                        <a:pt x="602" y="12554"/>
                      </a:lnTo>
                      <a:lnTo>
                        <a:pt x="791" y="12628"/>
                      </a:lnTo>
                      <a:lnTo>
                        <a:pt x="980" y="12667"/>
                      </a:lnTo>
                      <a:lnTo>
                        <a:pt x="3204" y="12930"/>
                      </a:lnTo>
                      <a:lnTo>
                        <a:pt x="3354" y="13382"/>
                      </a:lnTo>
                      <a:lnTo>
                        <a:pt x="3506" y="13796"/>
                      </a:lnTo>
                      <a:lnTo>
                        <a:pt x="3693" y="14248"/>
                      </a:lnTo>
                      <a:lnTo>
                        <a:pt x="3919" y="14663"/>
                      </a:lnTo>
                      <a:lnTo>
                        <a:pt x="2525" y="16435"/>
                      </a:lnTo>
                      <a:lnTo>
                        <a:pt x="2412" y="16624"/>
                      </a:lnTo>
                      <a:lnTo>
                        <a:pt x="2337" y="16813"/>
                      </a:lnTo>
                      <a:lnTo>
                        <a:pt x="2299" y="17000"/>
                      </a:lnTo>
                      <a:lnTo>
                        <a:pt x="2299" y="17189"/>
                      </a:lnTo>
                      <a:lnTo>
                        <a:pt x="2337" y="17378"/>
                      </a:lnTo>
                      <a:lnTo>
                        <a:pt x="2412" y="17567"/>
                      </a:lnTo>
                      <a:lnTo>
                        <a:pt x="2487" y="17755"/>
                      </a:lnTo>
                      <a:lnTo>
                        <a:pt x="3693" y="18961"/>
                      </a:lnTo>
                      <a:lnTo>
                        <a:pt x="3845" y="19111"/>
                      </a:lnTo>
                      <a:lnTo>
                        <a:pt x="3995" y="19187"/>
                      </a:lnTo>
                      <a:lnTo>
                        <a:pt x="4221" y="19263"/>
                      </a:lnTo>
                      <a:lnTo>
                        <a:pt x="4410" y="19300"/>
                      </a:lnTo>
                      <a:lnTo>
                        <a:pt x="4599" y="19300"/>
                      </a:lnTo>
                      <a:lnTo>
                        <a:pt x="4787" y="19224"/>
                      </a:lnTo>
                      <a:lnTo>
                        <a:pt x="4975" y="19150"/>
                      </a:lnTo>
                      <a:lnTo>
                        <a:pt x="5164" y="19074"/>
                      </a:lnTo>
                      <a:lnTo>
                        <a:pt x="6936" y="17680"/>
                      </a:lnTo>
                      <a:lnTo>
                        <a:pt x="7351" y="17868"/>
                      </a:lnTo>
                      <a:lnTo>
                        <a:pt x="7765" y="18094"/>
                      </a:lnTo>
                      <a:lnTo>
                        <a:pt x="8217" y="18245"/>
                      </a:lnTo>
                      <a:lnTo>
                        <a:pt x="8669" y="18396"/>
                      </a:lnTo>
                      <a:lnTo>
                        <a:pt x="8934" y="20619"/>
                      </a:lnTo>
                      <a:lnTo>
                        <a:pt x="8971" y="20808"/>
                      </a:lnTo>
                      <a:lnTo>
                        <a:pt x="9047" y="20996"/>
                      </a:lnTo>
                      <a:lnTo>
                        <a:pt x="9160" y="21185"/>
                      </a:lnTo>
                      <a:lnTo>
                        <a:pt x="9310" y="21335"/>
                      </a:lnTo>
                      <a:lnTo>
                        <a:pt x="9462" y="21448"/>
                      </a:lnTo>
                      <a:lnTo>
                        <a:pt x="9649" y="21524"/>
                      </a:lnTo>
                      <a:lnTo>
                        <a:pt x="9838" y="21600"/>
                      </a:lnTo>
                      <a:lnTo>
                        <a:pt x="11723" y="21600"/>
                      </a:lnTo>
                      <a:lnTo>
                        <a:pt x="11949" y="21524"/>
                      </a:lnTo>
                      <a:lnTo>
                        <a:pt x="12099" y="21448"/>
                      </a:lnTo>
                      <a:lnTo>
                        <a:pt x="12288" y="21335"/>
                      </a:lnTo>
                      <a:lnTo>
                        <a:pt x="12401" y="21185"/>
                      </a:lnTo>
                      <a:lnTo>
                        <a:pt x="12514" y="20996"/>
                      </a:lnTo>
                      <a:lnTo>
                        <a:pt x="12590" y="20808"/>
                      </a:lnTo>
                      <a:lnTo>
                        <a:pt x="12627" y="20619"/>
                      </a:lnTo>
                      <a:lnTo>
                        <a:pt x="12892" y="18396"/>
                      </a:lnTo>
                      <a:lnTo>
                        <a:pt x="13344" y="18245"/>
                      </a:lnTo>
                      <a:lnTo>
                        <a:pt x="13796" y="18094"/>
                      </a:lnTo>
                      <a:lnTo>
                        <a:pt x="14249" y="17868"/>
                      </a:lnTo>
                      <a:lnTo>
                        <a:pt x="14664" y="17680"/>
                      </a:lnTo>
                      <a:lnTo>
                        <a:pt x="16435" y="19074"/>
                      </a:lnTo>
                      <a:lnTo>
                        <a:pt x="16587" y="19150"/>
                      </a:lnTo>
                      <a:lnTo>
                        <a:pt x="16774" y="19224"/>
                      </a:lnTo>
                      <a:lnTo>
                        <a:pt x="16963" y="19300"/>
                      </a:lnTo>
                      <a:lnTo>
                        <a:pt x="17189" y="19300"/>
                      </a:lnTo>
                      <a:lnTo>
                        <a:pt x="17378" y="19263"/>
                      </a:lnTo>
                      <a:lnTo>
                        <a:pt x="17755" y="19111"/>
                      </a:lnTo>
                      <a:lnTo>
                        <a:pt x="18961" y="17906"/>
                      </a:lnTo>
                      <a:lnTo>
                        <a:pt x="19074" y="17755"/>
                      </a:lnTo>
                      <a:lnTo>
                        <a:pt x="19187" y="17567"/>
                      </a:lnTo>
                      <a:lnTo>
                        <a:pt x="19226" y="17378"/>
                      </a:lnTo>
                      <a:lnTo>
                        <a:pt x="19263" y="17189"/>
                      </a:lnTo>
                      <a:lnTo>
                        <a:pt x="19263" y="17000"/>
                      </a:lnTo>
                      <a:lnTo>
                        <a:pt x="19226" y="16813"/>
                      </a:lnTo>
                      <a:lnTo>
                        <a:pt x="19150" y="16624"/>
                      </a:lnTo>
                      <a:lnTo>
                        <a:pt x="19037" y="16435"/>
                      </a:lnTo>
                      <a:lnTo>
                        <a:pt x="17642" y="14663"/>
                      </a:lnTo>
                      <a:lnTo>
                        <a:pt x="17868" y="14248"/>
                      </a:lnTo>
                      <a:lnTo>
                        <a:pt x="18057" y="13796"/>
                      </a:lnTo>
                      <a:lnTo>
                        <a:pt x="18244" y="13382"/>
                      </a:lnTo>
                      <a:lnTo>
                        <a:pt x="18357" y="12930"/>
                      </a:lnTo>
                      <a:lnTo>
                        <a:pt x="20620" y="12667"/>
                      </a:lnTo>
                      <a:lnTo>
                        <a:pt x="20808" y="12628"/>
                      </a:lnTo>
                      <a:lnTo>
                        <a:pt x="20996" y="12554"/>
                      </a:lnTo>
                      <a:lnTo>
                        <a:pt x="21148" y="12439"/>
                      </a:lnTo>
                      <a:lnTo>
                        <a:pt x="21298" y="12289"/>
                      </a:lnTo>
                      <a:lnTo>
                        <a:pt x="21411" y="12139"/>
                      </a:lnTo>
                      <a:lnTo>
                        <a:pt x="21524" y="11950"/>
                      </a:lnTo>
                      <a:lnTo>
                        <a:pt x="21563" y="11761"/>
                      </a:lnTo>
                      <a:lnTo>
                        <a:pt x="21600" y="11535"/>
                      </a:lnTo>
                      <a:lnTo>
                        <a:pt x="21600" y="10065"/>
                      </a:lnTo>
                      <a:lnTo>
                        <a:pt x="21563" y="9876"/>
                      </a:lnTo>
                      <a:lnTo>
                        <a:pt x="21524" y="9650"/>
                      </a:lnTo>
                      <a:lnTo>
                        <a:pt x="21411" y="9500"/>
                      </a:lnTo>
                      <a:lnTo>
                        <a:pt x="21298" y="9311"/>
                      </a:lnTo>
                      <a:lnTo>
                        <a:pt x="21148" y="9198"/>
                      </a:lnTo>
                      <a:lnTo>
                        <a:pt x="20996" y="9085"/>
                      </a:lnTo>
                      <a:lnTo>
                        <a:pt x="20808" y="9009"/>
                      </a:lnTo>
                      <a:lnTo>
                        <a:pt x="20620" y="8933"/>
                      </a:lnTo>
                      <a:close/>
                      <a:moveTo>
                        <a:pt x="13268" y="13307"/>
                      </a:moveTo>
                      <a:lnTo>
                        <a:pt x="13005" y="13533"/>
                      </a:lnTo>
                      <a:lnTo>
                        <a:pt x="12740" y="13759"/>
                      </a:lnTo>
                      <a:lnTo>
                        <a:pt x="12440" y="13909"/>
                      </a:lnTo>
                      <a:lnTo>
                        <a:pt x="12099" y="14061"/>
                      </a:lnTo>
                      <a:lnTo>
                        <a:pt x="11799" y="14174"/>
                      </a:lnTo>
                      <a:lnTo>
                        <a:pt x="11459" y="14248"/>
                      </a:lnTo>
                      <a:lnTo>
                        <a:pt x="11120" y="14287"/>
                      </a:lnTo>
                      <a:lnTo>
                        <a:pt x="10781" y="14324"/>
                      </a:lnTo>
                      <a:lnTo>
                        <a:pt x="10442" y="14287"/>
                      </a:lnTo>
                      <a:lnTo>
                        <a:pt x="10103" y="14248"/>
                      </a:lnTo>
                      <a:lnTo>
                        <a:pt x="9801" y="14174"/>
                      </a:lnTo>
                      <a:lnTo>
                        <a:pt x="9462" y="14061"/>
                      </a:lnTo>
                      <a:lnTo>
                        <a:pt x="9160" y="13909"/>
                      </a:lnTo>
                      <a:lnTo>
                        <a:pt x="8858" y="13759"/>
                      </a:lnTo>
                      <a:lnTo>
                        <a:pt x="8556" y="13533"/>
                      </a:lnTo>
                      <a:lnTo>
                        <a:pt x="8293" y="13307"/>
                      </a:lnTo>
                      <a:lnTo>
                        <a:pt x="8066" y="13043"/>
                      </a:lnTo>
                      <a:lnTo>
                        <a:pt x="7840" y="12741"/>
                      </a:lnTo>
                      <a:lnTo>
                        <a:pt x="7690" y="12439"/>
                      </a:lnTo>
                      <a:lnTo>
                        <a:pt x="7538" y="12139"/>
                      </a:lnTo>
                      <a:lnTo>
                        <a:pt x="7425" y="11798"/>
                      </a:lnTo>
                      <a:lnTo>
                        <a:pt x="7351" y="11459"/>
                      </a:lnTo>
                      <a:lnTo>
                        <a:pt x="7275" y="11158"/>
                      </a:lnTo>
                      <a:lnTo>
                        <a:pt x="7275" y="10480"/>
                      </a:lnTo>
                      <a:lnTo>
                        <a:pt x="7351" y="10141"/>
                      </a:lnTo>
                      <a:lnTo>
                        <a:pt x="7425" y="9802"/>
                      </a:lnTo>
                      <a:lnTo>
                        <a:pt x="7538" y="9500"/>
                      </a:lnTo>
                      <a:lnTo>
                        <a:pt x="7690" y="9161"/>
                      </a:lnTo>
                      <a:lnTo>
                        <a:pt x="7840" y="8859"/>
                      </a:lnTo>
                      <a:lnTo>
                        <a:pt x="8066" y="8594"/>
                      </a:lnTo>
                      <a:lnTo>
                        <a:pt x="8293" y="8331"/>
                      </a:lnTo>
                      <a:lnTo>
                        <a:pt x="8556" y="8067"/>
                      </a:lnTo>
                      <a:lnTo>
                        <a:pt x="8858" y="7879"/>
                      </a:lnTo>
                      <a:lnTo>
                        <a:pt x="9160" y="7691"/>
                      </a:lnTo>
                      <a:lnTo>
                        <a:pt x="9462" y="7539"/>
                      </a:lnTo>
                      <a:lnTo>
                        <a:pt x="9801" y="7426"/>
                      </a:lnTo>
                      <a:lnTo>
                        <a:pt x="10103" y="7352"/>
                      </a:lnTo>
                      <a:lnTo>
                        <a:pt x="10442" y="7313"/>
                      </a:lnTo>
                      <a:lnTo>
                        <a:pt x="10781" y="7276"/>
                      </a:lnTo>
                      <a:lnTo>
                        <a:pt x="11120" y="7313"/>
                      </a:lnTo>
                      <a:lnTo>
                        <a:pt x="11459" y="7352"/>
                      </a:lnTo>
                      <a:lnTo>
                        <a:pt x="11799" y="7426"/>
                      </a:lnTo>
                      <a:lnTo>
                        <a:pt x="12099" y="7539"/>
                      </a:lnTo>
                      <a:lnTo>
                        <a:pt x="12440" y="7691"/>
                      </a:lnTo>
                      <a:lnTo>
                        <a:pt x="12740" y="7879"/>
                      </a:lnTo>
                      <a:lnTo>
                        <a:pt x="13005" y="8067"/>
                      </a:lnTo>
                      <a:lnTo>
                        <a:pt x="13268" y="8331"/>
                      </a:lnTo>
                      <a:lnTo>
                        <a:pt x="13533" y="8594"/>
                      </a:lnTo>
                      <a:lnTo>
                        <a:pt x="13722" y="8859"/>
                      </a:lnTo>
                      <a:lnTo>
                        <a:pt x="13909" y="9161"/>
                      </a:lnTo>
                      <a:lnTo>
                        <a:pt x="14061" y="9500"/>
                      </a:lnTo>
                      <a:lnTo>
                        <a:pt x="14174" y="9802"/>
                      </a:lnTo>
                      <a:lnTo>
                        <a:pt x="14249" y="10141"/>
                      </a:lnTo>
                      <a:lnTo>
                        <a:pt x="14286" y="10480"/>
                      </a:lnTo>
                      <a:lnTo>
                        <a:pt x="14286" y="11158"/>
                      </a:lnTo>
                      <a:lnTo>
                        <a:pt x="14249" y="11459"/>
                      </a:lnTo>
                      <a:lnTo>
                        <a:pt x="14174" y="11798"/>
                      </a:lnTo>
                      <a:lnTo>
                        <a:pt x="14061" y="12139"/>
                      </a:lnTo>
                      <a:lnTo>
                        <a:pt x="13909" y="12439"/>
                      </a:lnTo>
                      <a:lnTo>
                        <a:pt x="13722" y="12741"/>
                      </a:lnTo>
                      <a:lnTo>
                        <a:pt x="13533" y="13043"/>
                      </a:lnTo>
                      <a:lnTo>
                        <a:pt x="13268" y="13307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84" name="Shape 884"/>
                <p:cNvSpPr/>
                <p:nvPr/>
              </p:nvSpPr>
              <p:spPr>
                <a:xfrm>
                  <a:off x="268161" y="156605"/>
                  <a:ext cx="166839" cy="1668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45" y="5830"/>
                      </a:moveTo>
                      <a:lnTo>
                        <a:pt x="16698" y="6494"/>
                      </a:lnTo>
                      <a:lnTo>
                        <a:pt x="16366" y="6028"/>
                      </a:lnTo>
                      <a:lnTo>
                        <a:pt x="15969" y="5631"/>
                      </a:lnTo>
                      <a:lnTo>
                        <a:pt x="17030" y="2650"/>
                      </a:lnTo>
                      <a:lnTo>
                        <a:pt x="17095" y="2451"/>
                      </a:lnTo>
                      <a:lnTo>
                        <a:pt x="17095" y="2252"/>
                      </a:lnTo>
                      <a:lnTo>
                        <a:pt x="17030" y="1855"/>
                      </a:lnTo>
                      <a:lnTo>
                        <a:pt x="16763" y="1523"/>
                      </a:lnTo>
                      <a:lnTo>
                        <a:pt x="16633" y="1325"/>
                      </a:lnTo>
                      <a:lnTo>
                        <a:pt x="16499" y="1260"/>
                      </a:lnTo>
                      <a:lnTo>
                        <a:pt x="15106" y="530"/>
                      </a:lnTo>
                      <a:lnTo>
                        <a:pt x="14908" y="462"/>
                      </a:lnTo>
                      <a:lnTo>
                        <a:pt x="14312" y="462"/>
                      </a:lnTo>
                      <a:lnTo>
                        <a:pt x="13915" y="661"/>
                      </a:lnTo>
                      <a:lnTo>
                        <a:pt x="13782" y="794"/>
                      </a:lnTo>
                      <a:lnTo>
                        <a:pt x="13651" y="928"/>
                      </a:lnTo>
                      <a:lnTo>
                        <a:pt x="11926" y="3577"/>
                      </a:lnTo>
                      <a:lnTo>
                        <a:pt x="11330" y="3512"/>
                      </a:lnTo>
                      <a:lnTo>
                        <a:pt x="10800" y="3512"/>
                      </a:lnTo>
                      <a:lnTo>
                        <a:pt x="9475" y="661"/>
                      </a:lnTo>
                      <a:lnTo>
                        <a:pt x="9345" y="462"/>
                      </a:lnTo>
                      <a:lnTo>
                        <a:pt x="9211" y="332"/>
                      </a:lnTo>
                      <a:lnTo>
                        <a:pt x="8879" y="133"/>
                      </a:lnTo>
                      <a:lnTo>
                        <a:pt x="8482" y="0"/>
                      </a:lnTo>
                      <a:lnTo>
                        <a:pt x="8284" y="0"/>
                      </a:lnTo>
                      <a:lnTo>
                        <a:pt x="8085" y="65"/>
                      </a:lnTo>
                      <a:lnTo>
                        <a:pt x="6627" y="530"/>
                      </a:lnTo>
                      <a:lnTo>
                        <a:pt x="6428" y="596"/>
                      </a:lnTo>
                      <a:lnTo>
                        <a:pt x="6230" y="729"/>
                      </a:lnTo>
                      <a:lnTo>
                        <a:pt x="5963" y="1061"/>
                      </a:lnTo>
                      <a:lnTo>
                        <a:pt x="5833" y="1458"/>
                      </a:lnTo>
                      <a:lnTo>
                        <a:pt x="5833" y="1855"/>
                      </a:lnTo>
                      <a:lnTo>
                        <a:pt x="6494" y="4970"/>
                      </a:lnTo>
                      <a:lnTo>
                        <a:pt x="6031" y="5299"/>
                      </a:lnTo>
                      <a:lnTo>
                        <a:pt x="5634" y="5697"/>
                      </a:lnTo>
                      <a:lnTo>
                        <a:pt x="2718" y="4570"/>
                      </a:lnTo>
                      <a:lnTo>
                        <a:pt x="2519" y="4570"/>
                      </a:lnTo>
                      <a:lnTo>
                        <a:pt x="2255" y="4505"/>
                      </a:lnTo>
                      <a:lnTo>
                        <a:pt x="1855" y="4638"/>
                      </a:lnTo>
                      <a:lnTo>
                        <a:pt x="1526" y="4837"/>
                      </a:lnTo>
                      <a:lnTo>
                        <a:pt x="1393" y="4970"/>
                      </a:lnTo>
                      <a:lnTo>
                        <a:pt x="1260" y="5169"/>
                      </a:lnTo>
                      <a:lnTo>
                        <a:pt x="598" y="6494"/>
                      </a:lnTo>
                      <a:lnTo>
                        <a:pt x="530" y="6692"/>
                      </a:lnTo>
                      <a:lnTo>
                        <a:pt x="465" y="6891"/>
                      </a:lnTo>
                      <a:lnTo>
                        <a:pt x="530" y="7353"/>
                      </a:lnTo>
                      <a:lnTo>
                        <a:pt x="664" y="7685"/>
                      </a:lnTo>
                      <a:lnTo>
                        <a:pt x="797" y="7884"/>
                      </a:lnTo>
                      <a:lnTo>
                        <a:pt x="996" y="8017"/>
                      </a:lnTo>
                      <a:lnTo>
                        <a:pt x="3645" y="9739"/>
                      </a:lnTo>
                      <a:lnTo>
                        <a:pt x="3580" y="10270"/>
                      </a:lnTo>
                      <a:lnTo>
                        <a:pt x="3512" y="10865"/>
                      </a:lnTo>
                      <a:lnTo>
                        <a:pt x="664" y="12190"/>
                      </a:lnTo>
                      <a:lnTo>
                        <a:pt x="530" y="12258"/>
                      </a:lnTo>
                      <a:lnTo>
                        <a:pt x="332" y="12389"/>
                      </a:lnTo>
                      <a:lnTo>
                        <a:pt x="133" y="12786"/>
                      </a:lnTo>
                      <a:lnTo>
                        <a:pt x="0" y="13186"/>
                      </a:lnTo>
                      <a:lnTo>
                        <a:pt x="68" y="13384"/>
                      </a:lnTo>
                      <a:lnTo>
                        <a:pt x="68" y="13583"/>
                      </a:lnTo>
                      <a:lnTo>
                        <a:pt x="598" y="15041"/>
                      </a:lnTo>
                      <a:lnTo>
                        <a:pt x="664" y="15172"/>
                      </a:lnTo>
                      <a:lnTo>
                        <a:pt x="797" y="15370"/>
                      </a:lnTo>
                      <a:lnTo>
                        <a:pt x="1061" y="15637"/>
                      </a:lnTo>
                      <a:lnTo>
                        <a:pt x="1458" y="15767"/>
                      </a:lnTo>
                      <a:lnTo>
                        <a:pt x="1855" y="15767"/>
                      </a:lnTo>
                      <a:lnTo>
                        <a:pt x="4970" y="15106"/>
                      </a:lnTo>
                      <a:lnTo>
                        <a:pt x="5302" y="15569"/>
                      </a:lnTo>
                      <a:lnTo>
                        <a:pt x="5699" y="15966"/>
                      </a:lnTo>
                      <a:lnTo>
                        <a:pt x="4638" y="18948"/>
                      </a:lnTo>
                      <a:lnTo>
                        <a:pt x="4573" y="19149"/>
                      </a:lnTo>
                      <a:lnTo>
                        <a:pt x="4573" y="19348"/>
                      </a:lnTo>
                      <a:lnTo>
                        <a:pt x="4638" y="19745"/>
                      </a:lnTo>
                      <a:lnTo>
                        <a:pt x="4837" y="20074"/>
                      </a:lnTo>
                      <a:lnTo>
                        <a:pt x="5035" y="20207"/>
                      </a:lnTo>
                      <a:lnTo>
                        <a:pt x="5169" y="20340"/>
                      </a:lnTo>
                      <a:lnTo>
                        <a:pt x="6562" y="21002"/>
                      </a:lnTo>
                      <a:lnTo>
                        <a:pt x="6760" y="21135"/>
                      </a:lnTo>
                      <a:lnTo>
                        <a:pt x="7356" y="21135"/>
                      </a:lnTo>
                      <a:lnTo>
                        <a:pt x="7753" y="20936"/>
                      </a:lnTo>
                      <a:lnTo>
                        <a:pt x="8017" y="20672"/>
                      </a:lnTo>
                      <a:lnTo>
                        <a:pt x="9742" y="18020"/>
                      </a:lnTo>
                      <a:lnTo>
                        <a:pt x="10338" y="18088"/>
                      </a:lnTo>
                      <a:lnTo>
                        <a:pt x="10868" y="18088"/>
                      </a:lnTo>
                      <a:lnTo>
                        <a:pt x="12193" y="20936"/>
                      </a:lnTo>
                      <a:lnTo>
                        <a:pt x="12326" y="21135"/>
                      </a:lnTo>
                      <a:lnTo>
                        <a:pt x="12457" y="21268"/>
                      </a:lnTo>
                      <a:lnTo>
                        <a:pt x="12789" y="21467"/>
                      </a:lnTo>
                      <a:lnTo>
                        <a:pt x="13186" y="21600"/>
                      </a:lnTo>
                      <a:lnTo>
                        <a:pt x="13384" y="21600"/>
                      </a:lnTo>
                      <a:lnTo>
                        <a:pt x="13583" y="21532"/>
                      </a:lnTo>
                      <a:lnTo>
                        <a:pt x="15041" y="21070"/>
                      </a:lnTo>
                      <a:lnTo>
                        <a:pt x="15240" y="21002"/>
                      </a:lnTo>
                      <a:lnTo>
                        <a:pt x="15373" y="20871"/>
                      </a:lnTo>
                      <a:lnTo>
                        <a:pt x="15637" y="20539"/>
                      </a:lnTo>
                      <a:lnTo>
                        <a:pt x="15835" y="20142"/>
                      </a:lnTo>
                      <a:lnTo>
                        <a:pt x="15835" y="19745"/>
                      </a:lnTo>
                      <a:lnTo>
                        <a:pt x="15174" y="16630"/>
                      </a:lnTo>
                      <a:lnTo>
                        <a:pt x="15572" y="16298"/>
                      </a:lnTo>
                      <a:lnTo>
                        <a:pt x="16034" y="15901"/>
                      </a:lnTo>
                      <a:lnTo>
                        <a:pt x="18950" y="17027"/>
                      </a:lnTo>
                      <a:lnTo>
                        <a:pt x="19149" y="17027"/>
                      </a:lnTo>
                      <a:lnTo>
                        <a:pt x="19348" y="17095"/>
                      </a:lnTo>
                      <a:lnTo>
                        <a:pt x="19745" y="16962"/>
                      </a:lnTo>
                      <a:lnTo>
                        <a:pt x="20142" y="16763"/>
                      </a:lnTo>
                      <a:lnTo>
                        <a:pt x="20275" y="16630"/>
                      </a:lnTo>
                      <a:lnTo>
                        <a:pt x="20408" y="16431"/>
                      </a:lnTo>
                      <a:lnTo>
                        <a:pt x="21070" y="15041"/>
                      </a:lnTo>
                      <a:lnTo>
                        <a:pt x="21138" y="14908"/>
                      </a:lnTo>
                      <a:lnTo>
                        <a:pt x="21203" y="14641"/>
                      </a:lnTo>
                      <a:lnTo>
                        <a:pt x="21138" y="14244"/>
                      </a:lnTo>
                      <a:lnTo>
                        <a:pt x="20939" y="13912"/>
                      </a:lnTo>
                      <a:lnTo>
                        <a:pt x="20806" y="13714"/>
                      </a:lnTo>
                      <a:lnTo>
                        <a:pt x="20672" y="13583"/>
                      </a:lnTo>
                      <a:lnTo>
                        <a:pt x="18023" y="11858"/>
                      </a:lnTo>
                      <a:lnTo>
                        <a:pt x="18088" y="11330"/>
                      </a:lnTo>
                      <a:lnTo>
                        <a:pt x="18088" y="10732"/>
                      </a:lnTo>
                      <a:lnTo>
                        <a:pt x="20939" y="9407"/>
                      </a:lnTo>
                      <a:lnTo>
                        <a:pt x="21138" y="9342"/>
                      </a:lnTo>
                      <a:lnTo>
                        <a:pt x="21336" y="9209"/>
                      </a:lnTo>
                      <a:lnTo>
                        <a:pt x="21535" y="8811"/>
                      </a:lnTo>
                      <a:lnTo>
                        <a:pt x="21600" y="8414"/>
                      </a:lnTo>
                      <a:lnTo>
                        <a:pt x="21600" y="8017"/>
                      </a:lnTo>
                      <a:lnTo>
                        <a:pt x="21070" y="6559"/>
                      </a:lnTo>
                      <a:lnTo>
                        <a:pt x="21004" y="6360"/>
                      </a:lnTo>
                      <a:lnTo>
                        <a:pt x="20871" y="6227"/>
                      </a:lnTo>
                      <a:lnTo>
                        <a:pt x="20542" y="5963"/>
                      </a:lnTo>
                      <a:lnTo>
                        <a:pt x="20210" y="5830"/>
                      </a:lnTo>
                      <a:lnTo>
                        <a:pt x="19745" y="5830"/>
                      </a:lnTo>
                      <a:close/>
                      <a:moveTo>
                        <a:pt x="14908" y="12854"/>
                      </a:moveTo>
                      <a:lnTo>
                        <a:pt x="14644" y="13251"/>
                      </a:lnTo>
                      <a:lnTo>
                        <a:pt x="14380" y="13583"/>
                      </a:lnTo>
                      <a:lnTo>
                        <a:pt x="14113" y="13980"/>
                      </a:lnTo>
                      <a:lnTo>
                        <a:pt x="13782" y="14244"/>
                      </a:lnTo>
                      <a:lnTo>
                        <a:pt x="13452" y="14511"/>
                      </a:lnTo>
                      <a:lnTo>
                        <a:pt x="13052" y="14775"/>
                      </a:lnTo>
                      <a:lnTo>
                        <a:pt x="12655" y="14973"/>
                      </a:lnTo>
                      <a:lnTo>
                        <a:pt x="11861" y="15240"/>
                      </a:lnTo>
                      <a:lnTo>
                        <a:pt x="11398" y="15305"/>
                      </a:lnTo>
                      <a:lnTo>
                        <a:pt x="10999" y="15370"/>
                      </a:lnTo>
                      <a:lnTo>
                        <a:pt x="10536" y="15305"/>
                      </a:lnTo>
                      <a:lnTo>
                        <a:pt x="10071" y="15305"/>
                      </a:lnTo>
                      <a:lnTo>
                        <a:pt x="9674" y="15172"/>
                      </a:lnTo>
                      <a:lnTo>
                        <a:pt x="9211" y="15041"/>
                      </a:lnTo>
                      <a:lnTo>
                        <a:pt x="8814" y="14840"/>
                      </a:lnTo>
                      <a:lnTo>
                        <a:pt x="8417" y="14641"/>
                      </a:lnTo>
                      <a:lnTo>
                        <a:pt x="8017" y="14377"/>
                      </a:lnTo>
                      <a:lnTo>
                        <a:pt x="7688" y="14045"/>
                      </a:lnTo>
                      <a:lnTo>
                        <a:pt x="7356" y="13782"/>
                      </a:lnTo>
                      <a:lnTo>
                        <a:pt x="7089" y="13384"/>
                      </a:lnTo>
                      <a:lnTo>
                        <a:pt x="6891" y="13052"/>
                      </a:lnTo>
                      <a:lnTo>
                        <a:pt x="6494" y="12258"/>
                      </a:lnTo>
                      <a:lnTo>
                        <a:pt x="6428" y="11793"/>
                      </a:lnTo>
                      <a:lnTo>
                        <a:pt x="6295" y="11396"/>
                      </a:lnTo>
                      <a:lnTo>
                        <a:pt x="6295" y="10533"/>
                      </a:lnTo>
                      <a:lnTo>
                        <a:pt x="6363" y="10071"/>
                      </a:lnTo>
                      <a:lnTo>
                        <a:pt x="6428" y="9606"/>
                      </a:lnTo>
                      <a:lnTo>
                        <a:pt x="6562" y="9209"/>
                      </a:lnTo>
                      <a:lnTo>
                        <a:pt x="6760" y="8746"/>
                      </a:lnTo>
                      <a:lnTo>
                        <a:pt x="7024" y="8349"/>
                      </a:lnTo>
                      <a:lnTo>
                        <a:pt x="7291" y="8017"/>
                      </a:lnTo>
                      <a:lnTo>
                        <a:pt x="7555" y="7620"/>
                      </a:lnTo>
                      <a:lnTo>
                        <a:pt x="7886" y="7353"/>
                      </a:lnTo>
                      <a:lnTo>
                        <a:pt x="8216" y="7089"/>
                      </a:lnTo>
                      <a:lnTo>
                        <a:pt x="8616" y="6823"/>
                      </a:lnTo>
                      <a:lnTo>
                        <a:pt x="9013" y="6624"/>
                      </a:lnTo>
                      <a:lnTo>
                        <a:pt x="9410" y="6494"/>
                      </a:lnTo>
                      <a:lnTo>
                        <a:pt x="9807" y="6360"/>
                      </a:lnTo>
                      <a:lnTo>
                        <a:pt x="10270" y="6295"/>
                      </a:lnTo>
                      <a:lnTo>
                        <a:pt x="10669" y="6227"/>
                      </a:lnTo>
                      <a:lnTo>
                        <a:pt x="11132" y="6295"/>
                      </a:lnTo>
                      <a:lnTo>
                        <a:pt x="11597" y="6295"/>
                      </a:lnTo>
                      <a:lnTo>
                        <a:pt x="11994" y="6426"/>
                      </a:lnTo>
                      <a:lnTo>
                        <a:pt x="12457" y="6559"/>
                      </a:lnTo>
                      <a:lnTo>
                        <a:pt x="13251" y="6956"/>
                      </a:lnTo>
                      <a:lnTo>
                        <a:pt x="13651" y="7223"/>
                      </a:lnTo>
                      <a:lnTo>
                        <a:pt x="13980" y="7552"/>
                      </a:lnTo>
                      <a:lnTo>
                        <a:pt x="14312" y="7818"/>
                      </a:lnTo>
                      <a:lnTo>
                        <a:pt x="14579" y="8216"/>
                      </a:lnTo>
                      <a:lnTo>
                        <a:pt x="14777" y="8548"/>
                      </a:lnTo>
                      <a:lnTo>
                        <a:pt x="15174" y="9342"/>
                      </a:lnTo>
                      <a:lnTo>
                        <a:pt x="15240" y="9804"/>
                      </a:lnTo>
                      <a:lnTo>
                        <a:pt x="15305" y="10204"/>
                      </a:lnTo>
                      <a:lnTo>
                        <a:pt x="15373" y="10667"/>
                      </a:lnTo>
                      <a:lnTo>
                        <a:pt x="15373" y="11064"/>
                      </a:lnTo>
                      <a:lnTo>
                        <a:pt x="15305" y="11529"/>
                      </a:lnTo>
                      <a:lnTo>
                        <a:pt x="15240" y="11992"/>
                      </a:lnTo>
                      <a:lnTo>
                        <a:pt x="15106" y="12389"/>
                      </a:lnTo>
                      <a:lnTo>
                        <a:pt x="14908" y="12854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913" name="Group 913"/>
            <p:cNvGrpSpPr/>
            <p:nvPr/>
          </p:nvGrpSpPr>
          <p:grpSpPr>
            <a:xfrm>
              <a:off x="87517" y="3718120"/>
              <a:ext cx="1945759" cy="342357"/>
              <a:chOff x="0" y="21"/>
              <a:chExt cx="1945758" cy="342355"/>
            </a:xfrm>
          </p:grpSpPr>
          <p:grpSp>
            <p:nvGrpSpPr>
              <p:cNvPr id="902" name="Group 902"/>
              <p:cNvGrpSpPr/>
              <p:nvPr/>
            </p:nvGrpSpPr>
            <p:grpSpPr>
              <a:xfrm>
                <a:off x="805283" y="4885"/>
                <a:ext cx="332628" cy="332627"/>
                <a:chOff x="21" y="21"/>
                <a:chExt cx="332626" cy="332626"/>
              </a:xfrm>
            </p:grpSpPr>
            <p:sp>
              <p:nvSpPr>
                <p:cNvPr id="887" name="Shape 887"/>
                <p:cNvSpPr/>
                <p:nvPr/>
              </p:nvSpPr>
              <p:spPr>
                <a:xfrm>
                  <a:off x="21" y="21"/>
                  <a:ext cx="332627" cy="332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235" y="33"/>
                      </a:lnTo>
                      <a:lnTo>
                        <a:pt x="9703" y="65"/>
                      </a:lnTo>
                      <a:lnTo>
                        <a:pt x="9172" y="132"/>
                      </a:lnTo>
                      <a:lnTo>
                        <a:pt x="8108" y="332"/>
                      </a:lnTo>
                      <a:lnTo>
                        <a:pt x="7576" y="498"/>
                      </a:lnTo>
                      <a:lnTo>
                        <a:pt x="7078" y="665"/>
                      </a:lnTo>
                      <a:lnTo>
                        <a:pt x="6612" y="864"/>
                      </a:lnTo>
                      <a:lnTo>
                        <a:pt x="6114" y="1063"/>
                      </a:lnTo>
                      <a:lnTo>
                        <a:pt x="5649" y="1295"/>
                      </a:lnTo>
                      <a:lnTo>
                        <a:pt x="5216" y="1561"/>
                      </a:lnTo>
                      <a:lnTo>
                        <a:pt x="4751" y="1860"/>
                      </a:lnTo>
                      <a:lnTo>
                        <a:pt x="4353" y="2160"/>
                      </a:lnTo>
                      <a:lnTo>
                        <a:pt x="3920" y="2459"/>
                      </a:lnTo>
                      <a:lnTo>
                        <a:pt x="3556" y="2825"/>
                      </a:lnTo>
                      <a:lnTo>
                        <a:pt x="3156" y="3156"/>
                      </a:lnTo>
                      <a:lnTo>
                        <a:pt x="2825" y="3556"/>
                      </a:lnTo>
                      <a:lnTo>
                        <a:pt x="2459" y="3920"/>
                      </a:lnTo>
                      <a:lnTo>
                        <a:pt x="2160" y="4353"/>
                      </a:lnTo>
                      <a:lnTo>
                        <a:pt x="1860" y="4751"/>
                      </a:lnTo>
                      <a:lnTo>
                        <a:pt x="1561" y="5216"/>
                      </a:lnTo>
                      <a:lnTo>
                        <a:pt x="1295" y="5649"/>
                      </a:lnTo>
                      <a:lnTo>
                        <a:pt x="1063" y="6114"/>
                      </a:lnTo>
                      <a:lnTo>
                        <a:pt x="864" y="6612"/>
                      </a:lnTo>
                      <a:lnTo>
                        <a:pt x="665" y="7078"/>
                      </a:lnTo>
                      <a:lnTo>
                        <a:pt x="498" y="7576"/>
                      </a:lnTo>
                      <a:lnTo>
                        <a:pt x="332" y="8108"/>
                      </a:lnTo>
                      <a:lnTo>
                        <a:pt x="232" y="8640"/>
                      </a:lnTo>
                      <a:lnTo>
                        <a:pt x="132" y="9171"/>
                      </a:lnTo>
                      <a:lnTo>
                        <a:pt x="65" y="9703"/>
                      </a:lnTo>
                      <a:lnTo>
                        <a:pt x="33" y="10235"/>
                      </a:lnTo>
                      <a:lnTo>
                        <a:pt x="0" y="10800"/>
                      </a:lnTo>
                      <a:lnTo>
                        <a:pt x="33" y="11365"/>
                      </a:lnTo>
                      <a:lnTo>
                        <a:pt x="65" y="11897"/>
                      </a:lnTo>
                      <a:lnTo>
                        <a:pt x="132" y="12428"/>
                      </a:lnTo>
                      <a:lnTo>
                        <a:pt x="332" y="13492"/>
                      </a:lnTo>
                      <a:lnTo>
                        <a:pt x="498" y="14023"/>
                      </a:lnTo>
                      <a:lnTo>
                        <a:pt x="665" y="14522"/>
                      </a:lnTo>
                      <a:lnTo>
                        <a:pt x="864" y="14988"/>
                      </a:lnTo>
                      <a:lnTo>
                        <a:pt x="1063" y="15486"/>
                      </a:lnTo>
                      <a:lnTo>
                        <a:pt x="1295" y="15951"/>
                      </a:lnTo>
                      <a:lnTo>
                        <a:pt x="1561" y="16384"/>
                      </a:lnTo>
                      <a:lnTo>
                        <a:pt x="1860" y="16847"/>
                      </a:lnTo>
                      <a:lnTo>
                        <a:pt x="2160" y="17247"/>
                      </a:lnTo>
                      <a:lnTo>
                        <a:pt x="2459" y="17678"/>
                      </a:lnTo>
                      <a:lnTo>
                        <a:pt x="2825" y="18044"/>
                      </a:lnTo>
                      <a:lnTo>
                        <a:pt x="3156" y="18444"/>
                      </a:lnTo>
                      <a:lnTo>
                        <a:pt x="3556" y="18775"/>
                      </a:lnTo>
                      <a:lnTo>
                        <a:pt x="3920" y="19141"/>
                      </a:lnTo>
                      <a:lnTo>
                        <a:pt x="4353" y="19440"/>
                      </a:lnTo>
                      <a:lnTo>
                        <a:pt x="4751" y="19739"/>
                      </a:lnTo>
                      <a:lnTo>
                        <a:pt x="5216" y="20039"/>
                      </a:lnTo>
                      <a:lnTo>
                        <a:pt x="5649" y="20304"/>
                      </a:lnTo>
                      <a:lnTo>
                        <a:pt x="6114" y="20537"/>
                      </a:lnTo>
                      <a:lnTo>
                        <a:pt x="6612" y="20736"/>
                      </a:lnTo>
                      <a:lnTo>
                        <a:pt x="7078" y="20935"/>
                      </a:lnTo>
                      <a:lnTo>
                        <a:pt x="7576" y="21102"/>
                      </a:lnTo>
                      <a:lnTo>
                        <a:pt x="8108" y="21268"/>
                      </a:lnTo>
                      <a:lnTo>
                        <a:pt x="9172" y="21468"/>
                      </a:lnTo>
                      <a:lnTo>
                        <a:pt x="9703" y="21535"/>
                      </a:lnTo>
                      <a:lnTo>
                        <a:pt x="10235" y="21567"/>
                      </a:lnTo>
                      <a:lnTo>
                        <a:pt x="10800" y="21600"/>
                      </a:lnTo>
                      <a:lnTo>
                        <a:pt x="11365" y="21567"/>
                      </a:lnTo>
                      <a:lnTo>
                        <a:pt x="11897" y="21535"/>
                      </a:lnTo>
                      <a:lnTo>
                        <a:pt x="12428" y="21468"/>
                      </a:lnTo>
                      <a:lnTo>
                        <a:pt x="13492" y="21268"/>
                      </a:lnTo>
                      <a:lnTo>
                        <a:pt x="14023" y="21102"/>
                      </a:lnTo>
                      <a:lnTo>
                        <a:pt x="14522" y="20935"/>
                      </a:lnTo>
                      <a:lnTo>
                        <a:pt x="14988" y="20736"/>
                      </a:lnTo>
                      <a:lnTo>
                        <a:pt x="15486" y="20537"/>
                      </a:lnTo>
                      <a:lnTo>
                        <a:pt x="15951" y="20304"/>
                      </a:lnTo>
                      <a:lnTo>
                        <a:pt x="16384" y="20039"/>
                      </a:lnTo>
                      <a:lnTo>
                        <a:pt x="16849" y="19739"/>
                      </a:lnTo>
                      <a:lnTo>
                        <a:pt x="17247" y="19440"/>
                      </a:lnTo>
                      <a:lnTo>
                        <a:pt x="17678" y="19141"/>
                      </a:lnTo>
                      <a:lnTo>
                        <a:pt x="18044" y="18775"/>
                      </a:lnTo>
                      <a:lnTo>
                        <a:pt x="18444" y="18444"/>
                      </a:lnTo>
                      <a:lnTo>
                        <a:pt x="18775" y="18044"/>
                      </a:lnTo>
                      <a:lnTo>
                        <a:pt x="19141" y="17678"/>
                      </a:lnTo>
                      <a:lnTo>
                        <a:pt x="19440" y="17247"/>
                      </a:lnTo>
                      <a:lnTo>
                        <a:pt x="19739" y="16847"/>
                      </a:lnTo>
                      <a:lnTo>
                        <a:pt x="20039" y="16384"/>
                      </a:lnTo>
                      <a:lnTo>
                        <a:pt x="20304" y="15951"/>
                      </a:lnTo>
                      <a:lnTo>
                        <a:pt x="20537" y="15486"/>
                      </a:lnTo>
                      <a:lnTo>
                        <a:pt x="20736" y="14988"/>
                      </a:lnTo>
                      <a:lnTo>
                        <a:pt x="20935" y="14522"/>
                      </a:lnTo>
                      <a:lnTo>
                        <a:pt x="21102" y="14023"/>
                      </a:lnTo>
                      <a:lnTo>
                        <a:pt x="21268" y="13492"/>
                      </a:lnTo>
                      <a:lnTo>
                        <a:pt x="21468" y="12428"/>
                      </a:lnTo>
                      <a:lnTo>
                        <a:pt x="21535" y="11897"/>
                      </a:lnTo>
                      <a:lnTo>
                        <a:pt x="21567" y="11365"/>
                      </a:lnTo>
                      <a:lnTo>
                        <a:pt x="21600" y="10800"/>
                      </a:lnTo>
                      <a:lnTo>
                        <a:pt x="21567" y="10235"/>
                      </a:lnTo>
                      <a:lnTo>
                        <a:pt x="21535" y="9703"/>
                      </a:lnTo>
                      <a:lnTo>
                        <a:pt x="21468" y="9171"/>
                      </a:lnTo>
                      <a:lnTo>
                        <a:pt x="21368" y="8640"/>
                      </a:lnTo>
                      <a:lnTo>
                        <a:pt x="21268" y="8108"/>
                      </a:lnTo>
                      <a:lnTo>
                        <a:pt x="21102" y="7576"/>
                      </a:lnTo>
                      <a:lnTo>
                        <a:pt x="20935" y="7078"/>
                      </a:lnTo>
                      <a:lnTo>
                        <a:pt x="20736" y="6612"/>
                      </a:lnTo>
                      <a:lnTo>
                        <a:pt x="20537" y="6114"/>
                      </a:lnTo>
                      <a:lnTo>
                        <a:pt x="20304" y="5649"/>
                      </a:lnTo>
                      <a:lnTo>
                        <a:pt x="20039" y="5216"/>
                      </a:lnTo>
                      <a:lnTo>
                        <a:pt x="19739" y="4751"/>
                      </a:lnTo>
                      <a:lnTo>
                        <a:pt x="19440" y="4353"/>
                      </a:lnTo>
                      <a:lnTo>
                        <a:pt x="19141" y="3920"/>
                      </a:lnTo>
                      <a:lnTo>
                        <a:pt x="18775" y="3556"/>
                      </a:lnTo>
                      <a:lnTo>
                        <a:pt x="18444" y="3156"/>
                      </a:lnTo>
                      <a:lnTo>
                        <a:pt x="18044" y="2825"/>
                      </a:lnTo>
                      <a:lnTo>
                        <a:pt x="17678" y="2459"/>
                      </a:lnTo>
                      <a:lnTo>
                        <a:pt x="17247" y="2160"/>
                      </a:lnTo>
                      <a:lnTo>
                        <a:pt x="16849" y="1860"/>
                      </a:lnTo>
                      <a:lnTo>
                        <a:pt x="16384" y="1561"/>
                      </a:lnTo>
                      <a:lnTo>
                        <a:pt x="15951" y="1295"/>
                      </a:lnTo>
                      <a:lnTo>
                        <a:pt x="15486" y="1063"/>
                      </a:lnTo>
                      <a:lnTo>
                        <a:pt x="14988" y="864"/>
                      </a:lnTo>
                      <a:lnTo>
                        <a:pt x="14522" y="665"/>
                      </a:lnTo>
                      <a:lnTo>
                        <a:pt x="14023" y="498"/>
                      </a:lnTo>
                      <a:lnTo>
                        <a:pt x="13492" y="332"/>
                      </a:lnTo>
                      <a:lnTo>
                        <a:pt x="12428" y="132"/>
                      </a:lnTo>
                      <a:lnTo>
                        <a:pt x="11897" y="65"/>
                      </a:lnTo>
                      <a:lnTo>
                        <a:pt x="11365" y="33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88" name="Shape 888"/>
                <p:cNvSpPr/>
                <p:nvPr/>
              </p:nvSpPr>
              <p:spPr>
                <a:xfrm>
                  <a:off x="20487" y="20487"/>
                  <a:ext cx="291695" cy="2916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21600"/>
                      </a:moveTo>
                      <a:lnTo>
                        <a:pt x="10232" y="21600"/>
                      </a:lnTo>
                      <a:lnTo>
                        <a:pt x="9701" y="21524"/>
                      </a:lnTo>
                      <a:lnTo>
                        <a:pt x="9171" y="21486"/>
                      </a:lnTo>
                      <a:lnTo>
                        <a:pt x="8110" y="21259"/>
                      </a:lnTo>
                      <a:lnTo>
                        <a:pt x="7579" y="21107"/>
                      </a:lnTo>
                      <a:lnTo>
                        <a:pt x="7086" y="20956"/>
                      </a:lnTo>
                      <a:lnTo>
                        <a:pt x="6594" y="20729"/>
                      </a:lnTo>
                      <a:lnTo>
                        <a:pt x="6138" y="20539"/>
                      </a:lnTo>
                      <a:lnTo>
                        <a:pt x="5647" y="20274"/>
                      </a:lnTo>
                      <a:lnTo>
                        <a:pt x="5191" y="20046"/>
                      </a:lnTo>
                      <a:lnTo>
                        <a:pt x="4774" y="19744"/>
                      </a:lnTo>
                      <a:lnTo>
                        <a:pt x="4358" y="19440"/>
                      </a:lnTo>
                      <a:lnTo>
                        <a:pt x="3941" y="19137"/>
                      </a:lnTo>
                      <a:lnTo>
                        <a:pt x="3562" y="18796"/>
                      </a:lnTo>
                      <a:lnTo>
                        <a:pt x="3184" y="18416"/>
                      </a:lnTo>
                      <a:lnTo>
                        <a:pt x="2804" y="18038"/>
                      </a:lnTo>
                      <a:lnTo>
                        <a:pt x="2463" y="17659"/>
                      </a:lnTo>
                      <a:lnTo>
                        <a:pt x="1553" y="16408"/>
                      </a:lnTo>
                      <a:lnTo>
                        <a:pt x="1326" y="15953"/>
                      </a:lnTo>
                      <a:lnTo>
                        <a:pt x="1061" y="15462"/>
                      </a:lnTo>
                      <a:lnTo>
                        <a:pt x="871" y="15006"/>
                      </a:lnTo>
                      <a:lnTo>
                        <a:pt x="644" y="14514"/>
                      </a:lnTo>
                      <a:lnTo>
                        <a:pt x="492" y="14021"/>
                      </a:lnTo>
                      <a:lnTo>
                        <a:pt x="341" y="13490"/>
                      </a:lnTo>
                      <a:lnTo>
                        <a:pt x="114" y="12429"/>
                      </a:lnTo>
                      <a:lnTo>
                        <a:pt x="75" y="11899"/>
                      </a:lnTo>
                      <a:lnTo>
                        <a:pt x="0" y="11368"/>
                      </a:lnTo>
                      <a:lnTo>
                        <a:pt x="0" y="10232"/>
                      </a:lnTo>
                      <a:lnTo>
                        <a:pt x="75" y="9701"/>
                      </a:lnTo>
                      <a:lnTo>
                        <a:pt x="114" y="9171"/>
                      </a:lnTo>
                      <a:lnTo>
                        <a:pt x="341" y="8110"/>
                      </a:lnTo>
                      <a:lnTo>
                        <a:pt x="492" y="7579"/>
                      </a:lnTo>
                      <a:lnTo>
                        <a:pt x="644" y="7086"/>
                      </a:lnTo>
                      <a:lnTo>
                        <a:pt x="871" y="6593"/>
                      </a:lnTo>
                      <a:lnTo>
                        <a:pt x="1061" y="6138"/>
                      </a:lnTo>
                      <a:lnTo>
                        <a:pt x="1326" y="5647"/>
                      </a:lnTo>
                      <a:lnTo>
                        <a:pt x="1553" y="5191"/>
                      </a:lnTo>
                      <a:lnTo>
                        <a:pt x="1856" y="4774"/>
                      </a:lnTo>
                      <a:lnTo>
                        <a:pt x="2160" y="4358"/>
                      </a:lnTo>
                      <a:lnTo>
                        <a:pt x="2463" y="3941"/>
                      </a:lnTo>
                      <a:lnTo>
                        <a:pt x="2804" y="3562"/>
                      </a:lnTo>
                      <a:lnTo>
                        <a:pt x="3184" y="3184"/>
                      </a:lnTo>
                      <a:lnTo>
                        <a:pt x="3562" y="2804"/>
                      </a:lnTo>
                      <a:lnTo>
                        <a:pt x="3941" y="2463"/>
                      </a:lnTo>
                      <a:lnTo>
                        <a:pt x="4358" y="2160"/>
                      </a:lnTo>
                      <a:lnTo>
                        <a:pt x="4774" y="1856"/>
                      </a:lnTo>
                      <a:lnTo>
                        <a:pt x="5191" y="1553"/>
                      </a:lnTo>
                      <a:lnTo>
                        <a:pt x="5647" y="1326"/>
                      </a:lnTo>
                      <a:lnTo>
                        <a:pt x="6138" y="1061"/>
                      </a:lnTo>
                      <a:lnTo>
                        <a:pt x="6594" y="871"/>
                      </a:lnTo>
                      <a:lnTo>
                        <a:pt x="7086" y="644"/>
                      </a:lnTo>
                      <a:lnTo>
                        <a:pt x="7579" y="492"/>
                      </a:lnTo>
                      <a:lnTo>
                        <a:pt x="8110" y="341"/>
                      </a:lnTo>
                      <a:lnTo>
                        <a:pt x="9171" y="114"/>
                      </a:lnTo>
                      <a:lnTo>
                        <a:pt x="9701" y="75"/>
                      </a:lnTo>
                      <a:lnTo>
                        <a:pt x="10232" y="0"/>
                      </a:lnTo>
                      <a:lnTo>
                        <a:pt x="11368" y="0"/>
                      </a:lnTo>
                      <a:lnTo>
                        <a:pt x="11899" y="75"/>
                      </a:lnTo>
                      <a:lnTo>
                        <a:pt x="12429" y="114"/>
                      </a:lnTo>
                      <a:lnTo>
                        <a:pt x="13490" y="341"/>
                      </a:lnTo>
                      <a:lnTo>
                        <a:pt x="14021" y="492"/>
                      </a:lnTo>
                      <a:lnTo>
                        <a:pt x="14514" y="644"/>
                      </a:lnTo>
                      <a:lnTo>
                        <a:pt x="15006" y="871"/>
                      </a:lnTo>
                      <a:lnTo>
                        <a:pt x="15462" y="1061"/>
                      </a:lnTo>
                      <a:lnTo>
                        <a:pt x="15953" y="1326"/>
                      </a:lnTo>
                      <a:lnTo>
                        <a:pt x="16408" y="1553"/>
                      </a:lnTo>
                      <a:lnTo>
                        <a:pt x="17659" y="2463"/>
                      </a:lnTo>
                      <a:lnTo>
                        <a:pt x="18038" y="2804"/>
                      </a:lnTo>
                      <a:lnTo>
                        <a:pt x="18416" y="3184"/>
                      </a:lnTo>
                      <a:lnTo>
                        <a:pt x="18796" y="3562"/>
                      </a:lnTo>
                      <a:lnTo>
                        <a:pt x="19137" y="3941"/>
                      </a:lnTo>
                      <a:lnTo>
                        <a:pt x="19440" y="4358"/>
                      </a:lnTo>
                      <a:lnTo>
                        <a:pt x="19744" y="4774"/>
                      </a:lnTo>
                      <a:lnTo>
                        <a:pt x="20047" y="5191"/>
                      </a:lnTo>
                      <a:lnTo>
                        <a:pt x="20274" y="5647"/>
                      </a:lnTo>
                      <a:lnTo>
                        <a:pt x="20539" y="6138"/>
                      </a:lnTo>
                      <a:lnTo>
                        <a:pt x="20729" y="6593"/>
                      </a:lnTo>
                      <a:lnTo>
                        <a:pt x="20956" y="7086"/>
                      </a:lnTo>
                      <a:lnTo>
                        <a:pt x="21107" y="7579"/>
                      </a:lnTo>
                      <a:lnTo>
                        <a:pt x="21259" y="8110"/>
                      </a:lnTo>
                      <a:lnTo>
                        <a:pt x="21486" y="9171"/>
                      </a:lnTo>
                      <a:lnTo>
                        <a:pt x="21524" y="9701"/>
                      </a:lnTo>
                      <a:lnTo>
                        <a:pt x="21600" y="10232"/>
                      </a:lnTo>
                      <a:lnTo>
                        <a:pt x="21600" y="11368"/>
                      </a:lnTo>
                      <a:lnTo>
                        <a:pt x="21524" y="11899"/>
                      </a:lnTo>
                      <a:lnTo>
                        <a:pt x="21486" y="12429"/>
                      </a:lnTo>
                      <a:lnTo>
                        <a:pt x="21259" y="13490"/>
                      </a:lnTo>
                      <a:lnTo>
                        <a:pt x="21107" y="14021"/>
                      </a:lnTo>
                      <a:lnTo>
                        <a:pt x="20956" y="14514"/>
                      </a:lnTo>
                      <a:lnTo>
                        <a:pt x="20729" y="15006"/>
                      </a:lnTo>
                      <a:lnTo>
                        <a:pt x="20539" y="15462"/>
                      </a:lnTo>
                      <a:lnTo>
                        <a:pt x="20274" y="15953"/>
                      </a:lnTo>
                      <a:lnTo>
                        <a:pt x="20047" y="16408"/>
                      </a:lnTo>
                      <a:lnTo>
                        <a:pt x="19137" y="17659"/>
                      </a:lnTo>
                      <a:lnTo>
                        <a:pt x="18796" y="18038"/>
                      </a:lnTo>
                      <a:lnTo>
                        <a:pt x="18416" y="18416"/>
                      </a:lnTo>
                      <a:lnTo>
                        <a:pt x="18038" y="18796"/>
                      </a:lnTo>
                      <a:lnTo>
                        <a:pt x="17659" y="19137"/>
                      </a:lnTo>
                      <a:lnTo>
                        <a:pt x="16825" y="19744"/>
                      </a:lnTo>
                      <a:lnTo>
                        <a:pt x="16408" y="20046"/>
                      </a:lnTo>
                      <a:lnTo>
                        <a:pt x="15953" y="20274"/>
                      </a:lnTo>
                      <a:lnTo>
                        <a:pt x="15462" y="20539"/>
                      </a:lnTo>
                      <a:lnTo>
                        <a:pt x="15006" y="20729"/>
                      </a:lnTo>
                      <a:lnTo>
                        <a:pt x="14514" y="20956"/>
                      </a:lnTo>
                      <a:lnTo>
                        <a:pt x="14021" y="21107"/>
                      </a:lnTo>
                      <a:lnTo>
                        <a:pt x="13490" y="21259"/>
                      </a:lnTo>
                      <a:lnTo>
                        <a:pt x="12429" y="21486"/>
                      </a:lnTo>
                      <a:lnTo>
                        <a:pt x="11899" y="21524"/>
                      </a:lnTo>
                      <a:lnTo>
                        <a:pt x="11368" y="21600"/>
                      </a:lnTo>
                      <a:lnTo>
                        <a:pt x="10800" y="216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89" name="Shape 889"/>
                <p:cNvSpPr/>
                <p:nvPr/>
              </p:nvSpPr>
              <p:spPr>
                <a:xfrm>
                  <a:off x="167868" y="74215"/>
                  <a:ext cx="46060" cy="1422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14607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90" name="Shape 890"/>
                <p:cNvSpPr/>
                <p:nvPr/>
              </p:nvSpPr>
              <p:spPr>
                <a:xfrm flipV="1">
                  <a:off x="166334" y="20487"/>
                  <a:ext cx="1" cy="24564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91" name="Shape 891"/>
                <p:cNvSpPr/>
                <p:nvPr/>
              </p:nvSpPr>
              <p:spPr>
                <a:xfrm>
                  <a:off x="93673" y="39923"/>
                  <a:ext cx="11768" cy="20993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92" name="Shape 892"/>
                <p:cNvSpPr/>
                <p:nvPr/>
              </p:nvSpPr>
              <p:spPr>
                <a:xfrm>
                  <a:off x="39923" y="93652"/>
                  <a:ext cx="20993" cy="11789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93" name="Shape 893"/>
                <p:cNvSpPr/>
                <p:nvPr/>
              </p:nvSpPr>
              <p:spPr>
                <a:xfrm>
                  <a:off x="20487" y="166334"/>
                  <a:ext cx="24564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94" name="Shape 894"/>
                <p:cNvSpPr/>
                <p:nvPr/>
              </p:nvSpPr>
              <p:spPr>
                <a:xfrm flipV="1">
                  <a:off x="39923" y="227228"/>
                  <a:ext cx="20993" cy="11768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95" name="Shape 895"/>
                <p:cNvSpPr/>
                <p:nvPr/>
              </p:nvSpPr>
              <p:spPr>
                <a:xfrm flipV="1">
                  <a:off x="93673" y="271753"/>
                  <a:ext cx="11768" cy="20993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96" name="Shape 896"/>
                <p:cNvSpPr/>
                <p:nvPr/>
              </p:nvSpPr>
              <p:spPr>
                <a:xfrm>
                  <a:off x="166334" y="287618"/>
                  <a:ext cx="1" cy="24564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97" name="Shape 897"/>
                <p:cNvSpPr/>
                <p:nvPr/>
              </p:nvSpPr>
              <p:spPr>
                <a:xfrm flipH="1" flipV="1">
                  <a:off x="227228" y="271753"/>
                  <a:ext cx="11768" cy="20993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98" name="Shape 898"/>
                <p:cNvSpPr/>
                <p:nvPr/>
              </p:nvSpPr>
              <p:spPr>
                <a:xfrm flipH="1" flipV="1">
                  <a:off x="271753" y="227228"/>
                  <a:ext cx="20993" cy="11768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99" name="Shape 899"/>
                <p:cNvSpPr/>
                <p:nvPr/>
              </p:nvSpPr>
              <p:spPr>
                <a:xfrm flipH="1">
                  <a:off x="287618" y="166334"/>
                  <a:ext cx="24564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00" name="Shape 900"/>
                <p:cNvSpPr/>
                <p:nvPr/>
              </p:nvSpPr>
              <p:spPr>
                <a:xfrm flipV="1">
                  <a:off x="271753" y="93652"/>
                  <a:ext cx="20993" cy="11789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01" name="Shape 901"/>
                <p:cNvSpPr/>
                <p:nvPr/>
              </p:nvSpPr>
              <p:spPr>
                <a:xfrm flipH="1">
                  <a:off x="227228" y="39923"/>
                  <a:ext cx="11768" cy="20993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911" name="Group 911"/>
              <p:cNvGrpSpPr/>
              <p:nvPr/>
            </p:nvGrpSpPr>
            <p:grpSpPr>
              <a:xfrm>
                <a:off x="-1" y="21"/>
                <a:ext cx="215967" cy="342356"/>
                <a:chOff x="0" y="21"/>
                <a:chExt cx="215965" cy="342355"/>
              </a:xfrm>
            </p:grpSpPr>
            <p:sp>
              <p:nvSpPr>
                <p:cNvPr id="903" name="Shape 903"/>
                <p:cNvSpPr/>
                <p:nvPr/>
              </p:nvSpPr>
              <p:spPr>
                <a:xfrm>
                  <a:off x="64991" y="298376"/>
                  <a:ext cx="85984" cy="18934"/>
                </a:xfrm>
                <a:prstGeom prst="rect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04" name="Shape 904"/>
                <p:cNvSpPr/>
                <p:nvPr/>
              </p:nvSpPr>
              <p:spPr>
                <a:xfrm>
                  <a:off x="64991" y="278919"/>
                  <a:ext cx="85984" cy="18933"/>
                </a:xfrm>
                <a:prstGeom prst="rect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05" name="Shape 905"/>
                <p:cNvSpPr/>
                <p:nvPr/>
              </p:nvSpPr>
              <p:spPr>
                <a:xfrm>
                  <a:off x="64991" y="317309"/>
                  <a:ext cx="85984" cy="250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3078"/>
                      </a:lnTo>
                      <a:lnTo>
                        <a:pt x="127" y="5739"/>
                      </a:lnTo>
                      <a:lnTo>
                        <a:pt x="517" y="8383"/>
                      </a:lnTo>
                      <a:lnTo>
                        <a:pt x="1029" y="10574"/>
                      </a:lnTo>
                      <a:lnTo>
                        <a:pt x="1800" y="11913"/>
                      </a:lnTo>
                      <a:lnTo>
                        <a:pt x="9897" y="21165"/>
                      </a:lnTo>
                      <a:lnTo>
                        <a:pt x="10800" y="21600"/>
                      </a:lnTo>
                      <a:lnTo>
                        <a:pt x="11697" y="21165"/>
                      </a:lnTo>
                      <a:lnTo>
                        <a:pt x="19800" y="11913"/>
                      </a:lnTo>
                      <a:lnTo>
                        <a:pt x="20571" y="10574"/>
                      </a:lnTo>
                      <a:lnTo>
                        <a:pt x="21083" y="8383"/>
                      </a:lnTo>
                      <a:lnTo>
                        <a:pt x="21468" y="5739"/>
                      </a:lnTo>
                      <a:lnTo>
                        <a:pt x="21600" y="3078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06" name="Shape 906"/>
                <p:cNvSpPr/>
                <p:nvPr/>
              </p:nvSpPr>
              <p:spPr>
                <a:xfrm>
                  <a:off x="55788" y="118237"/>
                  <a:ext cx="29670" cy="1402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8934" y="92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07" name="Shape 907"/>
                <p:cNvSpPr/>
                <p:nvPr/>
              </p:nvSpPr>
              <p:spPr>
                <a:xfrm>
                  <a:off x="0" y="21"/>
                  <a:ext cx="215966" cy="2584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100" y="21600"/>
                      </a:moveTo>
                      <a:lnTo>
                        <a:pt x="15356" y="20659"/>
                      </a:lnTo>
                      <a:lnTo>
                        <a:pt x="15713" y="19761"/>
                      </a:lnTo>
                      <a:lnTo>
                        <a:pt x="16123" y="18906"/>
                      </a:lnTo>
                      <a:lnTo>
                        <a:pt x="16584" y="18135"/>
                      </a:lnTo>
                      <a:lnTo>
                        <a:pt x="17096" y="17408"/>
                      </a:lnTo>
                      <a:lnTo>
                        <a:pt x="17607" y="16681"/>
                      </a:lnTo>
                      <a:lnTo>
                        <a:pt x="18733" y="15313"/>
                      </a:lnTo>
                      <a:lnTo>
                        <a:pt x="19297" y="14628"/>
                      </a:lnTo>
                      <a:lnTo>
                        <a:pt x="19807" y="13945"/>
                      </a:lnTo>
                      <a:lnTo>
                        <a:pt x="20270" y="13260"/>
                      </a:lnTo>
                      <a:lnTo>
                        <a:pt x="20730" y="12490"/>
                      </a:lnTo>
                      <a:lnTo>
                        <a:pt x="21087" y="11719"/>
                      </a:lnTo>
                      <a:lnTo>
                        <a:pt x="21344" y="10864"/>
                      </a:lnTo>
                      <a:lnTo>
                        <a:pt x="21497" y="9967"/>
                      </a:lnTo>
                      <a:lnTo>
                        <a:pt x="21547" y="9496"/>
                      </a:lnTo>
                      <a:lnTo>
                        <a:pt x="21600" y="9025"/>
                      </a:lnTo>
                      <a:lnTo>
                        <a:pt x="21497" y="8084"/>
                      </a:lnTo>
                      <a:lnTo>
                        <a:pt x="21344" y="7187"/>
                      </a:lnTo>
                      <a:lnTo>
                        <a:pt x="21087" y="6329"/>
                      </a:lnTo>
                      <a:lnTo>
                        <a:pt x="20730" y="5518"/>
                      </a:lnTo>
                      <a:lnTo>
                        <a:pt x="20270" y="4705"/>
                      </a:lnTo>
                      <a:lnTo>
                        <a:pt x="19757" y="3978"/>
                      </a:lnTo>
                      <a:lnTo>
                        <a:pt x="19091" y="3293"/>
                      </a:lnTo>
                      <a:lnTo>
                        <a:pt x="18427" y="2652"/>
                      </a:lnTo>
                      <a:lnTo>
                        <a:pt x="17657" y="2053"/>
                      </a:lnTo>
                      <a:lnTo>
                        <a:pt x="16840" y="1540"/>
                      </a:lnTo>
                      <a:lnTo>
                        <a:pt x="15917" y="1112"/>
                      </a:lnTo>
                      <a:lnTo>
                        <a:pt x="14997" y="727"/>
                      </a:lnTo>
                      <a:lnTo>
                        <a:pt x="14024" y="427"/>
                      </a:lnTo>
                      <a:lnTo>
                        <a:pt x="12950" y="170"/>
                      </a:lnTo>
                      <a:lnTo>
                        <a:pt x="11926" y="42"/>
                      </a:lnTo>
                      <a:lnTo>
                        <a:pt x="10800" y="0"/>
                      </a:lnTo>
                      <a:lnTo>
                        <a:pt x="9674" y="42"/>
                      </a:lnTo>
                      <a:lnTo>
                        <a:pt x="8650" y="170"/>
                      </a:lnTo>
                      <a:lnTo>
                        <a:pt x="7576" y="427"/>
                      </a:lnTo>
                      <a:lnTo>
                        <a:pt x="6603" y="727"/>
                      </a:lnTo>
                      <a:lnTo>
                        <a:pt x="5681" y="1112"/>
                      </a:lnTo>
                      <a:lnTo>
                        <a:pt x="4760" y="1540"/>
                      </a:lnTo>
                      <a:lnTo>
                        <a:pt x="3940" y="2053"/>
                      </a:lnTo>
                      <a:lnTo>
                        <a:pt x="3173" y="2652"/>
                      </a:lnTo>
                      <a:lnTo>
                        <a:pt x="2507" y="3293"/>
                      </a:lnTo>
                      <a:lnTo>
                        <a:pt x="1843" y="3978"/>
                      </a:lnTo>
                      <a:lnTo>
                        <a:pt x="1330" y="4705"/>
                      </a:lnTo>
                      <a:lnTo>
                        <a:pt x="870" y="5518"/>
                      </a:lnTo>
                      <a:lnTo>
                        <a:pt x="513" y="6329"/>
                      </a:lnTo>
                      <a:lnTo>
                        <a:pt x="256" y="7187"/>
                      </a:lnTo>
                      <a:lnTo>
                        <a:pt x="103" y="8084"/>
                      </a:lnTo>
                      <a:lnTo>
                        <a:pt x="0" y="9025"/>
                      </a:lnTo>
                      <a:lnTo>
                        <a:pt x="50" y="9496"/>
                      </a:lnTo>
                      <a:lnTo>
                        <a:pt x="103" y="9967"/>
                      </a:lnTo>
                      <a:lnTo>
                        <a:pt x="256" y="10864"/>
                      </a:lnTo>
                      <a:lnTo>
                        <a:pt x="513" y="11719"/>
                      </a:lnTo>
                      <a:lnTo>
                        <a:pt x="870" y="12490"/>
                      </a:lnTo>
                      <a:lnTo>
                        <a:pt x="1330" y="13260"/>
                      </a:lnTo>
                      <a:lnTo>
                        <a:pt x="1791" y="13945"/>
                      </a:lnTo>
                      <a:lnTo>
                        <a:pt x="2303" y="14628"/>
                      </a:lnTo>
                      <a:lnTo>
                        <a:pt x="2867" y="15313"/>
                      </a:lnTo>
                      <a:lnTo>
                        <a:pt x="3993" y="16681"/>
                      </a:lnTo>
                      <a:lnTo>
                        <a:pt x="4504" y="17408"/>
                      </a:lnTo>
                      <a:lnTo>
                        <a:pt x="5016" y="18135"/>
                      </a:lnTo>
                      <a:lnTo>
                        <a:pt x="5477" y="18906"/>
                      </a:lnTo>
                      <a:lnTo>
                        <a:pt x="5887" y="19761"/>
                      </a:lnTo>
                      <a:lnTo>
                        <a:pt x="6244" y="20659"/>
                      </a:lnTo>
                      <a:lnTo>
                        <a:pt x="650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08" name="Shape 908"/>
                <p:cNvSpPr/>
                <p:nvPr/>
              </p:nvSpPr>
              <p:spPr>
                <a:xfrm>
                  <a:off x="130508" y="118237"/>
                  <a:ext cx="29670" cy="1402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2666" y="9222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09" name="Shape 909"/>
                <p:cNvSpPr/>
                <p:nvPr/>
              </p:nvSpPr>
              <p:spPr>
                <a:xfrm>
                  <a:off x="70118" y="113110"/>
                  <a:ext cx="75730" cy="163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022"/>
                      </a:moveTo>
                      <a:lnTo>
                        <a:pt x="4962" y="21600"/>
                      </a:lnTo>
                      <a:lnTo>
                        <a:pt x="9925" y="2022"/>
                      </a:lnTo>
                      <a:lnTo>
                        <a:pt x="10362" y="692"/>
                      </a:lnTo>
                      <a:lnTo>
                        <a:pt x="10800" y="0"/>
                      </a:lnTo>
                      <a:lnTo>
                        <a:pt x="11238" y="692"/>
                      </a:lnTo>
                      <a:lnTo>
                        <a:pt x="11675" y="2022"/>
                      </a:lnTo>
                      <a:lnTo>
                        <a:pt x="16638" y="21600"/>
                      </a:lnTo>
                      <a:lnTo>
                        <a:pt x="21600" y="2022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10" name="Shape 910"/>
                <p:cNvSpPr/>
                <p:nvPr/>
              </p:nvSpPr>
              <p:spPr>
                <a:xfrm>
                  <a:off x="64991" y="260512"/>
                  <a:ext cx="85984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912" name="Shape 912"/>
              <p:cNvSpPr/>
              <p:nvPr/>
            </p:nvSpPr>
            <p:spPr>
              <a:xfrm>
                <a:off x="1604914" y="788"/>
                <a:ext cx="340844" cy="340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0" y="10249"/>
                    </a:lnTo>
                    <a:lnTo>
                      <a:pt x="130" y="9146"/>
                    </a:lnTo>
                    <a:lnTo>
                      <a:pt x="228" y="8627"/>
                    </a:lnTo>
                    <a:lnTo>
                      <a:pt x="325" y="8109"/>
                    </a:lnTo>
                    <a:lnTo>
                      <a:pt x="487" y="7589"/>
                    </a:lnTo>
                    <a:lnTo>
                      <a:pt x="648" y="7103"/>
                    </a:lnTo>
                    <a:lnTo>
                      <a:pt x="844" y="6584"/>
                    </a:lnTo>
                    <a:lnTo>
                      <a:pt x="1071" y="6130"/>
                    </a:lnTo>
                    <a:lnTo>
                      <a:pt x="1298" y="5644"/>
                    </a:lnTo>
                    <a:lnTo>
                      <a:pt x="1557" y="5190"/>
                    </a:lnTo>
                    <a:lnTo>
                      <a:pt x="1850" y="4767"/>
                    </a:lnTo>
                    <a:lnTo>
                      <a:pt x="2141" y="4345"/>
                    </a:lnTo>
                    <a:lnTo>
                      <a:pt x="2465" y="3924"/>
                    </a:lnTo>
                    <a:lnTo>
                      <a:pt x="2822" y="3536"/>
                    </a:lnTo>
                    <a:lnTo>
                      <a:pt x="3535" y="2822"/>
                    </a:lnTo>
                    <a:lnTo>
                      <a:pt x="3924" y="2465"/>
                    </a:lnTo>
                    <a:lnTo>
                      <a:pt x="4346" y="2140"/>
                    </a:lnTo>
                    <a:lnTo>
                      <a:pt x="4768" y="1848"/>
                    </a:lnTo>
                    <a:lnTo>
                      <a:pt x="5189" y="1557"/>
                    </a:lnTo>
                    <a:lnTo>
                      <a:pt x="5643" y="1297"/>
                    </a:lnTo>
                    <a:lnTo>
                      <a:pt x="6129" y="1071"/>
                    </a:lnTo>
                    <a:lnTo>
                      <a:pt x="6583" y="843"/>
                    </a:lnTo>
                    <a:lnTo>
                      <a:pt x="7103" y="649"/>
                    </a:lnTo>
                    <a:lnTo>
                      <a:pt x="7589" y="486"/>
                    </a:lnTo>
                    <a:lnTo>
                      <a:pt x="8108" y="324"/>
                    </a:lnTo>
                    <a:lnTo>
                      <a:pt x="8627" y="226"/>
                    </a:lnTo>
                    <a:lnTo>
                      <a:pt x="9145" y="129"/>
                    </a:lnTo>
                    <a:lnTo>
                      <a:pt x="9697" y="65"/>
                    </a:lnTo>
                    <a:lnTo>
                      <a:pt x="10248" y="0"/>
                    </a:lnTo>
                    <a:lnTo>
                      <a:pt x="11352" y="0"/>
                    </a:lnTo>
                    <a:lnTo>
                      <a:pt x="11903" y="65"/>
                    </a:lnTo>
                    <a:lnTo>
                      <a:pt x="12455" y="129"/>
                    </a:lnTo>
                    <a:lnTo>
                      <a:pt x="12973" y="226"/>
                    </a:lnTo>
                    <a:lnTo>
                      <a:pt x="13492" y="324"/>
                    </a:lnTo>
                    <a:lnTo>
                      <a:pt x="14011" y="486"/>
                    </a:lnTo>
                    <a:lnTo>
                      <a:pt x="14529" y="649"/>
                    </a:lnTo>
                    <a:lnTo>
                      <a:pt x="15017" y="843"/>
                    </a:lnTo>
                    <a:lnTo>
                      <a:pt x="15471" y="1071"/>
                    </a:lnTo>
                    <a:lnTo>
                      <a:pt x="15957" y="1297"/>
                    </a:lnTo>
                    <a:lnTo>
                      <a:pt x="16411" y="1557"/>
                    </a:lnTo>
                    <a:lnTo>
                      <a:pt x="16833" y="1848"/>
                    </a:lnTo>
                    <a:lnTo>
                      <a:pt x="17254" y="2140"/>
                    </a:lnTo>
                    <a:lnTo>
                      <a:pt x="17676" y="2465"/>
                    </a:lnTo>
                    <a:lnTo>
                      <a:pt x="18065" y="2822"/>
                    </a:lnTo>
                    <a:lnTo>
                      <a:pt x="18421" y="3179"/>
                    </a:lnTo>
                    <a:lnTo>
                      <a:pt x="18810" y="3536"/>
                    </a:lnTo>
                    <a:lnTo>
                      <a:pt x="19135" y="3924"/>
                    </a:lnTo>
                    <a:lnTo>
                      <a:pt x="19459" y="4345"/>
                    </a:lnTo>
                    <a:lnTo>
                      <a:pt x="19750" y="4767"/>
                    </a:lnTo>
                    <a:lnTo>
                      <a:pt x="20043" y="5190"/>
                    </a:lnTo>
                    <a:lnTo>
                      <a:pt x="20303" y="5644"/>
                    </a:lnTo>
                    <a:lnTo>
                      <a:pt x="20529" y="6130"/>
                    </a:lnTo>
                    <a:lnTo>
                      <a:pt x="20756" y="6584"/>
                    </a:lnTo>
                    <a:lnTo>
                      <a:pt x="20952" y="7103"/>
                    </a:lnTo>
                    <a:lnTo>
                      <a:pt x="21113" y="7589"/>
                    </a:lnTo>
                    <a:lnTo>
                      <a:pt x="21275" y="8109"/>
                    </a:lnTo>
                    <a:lnTo>
                      <a:pt x="21372" y="8627"/>
                    </a:lnTo>
                    <a:lnTo>
                      <a:pt x="21470" y="9146"/>
                    </a:lnTo>
                    <a:lnTo>
                      <a:pt x="21600" y="10249"/>
                    </a:lnTo>
                    <a:lnTo>
                      <a:pt x="21600" y="11351"/>
                    </a:lnTo>
                    <a:lnTo>
                      <a:pt x="21470" y="12454"/>
                    </a:lnTo>
                    <a:lnTo>
                      <a:pt x="21275" y="13493"/>
                    </a:lnTo>
                    <a:lnTo>
                      <a:pt x="21113" y="14011"/>
                    </a:lnTo>
                    <a:lnTo>
                      <a:pt x="20952" y="14498"/>
                    </a:lnTo>
                    <a:lnTo>
                      <a:pt x="20756" y="15016"/>
                    </a:lnTo>
                    <a:lnTo>
                      <a:pt x="20529" y="15470"/>
                    </a:lnTo>
                    <a:lnTo>
                      <a:pt x="20303" y="15958"/>
                    </a:lnTo>
                    <a:lnTo>
                      <a:pt x="20043" y="16410"/>
                    </a:lnTo>
                    <a:lnTo>
                      <a:pt x="19750" y="16833"/>
                    </a:lnTo>
                    <a:lnTo>
                      <a:pt x="19459" y="17255"/>
                    </a:lnTo>
                    <a:lnTo>
                      <a:pt x="19135" y="17676"/>
                    </a:lnTo>
                    <a:lnTo>
                      <a:pt x="18810" y="18066"/>
                    </a:lnTo>
                    <a:lnTo>
                      <a:pt x="18421" y="18423"/>
                    </a:lnTo>
                    <a:lnTo>
                      <a:pt x="18065" y="18778"/>
                    </a:lnTo>
                    <a:lnTo>
                      <a:pt x="17676" y="19135"/>
                    </a:lnTo>
                    <a:lnTo>
                      <a:pt x="17254" y="19460"/>
                    </a:lnTo>
                    <a:lnTo>
                      <a:pt x="16833" y="19752"/>
                    </a:lnTo>
                    <a:lnTo>
                      <a:pt x="16411" y="20043"/>
                    </a:lnTo>
                    <a:lnTo>
                      <a:pt x="15957" y="20303"/>
                    </a:lnTo>
                    <a:lnTo>
                      <a:pt x="15471" y="20531"/>
                    </a:lnTo>
                    <a:lnTo>
                      <a:pt x="15017" y="20757"/>
                    </a:lnTo>
                    <a:lnTo>
                      <a:pt x="14529" y="20951"/>
                    </a:lnTo>
                    <a:lnTo>
                      <a:pt x="14011" y="21114"/>
                    </a:lnTo>
                    <a:lnTo>
                      <a:pt x="13492" y="21276"/>
                    </a:lnTo>
                    <a:lnTo>
                      <a:pt x="12973" y="21374"/>
                    </a:lnTo>
                    <a:lnTo>
                      <a:pt x="12455" y="21471"/>
                    </a:lnTo>
                    <a:lnTo>
                      <a:pt x="11903" y="21536"/>
                    </a:lnTo>
                    <a:lnTo>
                      <a:pt x="11352" y="21600"/>
                    </a:lnTo>
                    <a:lnTo>
                      <a:pt x="10248" y="21600"/>
                    </a:lnTo>
                    <a:lnTo>
                      <a:pt x="9697" y="21536"/>
                    </a:lnTo>
                    <a:lnTo>
                      <a:pt x="9145" y="21471"/>
                    </a:lnTo>
                    <a:lnTo>
                      <a:pt x="8627" y="21374"/>
                    </a:lnTo>
                    <a:lnTo>
                      <a:pt x="8108" y="21276"/>
                    </a:lnTo>
                    <a:lnTo>
                      <a:pt x="7589" y="21114"/>
                    </a:lnTo>
                    <a:lnTo>
                      <a:pt x="7103" y="20951"/>
                    </a:lnTo>
                    <a:lnTo>
                      <a:pt x="6583" y="20757"/>
                    </a:lnTo>
                    <a:lnTo>
                      <a:pt x="6129" y="20531"/>
                    </a:lnTo>
                    <a:lnTo>
                      <a:pt x="5643" y="20303"/>
                    </a:lnTo>
                    <a:lnTo>
                      <a:pt x="5189" y="20043"/>
                    </a:lnTo>
                    <a:lnTo>
                      <a:pt x="4768" y="19752"/>
                    </a:lnTo>
                    <a:lnTo>
                      <a:pt x="4346" y="19460"/>
                    </a:lnTo>
                    <a:lnTo>
                      <a:pt x="3924" y="19135"/>
                    </a:lnTo>
                    <a:lnTo>
                      <a:pt x="3535" y="18778"/>
                    </a:lnTo>
                    <a:lnTo>
                      <a:pt x="3179" y="18423"/>
                    </a:lnTo>
                    <a:lnTo>
                      <a:pt x="2822" y="18066"/>
                    </a:lnTo>
                    <a:lnTo>
                      <a:pt x="2465" y="17676"/>
                    </a:lnTo>
                    <a:lnTo>
                      <a:pt x="2141" y="17255"/>
                    </a:lnTo>
                    <a:lnTo>
                      <a:pt x="1850" y="16833"/>
                    </a:lnTo>
                    <a:lnTo>
                      <a:pt x="1557" y="16410"/>
                    </a:lnTo>
                    <a:lnTo>
                      <a:pt x="1298" y="15958"/>
                    </a:lnTo>
                    <a:lnTo>
                      <a:pt x="1071" y="15470"/>
                    </a:lnTo>
                    <a:lnTo>
                      <a:pt x="844" y="15016"/>
                    </a:lnTo>
                    <a:lnTo>
                      <a:pt x="648" y="14498"/>
                    </a:lnTo>
                    <a:lnTo>
                      <a:pt x="487" y="14011"/>
                    </a:lnTo>
                    <a:lnTo>
                      <a:pt x="325" y="13493"/>
                    </a:lnTo>
                    <a:lnTo>
                      <a:pt x="130" y="12454"/>
                    </a:lnTo>
                    <a:lnTo>
                      <a:pt x="0" y="11351"/>
                    </a:lnTo>
                    <a:lnTo>
                      <a:pt x="0" y="10800"/>
                    </a:lnTo>
                    <a:close/>
                    <a:moveTo>
                      <a:pt x="9633" y="14887"/>
                    </a:moveTo>
                    <a:lnTo>
                      <a:pt x="9697" y="14887"/>
                    </a:lnTo>
                    <a:lnTo>
                      <a:pt x="9924" y="14854"/>
                    </a:lnTo>
                    <a:lnTo>
                      <a:pt x="10151" y="14756"/>
                    </a:lnTo>
                    <a:lnTo>
                      <a:pt x="10379" y="14627"/>
                    </a:lnTo>
                    <a:lnTo>
                      <a:pt x="10541" y="14465"/>
                    </a:lnTo>
                    <a:lnTo>
                      <a:pt x="15989" y="8984"/>
                    </a:lnTo>
                    <a:lnTo>
                      <a:pt x="16119" y="8821"/>
                    </a:lnTo>
                    <a:lnTo>
                      <a:pt x="16183" y="8660"/>
                    </a:lnTo>
                    <a:lnTo>
                      <a:pt x="16248" y="8466"/>
                    </a:lnTo>
                    <a:lnTo>
                      <a:pt x="16248" y="8270"/>
                    </a:lnTo>
                    <a:lnTo>
                      <a:pt x="16216" y="8011"/>
                    </a:lnTo>
                    <a:lnTo>
                      <a:pt x="16151" y="7752"/>
                    </a:lnTo>
                    <a:lnTo>
                      <a:pt x="16022" y="7557"/>
                    </a:lnTo>
                    <a:lnTo>
                      <a:pt x="15827" y="7362"/>
                    </a:lnTo>
                    <a:lnTo>
                      <a:pt x="15665" y="7232"/>
                    </a:lnTo>
                    <a:lnTo>
                      <a:pt x="15471" y="7167"/>
                    </a:lnTo>
                    <a:lnTo>
                      <a:pt x="15276" y="7103"/>
                    </a:lnTo>
                    <a:lnTo>
                      <a:pt x="15080" y="7103"/>
                    </a:lnTo>
                    <a:lnTo>
                      <a:pt x="14822" y="7135"/>
                    </a:lnTo>
                    <a:lnTo>
                      <a:pt x="14594" y="7200"/>
                    </a:lnTo>
                    <a:lnTo>
                      <a:pt x="14368" y="7330"/>
                    </a:lnTo>
                    <a:lnTo>
                      <a:pt x="14172" y="7524"/>
                    </a:lnTo>
                    <a:lnTo>
                      <a:pt x="9536" y="11968"/>
                    </a:lnTo>
                    <a:lnTo>
                      <a:pt x="7719" y="10183"/>
                    </a:lnTo>
                    <a:lnTo>
                      <a:pt x="7557" y="10022"/>
                    </a:lnTo>
                    <a:lnTo>
                      <a:pt x="7330" y="9925"/>
                    </a:lnTo>
                    <a:lnTo>
                      <a:pt x="7135" y="9860"/>
                    </a:lnTo>
                    <a:lnTo>
                      <a:pt x="6908" y="9827"/>
                    </a:lnTo>
                    <a:lnTo>
                      <a:pt x="6681" y="9860"/>
                    </a:lnTo>
                    <a:lnTo>
                      <a:pt x="6454" y="9925"/>
                    </a:lnTo>
                    <a:lnTo>
                      <a:pt x="6260" y="10022"/>
                    </a:lnTo>
                    <a:lnTo>
                      <a:pt x="6065" y="10183"/>
                    </a:lnTo>
                    <a:lnTo>
                      <a:pt x="5935" y="10346"/>
                    </a:lnTo>
                    <a:lnTo>
                      <a:pt x="5806" y="10540"/>
                    </a:lnTo>
                    <a:lnTo>
                      <a:pt x="5741" y="10768"/>
                    </a:lnTo>
                    <a:lnTo>
                      <a:pt x="5741" y="11222"/>
                    </a:lnTo>
                    <a:lnTo>
                      <a:pt x="5806" y="11449"/>
                    </a:lnTo>
                    <a:lnTo>
                      <a:pt x="5935" y="11643"/>
                    </a:lnTo>
                    <a:lnTo>
                      <a:pt x="6065" y="11837"/>
                    </a:lnTo>
                    <a:lnTo>
                      <a:pt x="8790" y="14562"/>
                    </a:lnTo>
                    <a:lnTo>
                      <a:pt x="8984" y="14693"/>
                    </a:lnTo>
                    <a:lnTo>
                      <a:pt x="9179" y="14822"/>
                    </a:lnTo>
                    <a:lnTo>
                      <a:pt x="9405" y="14887"/>
                    </a:lnTo>
                    <a:lnTo>
                      <a:pt x="9633" y="14887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940" name="Group 940"/>
            <p:cNvGrpSpPr/>
            <p:nvPr/>
          </p:nvGrpSpPr>
          <p:grpSpPr>
            <a:xfrm>
              <a:off x="87517" y="21"/>
              <a:ext cx="1945759" cy="342357"/>
              <a:chOff x="0" y="21"/>
              <a:chExt cx="1945758" cy="342355"/>
            </a:xfrm>
          </p:grpSpPr>
          <p:grpSp>
            <p:nvGrpSpPr>
              <p:cNvPr id="929" name="Group 929"/>
              <p:cNvGrpSpPr/>
              <p:nvPr/>
            </p:nvGrpSpPr>
            <p:grpSpPr>
              <a:xfrm>
                <a:off x="805283" y="4885"/>
                <a:ext cx="332628" cy="332627"/>
                <a:chOff x="21" y="21"/>
                <a:chExt cx="332626" cy="332626"/>
              </a:xfrm>
            </p:grpSpPr>
            <p:sp>
              <p:nvSpPr>
                <p:cNvPr id="914" name="Shape 914"/>
                <p:cNvSpPr/>
                <p:nvPr/>
              </p:nvSpPr>
              <p:spPr>
                <a:xfrm>
                  <a:off x="21" y="21"/>
                  <a:ext cx="332627" cy="3326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235" y="33"/>
                      </a:lnTo>
                      <a:lnTo>
                        <a:pt x="9703" y="65"/>
                      </a:lnTo>
                      <a:lnTo>
                        <a:pt x="9172" y="132"/>
                      </a:lnTo>
                      <a:lnTo>
                        <a:pt x="8108" y="332"/>
                      </a:lnTo>
                      <a:lnTo>
                        <a:pt x="7576" y="498"/>
                      </a:lnTo>
                      <a:lnTo>
                        <a:pt x="7078" y="665"/>
                      </a:lnTo>
                      <a:lnTo>
                        <a:pt x="6612" y="864"/>
                      </a:lnTo>
                      <a:lnTo>
                        <a:pt x="6114" y="1063"/>
                      </a:lnTo>
                      <a:lnTo>
                        <a:pt x="5649" y="1295"/>
                      </a:lnTo>
                      <a:lnTo>
                        <a:pt x="5216" y="1561"/>
                      </a:lnTo>
                      <a:lnTo>
                        <a:pt x="4751" y="1860"/>
                      </a:lnTo>
                      <a:lnTo>
                        <a:pt x="4353" y="2160"/>
                      </a:lnTo>
                      <a:lnTo>
                        <a:pt x="3920" y="2459"/>
                      </a:lnTo>
                      <a:lnTo>
                        <a:pt x="3556" y="2825"/>
                      </a:lnTo>
                      <a:lnTo>
                        <a:pt x="3156" y="3156"/>
                      </a:lnTo>
                      <a:lnTo>
                        <a:pt x="2825" y="3556"/>
                      </a:lnTo>
                      <a:lnTo>
                        <a:pt x="2459" y="3920"/>
                      </a:lnTo>
                      <a:lnTo>
                        <a:pt x="2160" y="4353"/>
                      </a:lnTo>
                      <a:lnTo>
                        <a:pt x="1860" y="4751"/>
                      </a:lnTo>
                      <a:lnTo>
                        <a:pt x="1561" y="5216"/>
                      </a:lnTo>
                      <a:lnTo>
                        <a:pt x="1295" y="5649"/>
                      </a:lnTo>
                      <a:lnTo>
                        <a:pt x="1063" y="6114"/>
                      </a:lnTo>
                      <a:lnTo>
                        <a:pt x="864" y="6612"/>
                      </a:lnTo>
                      <a:lnTo>
                        <a:pt x="665" y="7078"/>
                      </a:lnTo>
                      <a:lnTo>
                        <a:pt x="498" y="7576"/>
                      </a:lnTo>
                      <a:lnTo>
                        <a:pt x="332" y="8108"/>
                      </a:lnTo>
                      <a:lnTo>
                        <a:pt x="232" y="8640"/>
                      </a:lnTo>
                      <a:lnTo>
                        <a:pt x="132" y="9171"/>
                      </a:lnTo>
                      <a:lnTo>
                        <a:pt x="65" y="9703"/>
                      </a:lnTo>
                      <a:lnTo>
                        <a:pt x="33" y="10235"/>
                      </a:lnTo>
                      <a:lnTo>
                        <a:pt x="0" y="10800"/>
                      </a:lnTo>
                      <a:lnTo>
                        <a:pt x="33" y="11365"/>
                      </a:lnTo>
                      <a:lnTo>
                        <a:pt x="65" y="11897"/>
                      </a:lnTo>
                      <a:lnTo>
                        <a:pt x="132" y="12428"/>
                      </a:lnTo>
                      <a:lnTo>
                        <a:pt x="332" y="13492"/>
                      </a:lnTo>
                      <a:lnTo>
                        <a:pt x="498" y="14023"/>
                      </a:lnTo>
                      <a:lnTo>
                        <a:pt x="665" y="14522"/>
                      </a:lnTo>
                      <a:lnTo>
                        <a:pt x="864" y="14988"/>
                      </a:lnTo>
                      <a:lnTo>
                        <a:pt x="1063" y="15486"/>
                      </a:lnTo>
                      <a:lnTo>
                        <a:pt x="1295" y="15951"/>
                      </a:lnTo>
                      <a:lnTo>
                        <a:pt x="1561" y="16384"/>
                      </a:lnTo>
                      <a:lnTo>
                        <a:pt x="1860" y="16847"/>
                      </a:lnTo>
                      <a:lnTo>
                        <a:pt x="2160" y="17247"/>
                      </a:lnTo>
                      <a:lnTo>
                        <a:pt x="2459" y="17678"/>
                      </a:lnTo>
                      <a:lnTo>
                        <a:pt x="2825" y="18044"/>
                      </a:lnTo>
                      <a:lnTo>
                        <a:pt x="3156" y="18444"/>
                      </a:lnTo>
                      <a:lnTo>
                        <a:pt x="3556" y="18775"/>
                      </a:lnTo>
                      <a:lnTo>
                        <a:pt x="3920" y="19141"/>
                      </a:lnTo>
                      <a:lnTo>
                        <a:pt x="4353" y="19440"/>
                      </a:lnTo>
                      <a:lnTo>
                        <a:pt x="4751" y="19739"/>
                      </a:lnTo>
                      <a:lnTo>
                        <a:pt x="5216" y="20039"/>
                      </a:lnTo>
                      <a:lnTo>
                        <a:pt x="5649" y="20304"/>
                      </a:lnTo>
                      <a:lnTo>
                        <a:pt x="6114" y="20537"/>
                      </a:lnTo>
                      <a:lnTo>
                        <a:pt x="6612" y="20736"/>
                      </a:lnTo>
                      <a:lnTo>
                        <a:pt x="7078" y="20935"/>
                      </a:lnTo>
                      <a:lnTo>
                        <a:pt x="7576" y="21102"/>
                      </a:lnTo>
                      <a:lnTo>
                        <a:pt x="8108" y="21268"/>
                      </a:lnTo>
                      <a:lnTo>
                        <a:pt x="9172" y="21468"/>
                      </a:lnTo>
                      <a:lnTo>
                        <a:pt x="9703" y="21535"/>
                      </a:lnTo>
                      <a:lnTo>
                        <a:pt x="10235" y="21567"/>
                      </a:lnTo>
                      <a:lnTo>
                        <a:pt x="10800" y="21600"/>
                      </a:lnTo>
                      <a:lnTo>
                        <a:pt x="11365" y="21567"/>
                      </a:lnTo>
                      <a:lnTo>
                        <a:pt x="11897" y="21535"/>
                      </a:lnTo>
                      <a:lnTo>
                        <a:pt x="12428" y="21468"/>
                      </a:lnTo>
                      <a:lnTo>
                        <a:pt x="13492" y="21268"/>
                      </a:lnTo>
                      <a:lnTo>
                        <a:pt x="14023" y="21102"/>
                      </a:lnTo>
                      <a:lnTo>
                        <a:pt x="14522" y="20935"/>
                      </a:lnTo>
                      <a:lnTo>
                        <a:pt x="14988" y="20736"/>
                      </a:lnTo>
                      <a:lnTo>
                        <a:pt x="15486" y="20537"/>
                      </a:lnTo>
                      <a:lnTo>
                        <a:pt x="15951" y="20304"/>
                      </a:lnTo>
                      <a:lnTo>
                        <a:pt x="16384" y="20039"/>
                      </a:lnTo>
                      <a:lnTo>
                        <a:pt x="16849" y="19739"/>
                      </a:lnTo>
                      <a:lnTo>
                        <a:pt x="17247" y="19440"/>
                      </a:lnTo>
                      <a:lnTo>
                        <a:pt x="17678" y="19141"/>
                      </a:lnTo>
                      <a:lnTo>
                        <a:pt x="18044" y="18775"/>
                      </a:lnTo>
                      <a:lnTo>
                        <a:pt x="18444" y="18444"/>
                      </a:lnTo>
                      <a:lnTo>
                        <a:pt x="18775" y="18044"/>
                      </a:lnTo>
                      <a:lnTo>
                        <a:pt x="19141" y="17678"/>
                      </a:lnTo>
                      <a:lnTo>
                        <a:pt x="19440" y="17247"/>
                      </a:lnTo>
                      <a:lnTo>
                        <a:pt x="19739" y="16847"/>
                      </a:lnTo>
                      <a:lnTo>
                        <a:pt x="20039" y="16384"/>
                      </a:lnTo>
                      <a:lnTo>
                        <a:pt x="20304" y="15951"/>
                      </a:lnTo>
                      <a:lnTo>
                        <a:pt x="20537" y="15486"/>
                      </a:lnTo>
                      <a:lnTo>
                        <a:pt x="20736" y="14988"/>
                      </a:lnTo>
                      <a:lnTo>
                        <a:pt x="20935" y="14522"/>
                      </a:lnTo>
                      <a:lnTo>
                        <a:pt x="21102" y="14023"/>
                      </a:lnTo>
                      <a:lnTo>
                        <a:pt x="21268" y="13492"/>
                      </a:lnTo>
                      <a:lnTo>
                        <a:pt x="21468" y="12428"/>
                      </a:lnTo>
                      <a:lnTo>
                        <a:pt x="21535" y="11897"/>
                      </a:lnTo>
                      <a:lnTo>
                        <a:pt x="21567" y="11365"/>
                      </a:lnTo>
                      <a:lnTo>
                        <a:pt x="21600" y="10800"/>
                      </a:lnTo>
                      <a:lnTo>
                        <a:pt x="21567" y="10235"/>
                      </a:lnTo>
                      <a:lnTo>
                        <a:pt x="21535" y="9703"/>
                      </a:lnTo>
                      <a:lnTo>
                        <a:pt x="21468" y="9171"/>
                      </a:lnTo>
                      <a:lnTo>
                        <a:pt x="21368" y="8640"/>
                      </a:lnTo>
                      <a:lnTo>
                        <a:pt x="21268" y="8108"/>
                      </a:lnTo>
                      <a:lnTo>
                        <a:pt x="21102" y="7576"/>
                      </a:lnTo>
                      <a:lnTo>
                        <a:pt x="20935" y="7078"/>
                      </a:lnTo>
                      <a:lnTo>
                        <a:pt x="20736" y="6612"/>
                      </a:lnTo>
                      <a:lnTo>
                        <a:pt x="20537" y="6114"/>
                      </a:lnTo>
                      <a:lnTo>
                        <a:pt x="20304" y="5649"/>
                      </a:lnTo>
                      <a:lnTo>
                        <a:pt x="20039" y="5216"/>
                      </a:lnTo>
                      <a:lnTo>
                        <a:pt x="19739" y="4751"/>
                      </a:lnTo>
                      <a:lnTo>
                        <a:pt x="19440" y="4353"/>
                      </a:lnTo>
                      <a:lnTo>
                        <a:pt x="19141" y="3920"/>
                      </a:lnTo>
                      <a:lnTo>
                        <a:pt x="18775" y="3556"/>
                      </a:lnTo>
                      <a:lnTo>
                        <a:pt x="18444" y="3156"/>
                      </a:lnTo>
                      <a:lnTo>
                        <a:pt x="18044" y="2825"/>
                      </a:lnTo>
                      <a:lnTo>
                        <a:pt x="17678" y="2459"/>
                      </a:lnTo>
                      <a:lnTo>
                        <a:pt x="17247" y="2160"/>
                      </a:lnTo>
                      <a:lnTo>
                        <a:pt x="16849" y="1860"/>
                      </a:lnTo>
                      <a:lnTo>
                        <a:pt x="16384" y="1561"/>
                      </a:lnTo>
                      <a:lnTo>
                        <a:pt x="15951" y="1295"/>
                      </a:lnTo>
                      <a:lnTo>
                        <a:pt x="15486" y="1063"/>
                      </a:lnTo>
                      <a:lnTo>
                        <a:pt x="14988" y="864"/>
                      </a:lnTo>
                      <a:lnTo>
                        <a:pt x="14522" y="665"/>
                      </a:lnTo>
                      <a:lnTo>
                        <a:pt x="14023" y="498"/>
                      </a:lnTo>
                      <a:lnTo>
                        <a:pt x="13492" y="332"/>
                      </a:lnTo>
                      <a:lnTo>
                        <a:pt x="12428" y="132"/>
                      </a:lnTo>
                      <a:lnTo>
                        <a:pt x="11897" y="65"/>
                      </a:lnTo>
                      <a:lnTo>
                        <a:pt x="11365" y="33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15" name="Shape 915"/>
                <p:cNvSpPr/>
                <p:nvPr/>
              </p:nvSpPr>
              <p:spPr>
                <a:xfrm>
                  <a:off x="20487" y="20487"/>
                  <a:ext cx="291695" cy="2916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21600"/>
                      </a:moveTo>
                      <a:lnTo>
                        <a:pt x="10232" y="21600"/>
                      </a:lnTo>
                      <a:lnTo>
                        <a:pt x="9701" y="21524"/>
                      </a:lnTo>
                      <a:lnTo>
                        <a:pt x="9171" y="21486"/>
                      </a:lnTo>
                      <a:lnTo>
                        <a:pt x="8110" y="21259"/>
                      </a:lnTo>
                      <a:lnTo>
                        <a:pt x="7579" y="21107"/>
                      </a:lnTo>
                      <a:lnTo>
                        <a:pt x="7086" y="20956"/>
                      </a:lnTo>
                      <a:lnTo>
                        <a:pt x="6594" y="20729"/>
                      </a:lnTo>
                      <a:lnTo>
                        <a:pt x="6138" y="20539"/>
                      </a:lnTo>
                      <a:lnTo>
                        <a:pt x="5647" y="20274"/>
                      </a:lnTo>
                      <a:lnTo>
                        <a:pt x="5191" y="20046"/>
                      </a:lnTo>
                      <a:lnTo>
                        <a:pt x="4774" y="19744"/>
                      </a:lnTo>
                      <a:lnTo>
                        <a:pt x="4358" y="19440"/>
                      </a:lnTo>
                      <a:lnTo>
                        <a:pt x="3941" y="19137"/>
                      </a:lnTo>
                      <a:lnTo>
                        <a:pt x="3562" y="18796"/>
                      </a:lnTo>
                      <a:lnTo>
                        <a:pt x="3184" y="18416"/>
                      </a:lnTo>
                      <a:lnTo>
                        <a:pt x="2804" y="18038"/>
                      </a:lnTo>
                      <a:lnTo>
                        <a:pt x="2463" y="17659"/>
                      </a:lnTo>
                      <a:lnTo>
                        <a:pt x="1553" y="16408"/>
                      </a:lnTo>
                      <a:lnTo>
                        <a:pt x="1326" y="15953"/>
                      </a:lnTo>
                      <a:lnTo>
                        <a:pt x="1061" y="15462"/>
                      </a:lnTo>
                      <a:lnTo>
                        <a:pt x="871" y="15006"/>
                      </a:lnTo>
                      <a:lnTo>
                        <a:pt x="644" y="14514"/>
                      </a:lnTo>
                      <a:lnTo>
                        <a:pt x="492" y="14021"/>
                      </a:lnTo>
                      <a:lnTo>
                        <a:pt x="341" y="13490"/>
                      </a:lnTo>
                      <a:lnTo>
                        <a:pt x="114" y="12429"/>
                      </a:lnTo>
                      <a:lnTo>
                        <a:pt x="75" y="11899"/>
                      </a:lnTo>
                      <a:lnTo>
                        <a:pt x="0" y="11368"/>
                      </a:lnTo>
                      <a:lnTo>
                        <a:pt x="0" y="10232"/>
                      </a:lnTo>
                      <a:lnTo>
                        <a:pt x="75" y="9701"/>
                      </a:lnTo>
                      <a:lnTo>
                        <a:pt x="114" y="9171"/>
                      </a:lnTo>
                      <a:lnTo>
                        <a:pt x="341" y="8110"/>
                      </a:lnTo>
                      <a:lnTo>
                        <a:pt x="492" y="7579"/>
                      </a:lnTo>
                      <a:lnTo>
                        <a:pt x="644" y="7086"/>
                      </a:lnTo>
                      <a:lnTo>
                        <a:pt x="871" y="6593"/>
                      </a:lnTo>
                      <a:lnTo>
                        <a:pt x="1061" y="6138"/>
                      </a:lnTo>
                      <a:lnTo>
                        <a:pt x="1326" y="5647"/>
                      </a:lnTo>
                      <a:lnTo>
                        <a:pt x="1553" y="5191"/>
                      </a:lnTo>
                      <a:lnTo>
                        <a:pt x="1856" y="4774"/>
                      </a:lnTo>
                      <a:lnTo>
                        <a:pt x="2160" y="4358"/>
                      </a:lnTo>
                      <a:lnTo>
                        <a:pt x="2463" y="3941"/>
                      </a:lnTo>
                      <a:lnTo>
                        <a:pt x="2804" y="3562"/>
                      </a:lnTo>
                      <a:lnTo>
                        <a:pt x="3184" y="3184"/>
                      </a:lnTo>
                      <a:lnTo>
                        <a:pt x="3562" y="2804"/>
                      </a:lnTo>
                      <a:lnTo>
                        <a:pt x="3941" y="2463"/>
                      </a:lnTo>
                      <a:lnTo>
                        <a:pt x="4358" y="2160"/>
                      </a:lnTo>
                      <a:lnTo>
                        <a:pt x="4774" y="1856"/>
                      </a:lnTo>
                      <a:lnTo>
                        <a:pt x="5191" y="1553"/>
                      </a:lnTo>
                      <a:lnTo>
                        <a:pt x="5647" y="1326"/>
                      </a:lnTo>
                      <a:lnTo>
                        <a:pt x="6138" y="1061"/>
                      </a:lnTo>
                      <a:lnTo>
                        <a:pt x="6594" y="871"/>
                      </a:lnTo>
                      <a:lnTo>
                        <a:pt x="7086" y="644"/>
                      </a:lnTo>
                      <a:lnTo>
                        <a:pt x="7579" y="492"/>
                      </a:lnTo>
                      <a:lnTo>
                        <a:pt x="8110" y="341"/>
                      </a:lnTo>
                      <a:lnTo>
                        <a:pt x="9171" y="114"/>
                      </a:lnTo>
                      <a:lnTo>
                        <a:pt x="9701" y="75"/>
                      </a:lnTo>
                      <a:lnTo>
                        <a:pt x="10232" y="0"/>
                      </a:lnTo>
                      <a:lnTo>
                        <a:pt x="11368" y="0"/>
                      </a:lnTo>
                      <a:lnTo>
                        <a:pt x="11899" y="75"/>
                      </a:lnTo>
                      <a:lnTo>
                        <a:pt x="12429" y="114"/>
                      </a:lnTo>
                      <a:lnTo>
                        <a:pt x="13490" y="341"/>
                      </a:lnTo>
                      <a:lnTo>
                        <a:pt x="14021" y="492"/>
                      </a:lnTo>
                      <a:lnTo>
                        <a:pt x="14514" y="644"/>
                      </a:lnTo>
                      <a:lnTo>
                        <a:pt x="15006" y="871"/>
                      </a:lnTo>
                      <a:lnTo>
                        <a:pt x="15462" y="1061"/>
                      </a:lnTo>
                      <a:lnTo>
                        <a:pt x="15953" y="1326"/>
                      </a:lnTo>
                      <a:lnTo>
                        <a:pt x="16408" y="1553"/>
                      </a:lnTo>
                      <a:lnTo>
                        <a:pt x="17659" y="2463"/>
                      </a:lnTo>
                      <a:lnTo>
                        <a:pt x="18038" y="2804"/>
                      </a:lnTo>
                      <a:lnTo>
                        <a:pt x="18416" y="3184"/>
                      </a:lnTo>
                      <a:lnTo>
                        <a:pt x="18796" y="3562"/>
                      </a:lnTo>
                      <a:lnTo>
                        <a:pt x="19137" y="3941"/>
                      </a:lnTo>
                      <a:lnTo>
                        <a:pt x="19440" y="4358"/>
                      </a:lnTo>
                      <a:lnTo>
                        <a:pt x="19744" y="4774"/>
                      </a:lnTo>
                      <a:lnTo>
                        <a:pt x="20047" y="5191"/>
                      </a:lnTo>
                      <a:lnTo>
                        <a:pt x="20274" y="5647"/>
                      </a:lnTo>
                      <a:lnTo>
                        <a:pt x="20539" y="6138"/>
                      </a:lnTo>
                      <a:lnTo>
                        <a:pt x="20729" y="6593"/>
                      </a:lnTo>
                      <a:lnTo>
                        <a:pt x="20956" y="7086"/>
                      </a:lnTo>
                      <a:lnTo>
                        <a:pt x="21107" y="7579"/>
                      </a:lnTo>
                      <a:lnTo>
                        <a:pt x="21259" y="8110"/>
                      </a:lnTo>
                      <a:lnTo>
                        <a:pt x="21486" y="9171"/>
                      </a:lnTo>
                      <a:lnTo>
                        <a:pt x="21524" y="9701"/>
                      </a:lnTo>
                      <a:lnTo>
                        <a:pt x="21600" y="10232"/>
                      </a:lnTo>
                      <a:lnTo>
                        <a:pt x="21600" y="11368"/>
                      </a:lnTo>
                      <a:lnTo>
                        <a:pt x="21524" y="11899"/>
                      </a:lnTo>
                      <a:lnTo>
                        <a:pt x="21486" y="12429"/>
                      </a:lnTo>
                      <a:lnTo>
                        <a:pt x="21259" y="13490"/>
                      </a:lnTo>
                      <a:lnTo>
                        <a:pt x="21107" y="14021"/>
                      </a:lnTo>
                      <a:lnTo>
                        <a:pt x="20956" y="14514"/>
                      </a:lnTo>
                      <a:lnTo>
                        <a:pt x="20729" y="15006"/>
                      </a:lnTo>
                      <a:lnTo>
                        <a:pt x="20539" y="15462"/>
                      </a:lnTo>
                      <a:lnTo>
                        <a:pt x="20274" y="15953"/>
                      </a:lnTo>
                      <a:lnTo>
                        <a:pt x="20047" y="16408"/>
                      </a:lnTo>
                      <a:lnTo>
                        <a:pt x="19137" y="17659"/>
                      </a:lnTo>
                      <a:lnTo>
                        <a:pt x="18796" y="18038"/>
                      </a:lnTo>
                      <a:lnTo>
                        <a:pt x="18416" y="18416"/>
                      </a:lnTo>
                      <a:lnTo>
                        <a:pt x="18038" y="18796"/>
                      </a:lnTo>
                      <a:lnTo>
                        <a:pt x="17659" y="19137"/>
                      </a:lnTo>
                      <a:lnTo>
                        <a:pt x="16825" y="19744"/>
                      </a:lnTo>
                      <a:lnTo>
                        <a:pt x="16408" y="20046"/>
                      </a:lnTo>
                      <a:lnTo>
                        <a:pt x="15953" y="20274"/>
                      </a:lnTo>
                      <a:lnTo>
                        <a:pt x="15462" y="20539"/>
                      </a:lnTo>
                      <a:lnTo>
                        <a:pt x="15006" y="20729"/>
                      </a:lnTo>
                      <a:lnTo>
                        <a:pt x="14514" y="20956"/>
                      </a:lnTo>
                      <a:lnTo>
                        <a:pt x="14021" y="21107"/>
                      </a:lnTo>
                      <a:lnTo>
                        <a:pt x="13490" y="21259"/>
                      </a:lnTo>
                      <a:lnTo>
                        <a:pt x="12429" y="21486"/>
                      </a:lnTo>
                      <a:lnTo>
                        <a:pt x="11899" y="21524"/>
                      </a:lnTo>
                      <a:lnTo>
                        <a:pt x="11368" y="21600"/>
                      </a:lnTo>
                      <a:lnTo>
                        <a:pt x="10800" y="2160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16" name="Shape 916"/>
                <p:cNvSpPr/>
                <p:nvPr/>
              </p:nvSpPr>
              <p:spPr>
                <a:xfrm>
                  <a:off x="167868" y="74215"/>
                  <a:ext cx="46060" cy="1422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14607"/>
                      </a:lnTo>
                      <a:lnTo>
                        <a:pt x="2160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17" name="Shape 917"/>
                <p:cNvSpPr/>
                <p:nvPr/>
              </p:nvSpPr>
              <p:spPr>
                <a:xfrm flipV="1">
                  <a:off x="166334" y="20487"/>
                  <a:ext cx="1" cy="24564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18" name="Shape 918"/>
                <p:cNvSpPr/>
                <p:nvPr/>
              </p:nvSpPr>
              <p:spPr>
                <a:xfrm>
                  <a:off x="93673" y="39923"/>
                  <a:ext cx="11768" cy="20993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19" name="Shape 919"/>
                <p:cNvSpPr/>
                <p:nvPr/>
              </p:nvSpPr>
              <p:spPr>
                <a:xfrm>
                  <a:off x="39923" y="93652"/>
                  <a:ext cx="20993" cy="11789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20" name="Shape 920"/>
                <p:cNvSpPr/>
                <p:nvPr/>
              </p:nvSpPr>
              <p:spPr>
                <a:xfrm>
                  <a:off x="20487" y="166334"/>
                  <a:ext cx="24564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21" name="Shape 921"/>
                <p:cNvSpPr/>
                <p:nvPr/>
              </p:nvSpPr>
              <p:spPr>
                <a:xfrm flipV="1">
                  <a:off x="39923" y="227228"/>
                  <a:ext cx="20993" cy="11768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22" name="Shape 922"/>
                <p:cNvSpPr/>
                <p:nvPr/>
              </p:nvSpPr>
              <p:spPr>
                <a:xfrm flipV="1">
                  <a:off x="93673" y="271753"/>
                  <a:ext cx="11768" cy="20993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23" name="Shape 923"/>
                <p:cNvSpPr/>
                <p:nvPr/>
              </p:nvSpPr>
              <p:spPr>
                <a:xfrm>
                  <a:off x="166334" y="287618"/>
                  <a:ext cx="1" cy="24564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24" name="Shape 924"/>
                <p:cNvSpPr/>
                <p:nvPr/>
              </p:nvSpPr>
              <p:spPr>
                <a:xfrm flipH="1" flipV="1">
                  <a:off x="227228" y="271753"/>
                  <a:ext cx="11768" cy="20993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25" name="Shape 925"/>
                <p:cNvSpPr/>
                <p:nvPr/>
              </p:nvSpPr>
              <p:spPr>
                <a:xfrm flipH="1" flipV="1">
                  <a:off x="271753" y="227228"/>
                  <a:ext cx="20993" cy="11768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26" name="Shape 926"/>
                <p:cNvSpPr/>
                <p:nvPr/>
              </p:nvSpPr>
              <p:spPr>
                <a:xfrm flipH="1">
                  <a:off x="287618" y="166334"/>
                  <a:ext cx="24564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27" name="Shape 927"/>
                <p:cNvSpPr/>
                <p:nvPr/>
              </p:nvSpPr>
              <p:spPr>
                <a:xfrm flipV="1">
                  <a:off x="271753" y="93652"/>
                  <a:ext cx="20993" cy="11789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28" name="Shape 928"/>
                <p:cNvSpPr/>
                <p:nvPr/>
              </p:nvSpPr>
              <p:spPr>
                <a:xfrm flipH="1">
                  <a:off x="227228" y="39923"/>
                  <a:ext cx="11768" cy="20993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938" name="Group 938"/>
              <p:cNvGrpSpPr/>
              <p:nvPr/>
            </p:nvGrpSpPr>
            <p:grpSpPr>
              <a:xfrm>
                <a:off x="-1" y="21"/>
                <a:ext cx="215967" cy="342356"/>
                <a:chOff x="0" y="21"/>
                <a:chExt cx="215965" cy="342355"/>
              </a:xfrm>
            </p:grpSpPr>
            <p:sp>
              <p:nvSpPr>
                <p:cNvPr id="930" name="Shape 930"/>
                <p:cNvSpPr/>
                <p:nvPr/>
              </p:nvSpPr>
              <p:spPr>
                <a:xfrm>
                  <a:off x="64991" y="298376"/>
                  <a:ext cx="85984" cy="18934"/>
                </a:xfrm>
                <a:prstGeom prst="rect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31" name="Shape 931"/>
                <p:cNvSpPr/>
                <p:nvPr/>
              </p:nvSpPr>
              <p:spPr>
                <a:xfrm>
                  <a:off x="64991" y="278919"/>
                  <a:ext cx="85984" cy="18933"/>
                </a:xfrm>
                <a:prstGeom prst="rect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32" name="Shape 932"/>
                <p:cNvSpPr/>
                <p:nvPr/>
              </p:nvSpPr>
              <p:spPr>
                <a:xfrm>
                  <a:off x="64991" y="317309"/>
                  <a:ext cx="85984" cy="250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3078"/>
                      </a:lnTo>
                      <a:lnTo>
                        <a:pt x="127" y="5739"/>
                      </a:lnTo>
                      <a:lnTo>
                        <a:pt x="517" y="8383"/>
                      </a:lnTo>
                      <a:lnTo>
                        <a:pt x="1029" y="10574"/>
                      </a:lnTo>
                      <a:lnTo>
                        <a:pt x="1800" y="11913"/>
                      </a:lnTo>
                      <a:lnTo>
                        <a:pt x="9897" y="21165"/>
                      </a:lnTo>
                      <a:lnTo>
                        <a:pt x="10800" y="21600"/>
                      </a:lnTo>
                      <a:lnTo>
                        <a:pt x="11697" y="21165"/>
                      </a:lnTo>
                      <a:lnTo>
                        <a:pt x="19800" y="11913"/>
                      </a:lnTo>
                      <a:lnTo>
                        <a:pt x="20571" y="10574"/>
                      </a:lnTo>
                      <a:lnTo>
                        <a:pt x="21083" y="8383"/>
                      </a:lnTo>
                      <a:lnTo>
                        <a:pt x="21468" y="5739"/>
                      </a:lnTo>
                      <a:lnTo>
                        <a:pt x="21600" y="3078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33" name="Shape 933"/>
                <p:cNvSpPr/>
                <p:nvPr/>
              </p:nvSpPr>
              <p:spPr>
                <a:xfrm>
                  <a:off x="55788" y="118237"/>
                  <a:ext cx="29670" cy="1402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8934" y="922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34" name="Shape 934"/>
                <p:cNvSpPr/>
                <p:nvPr/>
              </p:nvSpPr>
              <p:spPr>
                <a:xfrm>
                  <a:off x="0" y="21"/>
                  <a:ext cx="215966" cy="2584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100" y="21600"/>
                      </a:moveTo>
                      <a:lnTo>
                        <a:pt x="15356" y="20659"/>
                      </a:lnTo>
                      <a:lnTo>
                        <a:pt x="15713" y="19761"/>
                      </a:lnTo>
                      <a:lnTo>
                        <a:pt x="16123" y="18906"/>
                      </a:lnTo>
                      <a:lnTo>
                        <a:pt x="16584" y="18135"/>
                      </a:lnTo>
                      <a:lnTo>
                        <a:pt x="17096" y="17408"/>
                      </a:lnTo>
                      <a:lnTo>
                        <a:pt x="17607" y="16681"/>
                      </a:lnTo>
                      <a:lnTo>
                        <a:pt x="18733" y="15313"/>
                      </a:lnTo>
                      <a:lnTo>
                        <a:pt x="19297" y="14628"/>
                      </a:lnTo>
                      <a:lnTo>
                        <a:pt x="19807" y="13945"/>
                      </a:lnTo>
                      <a:lnTo>
                        <a:pt x="20270" y="13260"/>
                      </a:lnTo>
                      <a:lnTo>
                        <a:pt x="20730" y="12490"/>
                      </a:lnTo>
                      <a:lnTo>
                        <a:pt x="21087" y="11719"/>
                      </a:lnTo>
                      <a:lnTo>
                        <a:pt x="21344" y="10864"/>
                      </a:lnTo>
                      <a:lnTo>
                        <a:pt x="21497" y="9967"/>
                      </a:lnTo>
                      <a:lnTo>
                        <a:pt x="21547" y="9496"/>
                      </a:lnTo>
                      <a:lnTo>
                        <a:pt x="21600" y="9025"/>
                      </a:lnTo>
                      <a:lnTo>
                        <a:pt x="21497" y="8084"/>
                      </a:lnTo>
                      <a:lnTo>
                        <a:pt x="21344" y="7187"/>
                      </a:lnTo>
                      <a:lnTo>
                        <a:pt x="21087" y="6329"/>
                      </a:lnTo>
                      <a:lnTo>
                        <a:pt x="20730" y="5518"/>
                      </a:lnTo>
                      <a:lnTo>
                        <a:pt x="20270" y="4705"/>
                      </a:lnTo>
                      <a:lnTo>
                        <a:pt x="19757" y="3978"/>
                      </a:lnTo>
                      <a:lnTo>
                        <a:pt x="19091" y="3293"/>
                      </a:lnTo>
                      <a:lnTo>
                        <a:pt x="18427" y="2652"/>
                      </a:lnTo>
                      <a:lnTo>
                        <a:pt x="17657" y="2053"/>
                      </a:lnTo>
                      <a:lnTo>
                        <a:pt x="16840" y="1540"/>
                      </a:lnTo>
                      <a:lnTo>
                        <a:pt x="15917" y="1112"/>
                      </a:lnTo>
                      <a:lnTo>
                        <a:pt x="14997" y="727"/>
                      </a:lnTo>
                      <a:lnTo>
                        <a:pt x="14024" y="427"/>
                      </a:lnTo>
                      <a:lnTo>
                        <a:pt x="12950" y="170"/>
                      </a:lnTo>
                      <a:lnTo>
                        <a:pt x="11926" y="42"/>
                      </a:lnTo>
                      <a:lnTo>
                        <a:pt x="10800" y="0"/>
                      </a:lnTo>
                      <a:lnTo>
                        <a:pt x="9674" y="42"/>
                      </a:lnTo>
                      <a:lnTo>
                        <a:pt x="8650" y="170"/>
                      </a:lnTo>
                      <a:lnTo>
                        <a:pt x="7576" y="427"/>
                      </a:lnTo>
                      <a:lnTo>
                        <a:pt x="6603" y="727"/>
                      </a:lnTo>
                      <a:lnTo>
                        <a:pt x="5681" y="1112"/>
                      </a:lnTo>
                      <a:lnTo>
                        <a:pt x="4760" y="1540"/>
                      </a:lnTo>
                      <a:lnTo>
                        <a:pt x="3940" y="2053"/>
                      </a:lnTo>
                      <a:lnTo>
                        <a:pt x="3173" y="2652"/>
                      </a:lnTo>
                      <a:lnTo>
                        <a:pt x="2507" y="3293"/>
                      </a:lnTo>
                      <a:lnTo>
                        <a:pt x="1843" y="3978"/>
                      </a:lnTo>
                      <a:lnTo>
                        <a:pt x="1330" y="4705"/>
                      </a:lnTo>
                      <a:lnTo>
                        <a:pt x="870" y="5518"/>
                      </a:lnTo>
                      <a:lnTo>
                        <a:pt x="513" y="6329"/>
                      </a:lnTo>
                      <a:lnTo>
                        <a:pt x="256" y="7187"/>
                      </a:lnTo>
                      <a:lnTo>
                        <a:pt x="103" y="8084"/>
                      </a:lnTo>
                      <a:lnTo>
                        <a:pt x="0" y="9025"/>
                      </a:lnTo>
                      <a:lnTo>
                        <a:pt x="50" y="9496"/>
                      </a:lnTo>
                      <a:lnTo>
                        <a:pt x="103" y="9967"/>
                      </a:lnTo>
                      <a:lnTo>
                        <a:pt x="256" y="10864"/>
                      </a:lnTo>
                      <a:lnTo>
                        <a:pt x="513" y="11719"/>
                      </a:lnTo>
                      <a:lnTo>
                        <a:pt x="870" y="12490"/>
                      </a:lnTo>
                      <a:lnTo>
                        <a:pt x="1330" y="13260"/>
                      </a:lnTo>
                      <a:lnTo>
                        <a:pt x="1791" y="13945"/>
                      </a:lnTo>
                      <a:lnTo>
                        <a:pt x="2303" y="14628"/>
                      </a:lnTo>
                      <a:lnTo>
                        <a:pt x="2867" y="15313"/>
                      </a:lnTo>
                      <a:lnTo>
                        <a:pt x="3993" y="16681"/>
                      </a:lnTo>
                      <a:lnTo>
                        <a:pt x="4504" y="17408"/>
                      </a:lnTo>
                      <a:lnTo>
                        <a:pt x="5016" y="18135"/>
                      </a:lnTo>
                      <a:lnTo>
                        <a:pt x="5477" y="18906"/>
                      </a:lnTo>
                      <a:lnTo>
                        <a:pt x="5887" y="19761"/>
                      </a:lnTo>
                      <a:lnTo>
                        <a:pt x="6244" y="20659"/>
                      </a:lnTo>
                      <a:lnTo>
                        <a:pt x="650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35" name="Shape 935"/>
                <p:cNvSpPr/>
                <p:nvPr/>
              </p:nvSpPr>
              <p:spPr>
                <a:xfrm>
                  <a:off x="130508" y="118237"/>
                  <a:ext cx="29670" cy="1402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2666" y="9222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36" name="Shape 936"/>
                <p:cNvSpPr/>
                <p:nvPr/>
              </p:nvSpPr>
              <p:spPr>
                <a:xfrm>
                  <a:off x="70118" y="113110"/>
                  <a:ext cx="75730" cy="163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022"/>
                      </a:moveTo>
                      <a:lnTo>
                        <a:pt x="4962" y="21600"/>
                      </a:lnTo>
                      <a:lnTo>
                        <a:pt x="9925" y="2022"/>
                      </a:lnTo>
                      <a:lnTo>
                        <a:pt x="10362" y="692"/>
                      </a:lnTo>
                      <a:lnTo>
                        <a:pt x="10800" y="0"/>
                      </a:lnTo>
                      <a:lnTo>
                        <a:pt x="11238" y="692"/>
                      </a:lnTo>
                      <a:lnTo>
                        <a:pt x="11675" y="2022"/>
                      </a:lnTo>
                      <a:lnTo>
                        <a:pt x="16638" y="21600"/>
                      </a:lnTo>
                      <a:lnTo>
                        <a:pt x="21600" y="2022"/>
                      </a:lnTo>
                    </a:path>
                  </a:pathLst>
                </a:cu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37" name="Shape 937"/>
                <p:cNvSpPr/>
                <p:nvPr/>
              </p:nvSpPr>
              <p:spPr>
                <a:xfrm>
                  <a:off x="64991" y="260512"/>
                  <a:ext cx="85984" cy="1"/>
                </a:xfrm>
                <a:prstGeom prst="line">
                  <a:avLst/>
                </a:prstGeom>
                <a:noFill/>
                <a:ln w="9525" cap="rnd">
                  <a:solidFill>
                    <a:srgbClr val="6B97C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939" name="Shape 939"/>
              <p:cNvSpPr/>
              <p:nvPr/>
            </p:nvSpPr>
            <p:spPr>
              <a:xfrm>
                <a:off x="1604914" y="788"/>
                <a:ext cx="340844" cy="340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0" y="10249"/>
                    </a:lnTo>
                    <a:lnTo>
                      <a:pt x="130" y="9146"/>
                    </a:lnTo>
                    <a:lnTo>
                      <a:pt x="228" y="8627"/>
                    </a:lnTo>
                    <a:lnTo>
                      <a:pt x="325" y="8109"/>
                    </a:lnTo>
                    <a:lnTo>
                      <a:pt x="487" y="7589"/>
                    </a:lnTo>
                    <a:lnTo>
                      <a:pt x="648" y="7103"/>
                    </a:lnTo>
                    <a:lnTo>
                      <a:pt x="844" y="6584"/>
                    </a:lnTo>
                    <a:lnTo>
                      <a:pt x="1071" y="6130"/>
                    </a:lnTo>
                    <a:lnTo>
                      <a:pt x="1298" y="5644"/>
                    </a:lnTo>
                    <a:lnTo>
                      <a:pt x="1557" y="5190"/>
                    </a:lnTo>
                    <a:lnTo>
                      <a:pt x="1850" y="4767"/>
                    </a:lnTo>
                    <a:lnTo>
                      <a:pt x="2141" y="4345"/>
                    </a:lnTo>
                    <a:lnTo>
                      <a:pt x="2465" y="3924"/>
                    </a:lnTo>
                    <a:lnTo>
                      <a:pt x="2822" y="3536"/>
                    </a:lnTo>
                    <a:lnTo>
                      <a:pt x="3535" y="2822"/>
                    </a:lnTo>
                    <a:lnTo>
                      <a:pt x="3924" y="2465"/>
                    </a:lnTo>
                    <a:lnTo>
                      <a:pt x="4346" y="2140"/>
                    </a:lnTo>
                    <a:lnTo>
                      <a:pt x="4768" y="1848"/>
                    </a:lnTo>
                    <a:lnTo>
                      <a:pt x="5189" y="1557"/>
                    </a:lnTo>
                    <a:lnTo>
                      <a:pt x="5643" y="1297"/>
                    </a:lnTo>
                    <a:lnTo>
                      <a:pt x="6129" y="1071"/>
                    </a:lnTo>
                    <a:lnTo>
                      <a:pt x="6583" y="843"/>
                    </a:lnTo>
                    <a:lnTo>
                      <a:pt x="7103" y="649"/>
                    </a:lnTo>
                    <a:lnTo>
                      <a:pt x="7589" y="486"/>
                    </a:lnTo>
                    <a:lnTo>
                      <a:pt x="8108" y="324"/>
                    </a:lnTo>
                    <a:lnTo>
                      <a:pt x="8627" y="226"/>
                    </a:lnTo>
                    <a:lnTo>
                      <a:pt x="9145" y="129"/>
                    </a:lnTo>
                    <a:lnTo>
                      <a:pt x="9697" y="65"/>
                    </a:lnTo>
                    <a:lnTo>
                      <a:pt x="10248" y="0"/>
                    </a:lnTo>
                    <a:lnTo>
                      <a:pt x="11352" y="0"/>
                    </a:lnTo>
                    <a:lnTo>
                      <a:pt x="11903" y="65"/>
                    </a:lnTo>
                    <a:lnTo>
                      <a:pt x="12455" y="129"/>
                    </a:lnTo>
                    <a:lnTo>
                      <a:pt x="12973" y="226"/>
                    </a:lnTo>
                    <a:lnTo>
                      <a:pt x="13492" y="324"/>
                    </a:lnTo>
                    <a:lnTo>
                      <a:pt x="14011" y="486"/>
                    </a:lnTo>
                    <a:lnTo>
                      <a:pt x="14529" y="649"/>
                    </a:lnTo>
                    <a:lnTo>
                      <a:pt x="15017" y="843"/>
                    </a:lnTo>
                    <a:lnTo>
                      <a:pt x="15471" y="1071"/>
                    </a:lnTo>
                    <a:lnTo>
                      <a:pt x="15957" y="1297"/>
                    </a:lnTo>
                    <a:lnTo>
                      <a:pt x="16411" y="1557"/>
                    </a:lnTo>
                    <a:lnTo>
                      <a:pt x="16833" y="1848"/>
                    </a:lnTo>
                    <a:lnTo>
                      <a:pt x="17254" y="2140"/>
                    </a:lnTo>
                    <a:lnTo>
                      <a:pt x="17676" y="2465"/>
                    </a:lnTo>
                    <a:lnTo>
                      <a:pt x="18065" y="2822"/>
                    </a:lnTo>
                    <a:lnTo>
                      <a:pt x="18421" y="3179"/>
                    </a:lnTo>
                    <a:lnTo>
                      <a:pt x="18810" y="3536"/>
                    </a:lnTo>
                    <a:lnTo>
                      <a:pt x="19135" y="3924"/>
                    </a:lnTo>
                    <a:lnTo>
                      <a:pt x="19459" y="4345"/>
                    </a:lnTo>
                    <a:lnTo>
                      <a:pt x="19750" y="4767"/>
                    </a:lnTo>
                    <a:lnTo>
                      <a:pt x="20043" y="5190"/>
                    </a:lnTo>
                    <a:lnTo>
                      <a:pt x="20303" y="5644"/>
                    </a:lnTo>
                    <a:lnTo>
                      <a:pt x="20529" y="6130"/>
                    </a:lnTo>
                    <a:lnTo>
                      <a:pt x="20756" y="6584"/>
                    </a:lnTo>
                    <a:lnTo>
                      <a:pt x="20952" y="7103"/>
                    </a:lnTo>
                    <a:lnTo>
                      <a:pt x="21113" y="7589"/>
                    </a:lnTo>
                    <a:lnTo>
                      <a:pt x="21275" y="8109"/>
                    </a:lnTo>
                    <a:lnTo>
                      <a:pt x="21372" y="8627"/>
                    </a:lnTo>
                    <a:lnTo>
                      <a:pt x="21470" y="9146"/>
                    </a:lnTo>
                    <a:lnTo>
                      <a:pt x="21600" y="10249"/>
                    </a:lnTo>
                    <a:lnTo>
                      <a:pt x="21600" y="11351"/>
                    </a:lnTo>
                    <a:lnTo>
                      <a:pt x="21470" y="12454"/>
                    </a:lnTo>
                    <a:lnTo>
                      <a:pt x="21275" y="13493"/>
                    </a:lnTo>
                    <a:lnTo>
                      <a:pt x="21113" y="14011"/>
                    </a:lnTo>
                    <a:lnTo>
                      <a:pt x="20952" y="14498"/>
                    </a:lnTo>
                    <a:lnTo>
                      <a:pt x="20756" y="15016"/>
                    </a:lnTo>
                    <a:lnTo>
                      <a:pt x="20529" y="15470"/>
                    </a:lnTo>
                    <a:lnTo>
                      <a:pt x="20303" y="15958"/>
                    </a:lnTo>
                    <a:lnTo>
                      <a:pt x="20043" y="16410"/>
                    </a:lnTo>
                    <a:lnTo>
                      <a:pt x="19750" y="16833"/>
                    </a:lnTo>
                    <a:lnTo>
                      <a:pt x="19459" y="17255"/>
                    </a:lnTo>
                    <a:lnTo>
                      <a:pt x="19135" y="17676"/>
                    </a:lnTo>
                    <a:lnTo>
                      <a:pt x="18810" y="18066"/>
                    </a:lnTo>
                    <a:lnTo>
                      <a:pt x="18421" y="18423"/>
                    </a:lnTo>
                    <a:lnTo>
                      <a:pt x="18065" y="18778"/>
                    </a:lnTo>
                    <a:lnTo>
                      <a:pt x="17676" y="19135"/>
                    </a:lnTo>
                    <a:lnTo>
                      <a:pt x="17254" y="19460"/>
                    </a:lnTo>
                    <a:lnTo>
                      <a:pt x="16833" y="19752"/>
                    </a:lnTo>
                    <a:lnTo>
                      <a:pt x="16411" y="20043"/>
                    </a:lnTo>
                    <a:lnTo>
                      <a:pt x="15957" y="20303"/>
                    </a:lnTo>
                    <a:lnTo>
                      <a:pt x="15471" y="20531"/>
                    </a:lnTo>
                    <a:lnTo>
                      <a:pt x="15017" y="20757"/>
                    </a:lnTo>
                    <a:lnTo>
                      <a:pt x="14529" y="20951"/>
                    </a:lnTo>
                    <a:lnTo>
                      <a:pt x="14011" y="21114"/>
                    </a:lnTo>
                    <a:lnTo>
                      <a:pt x="13492" y="21276"/>
                    </a:lnTo>
                    <a:lnTo>
                      <a:pt x="12973" y="21374"/>
                    </a:lnTo>
                    <a:lnTo>
                      <a:pt x="12455" y="21471"/>
                    </a:lnTo>
                    <a:lnTo>
                      <a:pt x="11903" y="21536"/>
                    </a:lnTo>
                    <a:lnTo>
                      <a:pt x="11352" y="21600"/>
                    </a:lnTo>
                    <a:lnTo>
                      <a:pt x="10248" y="21600"/>
                    </a:lnTo>
                    <a:lnTo>
                      <a:pt x="9697" y="21536"/>
                    </a:lnTo>
                    <a:lnTo>
                      <a:pt x="9145" y="21471"/>
                    </a:lnTo>
                    <a:lnTo>
                      <a:pt x="8627" y="21374"/>
                    </a:lnTo>
                    <a:lnTo>
                      <a:pt x="8108" y="21276"/>
                    </a:lnTo>
                    <a:lnTo>
                      <a:pt x="7589" y="21114"/>
                    </a:lnTo>
                    <a:lnTo>
                      <a:pt x="7103" y="20951"/>
                    </a:lnTo>
                    <a:lnTo>
                      <a:pt x="6583" y="20757"/>
                    </a:lnTo>
                    <a:lnTo>
                      <a:pt x="6129" y="20531"/>
                    </a:lnTo>
                    <a:lnTo>
                      <a:pt x="5643" y="20303"/>
                    </a:lnTo>
                    <a:lnTo>
                      <a:pt x="5189" y="20043"/>
                    </a:lnTo>
                    <a:lnTo>
                      <a:pt x="4768" y="19752"/>
                    </a:lnTo>
                    <a:lnTo>
                      <a:pt x="4346" y="19460"/>
                    </a:lnTo>
                    <a:lnTo>
                      <a:pt x="3924" y="19135"/>
                    </a:lnTo>
                    <a:lnTo>
                      <a:pt x="3535" y="18778"/>
                    </a:lnTo>
                    <a:lnTo>
                      <a:pt x="3179" y="18423"/>
                    </a:lnTo>
                    <a:lnTo>
                      <a:pt x="2822" y="18066"/>
                    </a:lnTo>
                    <a:lnTo>
                      <a:pt x="2465" y="17676"/>
                    </a:lnTo>
                    <a:lnTo>
                      <a:pt x="2141" y="17255"/>
                    </a:lnTo>
                    <a:lnTo>
                      <a:pt x="1850" y="16833"/>
                    </a:lnTo>
                    <a:lnTo>
                      <a:pt x="1557" y="16410"/>
                    </a:lnTo>
                    <a:lnTo>
                      <a:pt x="1298" y="15958"/>
                    </a:lnTo>
                    <a:lnTo>
                      <a:pt x="1071" y="15470"/>
                    </a:lnTo>
                    <a:lnTo>
                      <a:pt x="844" y="15016"/>
                    </a:lnTo>
                    <a:lnTo>
                      <a:pt x="648" y="14498"/>
                    </a:lnTo>
                    <a:lnTo>
                      <a:pt x="487" y="14011"/>
                    </a:lnTo>
                    <a:lnTo>
                      <a:pt x="325" y="13493"/>
                    </a:lnTo>
                    <a:lnTo>
                      <a:pt x="130" y="12454"/>
                    </a:lnTo>
                    <a:lnTo>
                      <a:pt x="0" y="11351"/>
                    </a:lnTo>
                    <a:lnTo>
                      <a:pt x="0" y="10800"/>
                    </a:lnTo>
                    <a:close/>
                    <a:moveTo>
                      <a:pt x="9633" y="14887"/>
                    </a:moveTo>
                    <a:lnTo>
                      <a:pt x="9697" y="14887"/>
                    </a:lnTo>
                    <a:lnTo>
                      <a:pt x="9924" y="14854"/>
                    </a:lnTo>
                    <a:lnTo>
                      <a:pt x="10151" y="14756"/>
                    </a:lnTo>
                    <a:lnTo>
                      <a:pt x="10379" y="14627"/>
                    </a:lnTo>
                    <a:lnTo>
                      <a:pt x="10541" y="14465"/>
                    </a:lnTo>
                    <a:lnTo>
                      <a:pt x="15989" y="8984"/>
                    </a:lnTo>
                    <a:lnTo>
                      <a:pt x="16119" y="8821"/>
                    </a:lnTo>
                    <a:lnTo>
                      <a:pt x="16183" y="8660"/>
                    </a:lnTo>
                    <a:lnTo>
                      <a:pt x="16248" y="8466"/>
                    </a:lnTo>
                    <a:lnTo>
                      <a:pt x="16248" y="8270"/>
                    </a:lnTo>
                    <a:lnTo>
                      <a:pt x="16216" y="8011"/>
                    </a:lnTo>
                    <a:lnTo>
                      <a:pt x="16151" y="7752"/>
                    </a:lnTo>
                    <a:lnTo>
                      <a:pt x="16022" y="7557"/>
                    </a:lnTo>
                    <a:lnTo>
                      <a:pt x="15827" y="7362"/>
                    </a:lnTo>
                    <a:lnTo>
                      <a:pt x="15665" y="7232"/>
                    </a:lnTo>
                    <a:lnTo>
                      <a:pt x="15471" y="7167"/>
                    </a:lnTo>
                    <a:lnTo>
                      <a:pt x="15276" y="7103"/>
                    </a:lnTo>
                    <a:lnTo>
                      <a:pt x="15080" y="7103"/>
                    </a:lnTo>
                    <a:lnTo>
                      <a:pt x="14822" y="7135"/>
                    </a:lnTo>
                    <a:lnTo>
                      <a:pt x="14594" y="7200"/>
                    </a:lnTo>
                    <a:lnTo>
                      <a:pt x="14368" y="7330"/>
                    </a:lnTo>
                    <a:lnTo>
                      <a:pt x="14172" y="7524"/>
                    </a:lnTo>
                    <a:lnTo>
                      <a:pt x="9536" y="11968"/>
                    </a:lnTo>
                    <a:lnTo>
                      <a:pt x="7719" y="10183"/>
                    </a:lnTo>
                    <a:lnTo>
                      <a:pt x="7557" y="10022"/>
                    </a:lnTo>
                    <a:lnTo>
                      <a:pt x="7330" y="9925"/>
                    </a:lnTo>
                    <a:lnTo>
                      <a:pt x="7135" y="9860"/>
                    </a:lnTo>
                    <a:lnTo>
                      <a:pt x="6908" y="9827"/>
                    </a:lnTo>
                    <a:lnTo>
                      <a:pt x="6681" y="9860"/>
                    </a:lnTo>
                    <a:lnTo>
                      <a:pt x="6454" y="9925"/>
                    </a:lnTo>
                    <a:lnTo>
                      <a:pt x="6260" y="10022"/>
                    </a:lnTo>
                    <a:lnTo>
                      <a:pt x="6065" y="10183"/>
                    </a:lnTo>
                    <a:lnTo>
                      <a:pt x="5935" y="10346"/>
                    </a:lnTo>
                    <a:lnTo>
                      <a:pt x="5806" y="10540"/>
                    </a:lnTo>
                    <a:lnTo>
                      <a:pt x="5741" y="10768"/>
                    </a:lnTo>
                    <a:lnTo>
                      <a:pt x="5741" y="11222"/>
                    </a:lnTo>
                    <a:lnTo>
                      <a:pt x="5806" y="11449"/>
                    </a:lnTo>
                    <a:lnTo>
                      <a:pt x="5935" y="11643"/>
                    </a:lnTo>
                    <a:lnTo>
                      <a:pt x="6065" y="11837"/>
                    </a:lnTo>
                    <a:lnTo>
                      <a:pt x="8790" y="14562"/>
                    </a:lnTo>
                    <a:lnTo>
                      <a:pt x="8984" y="14693"/>
                    </a:lnTo>
                    <a:lnTo>
                      <a:pt x="9179" y="14822"/>
                    </a:lnTo>
                    <a:lnTo>
                      <a:pt x="9405" y="14887"/>
                    </a:lnTo>
                    <a:lnTo>
                      <a:pt x="9633" y="14887"/>
                    </a:lnTo>
                    <a:close/>
                  </a:path>
                </a:pathLst>
              </a:custGeom>
              <a:noFill/>
              <a:ln w="9525" cap="rnd">
                <a:solidFill>
                  <a:srgbClr val="6B97C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942" name="Shape 942"/>
          <p:cNvSpPr/>
          <p:nvPr/>
        </p:nvSpPr>
        <p:spPr>
          <a:xfrm flipH="1">
            <a:off x="2095199" y="-1"/>
            <a:ext cx="7048801" cy="51432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3" name="Shape 943"/>
          <p:cNvSpPr>
            <a:spLocks noGrp="1"/>
          </p:cNvSpPr>
          <p:nvPr>
            <p:ph type="title"/>
          </p:nvPr>
        </p:nvSpPr>
        <p:spPr>
          <a:xfrm>
            <a:off x="203875" y="1626749"/>
            <a:ext cx="1712400" cy="857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r>
              <a:t>Click to add title</a:t>
            </a:r>
          </a:p>
        </p:txBody>
      </p:sp>
      <p:sp>
        <p:nvSpPr>
          <p:cNvPr id="944" name="Shape 944"/>
          <p:cNvSpPr>
            <a:spLocks noGrp="1"/>
          </p:cNvSpPr>
          <p:nvPr>
            <p:ph type="body" sz="half" idx="1"/>
          </p:nvPr>
        </p:nvSpPr>
        <p:spPr>
          <a:xfrm>
            <a:off x="2544224" y="297366"/>
            <a:ext cx="2981400" cy="46613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r>
              <a:t>Click to add text</a:t>
            </a:r>
          </a:p>
        </p:txBody>
      </p:sp>
      <p:sp>
        <p:nvSpPr>
          <p:cNvPr id="945" name="Shape 945"/>
          <p:cNvSpPr>
            <a:spLocks noGrp="1"/>
          </p:cNvSpPr>
          <p:nvPr>
            <p:ph type="body" sz="half" idx="13"/>
          </p:nvPr>
        </p:nvSpPr>
        <p:spPr>
          <a:xfrm>
            <a:off x="5705274" y="297366"/>
            <a:ext cx="2981401" cy="46613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 sz="2400"/>
            </a:pPr>
            <a:endParaRPr/>
          </a:p>
        </p:txBody>
      </p:sp>
      <p:sp>
        <p:nvSpPr>
          <p:cNvPr id="946" name="Shape 9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5394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109075" y="146023"/>
            <a:ext cx="1551672" cy="16433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>
              <a:defRPr sz="9600" b="1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rgbClr val="FFFFFF"/>
          </a:solidFill>
          <a:uFillTx/>
          <a:latin typeface="Montserrat"/>
          <a:ea typeface="Montserrat"/>
          <a:cs typeface="Montserrat"/>
          <a:sym typeface="Montserrat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FA8DC"/>
        </a:buClr>
        <a:buSzPct val="100000"/>
        <a:buFont typeface="Helvetica"/>
        <a:buChar char="▸"/>
        <a:tabLst/>
        <a:defRPr sz="3000" b="0" i="0" u="none" strike="noStrike" cap="none" spc="0" baseline="0">
          <a:ln>
            <a:noFill/>
          </a:ln>
          <a:solidFill>
            <a:srgbClr val="073763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FA8DC"/>
        </a:buClr>
        <a:buSzPct val="100000"/>
        <a:buFont typeface="Helvetica"/>
        <a:buChar char="▹"/>
        <a:tabLst/>
        <a:defRPr sz="3000" b="0" i="0" u="none" strike="noStrike" cap="none" spc="0" baseline="0">
          <a:ln>
            <a:noFill/>
          </a:ln>
          <a:solidFill>
            <a:srgbClr val="073763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FA8DC"/>
        </a:buClr>
        <a:buSzTx/>
        <a:buFont typeface="Helvetica"/>
        <a:buNone/>
        <a:tabLst/>
        <a:defRPr sz="3000" b="0" i="0" u="none" strike="noStrike" cap="none" spc="0" baseline="0">
          <a:ln>
            <a:noFill/>
          </a:ln>
          <a:solidFill>
            <a:srgbClr val="073763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FA8DC"/>
        </a:buClr>
        <a:buSzTx/>
        <a:buFont typeface="Helvetica"/>
        <a:buNone/>
        <a:tabLst/>
        <a:defRPr sz="3000" b="0" i="0" u="none" strike="noStrike" cap="none" spc="0" baseline="0">
          <a:ln>
            <a:noFill/>
          </a:ln>
          <a:solidFill>
            <a:srgbClr val="073763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FA8DC"/>
        </a:buClr>
        <a:buSzTx/>
        <a:buFont typeface="Helvetica"/>
        <a:buNone/>
        <a:tabLst/>
        <a:defRPr sz="3000" b="0" i="0" u="none" strike="noStrike" cap="none" spc="0" baseline="0">
          <a:ln>
            <a:noFill/>
          </a:ln>
          <a:solidFill>
            <a:srgbClr val="073763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FA8DC"/>
        </a:buClr>
        <a:buSzTx/>
        <a:buFont typeface="Helvetica"/>
        <a:buNone/>
        <a:tabLst/>
        <a:defRPr sz="3000" b="0" i="0" u="none" strike="noStrike" cap="none" spc="0" baseline="0">
          <a:ln>
            <a:noFill/>
          </a:ln>
          <a:solidFill>
            <a:srgbClr val="073763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FA8DC"/>
        </a:buClr>
        <a:buSzTx/>
        <a:buFont typeface="Helvetica"/>
        <a:buNone/>
        <a:tabLst/>
        <a:defRPr sz="3000" b="0" i="0" u="none" strike="noStrike" cap="none" spc="0" baseline="0">
          <a:ln>
            <a:noFill/>
          </a:ln>
          <a:solidFill>
            <a:srgbClr val="073763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FA8DC"/>
        </a:buClr>
        <a:buSzTx/>
        <a:buFont typeface="Helvetica"/>
        <a:buNone/>
        <a:tabLst/>
        <a:defRPr sz="3000" b="0" i="0" u="none" strike="noStrike" cap="none" spc="0" baseline="0">
          <a:ln>
            <a:noFill/>
          </a:ln>
          <a:solidFill>
            <a:srgbClr val="073763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FA8DC"/>
        </a:buClr>
        <a:buSzTx/>
        <a:buFont typeface="Helvetica"/>
        <a:buNone/>
        <a:tabLst/>
        <a:defRPr sz="3000" b="0" i="0" u="none" strike="noStrike" cap="none" spc="0" baseline="0">
          <a:ln>
            <a:noFill/>
          </a:ln>
          <a:solidFill>
            <a:srgbClr val="07376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>
            <a:spLocks noGrp="1"/>
          </p:cNvSpPr>
          <p:nvPr>
            <p:ph type="title"/>
          </p:nvPr>
        </p:nvSpPr>
        <p:spPr>
          <a:xfrm>
            <a:off x="1115616" y="843557"/>
            <a:ext cx="7498799" cy="417646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67512">
              <a:defRPr sz="3504"/>
            </a:pPr>
            <a:r>
              <a:t/>
            </a:r>
            <a:br/>
            <a:r>
              <a:t/>
            </a:r>
            <a:br/>
            <a:r>
              <a:t>Gestores de contenido: WordPress &amp; Joomla</a:t>
            </a:r>
            <a:br/>
            <a:r>
              <a:t/>
            </a:r>
            <a:br/>
            <a:r>
              <a:rPr sz="1606">
                <a:solidFill>
                  <a:srgbClr val="0070C0"/>
                </a:solidFill>
              </a:rPr>
              <a:t>Grupo 4</a:t>
            </a:r>
            <a:br>
              <a:rPr sz="1606">
                <a:solidFill>
                  <a:srgbClr val="0070C0"/>
                </a:solidFill>
              </a:rPr>
            </a:br>
            <a:r>
              <a:rPr sz="1460"/>
              <a:t>Miroslava Genkova</a:t>
            </a:r>
            <a:br>
              <a:rPr sz="1460"/>
            </a:br>
            <a:r>
              <a:rPr sz="1460"/>
              <a:t>Natalia de la Fuente</a:t>
            </a:r>
            <a:br>
              <a:rPr sz="1460"/>
            </a:br>
            <a:r>
              <a:rPr sz="1460"/>
              <a:t>Diana Limaylla</a:t>
            </a:r>
            <a:br>
              <a:rPr sz="1460"/>
            </a:br>
            <a:r>
              <a:rPr sz="1460"/>
              <a:t>Laura Lorenzo</a:t>
            </a:r>
            <a:br>
              <a:rPr sz="1460"/>
            </a:br>
            <a:r>
              <a:rPr sz="1460"/>
              <a:t>Andrés Rodríguez</a:t>
            </a:r>
          </a:p>
        </p:txBody>
      </p:sp>
      <p:sp>
        <p:nvSpPr>
          <p:cNvPr id="963" name="Shape 963"/>
          <p:cNvSpPr>
            <a:spLocks noGrp="1"/>
          </p:cNvSpPr>
          <p:nvPr>
            <p:ph type="sldNum" sz="quarter" idx="4294967295"/>
          </p:nvPr>
        </p:nvSpPr>
        <p:spPr>
          <a:xfrm>
            <a:off x="178187" y="29299"/>
            <a:ext cx="669191" cy="1226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tIns="45719" rIns="45719" bIns="45719"/>
          <a:lstStyle>
            <a:lvl1pPr>
              <a:defRPr sz="8000" b="0">
                <a:solidFill>
                  <a:srgbClr val="0070C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/>
          </p:cNvSpPr>
          <p:nvPr>
            <p:ph type="body" sz="quarter" idx="1"/>
          </p:nvPr>
        </p:nvSpPr>
        <p:spPr>
          <a:xfrm>
            <a:off x="2411759" y="195486"/>
            <a:ext cx="6224701" cy="495255"/>
          </a:xfrm>
          <a:prstGeom prst="rect">
            <a:avLst/>
          </a:prstGeom>
        </p:spPr>
        <p:txBody>
          <a:bodyPr/>
          <a:lstStyle>
            <a:lvl1pPr defTabSz="758951">
              <a:buSzTx/>
              <a:buNone/>
              <a:defRPr sz="1992"/>
            </a:lvl1pPr>
          </a:lstStyle>
          <a:p>
            <a:r>
              <a:t>      REQUISITOS FUNCIONALES: </a:t>
            </a:r>
          </a:p>
        </p:txBody>
      </p:sp>
      <p:sp>
        <p:nvSpPr>
          <p:cNvPr id="966" name="Shape 966"/>
          <p:cNvSpPr>
            <a:spLocks noGrp="1"/>
          </p:cNvSpPr>
          <p:nvPr>
            <p:ph type="sldNum" sz="quarter" idx="2"/>
          </p:nvPr>
        </p:nvSpPr>
        <p:spPr>
          <a:xfrm>
            <a:off x="251519" y="195486"/>
            <a:ext cx="669192" cy="12266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tIns="45719" rIns="45719" bIns="45719"/>
          <a:lstStyle>
            <a:lvl1pPr>
              <a:defRPr sz="8000" b="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graphicFrame>
        <p:nvGraphicFramePr>
          <p:cNvPr id="967" name="Table 967"/>
          <p:cNvGraphicFramePr/>
          <p:nvPr/>
        </p:nvGraphicFramePr>
        <p:xfrm>
          <a:off x="2987824" y="859096"/>
          <a:ext cx="5391150" cy="383223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6957"/>
                <a:gridCol w="4854193"/>
              </a:tblGrid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800"/>
                        </a:spcBef>
                        <a:defRPr sz="1100" b="1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defRPr>
                      </a:pPr>
                      <a:r>
                        <a:t>REQ</a:t>
                      </a:r>
                      <a:r>
                        <a:rPr b="0"/>
                        <a:t>.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defRPr sz="1800"/>
                      </a:pPr>
                      <a:r>
                        <a:rPr sz="1100" b="1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DESCRIPCIÓN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RF01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Buscador en el contenido de la página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RF02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Menú de trabajos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RF03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100">
                          <a:sym typeface="Arial"/>
                        </a:rPr>
                        <a:t>Mostrar los trabajos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RF04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100">
                          <a:sym typeface="Arial"/>
                        </a:rPr>
                        <a:t>Permitir que el texto deseado se puede poner en negrita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RF05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100">
                          <a:sym typeface="Arial"/>
                        </a:rPr>
                        <a:t>Permitir que el texto deseado se puede poner en diferente color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RF06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100">
                          <a:sym typeface="Arial"/>
                        </a:rPr>
                        <a:t>Organizar por temas los trabajos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RF07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sz="1100">
                          <a:sym typeface="Arial"/>
                        </a:rPr>
                        <a:t>Descargar trabajos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RF08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Manejo de diferentes roles de usuario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RF09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Incluir funcionalidad “Leer Más”</a:t>
                      </a:r>
                    </a:p>
                  </a:txBody>
                  <a:tcPr marL="50800" marR="50800" marT="50800" marB="50800" horzOverflow="overflow"/>
                </a:tc>
              </a:tr>
              <a:tr h="3067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RF10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Estrategias de navegación para ayudar al visitante a encontrar el contenido que necesite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RF11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Permitir envío de comentarios y sugerencias por parte de los visitantes.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RF12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Permitir la subida de hojas de estilos para modificar el diseño del portal web.</a:t>
                      </a:r>
                    </a:p>
                  </a:txBody>
                  <a:tcPr marL="50800" marR="50800" marT="50800" marB="50800" horzOverflow="overflow"/>
                </a:tc>
              </a:tr>
            </a:tbl>
          </a:graphicData>
        </a:graphic>
      </p:graphicFrame>
      <p:pic>
        <p:nvPicPr>
          <p:cNvPr id="968" name="image1.png" descr="C:\Users\Miroslava\Desktop\jooml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96336" y="-4558"/>
            <a:ext cx="852489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69" name="image2.jpg" descr="C:\Users\Miroslava\Desktop\wordpress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9647" y="69122"/>
            <a:ext cx="709887" cy="709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>
            <a:spLocks noGrp="1"/>
          </p:cNvSpPr>
          <p:nvPr>
            <p:ph type="body" sz="quarter" idx="1"/>
          </p:nvPr>
        </p:nvSpPr>
        <p:spPr>
          <a:xfrm>
            <a:off x="2411759" y="195486"/>
            <a:ext cx="6224701" cy="495255"/>
          </a:xfrm>
          <a:prstGeom prst="rect">
            <a:avLst/>
          </a:prstGeom>
        </p:spPr>
        <p:txBody>
          <a:bodyPr/>
          <a:lstStyle>
            <a:lvl1pPr defTabSz="758951">
              <a:buSzTx/>
              <a:buNone/>
              <a:defRPr sz="1992"/>
            </a:lvl1pPr>
          </a:lstStyle>
          <a:p>
            <a:r>
              <a:t>     REQUISITOS FUNCIONALES: </a:t>
            </a:r>
          </a:p>
        </p:txBody>
      </p:sp>
      <p:sp>
        <p:nvSpPr>
          <p:cNvPr id="972" name="Shape 972"/>
          <p:cNvSpPr/>
          <p:nvPr/>
        </p:nvSpPr>
        <p:spPr>
          <a:xfrm>
            <a:off x="251519" y="195486"/>
            <a:ext cx="180020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t>2.1</a:t>
            </a:r>
          </a:p>
        </p:txBody>
      </p:sp>
      <p:graphicFrame>
        <p:nvGraphicFramePr>
          <p:cNvPr id="973" name="Table 973"/>
          <p:cNvGraphicFramePr/>
          <p:nvPr/>
        </p:nvGraphicFramePr>
        <p:xfrm>
          <a:off x="2915816" y="857205"/>
          <a:ext cx="5391150" cy="401161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6957"/>
                <a:gridCol w="4854193"/>
              </a:tblGrid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RF13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Debe contar con extensiones para incluir nuevas funcionalidades o plugins.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RF14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Proporcionar un servicio de mensajería para alertas vía correo electrónico.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RF15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Permitir la eliminación de las publicaciones.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RF16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Permitir la actualización de noticias.</a:t>
                      </a:r>
                    </a:p>
                  </a:txBody>
                  <a:tcPr marL="50800" marR="50800" marT="50800" marB="50800" horzOverflow="overflow"/>
                </a:tc>
              </a:tr>
              <a:tr h="3067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RF17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Zona de administración desde la cual los administradores puedan publicar, gestionar y administrar el contenido.</a:t>
                      </a:r>
                    </a:p>
                  </a:txBody>
                  <a:tcPr marL="50800" marR="50800" marT="50800" marB="50800" horzOverflow="overflow"/>
                </a:tc>
              </a:tr>
              <a:tr h="3067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RF18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Zona de discusión o foro para que los usuarios puedan publicar noticias o preguntas y el resto de usuarios puedan participar.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RF19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Formulario de contacto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RF20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Zona de encuestas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RF21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Página de enlaces de interés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RF22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Zona de enlaces a redes sociales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RF23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Todo el material debe estar en español.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RF24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Permitir eliminar los comentarios</a:t>
                      </a:r>
                    </a:p>
                  </a:txBody>
                  <a:tcPr marL="50800" marR="50800" marT="50800" marB="50800" horzOverflow="overflow"/>
                </a:tc>
              </a:tr>
              <a:tr h="15430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RF25</a:t>
                      </a:r>
                    </a:p>
                  </a:txBody>
                  <a:tcPr marL="50800" marR="50800" marT="50800" marB="50800" horzOverflow="overflow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</a:tabLst>
                        <a:defRPr sz="1800"/>
                      </a:pPr>
                      <a:r>
                        <a: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rPr>
                        <a:t>Zona de contacto por si se desea más información.</a:t>
                      </a:r>
                    </a:p>
                  </a:txBody>
                  <a:tcPr marL="50800" marR="50800" marT="50800" marB="50800" horzOverflow="overflow"/>
                </a:tc>
              </a:tr>
            </a:tbl>
          </a:graphicData>
        </a:graphic>
      </p:graphicFrame>
      <p:pic>
        <p:nvPicPr>
          <p:cNvPr id="974" name="image2.jpg" descr="C:\Users\Miroslava\Desktop\wordpres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9647" y="69122"/>
            <a:ext cx="709887" cy="709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75" name="image1.png" descr="C:\Users\Miroslava\Desktop\jooml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96336" y="-4558"/>
            <a:ext cx="852489" cy="857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>
            <a:spLocks noGrp="1"/>
          </p:cNvSpPr>
          <p:nvPr>
            <p:ph type="title" idx="4294967295"/>
          </p:nvPr>
        </p:nvSpPr>
        <p:spPr>
          <a:xfrm>
            <a:off x="2691649" y="440350"/>
            <a:ext cx="5571302" cy="6192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DIAGRAMA DE DISEÑO: </a:t>
            </a:r>
            <a:r>
              <a:rPr b="1"/>
              <a:t>WordPress</a:t>
            </a:r>
          </a:p>
        </p:txBody>
      </p:sp>
      <p:pic>
        <p:nvPicPr>
          <p:cNvPr id="978" name="image3.jpg"/>
          <p:cNvPicPr>
            <a:picLocks noChangeAspect="1"/>
          </p:cNvPicPr>
          <p:nvPr/>
        </p:nvPicPr>
        <p:blipFill>
          <a:blip r:embed="rId2">
            <a:extLst/>
          </a:blip>
          <a:srcRect l="28831" r="30600"/>
          <a:stretch>
            <a:fillRect/>
          </a:stretch>
        </p:blipFill>
        <p:spPr>
          <a:xfrm>
            <a:off x="0" y="0"/>
            <a:ext cx="2086624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79" name="Shape 979"/>
          <p:cNvSpPr/>
          <p:nvPr/>
        </p:nvSpPr>
        <p:spPr>
          <a:xfrm>
            <a:off x="107504" y="123478"/>
            <a:ext cx="792088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>
                <a:solidFill>
                  <a:srgbClr val="0070C0"/>
                </a:solidFill>
              </a:defRPr>
            </a:lvl1pPr>
          </a:lstStyle>
          <a:p>
            <a:r>
              <a:t>3</a:t>
            </a:r>
          </a:p>
        </p:txBody>
      </p:sp>
      <p:pic>
        <p:nvPicPr>
          <p:cNvPr id="980" name="image4.png" descr="../../../../Desktop/Captura%20de%20pantalla%202016-05-06%20a%20las%2014.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7300" y="1743657"/>
            <a:ext cx="3168353" cy="1656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981" name="image5.png" descr="../../../../Desktop/Captura%20de%20pantalla%202016-05-06%20a%20las%2014.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91650" y="1391354"/>
            <a:ext cx="2600431" cy="2548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>
            <a:spLocks noGrp="1"/>
          </p:cNvSpPr>
          <p:nvPr>
            <p:ph type="title" idx="4294967295"/>
          </p:nvPr>
        </p:nvSpPr>
        <p:spPr>
          <a:xfrm>
            <a:off x="2691649" y="440350"/>
            <a:ext cx="5571302" cy="6192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DIAGRAMA DE DISEÑO: </a:t>
            </a:r>
            <a:r>
              <a:rPr b="1"/>
              <a:t>Joomla</a:t>
            </a:r>
          </a:p>
        </p:txBody>
      </p:sp>
      <p:pic>
        <p:nvPicPr>
          <p:cNvPr id="984" name="image3.jpg"/>
          <p:cNvPicPr>
            <a:picLocks noChangeAspect="1"/>
          </p:cNvPicPr>
          <p:nvPr/>
        </p:nvPicPr>
        <p:blipFill>
          <a:blip r:embed="rId2">
            <a:extLst/>
          </a:blip>
          <a:srcRect l="28831" r="30600"/>
          <a:stretch>
            <a:fillRect/>
          </a:stretch>
        </p:blipFill>
        <p:spPr>
          <a:xfrm>
            <a:off x="0" y="0"/>
            <a:ext cx="2086624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85" name="Shape 985"/>
          <p:cNvSpPr/>
          <p:nvPr/>
        </p:nvSpPr>
        <p:spPr>
          <a:xfrm>
            <a:off x="107504" y="123478"/>
            <a:ext cx="792088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>
                <a:solidFill>
                  <a:srgbClr val="0070C0"/>
                </a:solidFill>
              </a:defRPr>
            </a:lvl1pPr>
          </a:lstStyle>
          <a:p>
            <a:r>
              <a:t>4</a:t>
            </a:r>
          </a:p>
        </p:txBody>
      </p:sp>
      <p:pic>
        <p:nvPicPr>
          <p:cNvPr id="986" name="image6.png" descr="Imagen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4818" y="1445071"/>
            <a:ext cx="2828926" cy="165678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7" name="image7.png" descr="Imagen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3143" y="1495293"/>
            <a:ext cx="2743201" cy="1881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>
            <a:spLocks noGrp="1"/>
          </p:cNvSpPr>
          <p:nvPr>
            <p:ph type="title" idx="4294967295"/>
          </p:nvPr>
        </p:nvSpPr>
        <p:spPr>
          <a:xfrm>
            <a:off x="2691649" y="440350"/>
            <a:ext cx="5571302" cy="6192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>
              <a:defRPr sz="2400" b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DIAGRAMA DE DISEÑO: </a:t>
            </a:r>
            <a:r>
              <a:rPr b="1"/>
              <a:t>Joomla</a:t>
            </a:r>
          </a:p>
        </p:txBody>
      </p:sp>
      <p:pic>
        <p:nvPicPr>
          <p:cNvPr id="990" name="image3.jpg"/>
          <p:cNvPicPr>
            <a:picLocks noChangeAspect="1"/>
          </p:cNvPicPr>
          <p:nvPr/>
        </p:nvPicPr>
        <p:blipFill>
          <a:blip r:embed="rId2">
            <a:extLst/>
          </a:blip>
          <a:srcRect l="28831" r="30600"/>
          <a:stretch>
            <a:fillRect/>
          </a:stretch>
        </p:blipFill>
        <p:spPr>
          <a:xfrm>
            <a:off x="0" y="0"/>
            <a:ext cx="2086624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91" name="Shape 991"/>
          <p:cNvSpPr/>
          <p:nvPr/>
        </p:nvSpPr>
        <p:spPr>
          <a:xfrm>
            <a:off x="107504" y="123478"/>
            <a:ext cx="792088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>
                <a:solidFill>
                  <a:srgbClr val="0070C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992" name="Shape 992"/>
          <p:cNvSpPr/>
          <p:nvPr/>
        </p:nvSpPr>
        <p:spPr>
          <a:xfrm>
            <a:off x="1764506" y="1061856"/>
            <a:ext cx="2264570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Plantilla:</a:t>
            </a:r>
          </a:p>
        </p:txBody>
      </p:sp>
      <p:sp>
        <p:nvSpPr>
          <p:cNvPr id="993" name="Shape 993"/>
          <p:cNvSpPr/>
          <p:nvPr/>
        </p:nvSpPr>
        <p:spPr>
          <a:xfrm>
            <a:off x="2814636" y="1029710"/>
            <a:ext cx="274320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800" b="1"/>
            </a:lvl1pPr>
          </a:lstStyle>
          <a:p>
            <a:r>
              <a:t>Protostar</a:t>
            </a:r>
          </a:p>
        </p:txBody>
      </p:sp>
      <p:sp>
        <p:nvSpPr>
          <p:cNvPr id="994" name="Shape 994"/>
          <p:cNvSpPr/>
          <p:nvPr/>
        </p:nvSpPr>
        <p:spPr>
          <a:xfrm>
            <a:off x="2450307" y="1421446"/>
            <a:ext cx="4857749" cy="150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r>
              <a:t>Módulos:</a:t>
            </a:r>
          </a:p>
          <a:p>
            <a:pPr marL="285750" lvl="5" indent="-285750">
              <a:buSzPct val="100000"/>
              <a:buFont typeface="Arial"/>
              <a:buChar char="•"/>
            </a:pPr>
            <a:r>
              <a:t>TheGrue Menú</a:t>
            </a:r>
          </a:p>
          <a:p>
            <a:pPr marL="285750" lvl="5" indent="-285750">
              <a:buSzPct val="100000"/>
              <a:buFont typeface="Arial"/>
              <a:buChar char="•"/>
            </a:pPr>
            <a:r>
              <a:t>Simple Responsive Slideshow</a:t>
            </a:r>
          </a:p>
          <a:p>
            <a:pPr marL="285750" lvl="5" indent="-285750">
              <a:buSzPct val="100000"/>
              <a:buFont typeface="Arial"/>
              <a:buChar char="•"/>
            </a:pPr>
            <a:r>
              <a:t>FavPromote</a:t>
            </a:r>
          </a:p>
          <a:p>
            <a:pPr marL="285750" lvl="5" indent="-285750">
              <a:buSzPct val="100000"/>
              <a:buFont typeface="Arial"/>
              <a:buChar char="•"/>
            </a:pPr>
            <a:r>
              <a:t>Social Media Links Genius</a:t>
            </a:r>
          </a:p>
          <a:p>
            <a:pPr marL="285750" lvl="5" indent="-285750">
              <a:buSzPct val="100000"/>
              <a:buFont typeface="Arial"/>
              <a:buChar char="•"/>
            </a:pPr>
            <a:endParaRPr/>
          </a:p>
        </p:txBody>
      </p:sp>
      <p:pic>
        <p:nvPicPr>
          <p:cNvPr id="995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0" y="2794717"/>
            <a:ext cx="5303521" cy="211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996" name="image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55955" y="3152586"/>
            <a:ext cx="2743201" cy="1233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997" name="image1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07869" y="3152586"/>
            <a:ext cx="2743201" cy="938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8" name="image1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15025" y="4212023"/>
            <a:ext cx="2278858" cy="650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/>
          <p:nvPr/>
        </p:nvSpPr>
        <p:spPr>
          <a:xfrm>
            <a:off x="107504" y="3575"/>
            <a:ext cx="792088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0">
                <a:solidFill>
                  <a:srgbClr val="0070C0"/>
                </a:solidFill>
              </a:defRPr>
            </a:lvl1pPr>
          </a:lstStyle>
          <a:p>
            <a:r>
              <a:rPr dirty="0"/>
              <a:t>5</a:t>
            </a:r>
          </a:p>
        </p:txBody>
      </p:sp>
      <p:sp>
        <p:nvSpPr>
          <p:cNvPr id="1001" name="Shape 1001"/>
          <p:cNvSpPr>
            <a:spLocks noGrp="1"/>
          </p:cNvSpPr>
          <p:nvPr>
            <p:ph type="body" sz="quarter" idx="1"/>
          </p:nvPr>
        </p:nvSpPr>
        <p:spPr>
          <a:xfrm>
            <a:off x="899592" y="195485"/>
            <a:ext cx="8388423" cy="62130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defTabSz="859536">
              <a:buSzTx/>
              <a:buNone/>
              <a:defRPr sz="2256" b="0" i="0">
                <a:solidFill>
                  <a:srgbClr val="0070C0"/>
                </a:solidFill>
              </a:defRPr>
            </a:lvl1pPr>
          </a:lstStyle>
          <a:p>
            <a:r>
              <a:t>TABLA RESUMEN DE LA COMPARACIÓN DE TECNOLOGÍAS: </a:t>
            </a:r>
          </a:p>
        </p:txBody>
      </p:sp>
      <p:graphicFrame>
        <p:nvGraphicFramePr>
          <p:cNvPr id="1002" name="Table 1002"/>
          <p:cNvGraphicFramePr/>
          <p:nvPr/>
        </p:nvGraphicFramePr>
        <p:xfrm>
          <a:off x="175402" y="1149350"/>
          <a:ext cx="8793195" cy="3945255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244142"/>
                <a:gridCol w="1870612"/>
                <a:gridCol w="2048436"/>
                <a:gridCol w="3630005"/>
              </a:tblGrid>
              <a:tr h="432435">
                <a:tc>
                  <a:txBody>
                    <a:bodyPr/>
                    <a:lstStyle/>
                    <a:p>
                      <a:pPr algn="just" defTabSz="449580">
                        <a:lnSpc>
                          <a:spcPct val="107916"/>
                        </a:lnSpc>
                        <a:spcBef>
                          <a:spcPts val="800"/>
                        </a:spcBef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defRPr>
                      </a:pPr>
                      <a:r>
                        <a:rPr b="1"/>
                        <a:t>CRITERIOS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defRPr>
                      </a:pPr>
                      <a:r>
                        <a:rPr b="1"/>
                        <a:t>WORDPRESS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defRPr>
                      </a:pPr>
                      <a:r>
                        <a:rPr sz="900" b="1"/>
                        <a:t>JOOMLA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defRPr>
                      </a:pPr>
                      <a:r>
                        <a:rPr b="1"/>
                        <a:t>COMENTARIOS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68655">
                <a:tc>
                  <a:txBody>
                    <a:bodyPr/>
                    <a:lstStyle/>
                    <a:p>
                      <a:pPr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defRPr>
                      </a:pPr>
                      <a:r>
                        <a:rPr sz="1000" b="1"/>
                        <a:t>1)Tiempo de aprendizaje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12 días de aprendizaje constante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15 días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WordPress es más facil de aprender ya que tardas menos días.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087755">
                <a:tc>
                  <a:txBody>
                    <a:bodyPr/>
                    <a:lstStyle/>
                    <a:p>
                      <a:pPr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defRPr>
                      </a:pPr>
                      <a:r>
                        <a:rPr sz="1000" b="1"/>
                        <a:t>2)Tiempo de configuración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Configuración online rápida en unos 15 minutos, construcción y desarrollo completo de la web unos 12 días.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5 días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WordpPress es mucho más fácil de configurar con una gran diferencia de tiempo.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808355">
                <a:tc>
                  <a:txBody>
                    <a:bodyPr/>
                    <a:lstStyle/>
                    <a:p>
                      <a:pPr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defRPr>
                      </a:pPr>
                      <a:r>
                        <a:rPr sz="1000" b="1"/>
                        <a:t>3)Manejo de diferentes roles de usuario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Roles de visitante, administrador, y de usuario registrado para comentar.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Registrado y editor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Los roles son similares en ambos.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948055">
                <a:tc>
                  <a:txBody>
                    <a:bodyPr/>
                    <a:lstStyle/>
                    <a:p>
                      <a:pPr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defRPr>
                      </a:pPr>
                      <a:r>
                        <a:rPr sz="1000" b="1"/>
                        <a:t>4)Funcionamiento en todos los navegadores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Sí funciona en todos los navegadores, y en  dispositivos móviles.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Si, pero en móviles da errores.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WordPress no da problemas con ningún tipo de dispositivo, en cambio Joomla sí.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4" name="Table 1004"/>
          <p:cNvGraphicFramePr/>
          <p:nvPr/>
        </p:nvGraphicFramePr>
        <p:xfrm>
          <a:off x="133350" y="552450"/>
          <a:ext cx="8886190" cy="404177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257300"/>
                <a:gridCol w="1890395"/>
                <a:gridCol w="2070100"/>
                <a:gridCol w="3668395"/>
              </a:tblGrid>
              <a:tr h="528955">
                <a:tc>
                  <a:txBody>
                    <a:bodyPr/>
                    <a:lstStyle/>
                    <a:p>
                      <a:pPr algn="just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defRPr>
                      </a:pPr>
                      <a:r>
                        <a:rPr sz="1000" b="1"/>
                        <a:t>5)Exportación del sitio web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Sí, fácilmente exportable.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Si, con la herramienta Akeeba Backup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Ambos son fácil de exportar si tienes las herramientas necesarias.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808355">
                <a:tc>
                  <a:txBody>
                    <a:bodyPr/>
                    <a:lstStyle/>
                    <a:p>
                      <a:pPr algn="just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defRPr>
                      </a:pPr>
                      <a:r>
                        <a:rPr sz="1000" b="1"/>
                        <a:t>6)Extensiones necesarias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Polldaddy y Google Maps.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JComments, Akeeba Backup, DPAttachments, Kunena Forum, Sexy Polling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Han sido necesarias muchas más extensiones en Joomla para poder tener las mismas funcionalidades.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227455">
                <a:tc>
                  <a:txBody>
                    <a:bodyPr/>
                    <a:lstStyle/>
                    <a:p>
                      <a:pPr algn="just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defRPr>
                      </a:pPr>
                      <a:r>
                        <a:rPr sz="1000" b="1"/>
                        <a:t>7)Horas empleadas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12 días de trabajo con dos personas realizándolo durante 3 horas de media al día, unas 72 horas aproximadamente. 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15 dias contando como media 2 horas por cada puesto, en total 90 horas tirando muy por lo bajo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Joomla al ser mas difícil de utilizar necesitas mas horas, 90 frente las 72 de WordPress.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808355">
                <a:tc>
                  <a:txBody>
                    <a:bodyPr/>
                    <a:lstStyle/>
                    <a:p>
                      <a:pPr algn="just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defRPr>
                      </a:pPr>
                      <a:r>
                        <a:rPr sz="1000" b="1"/>
                        <a:t>8)Velocidad funcionamiento del sistema.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Muy rápido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No muy rápida, debido a la conexión del servidor de 3MB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WordPress es mucho más rápido.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68655">
                <a:tc>
                  <a:txBody>
                    <a:bodyPr/>
                    <a:lstStyle/>
                    <a:p>
                      <a:pPr algn="just" defTabSz="449580">
                        <a:defRPr sz="1100">
                          <a:uFill>
                            <a:solidFill>
                              <a:srgbClr val="000000"/>
                            </a:solidFill>
                          </a:uFill>
                          <a:sym typeface="Arial"/>
                        </a:defRPr>
                      </a:pPr>
                      <a:r>
                        <a:rPr sz="1000" b="1"/>
                        <a:t>9)Recursos necesarios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Internet y dos ordenadores.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Implementación online, un servidor, un dominio y 3 ordenadores.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49580">
                        <a:defRPr sz="12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000">
                          <a:latin typeface="+mn-lt"/>
                          <a:ea typeface="+mn-ea"/>
                          <a:cs typeface="+mn-cs"/>
                          <a:sym typeface="Arial"/>
                        </a:rPr>
                        <a:t>Han sido necesario más recursos para Joomla ya que no lo hemos hecho desde la web.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6" name="image12.png"/>
          <p:cNvPicPr>
            <a:picLocks noChangeAspect="1"/>
          </p:cNvPicPr>
          <p:nvPr/>
        </p:nvPicPr>
        <p:blipFill>
          <a:blip r:embed="rId2">
            <a:extLst/>
          </a:blip>
          <a:srcRect t="32405" r="130" b="58"/>
          <a:stretch>
            <a:fillRect/>
          </a:stretch>
        </p:blipFill>
        <p:spPr>
          <a:xfrm>
            <a:off x="3701072" y="2262154"/>
            <a:ext cx="3702789" cy="2252050"/>
          </a:xfrm>
          <a:prstGeom prst="rect">
            <a:avLst/>
          </a:prstGeom>
          <a:ln w="12700">
            <a:miter lim="400000"/>
          </a:ln>
        </p:spPr>
      </p:pic>
      <p:sp>
        <p:nvSpPr>
          <p:cNvPr id="1007" name="Shape 1007"/>
          <p:cNvSpPr/>
          <p:nvPr/>
        </p:nvSpPr>
        <p:spPr>
          <a:xfrm>
            <a:off x="3114642" y="627533"/>
            <a:ext cx="4875651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00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¡GRACIAS!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Aemelia template">
  <a:themeElements>
    <a:clrScheme name="Aemeli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Aemelia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Aemeli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emelia template">
  <a:themeElements>
    <a:clrScheme name="Aemeli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Aemelia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Aemeli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Presentación en pantalla (16:9)</PresentationFormat>
  <Paragraphs>114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Aemelia template</vt:lpstr>
      <vt:lpstr>  Gestores de contenido: WordPress &amp; Joomla  Grupo 4 Miroslava Genkova Natalia de la Fuente Diana Limaylla Laura Lorenzo Andrés Rodríguez</vt:lpstr>
      <vt:lpstr>Presentación de PowerPoint</vt:lpstr>
      <vt:lpstr>Presentación de PowerPoint</vt:lpstr>
      <vt:lpstr>DIAGRAMA DE DISEÑO: WordPress</vt:lpstr>
      <vt:lpstr>DIAGRAMA DE DISEÑO: Joomla</vt:lpstr>
      <vt:lpstr>DIAGRAMA DE DISEÑO: Joomla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Gestores de contenido: WordPress &amp; Joomla  Grupo 4 Miroslava Genkova Natalia de la Fuente Diana Limaylla Laura Lorenzo Andrés Rodríguez</dc:title>
  <cp:lastModifiedBy>Miroslava</cp:lastModifiedBy>
  <cp:revision>1</cp:revision>
  <dcterms:modified xsi:type="dcterms:W3CDTF">2016-05-10T21:15:34Z</dcterms:modified>
</cp:coreProperties>
</file>