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7"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F078"/>
    <a:srgbClr val="DAF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330" y="203200"/>
            <a:ext cx="9144000" cy="1037590"/>
          </a:xfrm>
        </p:spPr>
        <p:txBody>
          <a:bodyPr/>
          <a:lstStyle/>
          <a:p>
            <a:r>
              <a:rPr lang="ru-RU" altLang="en-US" dirty="0"/>
              <a:t>Индивидуальный проект: настольная игра</a:t>
            </a:r>
            <a:endParaRPr lang="ru-RU" altLang="en-US" dirty="0"/>
          </a:p>
        </p:txBody>
      </p:sp>
      <p:sp>
        <p:nvSpPr>
          <p:cNvPr id="3" name="Subtitle 2"/>
          <p:cNvSpPr>
            <a:spLocks noGrp="1"/>
          </p:cNvSpPr>
          <p:nvPr>
            <p:ph type="subTitle" idx="1"/>
          </p:nvPr>
        </p:nvSpPr>
        <p:spPr>
          <a:xfrm>
            <a:off x="8430895" y="5581015"/>
            <a:ext cx="3761105" cy="1276985"/>
          </a:xfrm>
        </p:spPr>
        <p:txBody>
          <a:bodyPr>
            <a:noAutofit/>
          </a:bodyPr>
          <a:lstStyle/>
          <a:p>
            <a:pPr algn="l"/>
            <a:r>
              <a:rPr lang="ru-RU" altLang="en-US" sz="2800"/>
              <a:t>Зайцева Дарья,</a:t>
            </a:r>
            <a:endParaRPr lang="ru-RU" altLang="en-US" sz="2800"/>
          </a:p>
          <a:p>
            <a:pPr algn="l"/>
            <a:r>
              <a:rPr lang="ru-RU" altLang="en-US" sz="2800"/>
              <a:t>Жиздюк Мирослава</a:t>
            </a:r>
            <a:endParaRPr lang="ru-RU" altLang="en-US" sz="2800"/>
          </a:p>
        </p:txBody>
      </p:sp>
      <p:sp>
        <p:nvSpPr>
          <p:cNvPr id="4" name="Text Box 3"/>
          <p:cNvSpPr txBox="1"/>
          <p:nvPr/>
        </p:nvSpPr>
        <p:spPr>
          <a:xfrm>
            <a:off x="129540" y="6238875"/>
            <a:ext cx="3133725" cy="398780"/>
          </a:xfrm>
          <a:prstGeom prst="rect">
            <a:avLst/>
          </a:prstGeom>
          <a:noFill/>
        </p:spPr>
        <p:txBody>
          <a:bodyPr wrap="square" rtlCol="0">
            <a:spAutoFit/>
          </a:bodyPr>
          <a:p>
            <a:r>
              <a:rPr lang="ru-RU" altLang="en-US" sz="2000"/>
              <a:t>Дата сдачи:12.10</a:t>
            </a:r>
            <a:endParaRPr lang="ru-RU"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17245"/>
            <a:ext cx="10972800" cy="582613"/>
          </a:xfrm>
        </p:spPr>
        <p:txBody>
          <a:bodyPr/>
          <a:p>
            <a:r>
              <a:rPr lang="ru-RU" altLang="en-US"/>
              <a:t>Основные правила:</a:t>
            </a:r>
            <a:endParaRPr lang="ru-RU" altLang="en-US"/>
          </a:p>
        </p:txBody>
      </p:sp>
      <p:sp>
        <p:nvSpPr>
          <p:cNvPr id="3" name="Content Placeholder 2"/>
          <p:cNvSpPr>
            <a:spLocks noGrp="1"/>
          </p:cNvSpPr>
          <p:nvPr>
            <p:ph idx="1"/>
          </p:nvPr>
        </p:nvSpPr>
        <p:spPr>
          <a:xfrm>
            <a:off x="609600" y="1974215"/>
            <a:ext cx="10972800" cy="3472180"/>
          </a:xfrm>
        </p:spPr>
        <p:txBody>
          <a:bodyPr/>
          <a:p>
            <a:pPr marL="0" indent="0">
              <a:buNone/>
            </a:pPr>
            <a:r>
              <a:rPr lang="ru-RU" altLang="en-US" sz="2800"/>
              <a:t>Игрок кидает кубик и делает необходимое количество ходов. При прохождении через сюжетную точку или попадании на неё игрок берёт карточку выбора. Пропускать карточки нельзя. </a:t>
            </a:r>
            <a:endParaRPr lang="ru-RU" altLang="en-US" sz="2800"/>
          </a:p>
          <a:p>
            <a:pPr marL="0" indent="0">
              <a:buNone/>
            </a:pPr>
            <a:endParaRPr lang="ru-RU" altLang="en-US" sz="2800">
              <a:sym typeface="+mn-ea"/>
            </a:endParaRPr>
          </a:p>
          <a:p>
            <a:pPr marL="0" indent="0">
              <a:buNone/>
            </a:pPr>
            <a:r>
              <a:rPr lang="ru-RU" altLang="en-US" sz="2800">
                <a:sym typeface="+mn-ea"/>
              </a:rPr>
              <a:t>Игра заканчивается если игрок доходит до одной из четырёх концовок или погибает из-за выбранного ответа.</a:t>
            </a:r>
            <a:endParaRPr lang="ru-RU" altLang="en-US"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a:t>Правило выбора</a:t>
            </a:r>
            <a:endParaRPr lang="ru-RU" altLang="en-US"/>
          </a:p>
        </p:txBody>
      </p:sp>
      <p:sp>
        <p:nvSpPr>
          <p:cNvPr id="3" name="Content Placeholder 2"/>
          <p:cNvSpPr>
            <a:spLocks noGrp="1"/>
          </p:cNvSpPr>
          <p:nvPr>
            <p:ph idx="1"/>
          </p:nvPr>
        </p:nvSpPr>
        <p:spPr>
          <a:xfrm>
            <a:off x="609600" y="1174750"/>
            <a:ext cx="7751445" cy="4953000"/>
          </a:xfrm>
        </p:spPr>
        <p:txBody>
          <a:bodyPr/>
          <a:p>
            <a:pPr marL="0" indent="0">
              <a:buNone/>
            </a:pPr>
            <a:r>
              <a:rPr lang="ru-RU" altLang="en-US" sz="2800"/>
              <a:t>На каждой карточке, которую берёт игрок написан “выбор”. Игроку необходимо выбрать один из предложеных вариантов, чтобы продвинуться дальше. Делать выбор наобум не рекомендуется, т.к. это влияет на дальнейший ход игры. Например, некоторые ответы могут провести игрока на несколько клеток вперёд, другие - назад, а третьи и вовсе закончить игру.</a:t>
            </a:r>
            <a:endParaRPr lang="ru-RU" altLang="en-US" sz="2800"/>
          </a:p>
        </p:txBody>
      </p:sp>
      <p:sp>
        <p:nvSpPr>
          <p:cNvPr id="7" name="Left Arrow 6"/>
          <p:cNvSpPr/>
          <p:nvPr/>
        </p:nvSpPr>
        <p:spPr>
          <a:xfrm>
            <a:off x="8361045" y="3202305"/>
            <a:ext cx="2507615" cy="1416050"/>
          </a:xfrm>
          <a:prstGeom prst="leftArrow">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ru-RU" altLang="zh-CN" sz="3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“Да”</a:t>
            </a:r>
            <a:endParaRPr kumimoji="0" lang="ru-RU" altLang="zh-CN" sz="3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ight Arrow 7"/>
          <p:cNvSpPr/>
          <p:nvPr/>
        </p:nvSpPr>
        <p:spPr>
          <a:xfrm>
            <a:off x="9199245" y="4812030"/>
            <a:ext cx="2469515" cy="140525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ru-RU" altLang="zh-CN" sz="3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“Нет”</a:t>
            </a:r>
            <a:endParaRPr kumimoji="0" lang="ru-RU" altLang="zh-CN" sz="3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8602345" y="1166495"/>
            <a:ext cx="3425825" cy="1642745"/>
          </a:xfrm>
          <a:prstGeom prst="roundRect">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ru-RU" altLang="zh-CN" sz="4400" b="1" u="none" strike="noStrike" cap="none" normalizeH="0" baseline="0" smtClean="0">
                <a:ln>
                  <a:noFill/>
                </a:ln>
                <a:solidFill>
                  <a:schemeClr val="tx1"/>
                </a:solidFill>
                <a:effectLst/>
                <a:latin typeface="Arial" panose="020B0604020202020204" pitchFamily="34" charset="0"/>
                <a:ea typeface="SimSun" panose="02010600030101010101" pitchFamily="2" charset="-122"/>
              </a:rPr>
              <a:t>“Выбор”</a:t>
            </a:r>
            <a:endParaRPr kumimoji="0" lang="ru-RU" altLang="zh-CN" sz="4400" b="1"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18640" y="1679575"/>
            <a:ext cx="8554720" cy="1106805"/>
          </a:xfrm>
          <a:prstGeom prst="rect">
            <a:avLst/>
          </a:prstGeom>
          <a:noFill/>
        </p:spPr>
        <p:txBody>
          <a:bodyPr wrap="square" rtlCol="0">
            <a:spAutoFit/>
          </a:bodyPr>
          <a:p>
            <a:r>
              <a:rPr lang="ru-RU" altLang="en-US" sz="6600"/>
              <a:t> У вас есть вопросы?</a:t>
            </a:r>
            <a:endParaRPr lang="ru-RU" altLang="en-US" sz="6600"/>
          </a:p>
        </p:txBody>
      </p:sp>
      <p:sp>
        <p:nvSpPr>
          <p:cNvPr id="5" name="Left Arrow 4"/>
          <p:cNvSpPr/>
          <p:nvPr/>
        </p:nvSpPr>
        <p:spPr>
          <a:xfrm>
            <a:off x="372745" y="3972560"/>
            <a:ext cx="3136265" cy="1983740"/>
          </a:xfrm>
          <a:prstGeom prst="leftArrow">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ru-RU"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Да</a:t>
            </a:r>
            <a:endParaRPr kumimoji="0" lang="ru-RU"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ight Arrow 5"/>
          <p:cNvSpPr/>
          <p:nvPr/>
        </p:nvSpPr>
        <p:spPr>
          <a:xfrm>
            <a:off x="8446770" y="4020185"/>
            <a:ext cx="3136265" cy="1888490"/>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ru-RU"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Нет</a:t>
            </a:r>
            <a:endParaRPr kumimoji="0" lang="ru-RU"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Words>
  <Application>WPS Presentation</Application>
  <PresentationFormat>Widescreen</PresentationFormat>
  <Paragraphs>29</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Orange Waves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Индивидуальный проект: настольная игра</dc:title>
  <dc:creator/>
  <cp:lastModifiedBy>Семья</cp:lastModifiedBy>
  <cp:revision>2</cp:revision>
  <dcterms:created xsi:type="dcterms:W3CDTF">2021-10-11T17:20:02Z</dcterms:created>
  <dcterms:modified xsi:type="dcterms:W3CDTF">2021-10-11T17:46:01Z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7A01F062CAC04D18BE62E2248D9F3751</vt:lpwstr>
  </property>
  <property fmtid="{D5CDD505-2E9C-101B-9397-08002B2CF9AE}" pid="3" name="KSOProductBuildVer">
    <vt:lpwstr>1033-11.2.0.10323</vt:lpwstr>
  </property>
</Properties>
</file>