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147469578" r:id="rId6"/>
    <p:sldId id="257" r:id="rId7"/>
    <p:sldId id="2147469576" r:id="rId8"/>
    <p:sldId id="2147469539" r:id="rId9"/>
  </p:sldIdLst>
  <p:sldSz cx="12192000" cy="6858000"/>
  <p:notesSz cx="6858000" cy="9144000"/>
  <p:defaultTextStyle>
    <a:defPPr>
      <a:defRPr lang="en-US"/>
    </a:defPPr>
    <a:lvl1pPr algn="l" defTabSz="2285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28586" algn="l" defTabSz="2285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57171" algn="l" defTabSz="2285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85756" algn="l" defTabSz="2285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914341" algn="l" defTabSz="228586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142927" algn="l" defTabSz="45717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371512" algn="l" defTabSz="45717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600098" algn="l" defTabSz="45717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828682" algn="l" defTabSz="457171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4B1A84B4-DCF3-436A-B8C7-AA4A612AB9EF}">
          <p14:sldIdLst>
            <p14:sldId id="256"/>
            <p14:sldId id="2147469578"/>
            <p14:sldId id="257"/>
            <p14:sldId id="2147469576"/>
            <p14:sldId id="21474695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7ABF"/>
    <a:srgbClr val="FF3300"/>
    <a:srgbClr val="FF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3657" autoAdjust="0"/>
  </p:normalViewPr>
  <p:slideViewPr>
    <p:cSldViewPr snapToGrid="0">
      <p:cViewPr varScale="1">
        <p:scale>
          <a:sx n="80" d="100"/>
          <a:sy n="80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iniarski, Miroslaw" userId="ff2e97bf-4240-4fed-ad79-5ca77251199d" providerId="ADAL" clId="{5F8EAFD8-E9B6-4966-B182-B450CDF6285D}"/>
    <pc:docChg chg="custSel modSld">
      <pc:chgData name="Swiniarski, Miroslaw" userId="ff2e97bf-4240-4fed-ad79-5ca77251199d" providerId="ADAL" clId="{5F8EAFD8-E9B6-4966-B182-B450CDF6285D}" dt="2024-06-19T10:54:20.928" v="1" actId="22"/>
      <pc:docMkLst>
        <pc:docMk/>
      </pc:docMkLst>
      <pc:sldChg chg="addSp delSp mod">
        <pc:chgData name="Swiniarski, Miroslaw" userId="ff2e97bf-4240-4fed-ad79-5ca77251199d" providerId="ADAL" clId="{5F8EAFD8-E9B6-4966-B182-B450CDF6285D}" dt="2024-06-19T10:54:20.928" v="1" actId="22"/>
        <pc:sldMkLst>
          <pc:docMk/>
          <pc:sldMk cId="1175987984" sldId="257"/>
        </pc:sldMkLst>
        <pc:picChg chg="add">
          <ac:chgData name="Swiniarski, Miroslaw" userId="ff2e97bf-4240-4fed-ad79-5ca77251199d" providerId="ADAL" clId="{5F8EAFD8-E9B6-4966-B182-B450CDF6285D}" dt="2024-06-19T10:54:20.928" v="1" actId="22"/>
          <ac:picMkLst>
            <pc:docMk/>
            <pc:sldMk cId="1175987984" sldId="257"/>
            <ac:picMk id="3" creationId="{DFAEF565-E85E-2443-2743-AA77653F360C}"/>
          </ac:picMkLst>
        </pc:picChg>
        <pc:picChg chg="del">
          <ac:chgData name="Swiniarski, Miroslaw" userId="ff2e97bf-4240-4fed-ad79-5ca77251199d" providerId="ADAL" clId="{5F8EAFD8-E9B6-4966-B182-B450CDF6285D}" dt="2024-06-19T10:54:19.407" v="0" actId="478"/>
          <ac:picMkLst>
            <pc:docMk/>
            <pc:sldMk cId="1175987984" sldId="257"/>
            <ac:picMk id="7" creationId="{219FEE01-5DC1-EF35-E4D6-FC4090967F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21FA5-0EDF-465D-A06D-F80BDDB04BC4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B397A-6E3E-4533-8224-B1400A0BA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B397A-6E3E-4533-8224-B1400A0BA4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5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48E99-DAA8-9D4F-8DCE-F2002FAE56FD}"/>
              </a:ext>
            </a:extLst>
          </p:cNvPr>
          <p:cNvSpPr/>
          <p:nvPr userDrawn="1"/>
        </p:nvSpPr>
        <p:spPr>
          <a:xfrm>
            <a:off x="10454640" y="6217920"/>
            <a:ext cx="1737360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115" y="1122363"/>
            <a:ext cx="5996767" cy="2923425"/>
          </a:xfrm>
        </p:spPr>
        <p:txBody>
          <a:bodyPr anchor="b">
            <a:normAutofit/>
          </a:bodyPr>
          <a:lstStyle>
            <a:lvl1pPr algn="l">
              <a:defRPr sz="4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114" y="4154547"/>
            <a:ext cx="4924347" cy="372254"/>
          </a:xfrm>
        </p:spPr>
        <p:txBody>
          <a:bodyPr/>
          <a:lstStyle>
            <a:lvl1pPr marL="0" indent="0" algn="l">
              <a:buNone/>
              <a:defRPr sz="2250"/>
            </a:lvl1pPr>
            <a:lvl2pPr marL="428633" indent="0" algn="ctr">
              <a:buNone/>
              <a:defRPr sz="1875"/>
            </a:lvl2pPr>
            <a:lvl3pPr marL="857264" indent="0" algn="ctr">
              <a:buNone/>
              <a:defRPr sz="1688"/>
            </a:lvl3pPr>
            <a:lvl4pPr marL="1285896" indent="0" algn="ctr">
              <a:buNone/>
              <a:defRPr sz="1500"/>
            </a:lvl4pPr>
            <a:lvl5pPr marL="1714529" indent="0" algn="ctr">
              <a:buNone/>
              <a:defRPr sz="1500"/>
            </a:lvl5pPr>
            <a:lvl6pPr marL="2143160" indent="0" algn="ctr">
              <a:buNone/>
              <a:defRPr sz="1500"/>
            </a:lvl6pPr>
            <a:lvl7pPr marL="2571793" indent="0" algn="ctr">
              <a:buNone/>
              <a:defRPr sz="1500"/>
            </a:lvl7pPr>
            <a:lvl8pPr marL="3000425" indent="0" algn="ctr">
              <a:buNone/>
              <a:defRPr sz="1500"/>
            </a:lvl8pPr>
            <a:lvl9pPr marL="3429056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46E39DB2-599A-3247-95B6-0974BA56E9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6354027"/>
            <a:ext cx="1473200" cy="3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708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in Content Slide 4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E5159369-D745-4696-8937-C2A0AC68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A2A0-D8D5-4A2E-90CA-7D2DCC528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75092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Content Slide 4 - Blu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E5159369-D745-4696-8937-C2A0AC68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A2A0-D8D5-4A2E-90CA-7D2DCC528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43F59F-0F6E-4E78-A8CC-7FD45A6C58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894" y="1799"/>
            <a:ext cx="3265233" cy="6858635"/>
          </a:xfrm>
          <a:custGeom>
            <a:avLst/>
            <a:gdLst>
              <a:gd name="connsiteX0" fmla="*/ 0 w 6528766"/>
              <a:gd name="connsiteY0" fmla="*/ 0 h 13717269"/>
              <a:gd name="connsiteX1" fmla="*/ 294397 w 6528766"/>
              <a:gd name="connsiteY1" fmla="*/ 3807 h 13717269"/>
              <a:gd name="connsiteX2" fmla="*/ 590063 w 6528766"/>
              <a:gd name="connsiteY2" fmla="*/ 7613 h 13717269"/>
              <a:gd name="connsiteX3" fmla="*/ 3559414 w 6528766"/>
              <a:gd name="connsiteY3" fmla="*/ 1060738 h 13717269"/>
              <a:gd name="connsiteX4" fmla="*/ 6528766 w 6528766"/>
              <a:gd name="connsiteY4" fmla="*/ 2115132 h 13717269"/>
              <a:gd name="connsiteX5" fmla="*/ 6528766 w 6528766"/>
              <a:gd name="connsiteY5" fmla="*/ 7016603 h 13717269"/>
              <a:gd name="connsiteX6" fmla="*/ 6528766 w 6528766"/>
              <a:gd name="connsiteY6" fmla="*/ 11919344 h 13717269"/>
              <a:gd name="connsiteX7" fmla="*/ 4016238 w 6528766"/>
              <a:gd name="connsiteY7" fmla="*/ 12817672 h 13717269"/>
              <a:gd name="connsiteX8" fmla="*/ 1503710 w 6528766"/>
              <a:gd name="connsiteY8" fmla="*/ 13716000 h 13717269"/>
              <a:gd name="connsiteX9" fmla="*/ 752489 w 6528766"/>
              <a:gd name="connsiteY9" fmla="*/ 13717269 h 13717269"/>
              <a:gd name="connsiteX10" fmla="*/ 0 w 6528766"/>
              <a:gd name="connsiteY10" fmla="*/ 13717269 h 13717269"/>
              <a:gd name="connsiteX11" fmla="*/ 0 w 6528766"/>
              <a:gd name="connsiteY11" fmla="*/ 10724110 h 13717269"/>
              <a:gd name="connsiteX12" fmla="*/ 0 w 6528766"/>
              <a:gd name="connsiteY12" fmla="*/ 7730952 h 13717269"/>
              <a:gd name="connsiteX13" fmla="*/ 701731 w 6528766"/>
              <a:gd name="connsiteY13" fmla="*/ 7500026 h 13717269"/>
              <a:gd name="connsiteX14" fmla="*/ 1983374 w 6528766"/>
              <a:gd name="connsiteY14" fmla="*/ 7077507 h 13717269"/>
              <a:gd name="connsiteX15" fmla="*/ 2563286 w 6528766"/>
              <a:gd name="connsiteY15" fmla="*/ 6885914 h 13717269"/>
              <a:gd name="connsiteX16" fmla="*/ 2563286 w 6528766"/>
              <a:gd name="connsiteY16" fmla="*/ 6838968 h 13717269"/>
              <a:gd name="connsiteX17" fmla="*/ 2563286 w 6528766"/>
              <a:gd name="connsiteY17" fmla="*/ 6790752 h 13717269"/>
              <a:gd name="connsiteX18" fmla="*/ 2103925 w 6528766"/>
              <a:gd name="connsiteY18" fmla="*/ 6641031 h 13717269"/>
              <a:gd name="connsiteX19" fmla="*/ 824820 w 6528766"/>
              <a:gd name="connsiteY19" fmla="*/ 6224856 h 13717269"/>
              <a:gd name="connsiteX20" fmla="*/ 6345 w 6528766"/>
              <a:gd name="connsiteY20" fmla="*/ 5957135 h 13717269"/>
              <a:gd name="connsiteX21" fmla="*/ 2538 w 6528766"/>
              <a:gd name="connsiteY21" fmla="*/ 2979202 h 1371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528766" h="13717269">
                <a:moveTo>
                  <a:pt x="0" y="0"/>
                </a:moveTo>
                <a:lnTo>
                  <a:pt x="294397" y="3807"/>
                </a:lnTo>
                <a:lnTo>
                  <a:pt x="590063" y="7613"/>
                </a:lnTo>
                <a:lnTo>
                  <a:pt x="3559414" y="1060738"/>
                </a:lnTo>
                <a:lnTo>
                  <a:pt x="6528766" y="2115132"/>
                </a:lnTo>
                <a:lnTo>
                  <a:pt x="6528766" y="7016603"/>
                </a:lnTo>
                <a:lnTo>
                  <a:pt x="6528766" y="11919344"/>
                </a:lnTo>
                <a:lnTo>
                  <a:pt x="4016238" y="12817672"/>
                </a:lnTo>
                <a:lnTo>
                  <a:pt x="1503710" y="13716000"/>
                </a:lnTo>
                <a:lnTo>
                  <a:pt x="752489" y="13717269"/>
                </a:lnTo>
                <a:lnTo>
                  <a:pt x="0" y="13717269"/>
                </a:lnTo>
                <a:lnTo>
                  <a:pt x="0" y="10724110"/>
                </a:lnTo>
                <a:lnTo>
                  <a:pt x="0" y="7730952"/>
                </a:lnTo>
                <a:lnTo>
                  <a:pt x="701731" y="7500026"/>
                </a:lnTo>
                <a:cubicBezTo>
                  <a:pt x="1086224" y="7373143"/>
                  <a:pt x="1663598" y="7184088"/>
                  <a:pt x="1983374" y="7077507"/>
                </a:cubicBezTo>
                <a:lnTo>
                  <a:pt x="2563286" y="6885914"/>
                </a:lnTo>
                <a:lnTo>
                  <a:pt x="2563286" y="6838968"/>
                </a:lnTo>
                <a:lnTo>
                  <a:pt x="2563286" y="6790752"/>
                </a:lnTo>
                <a:lnTo>
                  <a:pt x="2103925" y="6641031"/>
                </a:lnTo>
                <a:cubicBezTo>
                  <a:pt x="1850134" y="6558558"/>
                  <a:pt x="1275298" y="6370771"/>
                  <a:pt x="824820" y="6224856"/>
                </a:cubicBezTo>
                <a:lnTo>
                  <a:pt x="6345" y="5957135"/>
                </a:lnTo>
                <a:lnTo>
                  <a:pt x="2538" y="29792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5517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Content Slide 4 - Blu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E5159369-D745-4696-8937-C2A0AC68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A2A0-D8D5-4A2E-90CA-7D2DCC528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CA7CBE-1174-4F39-A159-AD977B3380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33"/>
            <a:ext cx="5316677" cy="6858000"/>
          </a:xfrm>
          <a:custGeom>
            <a:avLst/>
            <a:gdLst>
              <a:gd name="connsiteX0" fmla="*/ 2118445 w 10630585"/>
              <a:gd name="connsiteY0" fmla="*/ 0 h 13715999"/>
              <a:gd name="connsiteX1" fmla="*/ 6374516 w 10630585"/>
              <a:gd name="connsiteY1" fmla="*/ 0 h 13715999"/>
              <a:gd name="connsiteX2" fmla="*/ 10630585 w 10630585"/>
              <a:gd name="connsiteY2" fmla="*/ 0 h 13715999"/>
              <a:gd name="connsiteX3" fmla="*/ 10630585 w 10630585"/>
              <a:gd name="connsiteY3" fmla="*/ 3339548 h 13715999"/>
              <a:gd name="connsiteX4" fmla="*/ 10559524 w 10630585"/>
              <a:gd name="connsiteY4" fmla="*/ 8488441 h 13715999"/>
              <a:gd name="connsiteX5" fmla="*/ 9650953 w 10630585"/>
              <a:gd name="connsiteY5" fmla="*/ 13538365 h 13715999"/>
              <a:gd name="connsiteX6" fmla="*/ 9595119 w 10630585"/>
              <a:gd name="connsiteY6" fmla="*/ 13709656 h 13715999"/>
              <a:gd name="connsiteX7" fmla="*/ 4795937 w 10630585"/>
              <a:gd name="connsiteY7" fmla="*/ 13713463 h 13715999"/>
              <a:gd name="connsiteX8" fmla="*/ 0 w 10630585"/>
              <a:gd name="connsiteY8" fmla="*/ 13715999 h 13715999"/>
              <a:gd name="connsiteX9" fmla="*/ 0 w 10630585"/>
              <a:gd name="connsiteY9" fmla="*/ 5917893 h 13715999"/>
              <a:gd name="connsiteX10" fmla="*/ 123650 w 10630585"/>
              <a:gd name="connsiteY10" fmla="*/ 5844210 h 13715999"/>
              <a:gd name="connsiteX11" fmla="*/ 2051191 w 10630585"/>
              <a:gd name="connsiteY11" fmla="*/ 2372704 h 13715999"/>
              <a:gd name="connsiteX12" fmla="*/ 2112101 w 10630585"/>
              <a:gd name="connsiteY12" fmla="*/ 935125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30585" h="13715999">
                <a:moveTo>
                  <a:pt x="2118445" y="0"/>
                </a:moveTo>
                <a:lnTo>
                  <a:pt x="6374516" y="0"/>
                </a:lnTo>
                <a:lnTo>
                  <a:pt x="10630585" y="0"/>
                </a:lnTo>
                <a:lnTo>
                  <a:pt x="10630585" y="3339548"/>
                </a:lnTo>
                <a:cubicBezTo>
                  <a:pt x="10630585" y="7062281"/>
                  <a:pt x="10624241" y="7527940"/>
                  <a:pt x="10559524" y="8488441"/>
                </a:cubicBezTo>
                <a:cubicBezTo>
                  <a:pt x="10437705" y="10326968"/>
                  <a:pt x="10126811" y="12055108"/>
                  <a:pt x="9650953" y="13538365"/>
                </a:cubicBezTo>
                <a:lnTo>
                  <a:pt x="9595119" y="13709656"/>
                </a:lnTo>
                <a:lnTo>
                  <a:pt x="4795937" y="13713463"/>
                </a:lnTo>
                <a:lnTo>
                  <a:pt x="0" y="13715999"/>
                </a:lnTo>
                <a:lnTo>
                  <a:pt x="0" y="5917893"/>
                </a:lnTo>
                <a:lnTo>
                  <a:pt x="123650" y="5844210"/>
                </a:lnTo>
                <a:cubicBezTo>
                  <a:pt x="1156579" y="5228829"/>
                  <a:pt x="1851965" y="3976499"/>
                  <a:pt x="2051191" y="2372704"/>
                </a:cubicBezTo>
                <a:cubicBezTo>
                  <a:pt x="2101949" y="1960335"/>
                  <a:pt x="2105756" y="1876593"/>
                  <a:pt x="2112101" y="93512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1744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Content Slide 4 - Blu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E5159369-D745-4696-8937-C2A0AC68A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A2A0-D8D5-4A2E-90CA-7D2DCC5289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EDD034-D946-4BF5-BADA-09CF224D90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33"/>
            <a:ext cx="4897963" cy="6858000"/>
          </a:xfrm>
          <a:custGeom>
            <a:avLst/>
            <a:gdLst>
              <a:gd name="connsiteX0" fmla="*/ 0 w 9793373"/>
              <a:gd name="connsiteY0" fmla="*/ 0 h 13716001"/>
              <a:gd name="connsiteX1" fmla="*/ 950036 w 9793373"/>
              <a:gd name="connsiteY1" fmla="*/ 0 h 13716001"/>
              <a:gd name="connsiteX2" fmla="*/ 1901751 w 9793373"/>
              <a:gd name="connsiteY2" fmla="*/ 0 h 13716001"/>
              <a:gd name="connsiteX3" fmla="*/ 3782340 w 9793373"/>
              <a:gd name="connsiteY3" fmla="*/ 445358 h 13716001"/>
              <a:gd name="connsiteX4" fmla="*/ 7722441 w 9793373"/>
              <a:gd name="connsiteY4" fmla="*/ 1377945 h 13716001"/>
              <a:gd name="connsiteX5" fmla="*/ 9788297 w 9793373"/>
              <a:gd name="connsiteY5" fmla="*/ 1865173 h 13716001"/>
              <a:gd name="connsiteX6" fmla="*/ 9793373 w 9793373"/>
              <a:gd name="connsiteY6" fmla="*/ 7790587 h 13716001"/>
              <a:gd name="connsiteX7" fmla="*/ 9793373 w 9793373"/>
              <a:gd name="connsiteY7" fmla="*/ 13716001 h 13716001"/>
              <a:gd name="connsiteX8" fmla="*/ 4895213 w 9793373"/>
              <a:gd name="connsiteY8" fmla="*/ 13716001 h 13716001"/>
              <a:gd name="connsiteX9" fmla="*/ 0 w 9793373"/>
              <a:gd name="connsiteY9" fmla="*/ 13716001 h 13716001"/>
              <a:gd name="connsiteX10" fmla="*/ 0 w 9793373"/>
              <a:gd name="connsiteY10" fmla="*/ 8044352 h 13716001"/>
              <a:gd name="connsiteX11" fmla="*/ 1875103 w 9793373"/>
              <a:gd name="connsiteY11" fmla="*/ 8044352 h 13716001"/>
              <a:gd name="connsiteX12" fmla="*/ 3753155 w 9793373"/>
              <a:gd name="connsiteY12" fmla="*/ 8044352 h 13716001"/>
              <a:gd name="connsiteX13" fmla="*/ 3753155 w 9793373"/>
              <a:gd name="connsiteY13" fmla="*/ 7977104 h 13716001"/>
              <a:gd name="connsiteX14" fmla="*/ 3753155 w 9793373"/>
              <a:gd name="connsiteY14" fmla="*/ 7911125 h 13716001"/>
              <a:gd name="connsiteX15" fmla="*/ 1877641 w 9793373"/>
              <a:gd name="connsiteY15" fmla="*/ 7434047 h 13716001"/>
              <a:gd name="connsiteX16" fmla="*/ 3397 w 9793373"/>
              <a:gd name="connsiteY16" fmla="*/ 6958237 h 13716001"/>
              <a:gd name="connsiteX17" fmla="*/ 0 w 9793373"/>
              <a:gd name="connsiteY17" fmla="*/ 385377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93373" h="13716001">
                <a:moveTo>
                  <a:pt x="0" y="0"/>
                </a:moveTo>
                <a:lnTo>
                  <a:pt x="950036" y="0"/>
                </a:lnTo>
                <a:lnTo>
                  <a:pt x="1901751" y="0"/>
                </a:lnTo>
                <a:lnTo>
                  <a:pt x="3782340" y="445358"/>
                </a:lnTo>
                <a:cubicBezTo>
                  <a:pt x="4816538" y="690241"/>
                  <a:pt x="6589266" y="1108954"/>
                  <a:pt x="7722441" y="1377945"/>
                </a:cubicBezTo>
                <a:cubicBezTo>
                  <a:pt x="8855616" y="1645667"/>
                  <a:pt x="9784490" y="1865173"/>
                  <a:pt x="9788297" y="1865173"/>
                </a:cubicBezTo>
                <a:cubicBezTo>
                  <a:pt x="9790835" y="1865173"/>
                  <a:pt x="9793373" y="4530975"/>
                  <a:pt x="9793373" y="7790587"/>
                </a:cubicBezTo>
                <a:lnTo>
                  <a:pt x="9793373" y="13716001"/>
                </a:lnTo>
                <a:lnTo>
                  <a:pt x="4895213" y="13716001"/>
                </a:lnTo>
                <a:lnTo>
                  <a:pt x="0" y="13716001"/>
                </a:lnTo>
                <a:lnTo>
                  <a:pt x="0" y="8044352"/>
                </a:lnTo>
                <a:lnTo>
                  <a:pt x="1875103" y="8044352"/>
                </a:lnTo>
                <a:lnTo>
                  <a:pt x="3753155" y="8044352"/>
                </a:lnTo>
                <a:lnTo>
                  <a:pt x="3753155" y="7977104"/>
                </a:lnTo>
                <a:lnTo>
                  <a:pt x="3753155" y="7911125"/>
                </a:lnTo>
                <a:lnTo>
                  <a:pt x="1877641" y="7434047"/>
                </a:lnTo>
                <a:lnTo>
                  <a:pt x="3397" y="6958237"/>
                </a:lnTo>
                <a:lnTo>
                  <a:pt x="0" y="38537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0391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Slide 5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19D68D03-285C-49B1-9FBD-01F039DBA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12CE-A656-435F-B54A-B14B661334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87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in Content Slide 5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97DC4CC9-86AF-4415-86A2-E80A57A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C2793-860E-4C39-8C26-438D233CF4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146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Slide 6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0E3EA9A8-21A1-4093-A1C1-C7F87A71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8412-2307-4EE5-9B76-69D02B4F4D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15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in Content Slide 6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6E4BEABC-85A8-42E8-968D-71A242F8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7A0F1-A3E3-414A-9862-78100E5A7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64448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Slide 7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FC98886C-6C7C-4E31-B2D9-339EC0FC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FB64C-0785-4720-A2B7-CA0FFCAF1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83051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Main Content Slide 7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55543C2B-3966-46D9-968B-877C6B97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AD21-853F-4311-A808-33D610FF6C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585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995008" y="3868739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830522" y="4065373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830522" y="4491578"/>
            <a:ext cx="4333191" cy="16956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kern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399105" y="3872922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7249213" y="4069555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7249213" y="4495760"/>
            <a:ext cx="4333191" cy="1691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kern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972293" y="1960564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Cclik</a:t>
            </a:r>
            <a:r>
              <a:rPr lang="en-US" dirty="0"/>
              <a:t>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07809" y="2157199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807809" y="2583403"/>
            <a:ext cx="4333191" cy="12789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dirty="0" smtClean="0"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6376392" y="1964748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7226499" y="2161381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7226499" y="2587588"/>
            <a:ext cx="4333191" cy="12756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kern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B83CF502-A6A2-464B-A989-9D1127CDFC11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93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in Content Slide 7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0AAF0AE1-C1D6-4D48-9622-BC381A59F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6AB4-2824-496E-A62A-62C465CAD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9882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Main Content Slide 7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39EF96E0-0B02-4847-835B-3D667E4B5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F6625-D928-4AC9-94E3-3A0047778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31719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F5F6FC70-22CD-4DFE-9747-4E68B8F4BC4F}"/>
              </a:ext>
            </a:extLst>
          </p:cNvPr>
          <p:cNvSpPr/>
          <p:nvPr/>
        </p:nvSpPr>
        <p:spPr>
          <a:xfrm flipV="1">
            <a:off x="8535035" y="4782345"/>
            <a:ext cx="2667695" cy="745331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563"/>
              </a:spcAft>
              <a:defRPr/>
            </a:pPr>
            <a:endParaRPr lang="en-US" sz="1031">
              <a:latin typeface="Raleway Light" panose="020B0403030101060003" pitchFamily="34" charset="0"/>
            </a:endParaRP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5E6F0375-3B8A-48B4-BB35-46D40EF89736}"/>
              </a:ext>
            </a:extLst>
          </p:cNvPr>
          <p:cNvSpPr/>
          <p:nvPr/>
        </p:nvSpPr>
        <p:spPr>
          <a:xfrm flipV="1">
            <a:off x="4787560" y="4782345"/>
            <a:ext cx="2668489" cy="74533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563"/>
              </a:spcAft>
              <a:defRPr/>
            </a:pPr>
            <a:endParaRPr lang="en-US" sz="1031">
              <a:latin typeface="Raleway Light" panose="020B0403030101060003" pitchFamily="34" charset="0"/>
            </a:endParaRPr>
          </a:p>
        </p:txBody>
      </p:sp>
      <p:sp>
        <p:nvSpPr>
          <p:cNvPr id="17" name="Round Same Side Corner Rectangle 39">
            <a:extLst>
              <a:ext uri="{FF2B5EF4-FFF2-40B4-BE49-F238E27FC236}">
                <a16:creationId xmlns:a16="http://schemas.microsoft.com/office/drawing/2014/main" id="{40EEF8FC-9DA9-4239-9845-0114F1859A19}"/>
              </a:ext>
            </a:extLst>
          </p:cNvPr>
          <p:cNvSpPr/>
          <p:nvPr/>
        </p:nvSpPr>
        <p:spPr>
          <a:xfrm flipV="1">
            <a:off x="1040879" y="4782345"/>
            <a:ext cx="2668488" cy="745331"/>
          </a:xfrm>
          <a:prstGeom prst="round2SameRect">
            <a:avLst>
              <a:gd name="adj1" fmla="val 1264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563"/>
              </a:spcAft>
              <a:defRPr/>
            </a:pPr>
            <a:endParaRPr lang="en-US" sz="1031">
              <a:latin typeface="Raleway Light" panose="020B0403030101060003" pitchFamily="34" charset="0"/>
            </a:endParaRP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9F6C0CD8-37E0-489D-A29F-84CEA47D5CA1}"/>
              </a:ext>
            </a:extLst>
          </p:cNvPr>
          <p:cNvSpPr/>
          <p:nvPr/>
        </p:nvSpPr>
        <p:spPr>
          <a:xfrm flipV="1">
            <a:off x="1040879" y="4782345"/>
            <a:ext cx="2668488" cy="7453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563"/>
              </a:spcAft>
              <a:defRPr/>
            </a:pPr>
            <a:endParaRPr lang="en-US" sz="1031" dirty="0">
              <a:latin typeface="Raleway Light" panose="020B04030301010600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120778" y="2102520"/>
            <a:ext cx="2509021" cy="2523118"/>
          </a:xfrm>
          <a:prstGeom prst="ellipse">
            <a:avLst/>
          </a:prstGeom>
          <a:ln w="12700">
            <a:noFill/>
          </a:ln>
          <a:effectLst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120778" y="4845474"/>
            <a:ext cx="2447797" cy="619125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40000"/>
              </a:lnSpc>
              <a:spcAft>
                <a:spcPts val="563"/>
              </a:spcAft>
              <a:buFontTx/>
              <a:buNone/>
              <a:defRPr lang="en-US"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867595" y="2102520"/>
            <a:ext cx="2509021" cy="2523118"/>
          </a:xfrm>
          <a:prstGeom prst="ellipse">
            <a:avLst/>
          </a:prstGeom>
          <a:ln w="12700">
            <a:noFill/>
          </a:ln>
          <a:effectLst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4824635" y="4845474"/>
            <a:ext cx="2594941" cy="619125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lnSpc>
                <a:spcPct val="140000"/>
              </a:lnSpc>
              <a:spcAft>
                <a:spcPts val="563"/>
              </a:spcAft>
              <a:buFontTx/>
              <a:buNone/>
              <a:defRPr lang="en-US" sz="1313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614412" y="2102520"/>
            <a:ext cx="2509021" cy="2523118"/>
          </a:xfrm>
          <a:prstGeom prst="ellipse">
            <a:avLst/>
          </a:prstGeom>
          <a:ln w="12700">
            <a:noFill/>
          </a:ln>
          <a:effectLst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571452" y="4845474"/>
            <a:ext cx="2594941" cy="619125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lnSpc>
                <a:spcPct val="140000"/>
              </a:lnSpc>
              <a:spcAft>
                <a:spcPts val="563"/>
              </a:spcAft>
              <a:buFontTx/>
              <a:buNone/>
              <a:defRPr lang="en-US" sz="1313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82D00185-0FB3-4A2C-8868-AD0F0D627F4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67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355C008-0338-4A53-98A0-88635F730E46}"/>
              </a:ext>
            </a:extLst>
          </p:cNvPr>
          <p:cNvSpPr/>
          <p:nvPr/>
        </p:nvSpPr>
        <p:spPr>
          <a:xfrm flipV="1">
            <a:off x="8535035" y="4782345"/>
            <a:ext cx="2667695" cy="745331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563"/>
              </a:spcAft>
              <a:defRPr/>
            </a:pPr>
            <a:endParaRPr lang="en-US" sz="1031">
              <a:latin typeface="Raleway Light" panose="020B0403030101060003" pitchFamily="34" charset="0"/>
            </a:endParaRP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49C7368C-E4F9-4C2D-8F71-E4595D65CD7B}"/>
              </a:ext>
            </a:extLst>
          </p:cNvPr>
          <p:cNvSpPr/>
          <p:nvPr/>
        </p:nvSpPr>
        <p:spPr>
          <a:xfrm flipV="1">
            <a:off x="4787560" y="4782345"/>
            <a:ext cx="2668489" cy="74533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563"/>
              </a:spcAft>
              <a:defRPr/>
            </a:pPr>
            <a:endParaRPr lang="en-US" sz="1031">
              <a:latin typeface="Raleway Light" panose="020B0403030101060003" pitchFamily="34" charset="0"/>
            </a:endParaRPr>
          </a:p>
        </p:txBody>
      </p:sp>
      <p:sp>
        <p:nvSpPr>
          <p:cNvPr id="17" name="Round Same Side Corner Rectangle 39">
            <a:extLst>
              <a:ext uri="{FF2B5EF4-FFF2-40B4-BE49-F238E27FC236}">
                <a16:creationId xmlns:a16="http://schemas.microsoft.com/office/drawing/2014/main" id="{1EB63F07-05D3-42BC-97C5-EB4CD64CA6AF}"/>
              </a:ext>
            </a:extLst>
          </p:cNvPr>
          <p:cNvSpPr/>
          <p:nvPr/>
        </p:nvSpPr>
        <p:spPr>
          <a:xfrm flipV="1">
            <a:off x="1040879" y="4782345"/>
            <a:ext cx="2668488" cy="745331"/>
          </a:xfrm>
          <a:prstGeom prst="round2SameRect">
            <a:avLst>
              <a:gd name="adj1" fmla="val 12647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563"/>
              </a:spcAft>
              <a:defRPr/>
            </a:pPr>
            <a:endParaRPr lang="en-US" sz="1031">
              <a:latin typeface="Raleway Light" panose="020B0403030101060003" pitchFamily="34" charset="0"/>
            </a:endParaRP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777E6EC0-0BFF-4493-A5D8-9665E7D0B38E}"/>
              </a:ext>
            </a:extLst>
          </p:cNvPr>
          <p:cNvSpPr/>
          <p:nvPr/>
        </p:nvSpPr>
        <p:spPr>
          <a:xfrm flipV="1">
            <a:off x="1040879" y="4782345"/>
            <a:ext cx="2668488" cy="74533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563"/>
              </a:spcAft>
              <a:defRPr/>
            </a:pPr>
            <a:endParaRPr lang="en-US" sz="1031" dirty="0">
              <a:latin typeface="Raleway Light" panose="020B0403030101060003" pitchFamily="34" charset="0"/>
            </a:endParaRPr>
          </a:p>
        </p:txBody>
      </p:sp>
      <p:pic>
        <p:nvPicPr>
          <p:cNvPr id="19" name="Picture 10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811815BF-7256-4E52-B99B-76D3D7D9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120778" y="2102520"/>
            <a:ext cx="2509021" cy="2523118"/>
          </a:xfrm>
          <a:prstGeom prst="ellipse">
            <a:avLst/>
          </a:prstGeom>
          <a:ln w="12700">
            <a:noFill/>
          </a:ln>
          <a:effectLst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120778" y="4845474"/>
            <a:ext cx="2447797" cy="619125"/>
          </a:xfrm>
          <a:prstGeom prst="rect">
            <a:avLst/>
          </a:prstGeom>
          <a:solidFill>
            <a:schemeClr val="accent1"/>
          </a:solidFill>
        </p:spPr>
        <p:txBody>
          <a:bodyPr anchor="ctr" anchorCtr="0">
            <a:noAutofit/>
          </a:bodyPr>
          <a:lstStyle>
            <a:lvl1pPr marL="0" indent="0" algn="ctr">
              <a:lnSpc>
                <a:spcPct val="140000"/>
              </a:lnSpc>
              <a:spcAft>
                <a:spcPts val="563"/>
              </a:spcAft>
              <a:buFontTx/>
              <a:buNone/>
              <a:defRPr lang="en-US"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867595" y="2102520"/>
            <a:ext cx="2509021" cy="2523118"/>
          </a:xfrm>
          <a:prstGeom prst="ellipse">
            <a:avLst/>
          </a:prstGeom>
          <a:ln w="12700">
            <a:noFill/>
          </a:ln>
          <a:effectLst/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4824635" y="4845474"/>
            <a:ext cx="2594941" cy="619125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lnSpc>
                <a:spcPct val="140000"/>
              </a:lnSpc>
              <a:spcAft>
                <a:spcPts val="563"/>
              </a:spcAft>
              <a:buFontTx/>
              <a:buNone/>
              <a:defRPr lang="en-US" sz="1313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8614412" y="2102520"/>
            <a:ext cx="2509021" cy="2523118"/>
          </a:xfrm>
          <a:prstGeom prst="ellipse">
            <a:avLst/>
          </a:prstGeom>
          <a:ln w="12700">
            <a:noFill/>
          </a:ln>
          <a:effectLst/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571452" y="4845474"/>
            <a:ext cx="2594941" cy="619125"/>
          </a:xfrm>
          <a:prstGeom prst="rect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lnSpc>
                <a:spcPct val="140000"/>
              </a:lnSpc>
              <a:spcAft>
                <a:spcPts val="563"/>
              </a:spcAft>
              <a:buFontTx/>
              <a:buNone/>
              <a:defRPr lang="en-US" sz="1313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A51B7B6-6A32-4C87-82B1-E6211451426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7187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9">
            <a:extLst>
              <a:ext uri="{FF2B5EF4-FFF2-40B4-BE49-F238E27FC236}">
                <a16:creationId xmlns:a16="http://schemas.microsoft.com/office/drawing/2014/main" id="{ECD5B237-1ED6-4786-9E7D-301BDF53C1F8}"/>
              </a:ext>
            </a:extLst>
          </p:cNvPr>
          <p:cNvSpPr/>
          <p:nvPr/>
        </p:nvSpPr>
        <p:spPr>
          <a:xfrm>
            <a:off x="1071842" y="4192588"/>
            <a:ext cx="3109929" cy="71516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74">
              <a:solidFill>
                <a:schemeClr val="accent5"/>
              </a:solidFill>
              <a:latin typeface="Raleway Light" panose="020B0403030101060003" pitchFamily="34" charset="0"/>
            </a:endParaRP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AEC16885-C8B3-4261-8BCF-0D6CC7C6B58F}"/>
              </a:ext>
            </a:extLst>
          </p:cNvPr>
          <p:cNvSpPr/>
          <p:nvPr/>
        </p:nvSpPr>
        <p:spPr>
          <a:xfrm>
            <a:off x="8076923" y="4192588"/>
            <a:ext cx="3110723" cy="71516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74">
              <a:solidFill>
                <a:schemeClr val="accent5"/>
              </a:solidFill>
              <a:latin typeface="Raleway Light" panose="020B0403030101060003" pitchFamily="34" charset="0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76FDBD1F-2349-4088-927D-E0B4EF6135C9}"/>
              </a:ext>
            </a:extLst>
          </p:cNvPr>
          <p:cNvSpPr/>
          <p:nvPr/>
        </p:nvSpPr>
        <p:spPr>
          <a:xfrm>
            <a:off x="4574780" y="4192588"/>
            <a:ext cx="3109929" cy="71516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74">
              <a:solidFill>
                <a:schemeClr val="accent5"/>
              </a:solidFill>
              <a:latin typeface="Raleway Light" panose="020B04030301010600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0" y="2117851"/>
            <a:ext cx="12192000" cy="1880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2pPr marL="428633" indent="0">
              <a:lnSpc>
                <a:spcPct val="150000"/>
              </a:lnSpc>
              <a:buFontTx/>
              <a:buNone/>
              <a:defRPr lang="en-US" sz="1875" b="0" i="0" smtClean="0">
                <a:effectLst/>
              </a:defRPr>
            </a:lvl2pPr>
          </a:lstStyle>
          <a:p>
            <a:pPr lvl="1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20"/>
          </p:nvPr>
        </p:nvSpPr>
        <p:spPr>
          <a:xfrm>
            <a:off x="1071733" y="4986552"/>
            <a:ext cx="3075899" cy="10427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tabLst/>
              <a:defRPr lang="en-US" sz="1031" smtClean="0"/>
            </a:lvl1pPr>
            <a:lvl2pPr marL="0" indent="428633">
              <a:buFontTx/>
              <a:buNone/>
              <a:tabLst/>
              <a:defRPr lang="en-US" sz="1313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1"/>
          </p:nvPr>
        </p:nvSpPr>
        <p:spPr>
          <a:xfrm>
            <a:off x="4574495" y="4986552"/>
            <a:ext cx="3075899" cy="10427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031" smtClean="0"/>
            </a:lvl1pPr>
            <a:lvl2pPr>
              <a:buFontTx/>
              <a:buNone/>
              <a:defRPr lang="en-US" sz="1313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22"/>
          </p:nvPr>
        </p:nvSpPr>
        <p:spPr>
          <a:xfrm>
            <a:off x="8062965" y="4986552"/>
            <a:ext cx="3075899" cy="10427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031" smtClean="0"/>
            </a:lvl1pPr>
            <a:lvl2pPr>
              <a:buFontTx/>
              <a:buNone/>
              <a:defRPr lang="en-US" sz="1313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4D77EBB-221E-4E63-9362-829B3DE71BA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19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9">
            <a:extLst>
              <a:ext uri="{FF2B5EF4-FFF2-40B4-BE49-F238E27FC236}">
                <a16:creationId xmlns:a16="http://schemas.microsoft.com/office/drawing/2014/main" id="{54F3E0F7-61EF-47B3-9658-2B0C08C4F5B8}"/>
              </a:ext>
            </a:extLst>
          </p:cNvPr>
          <p:cNvSpPr/>
          <p:nvPr/>
        </p:nvSpPr>
        <p:spPr>
          <a:xfrm>
            <a:off x="1071842" y="4192588"/>
            <a:ext cx="3109929" cy="71516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74">
              <a:solidFill>
                <a:schemeClr val="accent5"/>
              </a:solidFill>
              <a:latin typeface="Raleway Light" panose="020B0403030101060003" pitchFamily="34" charset="0"/>
            </a:endParaRP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47ADE4F0-0BE0-4A0C-86F4-4C587406BCCD}"/>
              </a:ext>
            </a:extLst>
          </p:cNvPr>
          <p:cNvSpPr/>
          <p:nvPr/>
        </p:nvSpPr>
        <p:spPr>
          <a:xfrm>
            <a:off x="8076923" y="4192588"/>
            <a:ext cx="3110723" cy="71516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74">
              <a:solidFill>
                <a:schemeClr val="accent5"/>
              </a:solidFill>
              <a:latin typeface="Raleway Light" panose="020B0403030101060003" pitchFamily="34" charset="0"/>
            </a:endParaRPr>
          </a:p>
        </p:txBody>
      </p:sp>
      <p:sp>
        <p:nvSpPr>
          <p:cNvPr id="9" name="Rounded Rectangle 17">
            <a:extLst>
              <a:ext uri="{FF2B5EF4-FFF2-40B4-BE49-F238E27FC236}">
                <a16:creationId xmlns:a16="http://schemas.microsoft.com/office/drawing/2014/main" id="{9395F69D-53DE-4889-B778-FF5946AF02F8}"/>
              </a:ext>
            </a:extLst>
          </p:cNvPr>
          <p:cNvSpPr/>
          <p:nvPr/>
        </p:nvSpPr>
        <p:spPr>
          <a:xfrm>
            <a:off x="4574780" y="4192588"/>
            <a:ext cx="3109929" cy="715169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74">
              <a:solidFill>
                <a:schemeClr val="accent5"/>
              </a:solidFill>
              <a:latin typeface="Raleway Light" panose="020B0403030101060003" pitchFamily="34" charset="0"/>
            </a:endParaRPr>
          </a:p>
        </p:txBody>
      </p:sp>
      <p:pic>
        <p:nvPicPr>
          <p:cNvPr id="10" name="Picture 9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2E9DC1C0-DDB1-416D-B698-C83999205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0" y="2117851"/>
            <a:ext cx="12192000" cy="1880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2pPr marL="428633" indent="0">
              <a:lnSpc>
                <a:spcPct val="150000"/>
              </a:lnSpc>
              <a:buFontTx/>
              <a:buNone/>
              <a:defRPr lang="en-US" sz="1875" b="0" i="0" smtClean="0">
                <a:effectLst/>
              </a:defRPr>
            </a:lvl2pPr>
          </a:lstStyle>
          <a:p>
            <a:pPr lvl="1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idx="20"/>
          </p:nvPr>
        </p:nvSpPr>
        <p:spPr>
          <a:xfrm>
            <a:off x="1071733" y="4986552"/>
            <a:ext cx="3075899" cy="10427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tabLst/>
              <a:defRPr lang="en-US" sz="1031" smtClean="0"/>
            </a:lvl1pPr>
            <a:lvl2pPr marL="0" indent="428633">
              <a:buFontTx/>
              <a:buNone/>
              <a:tabLst/>
              <a:defRPr lang="en-US" sz="1313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1"/>
          </p:nvPr>
        </p:nvSpPr>
        <p:spPr>
          <a:xfrm>
            <a:off x="4574495" y="4986552"/>
            <a:ext cx="3075899" cy="10427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031" smtClean="0"/>
            </a:lvl1pPr>
            <a:lvl2pPr>
              <a:buFontTx/>
              <a:buNone/>
              <a:defRPr lang="en-US" sz="1313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22"/>
          </p:nvPr>
        </p:nvSpPr>
        <p:spPr>
          <a:xfrm>
            <a:off x="8062965" y="4986552"/>
            <a:ext cx="3075899" cy="10427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031" smtClean="0"/>
            </a:lvl1pPr>
            <a:lvl2pPr>
              <a:buFontTx/>
              <a:buNone/>
              <a:defRPr lang="en-US" sz="1313" smtClean="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438E5A1-F4A4-4BC9-A223-DD6690E2B007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39724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8"/>
          </a:xfrm>
        </p:spPr>
        <p:txBody>
          <a:bodyPr anchor="b">
            <a:normAutofit/>
          </a:bodyPr>
          <a:lstStyle>
            <a:lvl1pPr>
              <a:defRPr sz="4689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accent5"/>
                </a:solidFill>
              </a:defRPr>
            </a:lvl1pPr>
            <a:lvl2pPr marL="428633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64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ECA5983-1DF6-4DF5-B011-689414148F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/>
              <a:t>Proprietary information of Ingram Micro Inc. — Do not distribute or duplicate without Ingram Micro's express written permission.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2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8"/>
          </a:xfrm>
        </p:spPr>
        <p:txBody>
          <a:bodyPr anchor="b">
            <a:normAutofit/>
          </a:bodyPr>
          <a:lstStyle>
            <a:lvl1pPr>
              <a:defRPr sz="468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</a:defRPr>
            </a:lvl1pPr>
            <a:lvl2pPr marL="428633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64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5ECCDE-C273-4F70-902B-4EA4A2BE61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Proprietary information of Ingram Micro Inc. — Do not distribute or duplicate without Ingram Micro's express written permission.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49773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Divi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1ADE4933-BC60-4C7D-8058-DFEFC27D0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8"/>
          </a:xfrm>
        </p:spPr>
        <p:txBody>
          <a:bodyPr anchor="b">
            <a:normAutofit/>
          </a:bodyPr>
          <a:lstStyle>
            <a:lvl1pPr>
              <a:defRPr sz="4689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</a:defRPr>
            </a:lvl1pPr>
            <a:lvl2pPr marL="428633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64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8706-5C75-4430-9936-B33627FAC3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Proprietary information of Ingram Micro Inc. — Do not distribute or duplicate without Ingram Micro's express written permission.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17599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4B528B5-CBBA-4132-BE1F-ADDAF1E329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972295" y="3415721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807809" y="3612355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807809" y="4038559"/>
            <a:ext cx="4333191" cy="8626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kern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376392" y="3429974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7226499" y="3626606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7226499" y="4052813"/>
            <a:ext cx="4333191" cy="8626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kern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972293" y="1960564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1807809" y="2157199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807809" y="2583401"/>
            <a:ext cx="4333191" cy="7960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dirty="0" smtClean="0"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6376392" y="1964748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7226499" y="2161381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30"/>
          </p:nvPr>
        </p:nvSpPr>
        <p:spPr>
          <a:xfrm>
            <a:off x="7226499" y="2587587"/>
            <a:ext cx="4333191" cy="841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kern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972295" y="4901872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1807809" y="5098505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33"/>
          </p:nvPr>
        </p:nvSpPr>
        <p:spPr>
          <a:xfrm>
            <a:off x="1807809" y="5524710"/>
            <a:ext cx="4333191" cy="8626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kern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6376392" y="4916124"/>
            <a:ext cx="812800" cy="114314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6376" b="0" i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7226499" y="5112758"/>
            <a:ext cx="4333191" cy="4572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lang="en-US" sz="1500" dirty="0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6"/>
          </p:nvPr>
        </p:nvSpPr>
        <p:spPr>
          <a:xfrm>
            <a:off x="7226499" y="5538963"/>
            <a:ext cx="4333191" cy="86263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buFontTx/>
              <a:buNone/>
              <a:defRPr lang="en-US" sz="1125" kern="1200" dirty="0">
                <a:solidFill>
                  <a:schemeClr val="tx1"/>
                </a:solidFill>
                <a:latin typeface="Arial" panose="020B0604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2FF92CFE-3759-49C3-ACFE-569D68DEAF86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6665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Box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2" y="0"/>
            <a:ext cx="613886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2pPr marL="428633" indent="0">
              <a:lnSpc>
                <a:spcPct val="150000"/>
              </a:lnSpc>
              <a:buFontTx/>
              <a:buNone/>
              <a:defRPr lang="en-US" b="0" i="0" smtClean="0">
                <a:effectLst/>
              </a:defRPr>
            </a:lvl2pPr>
          </a:lstStyle>
          <a:p>
            <a:pPr lvl="1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152" y="365126"/>
            <a:ext cx="510664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7152" y="1825625"/>
            <a:ext cx="510664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85021C8-2438-4AA8-A4E6-61C06AEFBE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79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2"/>
            <a:ext cx="5157787" cy="82391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33" indent="0">
              <a:buNone/>
              <a:defRPr sz="1875" b="1"/>
            </a:lvl2pPr>
            <a:lvl3pPr marL="857264" indent="0">
              <a:buNone/>
              <a:defRPr sz="1688" b="1"/>
            </a:lvl3pPr>
            <a:lvl4pPr marL="1285896" indent="0">
              <a:buNone/>
              <a:defRPr sz="1500" b="1"/>
            </a:lvl4pPr>
            <a:lvl5pPr marL="1714529" indent="0">
              <a:buNone/>
              <a:defRPr sz="1500" b="1"/>
            </a:lvl5pPr>
            <a:lvl6pPr marL="2143160" indent="0">
              <a:buNone/>
              <a:defRPr sz="1500" b="1"/>
            </a:lvl6pPr>
            <a:lvl7pPr marL="2571793" indent="0">
              <a:buNone/>
              <a:defRPr sz="1500" b="1"/>
            </a:lvl7pPr>
            <a:lvl8pPr marL="3000425" indent="0">
              <a:buNone/>
              <a:defRPr sz="1500" b="1"/>
            </a:lvl8pPr>
            <a:lvl9pPr marL="3429056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2"/>
          </p:nvPr>
        </p:nvSpPr>
        <p:spPr>
          <a:xfrm>
            <a:off x="6194425" y="1690689"/>
            <a:ext cx="5160963" cy="449897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FBD2BD-48E8-4D74-B6A2-5B53D8511F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04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Content Style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4B66D54B-3FAB-4397-8059-151C5E530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739053" y="2"/>
            <a:ext cx="11449449" cy="3475556"/>
          </a:xfrm>
          <a:custGeom>
            <a:avLst/>
            <a:gdLst>
              <a:gd name="connsiteX0" fmla="*/ 20527502 w 23156734"/>
              <a:gd name="connsiteY0" fmla="*/ 1 h 7243717"/>
              <a:gd name="connsiteX1" fmla="*/ 23156734 w 23156734"/>
              <a:gd name="connsiteY1" fmla="*/ 1 h 7243717"/>
              <a:gd name="connsiteX2" fmla="*/ 18307774 w 23156734"/>
              <a:gd name="connsiteY2" fmla="*/ 5061660 h 7243717"/>
              <a:gd name="connsiteX3" fmla="*/ 16965560 w 23156734"/>
              <a:gd name="connsiteY3" fmla="*/ 5090466 h 7243717"/>
              <a:gd name="connsiteX4" fmla="*/ 16965558 w 23156734"/>
              <a:gd name="connsiteY4" fmla="*/ 5090466 h 7243717"/>
              <a:gd name="connsiteX5" fmla="*/ 16936756 w 23156734"/>
              <a:gd name="connsiteY5" fmla="*/ 3748253 h 7243717"/>
              <a:gd name="connsiteX6" fmla="*/ 17554920 w 23156734"/>
              <a:gd name="connsiteY6" fmla="*/ 0 h 7243717"/>
              <a:gd name="connsiteX7" fmla="*/ 20184150 w 23156734"/>
              <a:gd name="connsiteY7" fmla="*/ 0 h 7243717"/>
              <a:gd name="connsiteX8" fmla="*/ 13866154 w 23156734"/>
              <a:gd name="connsiteY8" fmla="*/ 6595135 h 7243717"/>
              <a:gd name="connsiteX9" fmla="*/ 12523942 w 23156734"/>
              <a:gd name="connsiteY9" fmla="*/ 6623943 h 7243717"/>
              <a:gd name="connsiteX10" fmla="*/ 12523944 w 23156734"/>
              <a:gd name="connsiteY10" fmla="*/ 6623940 h 7243717"/>
              <a:gd name="connsiteX11" fmla="*/ 12495138 w 23156734"/>
              <a:gd name="connsiteY11" fmla="*/ 5281728 h 7243717"/>
              <a:gd name="connsiteX12" fmla="*/ 2692019 w 23156734"/>
              <a:gd name="connsiteY12" fmla="*/ 0 h 7243717"/>
              <a:gd name="connsiteX13" fmla="*/ 5321250 w 23156734"/>
              <a:gd name="connsiteY13" fmla="*/ 0 h 7243717"/>
              <a:gd name="connsiteX14" fmla="*/ 1696402 w 23156734"/>
              <a:gd name="connsiteY14" fmla="*/ 3783853 h 7243717"/>
              <a:gd name="connsiteX15" fmla="*/ 354188 w 23156734"/>
              <a:gd name="connsiteY15" fmla="*/ 3812661 h 7243717"/>
              <a:gd name="connsiteX16" fmla="*/ 354190 w 23156734"/>
              <a:gd name="connsiteY16" fmla="*/ 3812658 h 7243717"/>
              <a:gd name="connsiteX17" fmla="*/ 325383 w 23156734"/>
              <a:gd name="connsiteY17" fmla="*/ 2470447 h 7243717"/>
              <a:gd name="connsiteX18" fmla="*/ 14582342 w 23156734"/>
              <a:gd name="connsiteY18" fmla="*/ 0 h 7243717"/>
              <a:gd name="connsiteX19" fmla="*/ 17211576 w 23156734"/>
              <a:gd name="connsiteY19" fmla="*/ 1 h 7243717"/>
              <a:gd name="connsiteX20" fmla="*/ 13394390 w 23156734"/>
              <a:gd name="connsiteY20" fmla="*/ 3984627 h 7243717"/>
              <a:gd name="connsiteX21" fmla="*/ 12052175 w 23156734"/>
              <a:gd name="connsiteY21" fmla="*/ 4013432 h 7243717"/>
              <a:gd name="connsiteX22" fmla="*/ 12052177 w 23156734"/>
              <a:gd name="connsiteY22" fmla="*/ 4013431 h 7243717"/>
              <a:gd name="connsiteX23" fmla="*/ 12023371 w 23156734"/>
              <a:gd name="connsiteY23" fmla="*/ 2671218 h 7243717"/>
              <a:gd name="connsiteX24" fmla="*/ 11609758 w 23156734"/>
              <a:gd name="connsiteY24" fmla="*/ 0 h 7243717"/>
              <a:gd name="connsiteX25" fmla="*/ 14238990 w 23156734"/>
              <a:gd name="connsiteY25" fmla="*/ 0 h 7243717"/>
              <a:gd name="connsiteX26" fmla="*/ 8973675 w 23156734"/>
              <a:gd name="connsiteY26" fmla="*/ 5496279 h 7243717"/>
              <a:gd name="connsiteX27" fmla="*/ 7631462 w 23156734"/>
              <a:gd name="connsiteY27" fmla="*/ 5525084 h 7243717"/>
              <a:gd name="connsiteX28" fmla="*/ 7602657 w 23156734"/>
              <a:gd name="connsiteY28" fmla="*/ 4182873 h 7243717"/>
              <a:gd name="connsiteX29" fmla="*/ 8637179 w 23156734"/>
              <a:gd name="connsiteY29" fmla="*/ 0 h 7243717"/>
              <a:gd name="connsiteX30" fmla="*/ 11266411 w 23156734"/>
              <a:gd name="connsiteY30" fmla="*/ 1 h 7243717"/>
              <a:gd name="connsiteX31" fmla="*/ 4956799 w 23156734"/>
              <a:gd name="connsiteY31" fmla="*/ 6586386 h 7243717"/>
              <a:gd name="connsiteX32" fmla="*/ 3614585 w 23156734"/>
              <a:gd name="connsiteY32" fmla="*/ 6615194 h 7243717"/>
              <a:gd name="connsiteX33" fmla="*/ 3614588 w 23156734"/>
              <a:gd name="connsiteY33" fmla="*/ 6615190 h 7243717"/>
              <a:gd name="connsiteX34" fmla="*/ 3585781 w 23156734"/>
              <a:gd name="connsiteY34" fmla="*/ 5272980 h 7243717"/>
              <a:gd name="connsiteX35" fmla="*/ 5664597 w 23156734"/>
              <a:gd name="connsiteY35" fmla="*/ 0 h 7243717"/>
              <a:gd name="connsiteX36" fmla="*/ 8293829 w 23156734"/>
              <a:gd name="connsiteY36" fmla="*/ 1 h 7243717"/>
              <a:gd name="connsiteX37" fmla="*/ 1634817 w 23156734"/>
              <a:gd name="connsiteY37" fmla="*/ 6951112 h 7243717"/>
              <a:gd name="connsiteX38" fmla="*/ 292602 w 23156734"/>
              <a:gd name="connsiteY38" fmla="*/ 6979920 h 7243717"/>
              <a:gd name="connsiteX39" fmla="*/ 292605 w 23156734"/>
              <a:gd name="connsiteY39" fmla="*/ 6979917 h 7243717"/>
              <a:gd name="connsiteX40" fmla="*/ 263798 w 23156734"/>
              <a:gd name="connsiteY40" fmla="*/ 5637706 h 7243717"/>
              <a:gd name="connsiteX0" fmla="*/ 20527502 w 23156734"/>
              <a:gd name="connsiteY0" fmla="*/ 1 h 7243717"/>
              <a:gd name="connsiteX1" fmla="*/ 23156734 w 23156734"/>
              <a:gd name="connsiteY1" fmla="*/ 1 h 7243717"/>
              <a:gd name="connsiteX2" fmla="*/ 18307774 w 23156734"/>
              <a:gd name="connsiteY2" fmla="*/ 5061660 h 7243717"/>
              <a:gd name="connsiteX3" fmla="*/ 16965560 w 23156734"/>
              <a:gd name="connsiteY3" fmla="*/ 5090466 h 7243717"/>
              <a:gd name="connsiteX4" fmla="*/ 16965558 w 23156734"/>
              <a:gd name="connsiteY4" fmla="*/ 5090466 h 7243717"/>
              <a:gd name="connsiteX5" fmla="*/ 16936756 w 23156734"/>
              <a:gd name="connsiteY5" fmla="*/ 3748253 h 7243717"/>
              <a:gd name="connsiteX6" fmla="*/ 20527502 w 23156734"/>
              <a:gd name="connsiteY6" fmla="*/ 1 h 7243717"/>
              <a:gd name="connsiteX7" fmla="*/ 17554920 w 23156734"/>
              <a:gd name="connsiteY7" fmla="*/ 0 h 7243717"/>
              <a:gd name="connsiteX8" fmla="*/ 20184150 w 23156734"/>
              <a:gd name="connsiteY8" fmla="*/ 0 h 7243717"/>
              <a:gd name="connsiteX9" fmla="*/ 13866154 w 23156734"/>
              <a:gd name="connsiteY9" fmla="*/ 6595135 h 7243717"/>
              <a:gd name="connsiteX10" fmla="*/ 12523942 w 23156734"/>
              <a:gd name="connsiteY10" fmla="*/ 6623943 h 7243717"/>
              <a:gd name="connsiteX11" fmla="*/ 12523944 w 23156734"/>
              <a:gd name="connsiteY11" fmla="*/ 6623940 h 7243717"/>
              <a:gd name="connsiteX12" fmla="*/ 12495138 w 23156734"/>
              <a:gd name="connsiteY12" fmla="*/ 5281728 h 7243717"/>
              <a:gd name="connsiteX13" fmla="*/ 17554920 w 23156734"/>
              <a:gd name="connsiteY13" fmla="*/ 0 h 7243717"/>
              <a:gd name="connsiteX14" fmla="*/ 2692019 w 23156734"/>
              <a:gd name="connsiteY14" fmla="*/ 0 h 7243717"/>
              <a:gd name="connsiteX15" fmla="*/ 5321250 w 23156734"/>
              <a:gd name="connsiteY15" fmla="*/ 0 h 7243717"/>
              <a:gd name="connsiteX16" fmla="*/ 1696402 w 23156734"/>
              <a:gd name="connsiteY16" fmla="*/ 3783853 h 7243717"/>
              <a:gd name="connsiteX17" fmla="*/ 354188 w 23156734"/>
              <a:gd name="connsiteY17" fmla="*/ 3812661 h 7243717"/>
              <a:gd name="connsiteX18" fmla="*/ 325383 w 23156734"/>
              <a:gd name="connsiteY18" fmla="*/ 2470447 h 7243717"/>
              <a:gd name="connsiteX19" fmla="*/ 2692019 w 23156734"/>
              <a:gd name="connsiteY19" fmla="*/ 0 h 7243717"/>
              <a:gd name="connsiteX20" fmla="*/ 14582342 w 23156734"/>
              <a:gd name="connsiteY20" fmla="*/ 0 h 7243717"/>
              <a:gd name="connsiteX21" fmla="*/ 17211576 w 23156734"/>
              <a:gd name="connsiteY21" fmla="*/ 1 h 7243717"/>
              <a:gd name="connsiteX22" fmla="*/ 13394390 w 23156734"/>
              <a:gd name="connsiteY22" fmla="*/ 3984627 h 7243717"/>
              <a:gd name="connsiteX23" fmla="*/ 12052175 w 23156734"/>
              <a:gd name="connsiteY23" fmla="*/ 4013432 h 7243717"/>
              <a:gd name="connsiteX24" fmla="*/ 12052177 w 23156734"/>
              <a:gd name="connsiteY24" fmla="*/ 4013431 h 7243717"/>
              <a:gd name="connsiteX25" fmla="*/ 12023371 w 23156734"/>
              <a:gd name="connsiteY25" fmla="*/ 2671218 h 7243717"/>
              <a:gd name="connsiteX26" fmla="*/ 14582342 w 23156734"/>
              <a:gd name="connsiteY26" fmla="*/ 0 h 7243717"/>
              <a:gd name="connsiteX27" fmla="*/ 11609758 w 23156734"/>
              <a:gd name="connsiteY27" fmla="*/ 0 h 7243717"/>
              <a:gd name="connsiteX28" fmla="*/ 14238990 w 23156734"/>
              <a:gd name="connsiteY28" fmla="*/ 0 h 7243717"/>
              <a:gd name="connsiteX29" fmla="*/ 8973675 w 23156734"/>
              <a:gd name="connsiteY29" fmla="*/ 5496279 h 7243717"/>
              <a:gd name="connsiteX30" fmla="*/ 7631462 w 23156734"/>
              <a:gd name="connsiteY30" fmla="*/ 5525084 h 7243717"/>
              <a:gd name="connsiteX31" fmla="*/ 7602657 w 23156734"/>
              <a:gd name="connsiteY31" fmla="*/ 4182873 h 7243717"/>
              <a:gd name="connsiteX32" fmla="*/ 11609758 w 23156734"/>
              <a:gd name="connsiteY32" fmla="*/ 0 h 7243717"/>
              <a:gd name="connsiteX33" fmla="*/ 8637179 w 23156734"/>
              <a:gd name="connsiteY33" fmla="*/ 0 h 7243717"/>
              <a:gd name="connsiteX34" fmla="*/ 11266411 w 23156734"/>
              <a:gd name="connsiteY34" fmla="*/ 1 h 7243717"/>
              <a:gd name="connsiteX35" fmla="*/ 4956799 w 23156734"/>
              <a:gd name="connsiteY35" fmla="*/ 6586386 h 7243717"/>
              <a:gd name="connsiteX36" fmla="*/ 3614585 w 23156734"/>
              <a:gd name="connsiteY36" fmla="*/ 6615194 h 7243717"/>
              <a:gd name="connsiteX37" fmla="*/ 3614588 w 23156734"/>
              <a:gd name="connsiteY37" fmla="*/ 6615190 h 7243717"/>
              <a:gd name="connsiteX38" fmla="*/ 3585781 w 23156734"/>
              <a:gd name="connsiteY38" fmla="*/ 5272980 h 7243717"/>
              <a:gd name="connsiteX39" fmla="*/ 8637179 w 23156734"/>
              <a:gd name="connsiteY39" fmla="*/ 0 h 7243717"/>
              <a:gd name="connsiteX40" fmla="*/ 5664597 w 23156734"/>
              <a:gd name="connsiteY40" fmla="*/ 0 h 7243717"/>
              <a:gd name="connsiteX41" fmla="*/ 8293829 w 23156734"/>
              <a:gd name="connsiteY41" fmla="*/ 1 h 7243717"/>
              <a:gd name="connsiteX42" fmla="*/ 1634817 w 23156734"/>
              <a:gd name="connsiteY42" fmla="*/ 6951112 h 7243717"/>
              <a:gd name="connsiteX43" fmla="*/ 292602 w 23156734"/>
              <a:gd name="connsiteY43" fmla="*/ 6979920 h 7243717"/>
              <a:gd name="connsiteX44" fmla="*/ 292605 w 23156734"/>
              <a:gd name="connsiteY44" fmla="*/ 6979917 h 7243717"/>
              <a:gd name="connsiteX45" fmla="*/ 263798 w 23156734"/>
              <a:gd name="connsiteY45" fmla="*/ 5637706 h 7243717"/>
              <a:gd name="connsiteX46" fmla="*/ 5664597 w 23156734"/>
              <a:gd name="connsiteY46" fmla="*/ 0 h 7243717"/>
              <a:gd name="connsiteX0" fmla="*/ 20527502 w 23156734"/>
              <a:gd name="connsiteY0" fmla="*/ 1 h 7243717"/>
              <a:gd name="connsiteX1" fmla="*/ 23156734 w 23156734"/>
              <a:gd name="connsiteY1" fmla="*/ 1 h 7243717"/>
              <a:gd name="connsiteX2" fmla="*/ 18307774 w 23156734"/>
              <a:gd name="connsiteY2" fmla="*/ 5061660 h 7243717"/>
              <a:gd name="connsiteX3" fmla="*/ 16965560 w 23156734"/>
              <a:gd name="connsiteY3" fmla="*/ 5090466 h 7243717"/>
              <a:gd name="connsiteX4" fmla="*/ 16965558 w 23156734"/>
              <a:gd name="connsiteY4" fmla="*/ 5090466 h 7243717"/>
              <a:gd name="connsiteX5" fmla="*/ 16936756 w 23156734"/>
              <a:gd name="connsiteY5" fmla="*/ 3748253 h 7243717"/>
              <a:gd name="connsiteX6" fmla="*/ 20527502 w 23156734"/>
              <a:gd name="connsiteY6" fmla="*/ 1 h 7243717"/>
              <a:gd name="connsiteX7" fmla="*/ 17554920 w 23156734"/>
              <a:gd name="connsiteY7" fmla="*/ 0 h 7243717"/>
              <a:gd name="connsiteX8" fmla="*/ 20184150 w 23156734"/>
              <a:gd name="connsiteY8" fmla="*/ 0 h 7243717"/>
              <a:gd name="connsiteX9" fmla="*/ 13866154 w 23156734"/>
              <a:gd name="connsiteY9" fmla="*/ 6595135 h 7243717"/>
              <a:gd name="connsiteX10" fmla="*/ 12523942 w 23156734"/>
              <a:gd name="connsiteY10" fmla="*/ 6623943 h 7243717"/>
              <a:gd name="connsiteX11" fmla="*/ 12523944 w 23156734"/>
              <a:gd name="connsiteY11" fmla="*/ 6623940 h 7243717"/>
              <a:gd name="connsiteX12" fmla="*/ 12495138 w 23156734"/>
              <a:gd name="connsiteY12" fmla="*/ 5281728 h 7243717"/>
              <a:gd name="connsiteX13" fmla="*/ 17554920 w 23156734"/>
              <a:gd name="connsiteY13" fmla="*/ 0 h 7243717"/>
              <a:gd name="connsiteX14" fmla="*/ 2692019 w 23156734"/>
              <a:gd name="connsiteY14" fmla="*/ 0 h 7243717"/>
              <a:gd name="connsiteX15" fmla="*/ 5321250 w 23156734"/>
              <a:gd name="connsiteY15" fmla="*/ 0 h 7243717"/>
              <a:gd name="connsiteX16" fmla="*/ 1696402 w 23156734"/>
              <a:gd name="connsiteY16" fmla="*/ 3783853 h 7243717"/>
              <a:gd name="connsiteX17" fmla="*/ 354188 w 23156734"/>
              <a:gd name="connsiteY17" fmla="*/ 3812661 h 7243717"/>
              <a:gd name="connsiteX18" fmla="*/ 325383 w 23156734"/>
              <a:gd name="connsiteY18" fmla="*/ 2470447 h 7243717"/>
              <a:gd name="connsiteX19" fmla="*/ 2692019 w 23156734"/>
              <a:gd name="connsiteY19" fmla="*/ 0 h 7243717"/>
              <a:gd name="connsiteX20" fmla="*/ 14582342 w 23156734"/>
              <a:gd name="connsiteY20" fmla="*/ 0 h 7243717"/>
              <a:gd name="connsiteX21" fmla="*/ 17211576 w 23156734"/>
              <a:gd name="connsiteY21" fmla="*/ 1 h 7243717"/>
              <a:gd name="connsiteX22" fmla="*/ 13394390 w 23156734"/>
              <a:gd name="connsiteY22" fmla="*/ 3984627 h 7243717"/>
              <a:gd name="connsiteX23" fmla="*/ 12052175 w 23156734"/>
              <a:gd name="connsiteY23" fmla="*/ 4013432 h 7243717"/>
              <a:gd name="connsiteX24" fmla="*/ 12052177 w 23156734"/>
              <a:gd name="connsiteY24" fmla="*/ 4013431 h 7243717"/>
              <a:gd name="connsiteX25" fmla="*/ 12023371 w 23156734"/>
              <a:gd name="connsiteY25" fmla="*/ 2671218 h 7243717"/>
              <a:gd name="connsiteX26" fmla="*/ 14582342 w 23156734"/>
              <a:gd name="connsiteY26" fmla="*/ 0 h 7243717"/>
              <a:gd name="connsiteX27" fmla="*/ 11609758 w 23156734"/>
              <a:gd name="connsiteY27" fmla="*/ 0 h 7243717"/>
              <a:gd name="connsiteX28" fmla="*/ 14238990 w 23156734"/>
              <a:gd name="connsiteY28" fmla="*/ 0 h 7243717"/>
              <a:gd name="connsiteX29" fmla="*/ 8973675 w 23156734"/>
              <a:gd name="connsiteY29" fmla="*/ 5496279 h 7243717"/>
              <a:gd name="connsiteX30" fmla="*/ 7631462 w 23156734"/>
              <a:gd name="connsiteY30" fmla="*/ 5525084 h 7243717"/>
              <a:gd name="connsiteX31" fmla="*/ 7602657 w 23156734"/>
              <a:gd name="connsiteY31" fmla="*/ 4182873 h 7243717"/>
              <a:gd name="connsiteX32" fmla="*/ 11609758 w 23156734"/>
              <a:gd name="connsiteY32" fmla="*/ 0 h 7243717"/>
              <a:gd name="connsiteX33" fmla="*/ 8637179 w 23156734"/>
              <a:gd name="connsiteY33" fmla="*/ 0 h 7243717"/>
              <a:gd name="connsiteX34" fmla="*/ 11266411 w 23156734"/>
              <a:gd name="connsiteY34" fmla="*/ 1 h 7243717"/>
              <a:gd name="connsiteX35" fmla="*/ 4956799 w 23156734"/>
              <a:gd name="connsiteY35" fmla="*/ 6586386 h 7243717"/>
              <a:gd name="connsiteX36" fmla="*/ 3614585 w 23156734"/>
              <a:gd name="connsiteY36" fmla="*/ 6615194 h 7243717"/>
              <a:gd name="connsiteX37" fmla="*/ 3614588 w 23156734"/>
              <a:gd name="connsiteY37" fmla="*/ 6615190 h 7243717"/>
              <a:gd name="connsiteX38" fmla="*/ 3585781 w 23156734"/>
              <a:gd name="connsiteY38" fmla="*/ 5272980 h 7243717"/>
              <a:gd name="connsiteX39" fmla="*/ 8637179 w 23156734"/>
              <a:gd name="connsiteY39" fmla="*/ 0 h 7243717"/>
              <a:gd name="connsiteX40" fmla="*/ 5664597 w 23156734"/>
              <a:gd name="connsiteY40" fmla="*/ 0 h 7243717"/>
              <a:gd name="connsiteX41" fmla="*/ 8293829 w 23156734"/>
              <a:gd name="connsiteY41" fmla="*/ 1 h 7243717"/>
              <a:gd name="connsiteX42" fmla="*/ 1634817 w 23156734"/>
              <a:gd name="connsiteY42" fmla="*/ 6951112 h 7243717"/>
              <a:gd name="connsiteX43" fmla="*/ 292602 w 23156734"/>
              <a:gd name="connsiteY43" fmla="*/ 6979920 h 7243717"/>
              <a:gd name="connsiteX44" fmla="*/ 292605 w 23156734"/>
              <a:gd name="connsiteY44" fmla="*/ 6979917 h 7243717"/>
              <a:gd name="connsiteX45" fmla="*/ 263798 w 23156734"/>
              <a:gd name="connsiteY45" fmla="*/ 5637706 h 7243717"/>
              <a:gd name="connsiteX46" fmla="*/ 5664597 w 23156734"/>
              <a:gd name="connsiteY46" fmla="*/ 0 h 7243717"/>
              <a:gd name="connsiteX0" fmla="*/ 20527502 w 23156734"/>
              <a:gd name="connsiteY0" fmla="*/ 1 h 7243717"/>
              <a:gd name="connsiteX1" fmla="*/ 23156734 w 23156734"/>
              <a:gd name="connsiteY1" fmla="*/ 1 h 7243717"/>
              <a:gd name="connsiteX2" fmla="*/ 18307774 w 23156734"/>
              <a:gd name="connsiteY2" fmla="*/ 5061660 h 7243717"/>
              <a:gd name="connsiteX3" fmla="*/ 16965560 w 23156734"/>
              <a:gd name="connsiteY3" fmla="*/ 5090466 h 7243717"/>
              <a:gd name="connsiteX4" fmla="*/ 16965558 w 23156734"/>
              <a:gd name="connsiteY4" fmla="*/ 5090466 h 7243717"/>
              <a:gd name="connsiteX5" fmla="*/ 16936756 w 23156734"/>
              <a:gd name="connsiteY5" fmla="*/ 3748253 h 7243717"/>
              <a:gd name="connsiteX6" fmla="*/ 20527502 w 23156734"/>
              <a:gd name="connsiteY6" fmla="*/ 1 h 7243717"/>
              <a:gd name="connsiteX7" fmla="*/ 17554920 w 23156734"/>
              <a:gd name="connsiteY7" fmla="*/ 0 h 7243717"/>
              <a:gd name="connsiteX8" fmla="*/ 20184150 w 23156734"/>
              <a:gd name="connsiteY8" fmla="*/ 0 h 7243717"/>
              <a:gd name="connsiteX9" fmla="*/ 13866154 w 23156734"/>
              <a:gd name="connsiteY9" fmla="*/ 6595135 h 7243717"/>
              <a:gd name="connsiteX10" fmla="*/ 12523942 w 23156734"/>
              <a:gd name="connsiteY10" fmla="*/ 6623943 h 7243717"/>
              <a:gd name="connsiteX11" fmla="*/ 12523944 w 23156734"/>
              <a:gd name="connsiteY11" fmla="*/ 6623940 h 7243717"/>
              <a:gd name="connsiteX12" fmla="*/ 12495138 w 23156734"/>
              <a:gd name="connsiteY12" fmla="*/ 5281728 h 7243717"/>
              <a:gd name="connsiteX13" fmla="*/ 17554920 w 23156734"/>
              <a:gd name="connsiteY13" fmla="*/ 0 h 7243717"/>
              <a:gd name="connsiteX14" fmla="*/ 2692019 w 23156734"/>
              <a:gd name="connsiteY14" fmla="*/ 0 h 7243717"/>
              <a:gd name="connsiteX15" fmla="*/ 5321250 w 23156734"/>
              <a:gd name="connsiteY15" fmla="*/ 0 h 7243717"/>
              <a:gd name="connsiteX16" fmla="*/ 1696402 w 23156734"/>
              <a:gd name="connsiteY16" fmla="*/ 3783853 h 7243717"/>
              <a:gd name="connsiteX17" fmla="*/ 325383 w 23156734"/>
              <a:gd name="connsiteY17" fmla="*/ 2470447 h 7243717"/>
              <a:gd name="connsiteX18" fmla="*/ 2692019 w 23156734"/>
              <a:gd name="connsiteY18" fmla="*/ 0 h 7243717"/>
              <a:gd name="connsiteX19" fmla="*/ 14582342 w 23156734"/>
              <a:gd name="connsiteY19" fmla="*/ 0 h 7243717"/>
              <a:gd name="connsiteX20" fmla="*/ 17211576 w 23156734"/>
              <a:gd name="connsiteY20" fmla="*/ 1 h 7243717"/>
              <a:gd name="connsiteX21" fmla="*/ 13394390 w 23156734"/>
              <a:gd name="connsiteY21" fmla="*/ 3984627 h 7243717"/>
              <a:gd name="connsiteX22" fmla="*/ 12052175 w 23156734"/>
              <a:gd name="connsiteY22" fmla="*/ 4013432 h 7243717"/>
              <a:gd name="connsiteX23" fmla="*/ 12052177 w 23156734"/>
              <a:gd name="connsiteY23" fmla="*/ 4013431 h 7243717"/>
              <a:gd name="connsiteX24" fmla="*/ 12023371 w 23156734"/>
              <a:gd name="connsiteY24" fmla="*/ 2671218 h 7243717"/>
              <a:gd name="connsiteX25" fmla="*/ 14582342 w 23156734"/>
              <a:gd name="connsiteY25" fmla="*/ 0 h 7243717"/>
              <a:gd name="connsiteX26" fmla="*/ 11609758 w 23156734"/>
              <a:gd name="connsiteY26" fmla="*/ 0 h 7243717"/>
              <a:gd name="connsiteX27" fmla="*/ 14238990 w 23156734"/>
              <a:gd name="connsiteY27" fmla="*/ 0 h 7243717"/>
              <a:gd name="connsiteX28" fmla="*/ 8973675 w 23156734"/>
              <a:gd name="connsiteY28" fmla="*/ 5496279 h 7243717"/>
              <a:gd name="connsiteX29" fmla="*/ 7631462 w 23156734"/>
              <a:gd name="connsiteY29" fmla="*/ 5525084 h 7243717"/>
              <a:gd name="connsiteX30" fmla="*/ 7602657 w 23156734"/>
              <a:gd name="connsiteY30" fmla="*/ 4182873 h 7243717"/>
              <a:gd name="connsiteX31" fmla="*/ 11609758 w 23156734"/>
              <a:gd name="connsiteY31" fmla="*/ 0 h 7243717"/>
              <a:gd name="connsiteX32" fmla="*/ 8637179 w 23156734"/>
              <a:gd name="connsiteY32" fmla="*/ 0 h 7243717"/>
              <a:gd name="connsiteX33" fmla="*/ 11266411 w 23156734"/>
              <a:gd name="connsiteY33" fmla="*/ 1 h 7243717"/>
              <a:gd name="connsiteX34" fmla="*/ 4956799 w 23156734"/>
              <a:gd name="connsiteY34" fmla="*/ 6586386 h 7243717"/>
              <a:gd name="connsiteX35" fmla="*/ 3614585 w 23156734"/>
              <a:gd name="connsiteY35" fmla="*/ 6615194 h 7243717"/>
              <a:gd name="connsiteX36" fmla="*/ 3614588 w 23156734"/>
              <a:gd name="connsiteY36" fmla="*/ 6615190 h 7243717"/>
              <a:gd name="connsiteX37" fmla="*/ 3585781 w 23156734"/>
              <a:gd name="connsiteY37" fmla="*/ 5272980 h 7243717"/>
              <a:gd name="connsiteX38" fmla="*/ 8637179 w 23156734"/>
              <a:gd name="connsiteY38" fmla="*/ 0 h 7243717"/>
              <a:gd name="connsiteX39" fmla="*/ 5664597 w 23156734"/>
              <a:gd name="connsiteY39" fmla="*/ 0 h 7243717"/>
              <a:gd name="connsiteX40" fmla="*/ 8293829 w 23156734"/>
              <a:gd name="connsiteY40" fmla="*/ 1 h 7243717"/>
              <a:gd name="connsiteX41" fmla="*/ 1634817 w 23156734"/>
              <a:gd name="connsiteY41" fmla="*/ 6951112 h 7243717"/>
              <a:gd name="connsiteX42" fmla="*/ 292602 w 23156734"/>
              <a:gd name="connsiteY42" fmla="*/ 6979920 h 7243717"/>
              <a:gd name="connsiteX43" fmla="*/ 292605 w 23156734"/>
              <a:gd name="connsiteY43" fmla="*/ 6979917 h 7243717"/>
              <a:gd name="connsiteX44" fmla="*/ 263798 w 23156734"/>
              <a:gd name="connsiteY44" fmla="*/ 5637706 h 7243717"/>
              <a:gd name="connsiteX45" fmla="*/ 5664597 w 23156734"/>
              <a:gd name="connsiteY45" fmla="*/ 0 h 7243717"/>
              <a:gd name="connsiteX0" fmla="*/ 20527502 w 23156734"/>
              <a:gd name="connsiteY0" fmla="*/ 1 h 7243717"/>
              <a:gd name="connsiteX1" fmla="*/ 23156734 w 23156734"/>
              <a:gd name="connsiteY1" fmla="*/ 1 h 7243717"/>
              <a:gd name="connsiteX2" fmla="*/ 18307774 w 23156734"/>
              <a:gd name="connsiteY2" fmla="*/ 5061660 h 7243717"/>
              <a:gd name="connsiteX3" fmla="*/ 16965560 w 23156734"/>
              <a:gd name="connsiteY3" fmla="*/ 5090466 h 7243717"/>
              <a:gd name="connsiteX4" fmla="*/ 16965558 w 23156734"/>
              <a:gd name="connsiteY4" fmla="*/ 5090466 h 7243717"/>
              <a:gd name="connsiteX5" fmla="*/ 16936756 w 23156734"/>
              <a:gd name="connsiteY5" fmla="*/ 3748253 h 7243717"/>
              <a:gd name="connsiteX6" fmla="*/ 20527502 w 23156734"/>
              <a:gd name="connsiteY6" fmla="*/ 1 h 7243717"/>
              <a:gd name="connsiteX7" fmla="*/ 17554920 w 23156734"/>
              <a:gd name="connsiteY7" fmla="*/ 0 h 7243717"/>
              <a:gd name="connsiteX8" fmla="*/ 20184150 w 23156734"/>
              <a:gd name="connsiteY8" fmla="*/ 0 h 7243717"/>
              <a:gd name="connsiteX9" fmla="*/ 13866154 w 23156734"/>
              <a:gd name="connsiteY9" fmla="*/ 6595135 h 7243717"/>
              <a:gd name="connsiteX10" fmla="*/ 12523942 w 23156734"/>
              <a:gd name="connsiteY10" fmla="*/ 6623943 h 7243717"/>
              <a:gd name="connsiteX11" fmla="*/ 12523944 w 23156734"/>
              <a:gd name="connsiteY11" fmla="*/ 6623940 h 7243717"/>
              <a:gd name="connsiteX12" fmla="*/ 12495138 w 23156734"/>
              <a:gd name="connsiteY12" fmla="*/ 5281728 h 7243717"/>
              <a:gd name="connsiteX13" fmla="*/ 17554920 w 23156734"/>
              <a:gd name="connsiteY13" fmla="*/ 0 h 7243717"/>
              <a:gd name="connsiteX14" fmla="*/ 2692019 w 23156734"/>
              <a:gd name="connsiteY14" fmla="*/ 0 h 7243717"/>
              <a:gd name="connsiteX15" fmla="*/ 5321250 w 23156734"/>
              <a:gd name="connsiteY15" fmla="*/ 0 h 7243717"/>
              <a:gd name="connsiteX16" fmla="*/ 1696402 w 23156734"/>
              <a:gd name="connsiteY16" fmla="*/ 3783853 h 7243717"/>
              <a:gd name="connsiteX17" fmla="*/ 325383 w 23156734"/>
              <a:gd name="connsiteY17" fmla="*/ 2470447 h 7243717"/>
              <a:gd name="connsiteX18" fmla="*/ 2692019 w 23156734"/>
              <a:gd name="connsiteY18" fmla="*/ 0 h 7243717"/>
              <a:gd name="connsiteX19" fmla="*/ 14582342 w 23156734"/>
              <a:gd name="connsiteY19" fmla="*/ 0 h 7243717"/>
              <a:gd name="connsiteX20" fmla="*/ 17211576 w 23156734"/>
              <a:gd name="connsiteY20" fmla="*/ 1 h 7243717"/>
              <a:gd name="connsiteX21" fmla="*/ 13394390 w 23156734"/>
              <a:gd name="connsiteY21" fmla="*/ 3984627 h 7243717"/>
              <a:gd name="connsiteX22" fmla="*/ 12052175 w 23156734"/>
              <a:gd name="connsiteY22" fmla="*/ 4013432 h 7243717"/>
              <a:gd name="connsiteX23" fmla="*/ 12052177 w 23156734"/>
              <a:gd name="connsiteY23" fmla="*/ 4013431 h 7243717"/>
              <a:gd name="connsiteX24" fmla="*/ 12023371 w 23156734"/>
              <a:gd name="connsiteY24" fmla="*/ 2671218 h 7243717"/>
              <a:gd name="connsiteX25" fmla="*/ 14582342 w 23156734"/>
              <a:gd name="connsiteY25" fmla="*/ 0 h 7243717"/>
              <a:gd name="connsiteX26" fmla="*/ 11609758 w 23156734"/>
              <a:gd name="connsiteY26" fmla="*/ 0 h 7243717"/>
              <a:gd name="connsiteX27" fmla="*/ 14238990 w 23156734"/>
              <a:gd name="connsiteY27" fmla="*/ 0 h 7243717"/>
              <a:gd name="connsiteX28" fmla="*/ 8973675 w 23156734"/>
              <a:gd name="connsiteY28" fmla="*/ 5496279 h 7243717"/>
              <a:gd name="connsiteX29" fmla="*/ 7631462 w 23156734"/>
              <a:gd name="connsiteY29" fmla="*/ 5525084 h 7243717"/>
              <a:gd name="connsiteX30" fmla="*/ 7602657 w 23156734"/>
              <a:gd name="connsiteY30" fmla="*/ 4182873 h 7243717"/>
              <a:gd name="connsiteX31" fmla="*/ 11609758 w 23156734"/>
              <a:gd name="connsiteY31" fmla="*/ 0 h 7243717"/>
              <a:gd name="connsiteX32" fmla="*/ 8637179 w 23156734"/>
              <a:gd name="connsiteY32" fmla="*/ 0 h 7243717"/>
              <a:gd name="connsiteX33" fmla="*/ 11266411 w 23156734"/>
              <a:gd name="connsiteY33" fmla="*/ 1 h 7243717"/>
              <a:gd name="connsiteX34" fmla="*/ 4956799 w 23156734"/>
              <a:gd name="connsiteY34" fmla="*/ 6586386 h 7243717"/>
              <a:gd name="connsiteX35" fmla="*/ 3614585 w 23156734"/>
              <a:gd name="connsiteY35" fmla="*/ 6615194 h 7243717"/>
              <a:gd name="connsiteX36" fmla="*/ 3614588 w 23156734"/>
              <a:gd name="connsiteY36" fmla="*/ 6615190 h 7243717"/>
              <a:gd name="connsiteX37" fmla="*/ 3585781 w 23156734"/>
              <a:gd name="connsiteY37" fmla="*/ 5272980 h 7243717"/>
              <a:gd name="connsiteX38" fmla="*/ 8637179 w 23156734"/>
              <a:gd name="connsiteY38" fmla="*/ 0 h 7243717"/>
              <a:gd name="connsiteX39" fmla="*/ 5664597 w 23156734"/>
              <a:gd name="connsiteY39" fmla="*/ 0 h 7243717"/>
              <a:gd name="connsiteX40" fmla="*/ 8293829 w 23156734"/>
              <a:gd name="connsiteY40" fmla="*/ 1 h 7243717"/>
              <a:gd name="connsiteX41" fmla="*/ 1634817 w 23156734"/>
              <a:gd name="connsiteY41" fmla="*/ 6951112 h 7243717"/>
              <a:gd name="connsiteX42" fmla="*/ 292602 w 23156734"/>
              <a:gd name="connsiteY42" fmla="*/ 6979920 h 7243717"/>
              <a:gd name="connsiteX43" fmla="*/ 292605 w 23156734"/>
              <a:gd name="connsiteY43" fmla="*/ 6979917 h 7243717"/>
              <a:gd name="connsiteX44" fmla="*/ 263798 w 23156734"/>
              <a:gd name="connsiteY44" fmla="*/ 5637706 h 7243717"/>
              <a:gd name="connsiteX45" fmla="*/ 5664597 w 23156734"/>
              <a:gd name="connsiteY45" fmla="*/ 0 h 7243717"/>
              <a:gd name="connsiteX0" fmla="*/ 20263704 w 22892936"/>
              <a:gd name="connsiteY0" fmla="*/ 1 h 7243717"/>
              <a:gd name="connsiteX1" fmla="*/ 22892936 w 22892936"/>
              <a:gd name="connsiteY1" fmla="*/ 1 h 7243717"/>
              <a:gd name="connsiteX2" fmla="*/ 18043976 w 22892936"/>
              <a:gd name="connsiteY2" fmla="*/ 5061660 h 7243717"/>
              <a:gd name="connsiteX3" fmla="*/ 16701762 w 22892936"/>
              <a:gd name="connsiteY3" fmla="*/ 5090466 h 7243717"/>
              <a:gd name="connsiteX4" fmla="*/ 16701760 w 22892936"/>
              <a:gd name="connsiteY4" fmla="*/ 5090466 h 7243717"/>
              <a:gd name="connsiteX5" fmla="*/ 16672958 w 22892936"/>
              <a:gd name="connsiteY5" fmla="*/ 3748253 h 7243717"/>
              <a:gd name="connsiteX6" fmla="*/ 20263704 w 22892936"/>
              <a:gd name="connsiteY6" fmla="*/ 1 h 7243717"/>
              <a:gd name="connsiteX7" fmla="*/ 17291122 w 22892936"/>
              <a:gd name="connsiteY7" fmla="*/ 0 h 7243717"/>
              <a:gd name="connsiteX8" fmla="*/ 19920352 w 22892936"/>
              <a:gd name="connsiteY8" fmla="*/ 0 h 7243717"/>
              <a:gd name="connsiteX9" fmla="*/ 13602356 w 22892936"/>
              <a:gd name="connsiteY9" fmla="*/ 6595135 h 7243717"/>
              <a:gd name="connsiteX10" fmla="*/ 12260144 w 22892936"/>
              <a:gd name="connsiteY10" fmla="*/ 6623943 h 7243717"/>
              <a:gd name="connsiteX11" fmla="*/ 12260146 w 22892936"/>
              <a:gd name="connsiteY11" fmla="*/ 6623940 h 7243717"/>
              <a:gd name="connsiteX12" fmla="*/ 12231340 w 22892936"/>
              <a:gd name="connsiteY12" fmla="*/ 5281728 h 7243717"/>
              <a:gd name="connsiteX13" fmla="*/ 17291122 w 22892936"/>
              <a:gd name="connsiteY13" fmla="*/ 0 h 7243717"/>
              <a:gd name="connsiteX14" fmla="*/ 2428221 w 22892936"/>
              <a:gd name="connsiteY14" fmla="*/ 0 h 7243717"/>
              <a:gd name="connsiteX15" fmla="*/ 5057452 w 22892936"/>
              <a:gd name="connsiteY15" fmla="*/ 0 h 7243717"/>
              <a:gd name="connsiteX16" fmla="*/ 1432604 w 22892936"/>
              <a:gd name="connsiteY16" fmla="*/ 3783853 h 7243717"/>
              <a:gd name="connsiteX17" fmla="*/ 61585 w 22892936"/>
              <a:gd name="connsiteY17" fmla="*/ 2470447 h 7243717"/>
              <a:gd name="connsiteX18" fmla="*/ 2428221 w 22892936"/>
              <a:gd name="connsiteY18" fmla="*/ 0 h 7243717"/>
              <a:gd name="connsiteX19" fmla="*/ 14318544 w 22892936"/>
              <a:gd name="connsiteY19" fmla="*/ 0 h 7243717"/>
              <a:gd name="connsiteX20" fmla="*/ 16947778 w 22892936"/>
              <a:gd name="connsiteY20" fmla="*/ 1 h 7243717"/>
              <a:gd name="connsiteX21" fmla="*/ 13130592 w 22892936"/>
              <a:gd name="connsiteY21" fmla="*/ 3984627 h 7243717"/>
              <a:gd name="connsiteX22" fmla="*/ 11788377 w 22892936"/>
              <a:gd name="connsiteY22" fmla="*/ 4013432 h 7243717"/>
              <a:gd name="connsiteX23" fmla="*/ 11788379 w 22892936"/>
              <a:gd name="connsiteY23" fmla="*/ 4013431 h 7243717"/>
              <a:gd name="connsiteX24" fmla="*/ 11759573 w 22892936"/>
              <a:gd name="connsiteY24" fmla="*/ 2671218 h 7243717"/>
              <a:gd name="connsiteX25" fmla="*/ 14318544 w 22892936"/>
              <a:gd name="connsiteY25" fmla="*/ 0 h 7243717"/>
              <a:gd name="connsiteX26" fmla="*/ 11345960 w 22892936"/>
              <a:gd name="connsiteY26" fmla="*/ 0 h 7243717"/>
              <a:gd name="connsiteX27" fmla="*/ 13975192 w 22892936"/>
              <a:gd name="connsiteY27" fmla="*/ 0 h 7243717"/>
              <a:gd name="connsiteX28" fmla="*/ 8709877 w 22892936"/>
              <a:gd name="connsiteY28" fmla="*/ 5496279 h 7243717"/>
              <a:gd name="connsiteX29" fmla="*/ 7367664 w 22892936"/>
              <a:gd name="connsiteY29" fmla="*/ 5525084 h 7243717"/>
              <a:gd name="connsiteX30" fmla="*/ 7338859 w 22892936"/>
              <a:gd name="connsiteY30" fmla="*/ 4182873 h 7243717"/>
              <a:gd name="connsiteX31" fmla="*/ 11345960 w 22892936"/>
              <a:gd name="connsiteY31" fmla="*/ 0 h 7243717"/>
              <a:gd name="connsiteX32" fmla="*/ 8373381 w 22892936"/>
              <a:gd name="connsiteY32" fmla="*/ 0 h 7243717"/>
              <a:gd name="connsiteX33" fmla="*/ 11002613 w 22892936"/>
              <a:gd name="connsiteY33" fmla="*/ 1 h 7243717"/>
              <a:gd name="connsiteX34" fmla="*/ 4693001 w 22892936"/>
              <a:gd name="connsiteY34" fmla="*/ 6586386 h 7243717"/>
              <a:gd name="connsiteX35" fmla="*/ 3350787 w 22892936"/>
              <a:gd name="connsiteY35" fmla="*/ 6615194 h 7243717"/>
              <a:gd name="connsiteX36" fmla="*/ 3350790 w 22892936"/>
              <a:gd name="connsiteY36" fmla="*/ 6615190 h 7243717"/>
              <a:gd name="connsiteX37" fmla="*/ 3321983 w 22892936"/>
              <a:gd name="connsiteY37" fmla="*/ 5272980 h 7243717"/>
              <a:gd name="connsiteX38" fmla="*/ 8373381 w 22892936"/>
              <a:gd name="connsiteY38" fmla="*/ 0 h 7243717"/>
              <a:gd name="connsiteX39" fmla="*/ 5400799 w 22892936"/>
              <a:gd name="connsiteY39" fmla="*/ 0 h 7243717"/>
              <a:gd name="connsiteX40" fmla="*/ 8030031 w 22892936"/>
              <a:gd name="connsiteY40" fmla="*/ 1 h 7243717"/>
              <a:gd name="connsiteX41" fmla="*/ 1371019 w 22892936"/>
              <a:gd name="connsiteY41" fmla="*/ 6951112 h 7243717"/>
              <a:gd name="connsiteX42" fmla="*/ 28804 w 22892936"/>
              <a:gd name="connsiteY42" fmla="*/ 6979920 h 7243717"/>
              <a:gd name="connsiteX43" fmla="*/ 0 w 22892936"/>
              <a:gd name="connsiteY43" fmla="*/ 5637706 h 7243717"/>
              <a:gd name="connsiteX44" fmla="*/ 5400799 w 22892936"/>
              <a:gd name="connsiteY44" fmla="*/ 0 h 7243717"/>
              <a:gd name="connsiteX0" fmla="*/ 20521599 w 23150831"/>
              <a:gd name="connsiteY0" fmla="*/ 1 h 7306232"/>
              <a:gd name="connsiteX1" fmla="*/ 23150831 w 23150831"/>
              <a:gd name="connsiteY1" fmla="*/ 1 h 7306232"/>
              <a:gd name="connsiteX2" fmla="*/ 18301871 w 23150831"/>
              <a:gd name="connsiteY2" fmla="*/ 5061660 h 7306232"/>
              <a:gd name="connsiteX3" fmla="*/ 16959657 w 23150831"/>
              <a:gd name="connsiteY3" fmla="*/ 5090466 h 7306232"/>
              <a:gd name="connsiteX4" fmla="*/ 16959655 w 23150831"/>
              <a:gd name="connsiteY4" fmla="*/ 5090466 h 7306232"/>
              <a:gd name="connsiteX5" fmla="*/ 16930853 w 23150831"/>
              <a:gd name="connsiteY5" fmla="*/ 3748253 h 7306232"/>
              <a:gd name="connsiteX6" fmla="*/ 20521599 w 23150831"/>
              <a:gd name="connsiteY6" fmla="*/ 1 h 7306232"/>
              <a:gd name="connsiteX7" fmla="*/ 17549017 w 23150831"/>
              <a:gd name="connsiteY7" fmla="*/ 0 h 7306232"/>
              <a:gd name="connsiteX8" fmla="*/ 20178247 w 23150831"/>
              <a:gd name="connsiteY8" fmla="*/ 0 h 7306232"/>
              <a:gd name="connsiteX9" fmla="*/ 13860251 w 23150831"/>
              <a:gd name="connsiteY9" fmla="*/ 6595135 h 7306232"/>
              <a:gd name="connsiteX10" fmla="*/ 12518039 w 23150831"/>
              <a:gd name="connsiteY10" fmla="*/ 6623943 h 7306232"/>
              <a:gd name="connsiteX11" fmla="*/ 12518041 w 23150831"/>
              <a:gd name="connsiteY11" fmla="*/ 6623940 h 7306232"/>
              <a:gd name="connsiteX12" fmla="*/ 12489235 w 23150831"/>
              <a:gd name="connsiteY12" fmla="*/ 5281728 h 7306232"/>
              <a:gd name="connsiteX13" fmla="*/ 17549017 w 23150831"/>
              <a:gd name="connsiteY13" fmla="*/ 0 h 7306232"/>
              <a:gd name="connsiteX14" fmla="*/ 2686116 w 23150831"/>
              <a:gd name="connsiteY14" fmla="*/ 0 h 7306232"/>
              <a:gd name="connsiteX15" fmla="*/ 5315347 w 23150831"/>
              <a:gd name="connsiteY15" fmla="*/ 0 h 7306232"/>
              <a:gd name="connsiteX16" fmla="*/ 1690499 w 23150831"/>
              <a:gd name="connsiteY16" fmla="*/ 3783853 h 7306232"/>
              <a:gd name="connsiteX17" fmla="*/ 319480 w 23150831"/>
              <a:gd name="connsiteY17" fmla="*/ 2470447 h 7306232"/>
              <a:gd name="connsiteX18" fmla="*/ 2686116 w 23150831"/>
              <a:gd name="connsiteY18" fmla="*/ 0 h 7306232"/>
              <a:gd name="connsiteX19" fmla="*/ 14576439 w 23150831"/>
              <a:gd name="connsiteY19" fmla="*/ 0 h 7306232"/>
              <a:gd name="connsiteX20" fmla="*/ 17205673 w 23150831"/>
              <a:gd name="connsiteY20" fmla="*/ 1 h 7306232"/>
              <a:gd name="connsiteX21" fmla="*/ 13388487 w 23150831"/>
              <a:gd name="connsiteY21" fmla="*/ 3984627 h 7306232"/>
              <a:gd name="connsiteX22" fmla="*/ 12046272 w 23150831"/>
              <a:gd name="connsiteY22" fmla="*/ 4013432 h 7306232"/>
              <a:gd name="connsiteX23" fmla="*/ 12046274 w 23150831"/>
              <a:gd name="connsiteY23" fmla="*/ 4013431 h 7306232"/>
              <a:gd name="connsiteX24" fmla="*/ 12017468 w 23150831"/>
              <a:gd name="connsiteY24" fmla="*/ 2671218 h 7306232"/>
              <a:gd name="connsiteX25" fmla="*/ 14576439 w 23150831"/>
              <a:gd name="connsiteY25" fmla="*/ 0 h 7306232"/>
              <a:gd name="connsiteX26" fmla="*/ 11603855 w 23150831"/>
              <a:gd name="connsiteY26" fmla="*/ 0 h 7306232"/>
              <a:gd name="connsiteX27" fmla="*/ 14233087 w 23150831"/>
              <a:gd name="connsiteY27" fmla="*/ 0 h 7306232"/>
              <a:gd name="connsiteX28" fmla="*/ 8967772 w 23150831"/>
              <a:gd name="connsiteY28" fmla="*/ 5496279 h 7306232"/>
              <a:gd name="connsiteX29" fmla="*/ 7625559 w 23150831"/>
              <a:gd name="connsiteY29" fmla="*/ 5525084 h 7306232"/>
              <a:gd name="connsiteX30" fmla="*/ 7596754 w 23150831"/>
              <a:gd name="connsiteY30" fmla="*/ 4182873 h 7306232"/>
              <a:gd name="connsiteX31" fmla="*/ 11603855 w 23150831"/>
              <a:gd name="connsiteY31" fmla="*/ 0 h 7306232"/>
              <a:gd name="connsiteX32" fmla="*/ 8631276 w 23150831"/>
              <a:gd name="connsiteY32" fmla="*/ 0 h 7306232"/>
              <a:gd name="connsiteX33" fmla="*/ 11260508 w 23150831"/>
              <a:gd name="connsiteY33" fmla="*/ 1 h 7306232"/>
              <a:gd name="connsiteX34" fmla="*/ 4950896 w 23150831"/>
              <a:gd name="connsiteY34" fmla="*/ 6586386 h 7306232"/>
              <a:gd name="connsiteX35" fmla="*/ 3608682 w 23150831"/>
              <a:gd name="connsiteY35" fmla="*/ 6615194 h 7306232"/>
              <a:gd name="connsiteX36" fmla="*/ 3608685 w 23150831"/>
              <a:gd name="connsiteY36" fmla="*/ 6615190 h 7306232"/>
              <a:gd name="connsiteX37" fmla="*/ 3579878 w 23150831"/>
              <a:gd name="connsiteY37" fmla="*/ 5272980 h 7306232"/>
              <a:gd name="connsiteX38" fmla="*/ 8631276 w 23150831"/>
              <a:gd name="connsiteY38" fmla="*/ 0 h 7306232"/>
              <a:gd name="connsiteX39" fmla="*/ 5658694 w 23150831"/>
              <a:gd name="connsiteY39" fmla="*/ 0 h 7306232"/>
              <a:gd name="connsiteX40" fmla="*/ 8287926 w 23150831"/>
              <a:gd name="connsiteY40" fmla="*/ 1 h 7306232"/>
              <a:gd name="connsiteX41" fmla="*/ 1628914 w 23150831"/>
              <a:gd name="connsiteY41" fmla="*/ 6951112 h 7306232"/>
              <a:gd name="connsiteX42" fmla="*/ 257895 w 23150831"/>
              <a:gd name="connsiteY42" fmla="*/ 5637706 h 7306232"/>
              <a:gd name="connsiteX43" fmla="*/ 5658694 w 23150831"/>
              <a:gd name="connsiteY43" fmla="*/ 0 h 730623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88377 w 22892936"/>
              <a:gd name="connsiteY22" fmla="*/ 4013432 h 6951112"/>
              <a:gd name="connsiteX23" fmla="*/ 11788379 w 22892936"/>
              <a:gd name="connsiteY23" fmla="*/ 4013431 h 6951112"/>
              <a:gd name="connsiteX24" fmla="*/ 11759573 w 22892936"/>
              <a:gd name="connsiteY24" fmla="*/ 2671218 h 6951112"/>
              <a:gd name="connsiteX25" fmla="*/ 14318544 w 22892936"/>
              <a:gd name="connsiteY25" fmla="*/ 0 h 6951112"/>
              <a:gd name="connsiteX26" fmla="*/ 11345960 w 22892936"/>
              <a:gd name="connsiteY26" fmla="*/ 0 h 6951112"/>
              <a:gd name="connsiteX27" fmla="*/ 13975192 w 22892936"/>
              <a:gd name="connsiteY27" fmla="*/ 0 h 6951112"/>
              <a:gd name="connsiteX28" fmla="*/ 8709877 w 22892936"/>
              <a:gd name="connsiteY28" fmla="*/ 5496279 h 6951112"/>
              <a:gd name="connsiteX29" fmla="*/ 7367664 w 22892936"/>
              <a:gd name="connsiteY29" fmla="*/ 5525084 h 6951112"/>
              <a:gd name="connsiteX30" fmla="*/ 7338859 w 22892936"/>
              <a:gd name="connsiteY30" fmla="*/ 4182873 h 6951112"/>
              <a:gd name="connsiteX31" fmla="*/ 11345960 w 22892936"/>
              <a:gd name="connsiteY31" fmla="*/ 0 h 6951112"/>
              <a:gd name="connsiteX32" fmla="*/ 8373381 w 22892936"/>
              <a:gd name="connsiteY32" fmla="*/ 0 h 6951112"/>
              <a:gd name="connsiteX33" fmla="*/ 11002613 w 22892936"/>
              <a:gd name="connsiteY33" fmla="*/ 1 h 6951112"/>
              <a:gd name="connsiteX34" fmla="*/ 4693001 w 22892936"/>
              <a:gd name="connsiteY34" fmla="*/ 6586386 h 6951112"/>
              <a:gd name="connsiteX35" fmla="*/ 3350787 w 22892936"/>
              <a:gd name="connsiteY35" fmla="*/ 6615194 h 6951112"/>
              <a:gd name="connsiteX36" fmla="*/ 3350790 w 22892936"/>
              <a:gd name="connsiteY36" fmla="*/ 6615190 h 6951112"/>
              <a:gd name="connsiteX37" fmla="*/ 3321983 w 22892936"/>
              <a:gd name="connsiteY37" fmla="*/ 5272980 h 6951112"/>
              <a:gd name="connsiteX38" fmla="*/ 8373381 w 22892936"/>
              <a:gd name="connsiteY38" fmla="*/ 0 h 6951112"/>
              <a:gd name="connsiteX39" fmla="*/ 5400799 w 22892936"/>
              <a:gd name="connsiteY39" fmla="*/ 0 h 6951112"/>
              <a:gd name="connsiteX40" fmla="*/ 8030031 w 22892936"/>
              <a:gd name="connsiteY40" fmla="*/ 1 h 6951112"/>
              <a:gd name="connsiteX41" fmla="*/ 1371019 w 22892936"/>
              <a:gd name="connsiteY41" fmla="*/ 6951112 h 6951112"/>
              <a:gd name="connsiteX42" fmla="*/ 0 w 22892936"/>
              <a:gd name="connsiteY42" fmla="*/ 5637706 h 6951112"/>
              <a:gd name="connsiteX43" fmla="*/ 5400799 w 22892936"/>
              <a:gd name="connsiteY43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88377 w 22892936"/>
              <a:gd name="connsiteY22" fmla="*/ 4013432 h 6951112"/>
              <a:gd name="connsiteX23" fmla="*/ 11788379 w 22892936"/>
              <a:gd name="connsiteY23" fmla="*/ 4013431 h 6951112"/>
              <a:gd name="connsiteX24" fmla="*/ 11759573 w 22892936"/>
              <a:gd name="connsiteY24" fmla="*/ 2671218 h 6951112"/>
              <a:gd name="connsiteX25" fmla="*/ 14318544 w 22892936"/>
              <a:gd name="connsiteY25" fmla="*/ 0 h 6951112"/>
              <a:gd name="connsiteX26" fmla="*/ 11345960 w 22892936"/>
              <a:gd name="connsiteY26" fmla="*/ 0 h 6951112"/>
              <a:gd name="connsiteX27" fmla="*/ 13975192 w 22892936"/>
              <a:gd name="connsiteY27" fmla="*/ 0 h 6951112"/>
              <a:gd name="connsiteX28" fmla="*/ 8709877 w 22892936"/>
              <a:gd name="connsiteY28" fmla="*/ 5496279 h 6951112"/>
              <a:gd name="connsiteX29" fmla="*/ 7367664 w 22892936"/>
              <a:gd name="connsiteY29" fmla="*/ 5525084 h 6951112"/>
              <a:gd name="connsiteX30" fmla="*/ 7338859 w 22892936"/>
              <a:gd name="connsiteY30" fmla="*/ 4182873 h 6951112"/>
              <a:gd name="connsiteX31" fmla="*/ 11345960 w 22892936"/>
              <a:gd name="connsiteY31" fmla="*/ 0 h 6951112"/>
              <a:gd name="connsiteX32" fmla="*/ 8373381 w 22892936"/>
              <a:gd name="connsiteY32" fmla="*/ 0 h 6951112"/>
              <a:gd name="connsiteX33" fmla="*/ 11002613 w 22892936"/>
              <a:gd name="connsiteY33" fmla="*/ 1 h 6951112"/>
              <a:gd name="connsiteX34" fmla="*/ 4693001 w 22892936"/>
              <a:gd name="connsiteY34" fmla="*/ 6586386 h 6951112"/>
              <a:gd name="connsiteX35" fmla="*/ 3350787 w 22892936"/>
              <a:gd name="connsiteY35" fmla="*/ 6615194 h 6951112"/>
              <a:gd name="connsiteX36" fmla="*/ 3321983 w 22892936"/>
              <a:gd name="connsiteY36" fmla="*/ 5272980 h 6951112"/>
              <a:gd name="connsiteX37" fmla="*/ 8373381 w 22892936"/>
              <a:gd name="connsiteY37" fmla="*/ 0 h 6951112"/>
              <a:gd name="connsiteX38" fmla="*/ 5400799 w 22892936"/>
              <a:gd name="connsiteY38" fmla="*/ 0 h 6951112"/>
              <a:gd name="connsiteX39" fmla="*/ 8030031 w 22892936"/>
              <a:gd name="connsiteY39" fmla="*/ 1 h 6951112"/>
              <a:gd name="connsiteX40" fmla="*/ 1371019 w 22892936"/>
              <a:gd name="connsiteY40" fmla="*/ 6951112 h 6951112"/>
              <a:gd name="connsiteX41" fmla="*/ 0 w 22892936"/>
              <a:gd name="connsiteY41" fmla="*/ 5637706 h 6951112"/>
              <a:gd name="connsiteX42" fmla="*/ 5400799 w 22892936"/>
              <a:gd name="connsiteY42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88377 w 22892936"/>
              <a:gd name="connsiteY22" fmla="*/ 4013432 h 6951112"/>
              <a:gd name="connsiteX23" fmla="*/ 11788379 w 22892936"/>
              <a:gd name="connsiteY23" fmla="*/ 4013431 h 6951112"/>
              <a:gd name="connsiteX24" fmla="*/ 11759573 w 22892936"/>
              <a:gd name="connsiteY24" fmla="*/ 2671218 h 6951112"/>
              <a:gd name="connsiteX25" fmla="*/ 14318544 w 22892936"/>
              <a:gd name="connsiteY25" fmla="*/ 0 h 6951112"/>
              <a:gd name="connsiteX26" fmla="*/ 11345960 w 22892936"/>
              <a:gd name="connsiteY26" fmla="*/ 0 h 6951112"/>
              <a:gd name="connsiteX27" fmla="*/ 13975192 w 22892936"/>
              <a:gd name="connsiteY27" fmla="*/ 0 h 6951112"/>
              <a:gd name="connsiteX28" fmla="*/ 8709877 w 22892936"/>
              <a:gd name="connsiteY28" fmla="*/ 5496279 h 6951112"/>
              <a:gd name="connsiteX29" fmla="*/ 7367664 w 22892936"/>
              <a:gd name="connsiteY29" fmla="*/ 5525084 h 6951112"/>
              <a:gd name="connsiteX30" fmla="*/ 7338859 w 22892936"/>
              <a:gd name="connsiteY30" fmla="*/ 4182873 h 6951112"/>
              <a:gd name="connsiteX31" fmla="*/ 11345960 w 22892936"/>
              <a:gd name="connsiteY31" fmla="*/ 0 h 6951112"/>
              <a:gd name="connsiteX32" fmla="*/ 8373381 w 22892936"/>
              <a:gd name="connsiteY32" fmla="*/ 0 h 6951112"/>
              <a:gd name="connsiteX33" fmla="*/ 11002613 w 22892936"/>
              <a:gd name="connsiteY33" fmla="*/ 1 h 6951112"/>
              <a:gd name="connsiteX34" fmla="*/ 4693001 w 22892936"/>
              <a:gd name="connsiteY34" fmla="*/ 6586386 h 6951112"/>
              <a:gd name="connsiteX35" fmla="*/ 3321983 w 22892936"/>
              <a:gd name="connsiteY35" fmla="*/ 5272980 h 6951112"/>
              <a:gd name="connsiteX36" fmla="*/ 8373381 w 22892936"/>
              <a:gd name="connsiteY36" fmla="*/ 0 h 6951112"/>
              <a:gd name="connsiteX37" fmla="*/ 5400799 w 22892936"/>
              <a:gd name="connsiteY37" fmla="*/ 0 h 6951112"/>
              <a:gd name="connsiteX38" fmla="*/ 8030031 w 22892936"/>
              <a:gd name="connsiteY38" fmla="*/ 1 h 6951112"/>
              <a:gd name="connsiteX39" fmla="*/ 1371019 w 22892936"/>
              <a:gd name="connsiteY39" fmla="*/ 6951112 h 6951112"/>
              <a:gd name="connsiteX40" fmla="*/ 0 w 22892936"/>
              <a:gd name="connsiteY40" fmla="*/ 5637706 h 6951112"/>
              <a:gd name="connsiteX41" fmla="*/ 5400799 w 22892936"/>
              <a:gd name="connsiteY41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88377 w 22892936"/>
              <a:gd name="connsiteY22" fmla="*/ 4013432 h 6951112"/>
              <a:gd name="connsiteX23" fmla="*/ 11788379 w 22892936"/>
              <a:gd name="connsiteY23" fmla="*/ 4013431 h 6951112"/>
              <a:gd name="connsiteX24" fmla="*/ 11759573 w 22892936"/>
              <a:gd name="connsiteY24" fmla="*/ 2671218 h 6951112"/>
              <a:gd name="connsiteX25" fmla="*/ 14318544 w 22892936"/>
              <a:gd name="connsiteY25" fmla="*/ 0 h 6951112"/>
              <a:gd name="connsiteX26" fmla="*/ 11345960 w 22892936"/>
              <a:gd name="connsiteY26" fmla="*/ 0 h 6951112"/>
              <a:gd name="connsiteX27" fmla="*/ 13975192 w 22892936"/>
              <a:gd name="connsiteY27" fmla="*/ 0 h 6951112"/>
              <a:gd name="connsiteX28" fmla="*/ 8709877 w 22892936"/>
              <a:gd name="connsiteY28" fmla="*/ 5496279 h 6951112"/>
              <a:gd name="connsiteX29" fmla="*/ 7367664 w 22892936"/>
              <a:gd name="connsiteY29" fmla="*/ 5525084 h 6951112"/>
              <a:gd name="connsiteX30" fmla="*/ 7338859 w 22892936"/>
              <a:gd name="connsiteY30" fmla="*/ 4182873 h 6951112"/>
              <a:gd name="connsiteX31" fmla="*/ 11345960 w 22892936"/>
              <a:gd name="connsiteY31" fmla="*/ 0 h 6951112"/>
              <a:gd name="connsiteX32" fmla="*/ 8373381 w 22892936"/>
              <a:gd name="connsiteY32" fmla="*/ 0 h 6951112"/>
              <a:gd name="connsiteX33" fmla="*/ 11002613 w 22892936"/>
              <a:gd name="connsiteY33" fmla="*/ 1 h 6951112"/>
              <a:gd name="connsiteX34" fmla="*/ 4693001 w 22892936"/>
              <a:gd name="connsiteY34" fmla="*/ 6586386 h 6951112"/>
              <a:gd name="connsiteX35" fmla="*/ 3321983 w 22892936"/>
              <a:gd name="connsiteY35" fmla="*/ 5272980 h 6951112"/>
              <a:gd name="connsiteX36" fmla="*/ 8373381 w 22892936"/>
              <a:gd name="connsiteY36" fmla="*/ 0 h 6951112"/>
              <a:gd name="connsiteX37" fmla="*/ 5400799 w 22892936"/>
              <a:gd name="connsiteY37" fmla="*/ 0 h 6951112"/>
              <a:gd name="connsiteX38" fmla="*/ 8030031 w 22892936"/>
              <a:gd name="connsiteY38" fmla="*/ 1 h 6951112"/>
              <a:gd name="connsiteX39" fmla="*/ 1371019 w 22892936"/>
              <a:gd name="connsiteY39" fmla="*/ 6951112 h 6951112"/>
              <a:gd name="connsiteX40" fmla="*/ 0 w 22892936"/>
              <a:gd name="connsiteY40" fmla="*/ 5637706 h 6951112"/>
              <a:gd name="connsiteX41" fmla="*/ 5400799 w 22892936"/>
              <a:gd name="connsiteY41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88377 w 22892936"/>
              <a:gd name="connsiteY22" fmla="*/ 4013432 h 6951112"/>
              <a:gd name="connsiteX23" fmla="*/ 11788379 w 22892936"/>
              <a:gd name="connsiteY23" fmla="*/ 4013431 h 6951112"/>
              <a:gd name="connsiteX24" fmla="*/ 11759573 w 22892936"/>
              <a:gd name="connsiteY24" fmla="*/ 2671218 h 6951112"/>
              <a:gd name="connsiteX25" fmla="*/ 14318544 w 22892936"/>
              <a:gd name="connsiteY25" fmla="*/ 0 h 6951112"/>
              <a:gd name="connsiteX26" fmla="*/ 11345960 w 22892936"/>
              <a:gd name="connsiteY26" fmla="*/ 0 h 6951112"/>
              <a:gd name="connsiteX27" fmla="*/ 13975192 w 22892936"/>
              <a:gd name="connsiteY27" fmla="*/ 0 h 6951112"/>
              <a:gd name="connsiteX28" fmla="*/ 8709877 w 22892936"/>
              <a:gd name="connsiteY28" fmla="*/ 5496279 h 6951112"/>
              <a:gd name="connsiteX29" fmla="*/ 7338859 w 22892936"/>
              <a:gd name="connsiteY29" fmla="*/ 4182873 h 6951112"/>
              <a:gd name="connsiteX30" fmla="*/ 11345960 w 22892936"/>
              <a:gd name="connsiteY30" fmla="*/ 0 h 6951112"/>
              <a:gd name="connsiteX31" fmla="*/ 8373381 w 22892936"/>
              <a:gd name="connsiteY31" fmla="*/ 0 h 6951112"/>
              <a:gd name="connsiteX32" fmla="*/ 11002613 w 22892936"/>
              <a:gd name="connsiteY32" fmla="*/ 1 h 6951112"/>
              <a:gd name="connsiteX33" fmla="*/ 4693001 w 22892936"/>
              <a:gd name="connsiteY33" fmla="*/ 6586386 h 6951112"/>
              <a:gd name="connsiteX34" fmla="*/ 3321983 w 22892936"/>
              <a:gd name="connsiteY34" fmla="*/ 5272980 h 6951112"/>
              <a:gd name="connsiteX35" fmla="*/ 8373381 w 22892936"/>
              <a:gd name="connsiteY35" fmla="*/ 0 h 6951112"/>
              <a:gd name="connsiteX36" fmla="*/ 5400799 w 22892936"/>
              <a:gd name="connsiteY36" fmla="*/ 0 h 6951112"/>
              <a:gd name="connsiteX37" fmla="*/ 8030031 w 22892936"/>
              <a:gd name="connsiteY37" fmla="*/ 1 h 6951112"/>
              <a:gd name="connsiteX38" fmla="*/ 1371019 w 22892936"/>
              <a:gd name="connsiteY38" fmla="*/ 6951112 h 6951112"/>
              <a:gd name="connsiteX39" fmla="*/ 0 w 22892936"/>
              <a:gd name="connsiteY39" fmla="*/ 5637706 h 6951112"/>
              <a:gd name="connsiteX40" fmla="*/ 5400799 w 22892936"/>
              <a:gd name="connsiteY40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88377 w 22892936"/>
              <a:gd name="connsiteY22" fmla="*/ 4013432 h 6951112"/>
              <a:gd name="connsiteX23" fmla="*/ 11788379 w 22892936"/>
              <a:gd name="connsiteY23" fmla="*/ 4013431 h 6951112"/>
              <a:gd name="connsiteX24" fmla="*/ 11759573 w 22892936"/>
              <a:gd name="connsiteY24" fmla="*/ 2671218 h 6951112"/>
              <a:gd name="connsiteX25" fmla="*/ 14318544 w 22892936"/>
              <a:gd name="connsiteY25" fmla="*/ 0 h 6951112"/>
              <a:gd name="connsiteX26" fmla="*/ 11345960 w 22892936"/>
              <a:gd name="connsiteY26" fmla="*/ 0 h 6951112"/>
              <a:gd name="connsiteX27" fmla="*/ 13975192 w 22892936"/>
              <a:gd name="connsiteY27" fmla="*/ 0 h 6951112"/>
              <a:gd name="connsiteX28" fmla="*/ 8709877 w 22892936"/>
              <a:gd name="connsiteY28" fmla="*/ 5496279 h 6951112"/>
              <a:gd name="connsiteX29" fmla="*/ 7338859 w 22892936"/>
              <a:gd name="connsiteY29" fmla="*/ 4182873 h 6951112"/>
              <a:gd name="connsiteX30" fmla="*/ 11345960 w 22892936"/>
              <a:gd name="connsiteY30" fmla="*/ 0 h 6951112"/>
              <a:gd name="connsiteX31" fmla="*/ 8373381 w 22892936"/>
              <a:gd name="connsiteY31" fmla="*/ 0 h 6951112"/>
              <a:gd name="connsiteX32" fmla="*/ 11002613 w 22892936"/>
              <a:gd name="connsiteY32" fmla="*/ 1 h 6951112"/>
              <a:gd name="connsiteX33" fmla="*/ 4693001 w 22892936"/>
              <a:gd name="connsiteY33" fmla="*/ 6586386 h 6951112"/>
              <a:gd name="connsiteX34" fmla="*/ 3321983 w 22892936"/>
              <a:gd name="connsiteY34" fmla="*/ 5272980 h 6951112"/>
              <a:gd name="connsiteX35" fmla="*/ 8373381 w 22892936"/>
              <a:gd name="connsiteY35" fmla="*/ 0 h 6951112"/>
              <a:gd name="connsiteX36" fmla="*/ 5400799 w 22892936"/>
              <a:gd name="connsiteY36" fmla="*/ 0 h 6951112"/>
              <a:gd name="connsiteX37" fmla="*/ 8030031 w 22892936"/>
              <a:gd name="connsiteY37" fmla="*/ 1 h 6951112"/>
              <a:gd name="connsiteX38" fmla="*/ 1371019 w 22892936"/>
              <a:gd name="connsiteY38" fmla="*/ 6951112 h 6951112"/>
              <a:gd name="connsiteX39" fmla="*/ 0 w 22892936"/>
              <a:gd name="connsiteY39" fmla="*/ 5637706 h 6951112"/>
              <a:gd name="connsiteX40" fmla="*/ 5400799 w 22892936"/>
              <a:gd name="connsiteY40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88377 w 22892936"/>
              <a:gd name="connsiteY22" fmla="*/ 4013432 h 6951112"/>
              <a:gd name="connsiteX23" fmla="*/ 11759573 w 22892936"/>
              <a:gd name="connsiteY23" fmla="*/ 2671218 h 6951112"/>
              <a:gd name="connsiteX24" fmla="*/ 14318544 w 22892936"/>
              <a:gd name="connsiteY24" fmla="*/ 0 h 6951112"/>
              <a:gd name="connsiteX25" fmla="*/ 11345960 w 22892936"/>
              <a:gd name="connsiteY25" fmla="*/ 0 h 6951112"/>
              <a:gd name="connsiteX26" fmla="*/ 13975192 w 22892936"/>
              <a:gd name="connsiteY26" fmla="*/ 0 h 6951112"/>
              <a:gd name="connsiteX27" fmla="*/ 8709877 w 22892936"/>
              <a:gd name="connsiteY27" fmla="*/ 5496279 h 6951112"/>
              <a:gd name="connsiteX28" fmla="*/ 7338859 w 22892936"/>
              <a:gd name="connsiteY28" fmla="*/ 4182873 h 6951112"/>
              <a:gd name="connsiteX29" fmla="*/ 11345960 w 22892936"/>
              <a:gd name="connsiteY29" fmla="*/ 0 h 6951112"/>
              <a:gd name="connsiteX30" fmla="*/ 8373381 w 22892936"/>
              <a:gd name="connsiteY30" fmla="*/ 0 h 6951112"/>
              <a:gd name="connsiteX31" fmla="*/ 11002613 w 22892936"/>
              <a:gd name="connsiteY31" fmla="*/ 1 h 6951112"/>
              <a:gd name="connsiteX32" fmla="*/ 4693001 w 22892936"/>
              <a:gd name="connsiteY32" fmla="*/ 6586386 h 6951112"/>
              <a:gd name="connsiteX33" fmla="*/ 3321983 w 22892936"/>
              <a:gd name="connsiteY33" fmla="*/ 5272980 h 6951112"/>
              <a:gd name="connsiteX34" fmla="*/ 8373381 w 22892936"/>
              <a:gd name="connsiteY34" fmla="*/ 0 h 6951112"/>
              <a:gd name="connsiteX35" fmla="*/ 5400799 w 22892936"/>
              <a:gd name="connsiteY35" fmla="*/ 0 h 6951112"/>
              <a:gd name="connsiteX36" fmla="*/ 8030031 w 22892936"/>
              <a:gd name="connsiteY36" fmla="*/ 1 h 6951112"/>
              <a:gd name="connsiteX37" fmla="*/ 1371019 w 22892936"/>
              <a:gd name="connsiteY37" fmla="*/ 6951112 h 6951112"/>
              <a:gd name="connsiteX38" fmla="*/ 0 w 22892936"/>
              <a:gd name="connsiteY38" fmla="*/ 5637706 h 6951112"/>
              <a:gd name="connsiteX39" fmla="*/ 5400799 w 22892936"/>
              <a:gd name="connsiteY39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59573 w 22892936"/>
              <a:gd name="connsiteY22" fmla="*/ 2671218 h 6951112"/>
              <a:gd name="connsiteX23" fmla="*/ 14318544 w 22892936"/>
              <a:gd name="connsiteY23" fmla="*/ 0 h 6951112"/>
              <a:gd name="connsiteX24" fmla="*/ 11345960 w 22892936"/>
              <a:gd name="connsiteY24" fmla="*/ 0 h 6951112"/>
              <a:gd name="connsiteX25" fmla="*/ 13975192 w 22892936"/>
              <a:gd name="connsiteY25" fmla="*/ 0 h 6951112"/>
              <a:gd name="connsiteX26" fmla="*/ 8709877 w 22892936"/>
              <a:gd name="connsiteY26" fmla="*/ 5496279 h 6951112"/>
              <a:gd name="connsiteX27" fmla="*/ 7338859 w 22892936"/>
              <a:gd name="connsiteY27" fmla="*/ 4182873 h 6951112"/>
              <a:gd name="connsiteX28" fmla="*/ 11345960 w 22892936"/>
              <a:gd name="connsiteY28" fmla="*/ 0 h 6951112"/>
              <a:gd name="connsiteX29" fmla="*/ 8373381 w 22892936"/>
              <a:gd name="connsiteY29" fmla="*/ 0 h 6951112"/>
              <a:gd name="connsiteX30" fmla="*/ 11002613 w 22892936"/>
              <a:gd name="connsiteY30" fmla="*/ 1 h 6951112"/>
              <a:gd name="connsiteX31" fmla="*/ 4693001 w 22892936"/>
              <a:gd name="connsiteY31" fmla="*/ 6586386 h 6951112"/>
              <a:gd name="connsiteX32" fmla="*/ 3321983 w 22892936"/>
              <a:gd name="connsiteY32" fmla="*/ 5272980 h 6951112"/>
              <a:gd name="connsiteX33" fmla="*/ 8373381 w 22892936"/>
              <a:gd name="connsiteY33" fmla="*/ 0 h 6951112"/>
              <a:gd name="connsiteX34" fmla="*/ 5400799 w 22892936"/>
              <a:gd name="connsiteY34" fmla="*/ 0 h 6951112"/>
              <a:gd name="connsiteX35" fmla="*/ 8030031 w 22892936"/>
              <a:gd name="connsiteY35" fmla="*/ 1 h 6951112"/>
              <a:gd name="connsiteX36" fmla="*/ 1371019 w 22892936"/>
              <a:gd name="connsiteY36" fmla="*/ 6951112 h 6951112"/>
              <a:gd name="connsiteX37" fmla="*/ 0 w 22892936"/>
              <a:gd name="connsiteY37" fmla="*/ 5637706 h 6951112"/>
              <a:gd name="connsiteX38" fmla="*/ 5400799 w 22892936"/>
              <a:gd name="connsiteY38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60146 w 22892936"/>
              <a:gd name="connsiteY11" fmla="*/ 6623940 h 6951112"/>
              <a:gd name="connsiteX12" fmla="*/ 12231340 w 22892936"/>
              <a:gd name="connsiteY12" fmla="*/ 5281728 h 6951112"/>
              <a:gd name="connsiteX13" fmla="*/ 17291122 w 22892936"/>
              <a:gd name="connsiteY13" fmla="*/ 0 h 6951112"/>
              <a:gd name="connsiteX14" fmla="*/ 2428221 w 22892936"/>
              <a:gd name="connsiteY14" fmla="*/ 0 h 6951112"/>
              <a:gd name="connsiteX15" fmla="*/ 5057452 w 22892936"/>
              <a:gd name="connsiteY15" fmla="*/ 0 h 6951112"/>
              <a:gd name="connsiteX16" fmla="*/ 1432604 w 22892936"/>
              <a:gd name="connsiteY16" fmla="*/ 3783853 h 6951112"/>
              <a:gd name="connsiteX17" fmla="*/ 61585 w 22892936"/>
              <a:gd name="connsiteY17" fmla="*/ 2470447 h 6951112"/>
              <a:gd name="connsiteX18" fmla="*/ 2428221 w 22892936"/>
              <a:gd name="connsiteY18" fmla="*/ 0 h 6951112"/>
              <a:gd name="connsiteX19" fmla="*/ 14318544 w 22892936"/>
              <a:gd name="connsiteY19" fmla="*/ 0 h 6951112"/>
              <a:gd name="connsiteX20" fmla="*/ 16947778 w 22892936"/>
              <a:gd name="connsiteY20" fmla="*/ 1 h 6951112"/>
              <a:gd name="connsiteX21" fmla="*/ 13130592 w 22892936"/>
              <a:gd name="connsiteY21" fmla="*/ 3984627 h 6951112"/>
              <a:gd name="connsiteX22" fmla="*/ 11759573 w 22892936"/>
              <a:gd name="connsiteY22" fmla="*/ 2671218 h 6951112"/>
              <a:gd name="connsiteX23" fmla="*/ 14318544 w 22892936"/>
              <a:gd name="connsiteY23" fmla="*/ 0 h 6951112"/>
              <a:gd name="connsiteX24" fmla="*/ 11345960 w 22892936"/>
              <a:gd name="connsiteY24" fmla="*/ 0 h 6951112"/>
              <a:gd name="connsiteX25" fmla="*/ 13975192 w 22892936"/>
              <a:gd name="connsiteY25" fmla="*/ 0 h 6951112"/>
              <a:gd name="connsiteX26" fmla="*/ 8709877 w 22892936"/>
              <a:gd name="connsiteY26" fmla="*/ 5496279 h 6951112"/>
              <a:gd name="connsiteX27" fmla="*/ 7338859 w 22892936"/>
              <a:gd name="connsiteY27" fmla="*/ 4182873 h 6951112"/>
              <a:gd name="connsiteX28" fmla="*/ 11345960 w 22892936"/>
              <a:gd name="connsiteY28" fmla="*/ 0 h 6951112"/>
              <a:gd name="connsiteX29" fmla="*/ 8373381 w 22892936"/>
              <a:gd name="connsiteY29" fmla="*/ 0 h 6951112"/>
              <a:gd name="connsiteX30" fmla="*/ 11002613 w 22892936"/>
              <a:gd name="connsiteY30" fmla="*/ 1 h 6951112"/>
              <a:gd name="connsiteX31" fmla="*/ 4693001 w 22892936"/>
              <a:gd name="connsiteY31" fmla="*/ 6586386 h 6951112"/>
              <a:gd name="connsiteX32" fmla="*/ 3321983 w 22892936"/>
              <a:gd name="connsiteY32" fmla="*/ 5272980 h 6951112"/>
              <a:gd name="connsiteX33" fmla="*/ 8373381 w 22892936"/>
              <a:gd name="connsiteY33" fmla="*/ 0 h 6951112"/>
              <a:gd name="connsiteX34" fmla="*/ 5400799 w 22892936"/>
              <a:gd name="connsiteY34" fmla="*/ 0 h 6951112"/>
              <a:gd name="connsiteX35" fmla="*/ 8030031 w 22892936"/>
              <a:gd name="connsiteY35" fmla="*/ 1 h 6951112"/>
              <a:gd name="connsiteX36" fmla="*/ 1371019 w 22892936"/>
              <a:gd name="connsiteY36" fmla="*/ 6951112 h 6951112"/>
              <a:gd name="connsiteX37" fmla="*/ 0 w 22892936"/>
              <a:gd name="connsiteY37" fmla="*/ 5637706 h 6951112"/>
              <a:gd name="connsiteX38" fmla="*/ 5400799 w 22892936"/>
              <a:gd name="connsiteY38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60144 w 22892936"/>
              <a:gd name="connsiteY10" fmla="*/ 6623943 h 6951112"/>
              <a:gd name="connsiteX11" fmla="*/ 12231340 w 22892936"/>
              <a:gd name="connsiteY11" fmla="*/ 5281728 h 6951112"/>
              <a:gd name="connsiteX12" fmla="*/ 17291122 w 22892936"/>
              <a:gd name="connsiteY12" fmla="*/ 0 h 6951112"/>
              <a:gd name="connsiteX13" fmla="*/ 2428221 w 22892936"/>
              <a:gd name="connsiteY13" fmla="*/ 0 h 6951112"/>
              <a:gd name="connsiteX14" fmla="*/ 5057452 w 22892936"/>
              <a:gd name="connsiteY14" fmla="*/ 0 h 6951112"/>
              <a:gd name="connsiteX15" fmla="*/ 1432604 w 22892936"/>
              <a:gd name="connsiteY15" fmla="*/ 3783853 h 6951112"/>
              <a:gd name="connsiteX16" fmla="*/ 61585 w 22892936"/>
              <a:gd name="connsiteY16" fmla="*/ 2470447 h 6951112"/>
              <a:gd name="connsiteX17" fmla="*/ 2428221 w 22892936"/>
              <a:gd name="connsiteY17" fmla="*/ 0 h 6951112"/>
              <a:gd name="connsiteX18" fmla="*/ 14318544 w 22892936"/>
              <a:gd name="connsiteY18" fmla="*/ 0 h 6951112"/>
              <a:gd name="connsiteX19" fmla="*/ 16947778 w 22892936"/>
              <a:gd name="connsiteY19" fmla="*/ 1 h 6951112"/>
              <a:gd name="connsiteX20" fmla="*/ 13130592 w 22892936"/>
              <a:gd name="connsiteY20" fmla="*/ 3984627 h 6951112"/>
              <a:gd name="connsiteX21" fmla="*/ 11759573 w 22892936"/>
              <a:gd name="connsiteY21" fmla="*/ 2671218 h 6951112"/>
              <a:gd name="connsiteX22" fmla="*/ 14318544 w 22892936"/>
              <a:gd name="connsiteY22" fmla="*/ 0 h 6951112"/>
              <a:gd name="connsiteX23" fmla="*/ 11345960 w 22892936"/>
              <a:gd name="connsiteY23" fmla="*/ 0 h 6951112"/>
              <a:gd name="connsiteX24" fmla="*/ 13975192 w 22892936"/>
              <a:gd name="connsiteY24" fmla="*/ 0 h 6951112"/>
              <a:gd name="connsiteX25" fmla="*/ 8709877 w 22892936"/>
              <a:gd name="connsiteY25" fmla="*/ 5496279 h 6951112"/>
              <a:gd name="connsiteX26" fmla="*/ 7338859 w 22892936"/>
              <a:gd name="connsiteY26" fmla="*/ 4182873 h 6951112"/>
              <a:gd name="connsiteX27" fmla="*/ 11345960 w 22892936"/>
              <a:gd name="connsiteY27" fmla="*/ 0 h 6951112"/>
              <a:gd name="connsiteX28" fmla="*/ 8373381 w 22892936"/>
              <a:gd name="connsiteY28" fmla="*/ 0 h 6951112"/>
              <a:gd name="connsiteX29" fmla="*/ 11002613 w 22892936"/>
              <a:gd name="connsiteY29" fmla="*/ 1 h 6951112"/>
              <a:gd name="connsiteX30" fmla="*/ 4693001 w 22892936"/>
              <a:gd name="connsiteY30" fmla="*/ 6586386 h 6951112"/>
              <a:gd name="connsiteX31" fmla="*/ 3321983 w 22892936"/>
              <a:gd name="connsiteY31" fmla="*/ 5272980 h 6951112"/>
              <a:gd name="connsiteX32" fmla="*/ 8373381 w 22892936"/>
              <a:gd name="connsiteY32" fmla="*/ 0 h 6951112"/>
              <a:gd name="connsiteX33" fmla="*/ 5400799 w 22892936"/>
              <a:gd name="connsiteY33" fmla="*/ 0 h 6951112"/>
              <a:gd name="connsiteX34" fmla="*/ 8030031 w 22892936"/>
              <a:gd name="connsiteY34" fmla="*/ 1 h 6951112"/>
              <a:gd name="connsiteX35" fmla="*/ 1371019 w 22892936"/>
              <a:gd name="connsiteY35" fmla="*/ 6951112 h 6951112"/>
              <a:gd name="connsiteX36" fmla="*/ 0 w 22892936"/>
              <a:gd name="connsiteY36" fmla="*/ 5637706 h 6951112"/>
              <a:gd name="connsiteX37" fmla="*/ 5400799 w 22892936"/>
              <a:gd name="connsiteY37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31340 w 22892936"/>
              <a:gd name="connsiteY10" fmla="*/ 5281728 h 6951112"/>
              <a:gd name="connsiteX11" fmla="*/ 17291122 w 22892936"/>
              <a:gd name="connsiteY11" fmla="*/ 0 h 6951112"/>
              <a:gd name="connsiteX12" fmla="*/ 2428221 w 22892936"/>
              <a:gd name="connsiteY12" fmla="*/ 0 h 6951112"/>
              <a:gd name="connsiteX13" fmla="*/ 5057452 w 22892936"/>
              <a:gd name="connsiteY13" fmla="*/ 0 h 6951112"/>
              <a:gd name="connsiteX14" fmla="*/ 1432604 w 22892936"/>
              <a:gd name="connsiteY14" fmla="*/ 3783853 h 6951112"/>
              <a:gd name="connsiteX15" fmla="*/ 61585 w 22892936"/>
              <a:gd name="connsiteY15" fmla="*/ 2470447 h 6951112"/>
              <a:gd name="connsiteX16" fmla="*/ 2428221 w 22892936"/>
              <a:gd name="connsiteY16" fmla="*/ 0 h 6951112"/>
              <a:gd name="connsiteX17" fmla="*/ 14318544 w 22892936"/>
              <a:gd name="connsiteY17" fmla="*/ 0 h 6951112"/>
              <a:gd name="connsiteX18" fmla="*/ 16947778 w 22892936"/>
              <a:gd name="connsiteY18" fmla="*/ 1 h 6951112"/>
              <a:gd name="connsiteX19" fmla="*/ 13130592 w 22892936"/>
              <a:gd name="connsiteY19" fmla="*/ 3984627 h 6951112"/>
              <a:gd name="connsiteX20" fmla="*/ 11759573 w 22892936"/>
              <a:gd name="connsiteY20" fmla="*/ 2671218 h 6951112"/>
              <a:gd name="connsiteX21" fmla="*/ 14318544 w 22892936"/>
              <a:gd name="connsiteY21" fmla="*/ 0 h 6951112"/>
              <a:gd name="connsiteX22" fmla="*/ 11345960 w 22892936"/>
              <a:gd name="connsiteY22" fmla="*/ 0 h 6951112"/>
              <a:gd name="connsiteX23" fmla="*/ 13975192 w 22892936"/>
              <a:gd name="connsiteY23" fmla="*/ 0 h 6951112"/>
              <a:gd name="connsiteX24" fmla="*/ 8709877 w 22892936"/>
              <a:gd name="connsiteY24" fmla="*/ 5496279 h 6951112"/>
              <a:gd name="connsiteX25" fmla="*/ 7338859 w 22892936"/>
              <a:gd name="connsiteY25" fmla="*/ 4182873 h 6951112"/>
              <a:gd name="connsiteX26" fmla="*/ 11345960 w 22892936"/>
              <a:gd name="connsiteY26" fmla="*/ 0 h 6951112"/>
              <a:gd name="connsiteX27" fmla="*/ 8373381 w 22892936"/>
              <a:gd name="connsiteY27" fmla="*/ 0 h 6951112"/>
              <a:gd name="connsiteX28" fmla="*/ 11002613 w 22892936"/>
              <a:gd name="connsiteY28" fmla="*/ 1 h 6951112"/>
              <a:gd name="connsiteX29" fmla="*/ 4693001 w 22892936"/>
              <a:gd name="connsiteY29" fmla="*/ 6586386 h 6951112"/>
              <a:gd name="connsiteX30" fmla="*/ 3321983 w 22892936"/>
              <a:gd name="connsiteY30" fmla="*/ 5272980 h 6951112"/>
              <a:gd name="connsiteX31" fmla="*/ 8373381 w 22892936"/>
              <a:gd name="connsiteY31" fmla="*/ 0 h 6951112"/>
              <a:gd name="connsiteX32" fmla="*/ 5400799 w 22892936"/>
              <a:gd name="connsiteY32" fmla="*/ 0 h 6951112"/>
              <a:gd name="connsiteX33" fmla="*/ 8030031 w 22892936"/>
              <a:gd name="connsiteY33" fmla="*/ 1 h 6951112"/>
              <a:gd name="connsiteX34" fmla="*/ 1371019 w 22892936"/>
              <a:gd name="connsiteY34" fmla="*/ 6951112 h 6951112"/>
              <a:gd name="connsiteX35" fmla="*/ 0 w 22892936"/>
              <a:gd name="connsiteY35" fmla="*/ 5637706 h 6951112"/>
              <a:gd name="connsiteX36" fmla="*/ 5400799 w 22892936"/>
              <a:gd name="connsiteY36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701760 w 22892936"/>
              <a:gd name="connsiteY4" fmla="*/ 5090466 h 6951112"/>
              <a:gd name="connsiteX5" fmla="*/ 16672958 w 22892936"/>
              <a:gd name="connsiteY5" fmla="*/ 3748253 h 6951112"/>
              <a:gd name="connsiteX6" fmla="*/ 20263704 w 22892936"/>
              <a:gd name="connsiteY6" fmla="*/ 1 h 6951112"/>
              <a:gd name="connsiteX7" fmla="*/ 17291122 w 22892936"/>
              <a:gd name="connsiteY7" fmla="*/ 0 h 6951112"/>
              <a:gd name="connsiteX8" fmla="*/ 19920352 w 22892936"/>
              <a:gd name="connsiteY8" fmla="*/ 0 h 6951112"/>
              <a:gd name="connsiteX9" fmla="*/ 13602356 w 22892936"/>
              <a:gd name="connsiteY9" fmla="*/ 6595135 h 6951112"/>
              <a:gd name="connsiteX10" fmla="*/ 12231340 w 22892936"/>
              <a:gd name="connsiteY10" fmla="*/ 5281728 h 6951112"/>
              <a:gd name="connsiteX11" fmla="*/ 17291122 w 22892936"/>
              <a:gd name="connsiteY11" fmla="*/ 0 h 6951112"/>
              <a:gd name="connsiteX12" fmla="*/ 2428221 w 22892936"/>
              <a:gd name="connsiteY12" fmla="*/ 0 h 6951112"/>
              <a:gd name="connsiteX13" fmla="*/ 5057452 w 22892936"/>
              <a:gd name="connsiteY13" fmla="*/ 0 h 6951112"/>
              <a:gd name="connsiteX14" fmla="*/ 1432604 w 22892936"/>
              <a:gd name="connsiteY14" fmla="*/ 3783853 h 6951112"/>
              <a:gd name="connsiteX15" fmla="*/ 61585 w 22892936"/>
              <a:gd name="connsiteY15" fmla="*/ 2470447 h 6951112"/>
              <a:gd name="connsiteX16" fmla="*/ 2428221 w 22892936"/>
              <a:gd name="connsiteY16" fmla="*/ 0 h 6951112"/>
              <a:gd name="connsiteX17" fmla="*/ 14318544 w 22892936"/>
              <a:gd name="connsiteY17" fmla="*/ 0 h 6951112"/>
              <a:gd name="connsiteX18" fmla="*/ 16947778 w 22892936"/>
              <a:gd name="connsiteY18" fmla="*/ 1 h 6951112"/>
              <a:gd name="connsiteX19" fmla="*/ 13130592 w 22892936"/>
              <a:gd name="connsiteY19" fmla="*/ 3984627 h 6951112"/>
              <a:gd name="connsiteX20" fmla="*/ 11759573 w 22892936"/>
              <a:gd name="connsiteY20" fmla="*/ 2671218 h 6951112"/>
              <a:gd name="connsiteX21" fmla="*/ 14318544 w 22892936"/>
              <a:gd name="connsiteY21" fmla="*/ 0 h 6951112"/>
              <a:gd name="connsiteX22" fmla="*/ 11345960 w 22892936"/>
              <a:gd name="connsiteY22" fmla="*/ 0 h 6951112"/>
              <a:gd name="connsiteX23" fmla="*/ 13975192 w 22892936"/>
              <a:gd name="connsiteY23" fmla="*/ 0 h 6951112"/>
              <a:gd name="connsiteX24" fmla="*/ 8709877 w 22892936"/>
              <a:gd name="connsiteY24" fmla="*/ 5496279 h 6951112"/>
              <a:gd name="connsiteX25" fmla="*/ 7338859 w 22892936"/>
              <a:gd name="connsiteY25" fmla="*/ 4182873 h 6951112"/>
              <a:gd name="connsiteX26" fmla="*/ 11345960 w 22892936"/>
              <a:gd name="connsiteY26" fmla="*/ 0 h 6951112"/>
              <a:gd name="connsiteX27" fmla="*/ 8373381 w 22892936"/>
              <a:gd name="connsiteY27" fmla="*/ 0 h 6951112"/>
              <a:gd name="connsiteX28" fmla="*/ 11002613 w 22892936"/>
              <a:gd name="connsiteY28" fmla="*/ 1 h 6951112"/>
              <a:gd name="connsiteX29" fmla="*/ 4693001 w 22892936"/>
              <a:gd name="connsiteY29" fmla="*/ 6586386 h 6951112"/>
              <a:gd name="connsiteX30" fmla="*/ 3321983 w 22892936"/>
              <a:gd name="connsiteY30" fmla="*/ 5272980 h 6951112"/>
              <a:gd name="connsiteX31" fmla="*/ 8373381 w 22892936"/>
              <a:gd name="connsiteY31" fmla="*/ 0 h 6951112"/>
              <a:gd name="connsiteX32" fmla="*/ 5400799 w 22892936"/>
              <a:gd name="connsiteY32" fmla="*/ 0 h 6951112"/>
              <a:gd name="connsiteX33" fmla="*/ 8030031 w 22892936"/>
              <a:gd name="connsiteY33" fmla="*/ 1 h 6951112"/>
              <a:gd name="connsiteX34" fmla="*/ 1371019 w 22892936"/>
              <a:gd name="connsiteY34" fmla="*/ 6951112 h 6951112"/>
              <a:gd name="connsiteX35" fmla="*/ 0 w 22892936"/>
              <a:gd name="connsiteY35" fmla="*/ 5637706 h 6951112"/>
              <a:gd name="connsiteX36" fmla="*/ 5400799 w 22892936"/>
              <a:gd name="connsiteY36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701762 w 22892936"/>
              <a:gd name="connsiteY3" fmla="*/ 5090466 h 6951112"/>
              <a:gd name="connsiteX4" fmla="*/ 16672958 w 22892936"/>
              <a:gd name="connsiteY4" fmla="*/ 3748253 h 6951112"/>
              <a:gd name="connsiteX5" fmla="*/ 20263704 w 22892936"/>
              <a:gd name="connsiteY5" fmla="*/ 1 h 6951112"/>
              <a:gd name="connsiteX6" fmla="*/ 17291122 w 22892936"/>
              <a:gd name="connsiteY6" fmla="*/ 0 h 6951112"/>
              <a:gd name="connsiteX7" fmla="*/ 19920352 w 22892936"/>
              <a:gd name="connsiteY7" fmla="*/ 0 h 6951112"/>
              <a:gd name="connsiteX8" fmla="*/ 13602356 w 22892936"/>
              <a:gd name="connsiteY8" fmla="*/ 6595135 h 6951112"/>
              <a:gd name="connsiteX9" fmla="*/ 12231340 w 22892936"/>
              <a:gd name="connsiteY9" fmla="*/ 5281728 h 6951112"/>
              <a:gd name="connsiteX10" fmla="*/ 17291122 w 22892936"/>
              <a:gd name="connsiteY10" fmla="*/ 0 h 6951112"/>
              <a:gd name="connsiteX11" fmla="*/ 2428221 w 22892936"/>
              <a:gd name="connsiteY11" fmla="*/ 0 h 6951112"/>
              <a:gd name="connsiteX12" fmla="*/ 5057452 w 22892936"/>
              <a:gd name="connsiteY12" fmla="*/ 0 h 6951112"/>
              <a:gd name="connsiteX13" fmla="*/ 1432604 w 22892936"/>
              <a:gd name="connsiteY13" fmla="*/ 3783853 h 6951112"/>
              <a:gd name="connsiteX14" fmla="*/ 61585 w 22892936"/>
              <a:gd name="connsiteY14" fmla="*/ 2470447 h 6951112"/>
              <a:gd name="connsiteX15" fmla="*/ 2428221 w 22892936"/>
              <a:gd name="connsiteY15" fmla="*/ 0 h 6951112"/>
              <a:gd name="connsiteX16" fmla="*/ 14318544 w 22892936"/>
              <a:gd name="connsiteY16" fmla="*/ 0 h 6951112"/>
              <a:gd name="connsiteX17" fmla="*/ 16947778 w 22892936"/>
              <a:gd name="connsiteY17" fmla="*/ 1 h 6951112"/>
              <a:gd name="connsiteX18" fmla="*/ 13130592 w 22892936"/>
              <a:gd name="connsiteY18" fmla="*/ 3984627 h 6951112"/>
              <a:gd name="connsiteX19" fmla="*/ 11759573 w 22892936"/>
              <a:gd name="connsiteY19" fmla="*/ 2671218 h 6951112"/>
              <a:gd name="connsiteX20" fmla="*/ 14318544 w 22892936"/>
              <a:gd name="connsiteY20" fmla="*/ 0 h 6951112"/>
              <a:gd name="connsiteX21" fmla="*/ 11345960 w 22892936"/>
              <a:gd name="connsiteY21" fmla="*/ 0 h 6951112"/>
              <a:gd name="connsiteX22" fmla="*/ 13975192 w 22892936"/>
              <a:gd name="connsiteY22" fmla="*/ 0 h 6951112"/>
              <a:gd name="connsiteX23" fmla="*/ 8709877 w 22892936"/>
              <a:gd name="connsiteY23" fmla="*/ 5496279 h 6951112"/>
              <a:gd name="connsiteX24" fmla="*/ 7338859 w 22892936"/>
              <a:gd name="connsiteY24" fmla="*/ 4182873 h 6951112"/>
              <a:gd name="connsiteX25" fmla="*/ 11345960 w 22892936"/>
              <a:gd name="connsiteY25" fmla="*/ 0 h 6951112"/>
              <a:gd name="connsiteX26" fmla="*/ 8373381 w 22892936"/>
              <a:gd name="connsiteY26" fmla="*/ 0 h 6951112"/>
              <a:gd name="connsiteX27" fmla="*/ 11002613 w 22892936"/>
              <a:gd name="connsiteY27" fmla="*/ 1 h 6951112"/>
              <a:gd name="connsiteX28" fmla="*/ 4693001 w 22892936"/>
              <a:gd name="connsiteY28" fmla="*/ 6586386 h 6951112"/>
              <a:gd name="connsiteX29" fmla="*/ 3321983 w 22892936"/>
              <a:gd name="connsiteY29" fmla="*/ 5272980 h 6951112"/>
              <a:gd name="connsiteX30" fmla="*/ 8373381 w 22892936"/>
              <a:gd name="connsiteY30" fmla="*/ 0 h 6951112"/>
              <a:gd name="connsiteX31" fmla="*/ 5400799 w 22892936"/>
              <a:gd name="connsiteY31" fmla="*/ 0 h 6951112"/>
              <a:gd name="connsiteX32" fmla="*/ 8030031 w 22892936"/>
              <a:gd name="connsiteY32" fmla="*/ 1 h 6951112"/>
              <a:gd name="connsiteX33" fmla="*/ 1371019 w 22892936"/>
              <a:gd name="connsiteY33" fmla="*/ 6951112 h 6951112"/>
              <a:gd name="connsiteX34" fmla="*/ 0 w 22892936"/>
              <a:gd name="connsiteY34" fmla="*/ 5637706 h 6951112"/>
              <a:gd name="connsiteX35" fmla="*/ 5400799 w 22892936"/>
              <a:gd name="connsiteY35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672958 w 22892936"/>
              <a:gd name="connsiteY3" fmla="*/ 3748253 h 6951112"/>
              <a:gd name="connsiteX4" fmla="*/ 20263704 w 22892936"/>
              <a:gd name="connsiteY4" fmla="*/ 1 h 6951112"/>
              <a:gd name="connsiteX5" fmla="*/ 17291122 w 22892936"/>
              <a:gd name="connsiteY5" fmla="*/ 0 h 6951112"/>
              <a:gd name="connsiteX6" fmla="*/ 19920352 w 22892936"/>
              <a:gd name="connsiteY6" fmla="*/ 0 h 6951112"/>
              <a:gd name="connsiteX7" fmla="*/ 13602356 w 22892936"/>
              <a:gd name="connsiteY7" fmla="*/ 6595135 h 6951112"/>
              <a:gd name="connsiteX8" fmla="*/ 12231340 w 22892936"/>
              <a:gd name="connsiteY8" fmla="*/ 5281728 h 6951112"/>
              <a:gd name="connsiteX9" fmla="*/ 17291122 w 22892936"/>
              <a:gd name="connsiteY9" fmla="*/ 0 h 6951112"/>
              <a:gd name="connsiteX10" fmla="*/ 2428221 w 22892936"/>
              <a:gd name="connsiteY10" fmla="*/ 0 h 6951112"/>
              <a:gd name="connsiteX11" fmla="*/ 5057452 w 22892936"/>
              <a:gd name="connsiteY11" fmla="*/ 0 h 6951112"/>
              <a:gd name="connsiteX12" fmla="*/ 1432604 w 22892936"/>
              <a:gd name="connsiteY12" fmla="*/ 3783853 h 6951112"/>
              <a:gd name="connsiteX13" fmla="*/ 61585 w 22892936"/>
              <a:gd name="connsiteY13" fmla="*/ 2470447 h 6951112"/>
              <a:gd name="connsiteX14" fmla="*/ 2428221 w 22892936"/>
              <a:gd name="connsiteY14" fmla="*/ 0 h 6951112"/>
              <a:gd name="connsiteX15" fmla="*/ 14318544 w 22892936"/>
              <a:gd name="connsiteY15" fmla="*/ 0 h 6951112"/>
              <a:gd name="connsiteX16" fmla="*/ 16947778 w 22892936"/>
              <a:gd name="connsiteY16" fmla="*/ 1 h 6951112"/>
              <a:gd name="connsiteX17" fmla="*/ 13130592 w 22892936"/>
              <a:gd name="connsiteY17" fmla="*/ 3984627 h 6951112"/>
              <a:gd name="connsiteX18" fmla="*/ 11759573 w 22892936"/>
              <a:gd name="connsiteY18" fmla="*/ 2671218 h 6951112"/>
              <a:gd name="connsiteX19" fmla="*/ 14318544 w 22892936"/>
              <a:gd name="connsiteY19" fmla="*/ 0 h 6951112"/>
              <a:gd name="connsiteX20" fmla="*/ 11345960 w 22892936"/>
              <a:gd name="connsiteY20" fmla="*/ 0 h 6951112"/>
              <a:gd name="connsiteX21" fmla="*/ 13975192 w 22892936"/>
              <a:gd name="connsiteY21" fmla="*/ 0 h 6951112"/>
              <a:gd name="connsiteX22" fmla="*/ 8709877 w 22892936"/>
              <a:gd name="connsiteY22" fmla="*/ 5496279 h 6951112"/>
              <a:gd name="connsiteX23" fmla="*/ 7338859 w 22892936"/>
              <a:gd name="connsiteY23" fmla="*/ 4182873 h 6951112"/>
              <a:gd name="connsiteX24" fmla="*/ 11345960 w 22892936"/>
              <a:gd name="connsiteY24" fmla="*/ 0 h 6951112"/>
              <a:gd name="connsiteX25" fmla="*/ 8373381 w 22892936"/>
              <a:gd name="connsiteY25" fmla="*/ 0 h 6951112"/>
              <a:gd name="connsiteX26" fmla="*/ 11002613 w 22892936"/>
              <a:gd name="connsiteY26" fmla="*/ 1 h 6951112"/>
              <a:gd name="connsiteX27" fmla="*/ 4693001 w 22892936"/>
              <a:gd name="connsiteY27" fmla="*/ 6586386 h 6951112"/>
              <a:gd name="connsiteX28" fmla="*/ 3321983 w 22892936"/>
              <a:gd name="connsiteY28" fmla="*/ 5272980 h 6951112"/>
              <a:gd name="connsiteX29" fmla="*/ 8373381 w 22892936"/>
              <a:gd name="connsiteY29" fmla="*/ 0 h 6951112"/>
              <a:gd name="connsiteX30" fmla="*/ 5400799 w 22892936"/>
              <a:gd name="connsiteY30" fmla="*/ 0 h 6951112"/>
              <a:gd name="connsiteX31" fmla="*/ 8030031 w 22892936"/>
              <a:gd name="connsiteY31" fmla="*/ 1 h 6951112"/>
              <a:gd name="connsiteX32" fmla="*/ 1371019 w 22892936"/>
              <a:gd name="connsiteY32" fmla="*/ 6951112 h 6951112"/>
              <a:gd name="connsiteX33" fmla="*/ 0 w 22892936"/>
              <a:gd name="connsiteY33" fmla="*/ 5637706 h 6951112"/>
              <a:gd name="connsiteX34" fmla="*/ 5400799 w 22892936"/>
              <a:gd name="connsiteY34" fmla="*/ 0 h 6951112"/>
              <a:gd name="connsiteX0" fmla="*/ 20263704 w 22892936"/>
              <a:gd name="connsiteY0" fmla="*/ 1 h 6951112"/>
              <a:gd name="connsiteX1" fmla="*/ 22892936 w 22892936"/>
              <a:gd name="connsiteY1" fmla="*/ 1 h 6951112"/>
              <a:gd name="connsiteX2" fmla="*/ 18043976 w 22892936"/>
              <a:gd name="connsiteY2" fmla="*/ 5061660 h 6951112"/>
              <a:gd name="connsiteX3" fmla="*/ 16672958 w 22892936"/>
              <a:gd name="connsiteY3" fmla="*/ 3748253 h 6951112"/>
              <a:gd name="connsiteX4" fmla="*/ 20263704 w 22892936"/>
              <a:gd name="connsiteY4" fmla="*/ 1 h 6951112"/>
              <a:gd name="connsiteX5" fmla="*/ 17291122 w 22892936"/>
              <a:gd name="connsiteY5" fmla="*/ 0 h 6951112"/>
              <a:gd name="connsiteX6" fmla="*/ 19920352 w 22892936"/>
              <a:gd name="connsiteY6" fmla="*/ 0 h 6951112"/>
              <a:gd name="connsiteX7" fmla="*/ 13602356 w 22892936"/>
              <a:gd name="connsiteY7" fmla="*/ 6595135 h 6951112"/>
              <a:gd name="connsiteX8" fmla="*/ 12231340 w 22892936"/>
              <a:gd name="connsiteY8" fmla="*/ 5281728 h 6951112"/>
              <a:gd name="connsiteX9" fmla="*/ 17291122 w 22892936"/>
              <a:gd name="connsiteY9" fmla="*/ 0 h 6951112"/>
              <a:gd name="connsiteX10" fmla="*/ 2428221 w 22892936"/>
              <a:gd name="connsiteY10" fmla="*/ 0 h 6951112"/>
              <a:gd name="connsiteX11" fmla="*/ 5057452 w 22892936"/>
              <a:gd name="connsiteY11" fmla="*/ 0 h 6951112"/>
              <a:gd name="connsiteX12" fmla="*/ 1432604 w 22892936"/>
              <a:gd name="connsiteY12" fmla="*/ 3783853 h 6951112"/>
              <a:gd name="connsiteX13" fmla="*/ 61585 w 22892936"/>
              <a:gd name="connsiteY13" fmla="*/ 2470447 h 6951112"/>
              <a:gd name="connsiteX14" fmla="*/ 2428221 w 22892936"/>
              <a:gd name="connsiteY14" fmla="*/ 0 h 6951112"/>
              <a:gd name="connsiteX15" fmla="*/ 14318544 w 22892936"/>
              <a:gd name="connsiteY15" fmla="*/ 0 h 6951112"/>
              <a:gd name="connsiteX16" fmla="*/ 16947778 w 22892936"/>
              <a:gd name="connsiteY16" fmla="*/ 1 h 6951112"/>
              <a:gd name="connsiteX17" fmla="*/ 13130592 w 22892936"/>
              <a:gd name="connsiteY17" fmla="*/ 3984627 h 6951112"/>
              <a:gd name="connsiteX18" fmla="*/ 11759573 w 22892936"/>
              <a:gd name="connsiteY18" fmla="*/ 2671218 h 6951112"/>
              <a:gd name="connsiteX19" fmla="*/ 14318544 w 22892936"/>
              <a:gd name="connsiteY19" fmla="*/ 0 h 6951112"/>
              <a:gd name="connsiteX20" fmla="*/ 11345960 w 22892936"/>
              <a:gd name="connsiteY20" fmla="*/ 0 h 6951112"/>
              <a:gd name="connsiteX21" fmla="*/ 13975192 w 22892936"/>
              <a:gd name="connsiteY21" fmla="*/ 0 h 6951112"/>
              <a:gd name="connsiteX22" fmla="*/ 8709877 w 22892936"/>
              <a:gd name="connsiteY22" fmla="*/ 5496279 h 6951112"/>
              <a:gd name="connsiteX23" fmla="*/ 7338859 w 22892936"/>
              <a:gd name="connsiteY23" fmla="*/ 4182873 h 6951112"/>
              <a:gd name="connsiteX24" fmla="*/ 11345960 w 22892936"/>
              <a:gd name="connsiteY24" fmla="*/ 0 h 6951112"/>
              <a:gd name="connsiteX25" fmla="*/ 8373381 w 22892936"/>
              <a:gd name="connsiteY25" fmla="*/ 0 h 6951112"/>
              <a:gd name="connsiteX26" fmla="*/ 11002613 w 22892936"/>
              <a:gd name="connsiteY26" fmla="*/ 1 h 6951112"/>
              <a:gd name="connsiteX27" fmla="*/ 4693001 w 22892936"/>
              <a:gd name="connsiteY27" fmla="*/ 6586386 h 6951112"/>
              <a:gd name="connsiteX28" fmla="*/ 3321983 w 22892936"/>
              <a:gd name="connsiteY28" fmla="*/ 5272980 h 6951112"/>
              <a:gd name="connsiteX29" fmla="*/ 8373381 w 22892936"/>
              <a:gd name="connsiteY29" fmla="*/ 0 h 6951112"/>
              <a:gd name="connsiteX30" fmla="*/ 5400799 w 22892936"/>
              <a:gd name="connsiteY30" fmla="*/ 0 h 6951112"/>
              <a:gd name="connsiteX31" fmla="*/ 8030031 w 22892936"/>
              <a:gd name="connsiteY31" fmla="*/ 1 h 6951112"/>
              <a:gd name="connsiteX32" fmla="*/ 1371019 w 22892936"/>
              <a:gd name="connsiteY32" fmla="*/ 6951112 h 6951112"/>
              <a:gd name="connsiteX33" fmla="*/ 0 w 22892936"/>
              <a:gd name="connsiteY33" fmla="*/ 5637706 h 6951112"/>
              <a:gd name="connsiteX34" fmla="*/ 5400799 w 22892936"/>
              <a:gd name="connsiteY34" fmla="*/ 0 h 695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2892936" h="6951112">
                <a:moveTo>
                  <a:pt x="20263704" y="1"/>
                </a:moveTo>
                <a:lnTo>
                  <a:pt x="22892936" y="1"/>
                </a:lnTo>
                <a:lnTo>
                  <a:pt x="18043976" y="5061660"/>
                </a:lnTo>
                <a:lnTo>
                  <a:pt x="16672958" y="3748253"/>
                </a:lnTo>
                <a:lnTo>
                  <a:pt x="20263704" y="1"/>
                </a:lnTo>
                <a:close/>
                <a:moveTo>
                  <a:pt x="17291122" y="0"/>
                </a:moveTo>
                <a:lnTo>
                  <a:pt x="19920352" y="0"/>
                </a:lnTo>
                <a:lnTo>
                  <a:pt x="13602356" y="6595135"/>
                </a:lnTo>
                <a:lnTo>
                  <a:pt x="12231340" y="5281728"/>
                </a:lnTo>
                <a:lnTo>
                  <a:pt x="17291122" y="0"/>
                </a:lnTo>
                <a:close/>
                <a:moveTo>
                  <a:pt x="2428221" y="0"/>
                </a:moveTo>
                <a:lnTo>
                  <a:pt x="5057452" y="0"/>
                </a:lnTo>
                <a:lnTo>
                  <a:pt x="1432604" y="3783853"/>
                </a:lnTo>
                <a:lnTo>
                  <a:pt x="61585" y="2470447"/>
                </a:lnTo>
                <a:lnTo>
                  <a:pt x="2428221" y="0"/>
                </a:lnTo>
                <a:close/>
                <a:moveTo>
                  <a:pt x="14318544" y="0"/>
                </a:moveTo>
                <a:lnTo>
                  <a:pt x="16947778" y="1"/>
                </a:lnTo>
                <a:lnTo>
                  <a:pt x="13130592" y="3984627"/>
                </a:lnTo>
                <a:lnTo>
                  <a:pt x="11759573" y="2671218"/>
                </a:lnTo>
                <a:lnTo>
                  <a:pt x="14318544" y="0"/>
                </a:lnTo>
                <a:close/>
                <a:moveTo>
                  <a:pt x="11345960" y="0"/>
                </a:moveTo>
                <a:lnTo>
                  <a:pt x="13975192" y="0"/>
                </a:lnTo>
                <a:lnTo>
                  <a:pt x="8709877" y="5496279"/>
                </a:lnTo>
                <a:lnTo>
                  <a:pt x="7338859" y="4182873"/>
                </a:lnTo>
                <a:lnTo>
                  <a:pt x="11345960" y="0"/>
                </a:lnTo>
                <a:close/>
                <a:moveTo>
                  <a:pt x="8373381" y="0"/>
                </a:moveTo>
                <a:lnTo>
                  <a:pt x="11002613" y="1"/>
                </a:lnTo>
                <a:lnTo>
                  <a:pt x="4693001" y="6586386"/>
                </a:lnTo>
                <a:lnTo>
                  <a:pt x="3321983" y="5272980"/>
                </a:lnTo>
                <a:lnTo>
                  <a:pt x="8373381" y="0"/>
                </a:lnTo>
                <a:close/>
                <a:moveTo>
                  <a:pt x="5400799" y="0"/>
                </a:moveTo>
                <a:lnTo>
                  <a:pt x="8030031" y="1"/>
                </a:lnTo>
                <a:lnTo>
                  <a:pt x="1371019" y="6951112"/>
                </a:lnTo>
                <a:lnTo>
                  <a:pt x="0" y="5637706"/>
                </a:lnTo>
                <a:lnTo>
                  <a:pt x="540079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3376590"/>
            <a:ext cx="8773643" cy="82391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33" indent="0">
              <a:buNone/>
              <a:defRPr sz="1875" b="1"/>
            </a:lvl2pPr>
            <a:lvl3pPr marL="857264" indent="0">
              <a:buNone/>
              <a:defRPr sz="1688" b="1"/>
            </a:lvl3pPr>
            <a:lvl4pPr marL="1285896" indent="0">
              <a:buNone/>
              <a:defRPr sz="1500" b="1"/>
            </a:lvl4pPr>
            <a:lvl5pPr marL="1714529" indent="0">
              <a:buNone/>
              <a:defRPr sz="1500" b="1"/>
            </a:lvl5pPr>
            <a:lvl6pPr marL="2143160" indent="0">
              <a:buNone/>
              <a:defRPr sz="1500" b="1"/>
            </a:lvl6pPr>
            <a:lvl7pPr marL="2571793" indent="0">
              <a:buNone/>
              <a:defRPr sz="1500" b="1"/>
            </a:lvl7pPr>
            <a:lvl8pPr marL="3000425" indent="0">
              <a:buNone/>
              <a:defRPr sz="1500" b="1"/>
            </a:lvl8pPr>
            <a:lvl9pPr marL="3429056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4270075"/>
            <a:ext cx="8773643" cy="1919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47F816-9663-4175-8421-6927063DD5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57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431770F-F790-4AF7-97BD-A3BA309FEF20}"/>
              </a:ext>
            </a:extLst>
          </p:cNvPr>
          <p:cNvSpPr>
            <a:spLocks/>
          </p:cNvSpPr>
          <p:nvPr/>
        </p:nvSpPr>
        <p:spPr>
          <a:xfrm>
            <a:off x="1027381" y="2108995"/>
            <a:ext cx="3383844" cy="19073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555C70-5045-49B9-9B9F-121369AB633E}"/>
              </a:ext>
            </a:extLst>
          </p:cNvPr>
          <p:cNvSpPr>
            <a:spLocks/>
          </p:cNvSpPr>
          <p:nvPr/>
        </p:nvSpPr>
        <p:spPr>
          <a:xfrm>
            <a:off x="4411224" y="2108995"/>
            <a:ext cx="3384637" cy="19073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A7F465-4EB9-4B80-9CCC-ED4B09D3FE21}"/>
              </a:ext>
            </a:extLst>
          </p:cNvPr>
          <p:cNvSpPr>
            <a:spLocks/>
          </p:cNvSpPr>
          <p:nvPr/>
        </p:nvSpPr>
        <p:spPr>
          <a:xfrm>
            <a:off x="7795862" y="2108995"/>
            <a:ext cx="3383844" cy="19073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177157-787F-4A53-9352-BD26EDA1DBA4}"/>
              </a:ext>
            </a:extLst>
          </p:cNvPr>
          <p:cNvSpPr>
            <a:spLocks/>
          </p:cNvSpPr>
          <p:nvPr/>
        </p:nvSpPr>
        <p:spPr>
          <a:xfrm>
            <a:off x="1027381" y="4012407"/>
            <a:ext cx="3383844" cy="19073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16DF4F-F21D-47E1-B2E3-884D29A96D71}"/>
              </a:ext>
            </a:extLst>
          </p:cNvPr>
          <p:cNvSpPr>
            <a:spLocks/>
          </p:cNvSpPr>
          <p:nvPr/>
        </p:nvSpPr>
        <p:spPr>
          <a:xfrm>
            <a:off x="4411224" y="4012407"/>
            <a:ext cx="3384637" cy="19073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F9F09F-FF1E-4321-AA13-BBCB7D142EB8}"/>
              </a:ext>
            </a:extLst>
          </p:cNvPr>
          <p:cNvSpPr>
            <a:spLocks/>
          </p:cNvSpPr>
          <p:nvPr/>
        </p:nvSpPr>
        <p:spPr>
          <a:xfrm>
            <a:off x="7795862" y="4012407"/>
            <a:ext cx="3383844" cy="190738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2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50140" y="2296138"/>
            <a:ext cx="3138221" cy="524460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lang="en-US" sz="1500" dirty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34375" y="2296138"/>
            <a:ext cx="3138221" cy="524460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942744" y="2296138"/>
            <a:ext cx="3138221" cy="524460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150140" y="2826615"/>
            <a:ext cx="3138221" cy="10344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103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1150140" y="4167464"/>
            <a:ext cx="3138221" cy="524460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34375" y="4167464"/>
            <a:ext cx="3138221" cy="524460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7942744" y="4167464"/>
            <a:ext cx="3138221" cy="524460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4536245" y="2826615"/>
            <a:ext cx="3138221" cy="10344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103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7941514" y="2826615"/>
            <a:ext cx="3138221" cy="10344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103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150140" y="4729356"/>
            <a:ext cx="3138221" cy="10344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103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4536245" y="4729356"/>
            <a:ext cx="3138221" cy="10344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103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7"/>
          </p:nvPr>
        </p:nvSpPr>
        <p:spPr>
          <a:xfrm>
            <a:off x="7941514" y="4729356"/>
            <a:ext cx="3138221" cy="10344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40000"/>
              </a:lnSpc>
              <a:buFontTx/>
              <a:buNone/>
              <a:defRPr lang="en-US" sz="103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Footer Placeholder 7">
            <a:extLst>
              <a:ext uri="{FF2B5EF4-FFF2-40B4-BE49-F238E27FC236}">
                <a16:creationId xmlns:a16="http://schemas.microsoft.com/office/drawing/2014/main" id="{19898EFE-5C7E-4C2A-9724-0F384FFFD09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43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F8287D7-87F1-4006-8997-500CD9C1A0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17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31772" y="2065200"/>
            <a:ext cx="3107533" cy="1988001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8068203" y="2065200"/>
            <a:ext cx="3107533" cy="1988001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/>
          </p:nvPr>
        </p:nvSpPr>
        <p:spPr>
          <a:xfrm>
            <a:off x="995342" y="2065200"/>
            <a:ext cx="3107533" cy="1988001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4531772" y="4178527"/>
            <a:ext cx="3107533" cy="1779361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/>
          </p:nvPr>
        </p:nvSpPr>
        <p:spPr>
          <a:xfrm>
            <a:off x="8068203" y="4178527"/>
            <a:ext cx="3107533" cy="1779361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995342" y="4178527"/>
            <a:ext cx="3107533" cy="1779361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 smtClean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26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313" kern="1200" dirty="0">
                <a:solidFill>
                  <a:schemeClr val="tx1"/>
                </a:solidFill>
                <a:latin typeface="Raleway Light" panose="020B04030301010600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CCC1681-9905-4ABE-8477-E2E913130D5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5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2298693" y="996640"/>
            <a:ext cx="4446705" cy="5861360"/>
          </a:xfrm>
          <a:custGeom>
            <a:avLst/>
            <a:gdLst>
              <a:gd name="connsiteX0" fmla="*/ 2607982 w 8891094"/>
              <a:gd name="connsiteY0" fmla="*/ 38 h 11722720"/>
              <a:gd name="connsiteX1" fmla="*/ 4884024 w 8891094"/>
              <a:gd name="connsiteY1" fmla="*/ 1369477 h 11722720"/>
              <a:gd name="connsiteX2" fmla="*/ 5181818 w 8891094"/>
              <a:gd name="connsiteY2" fmla="*/ 2356345 h 11722720"/>
              <a:gd name="connsiteX3" fmla="*/ 5191860 w 8891094"/>
              <a:gd name="connsiteY3" fmla="*/ 2587766 h 11722720"/>
              <a:gd name="connsiteX4" fmla="*/ 5192737 w 8891094"/>
              <a:gd name="connsiteY4" fmla="*/ 2607984 h 11722720"/>
              <a:gd name="connsiteX5" fmla="*/ 5142068 w 8891094"/>
              <a:gd name="connsiteY5" fmla="*/ 3104794 h 11722720"/>
              <a:gd name="connsiteX6" fmla="*/ 5086073 w 8891094"/>
              <a:gd name="connsiteY6" fmla="*/ 3328362 h 11722720"/>
              <a:gd name="connsiteX7" fmla="*/ 5017124 w 8891094"/>
              <a:gd name="connsiteY7" fmla="*/ 3522762 h 11722720"/>
              <a:gd name="connsiteX8" fmla="*/ 5012595 w 8891094"/>
              <a:gd name="connsiteY8" fmla="*/ 3540849 h 11722720"/>
              <a:gd name="connsiteX9" fmla="*/ 5012595 w 8891094"/>
              <a:gd name="connsiteY9" fmla="*/ 3540847 h 11722720"/>
              <a:gd name="connsiteX10" fmla="*/ 4952472 w 8891094"/>
              <a:gd name="connsiteY10" fmla="*/ 3780908 h 11722720"/>
              <a:gd name="connsiteX11" fmla="*/ 5228142 w 8891094"/>
              <a:gd name="connsiteY11" fmla="*/ 5634760 h 11722720"/>
              <a:gd name="connsiteX12" fmla="*/ 6619948 w 8891094"/>
              <a:gd name="connsiteY12" fmla="*/ 6890001 h 11722720"/>
              <a:gd name="connsiteX13" fmla="*/ 6759835 w 8891094"/>
              <a:gd name="connsiteY13" fmla="*/ 6939616 h 11722720"/>
              <a:gd name="connsiteX14" fmla="*/ 6803114 w 8891094"/>
              <a:gd name="connsiteY14" fmla="*/ 6946414 h 11722720"/>
              <a:gd name="connsiteX15" fmla="*/ 6844655 w 8891094"/>
              <a:gd name="connsiteY15" fmla="*/ 6956818 h 11722720"/>
              <a:gd name="connsiteX16" fmla="*/ 6862228 w 8891094"/>
              <a:gd name="connsiteY16" fmla="*/ 6963051 h 11722720"/>
              <a:gd name="connsiteX17" fmla="*/ 7062313 w 8891094"/>
              <a:gd name="connsiteY17" fmla="*/ 7013162 h 11722720"/>
              <a:gd name="connsiteX18" fmla="*/ 7279530 w 8891094"/>
              <a:gd name="connsiteY18" fmla="*/ 7090201 h 11722720"/>
              <a:gd name="connsiteX19" fmla="*/ 7925002 w 8891094"/>
              <a:gd name="connsiteY19" fmla="*/ 7471149 h 11722720"/>
              <a:gd name="connsiteX20" fmla="*/ 8014122 w 8891094"/>
              <a:gd name="connsiteY20" fmla="*/ 7550529 h 11722720"/>
              <a:gd name="connsiteX21" fmla="*/ 8114652 w 8891094"/>
              <a:gd name="connsiteY21" fmla="*/ 7640070 h 11722720"/>
              <a:gd name="connsiteX22" fmla="*/ 8582344 w 8891094"/>
              <a:gd name="connsiteY22" fmla="*/ 8265184 h 11722720"/>
              <a:gd name="connsiteX23" fmla="*/ 7749181 w 8891094"/>
              <a:gd name="connsiteY23" fmla="*/ 11642475 h 11722720"/>
              <a:gd name="connsiteX24" fmla="*/ 7616138 w 8891094"/>
              <a:gd name="connsiteY24" fmla="*/ 11722720 h 11722720"/>
              <a:gd name="connsiteX25" fmla="*/ 4972126 w 8891094"/>
              <a:gd name="connsiteY25" fmla="*/ 11722720 h 11722720"/>
              <a:gd name="connsiteX26" fmla="*/ 4867996 w 8891094"/>
              <a:gd name="connsiteY26" fmla="*/ 11661346 h 11722720"/>
              <a:gd name="connsiteX27" fmla="*/ 4007072 w 8891094"/>
              <a:gd name="connsiteY27" fmla="*/ 10719004 h 11722720"/>
              <a:gd name="connsiteX28" fmla="*/ 3745074 w 8891094"/>
              <a:gd name="connsiteY28" fmla="*/ 9983572 h 11722720"/>
              <a:gd name="connsiteX29" fmla="*/ 3726099 w 8891094"/>
              <a:gd name="connsiteY29" fmla="*/ 9850291 h 11722720"/>
              <a:gd name="connsiteX30" fmla="*/ 3709277 w 8891094"/>
              <a:gd name="connsiteY30" fmla="*/ 9732136 h 11722720"/>
              <a:gd name="connsiteX31" fmla="*/ 3749028 w 8891094"/>
              <a:gd name="connsiteY31" fmla="*/ 8983688 h 11722720"/>
              <a:gd name="connsiteX32" fmla="*/ 3803545 w 8891094"/>
              <a:gd name="connsiteY32" fmla="*/ 8766022 h 11722720"/>
              <a:gd name="connsiteX33" fmla="*/ 3874731 w 8891094"/>
              <a:gd name="connsiteY33" fmla="*/ 8565312 h 11722720"/>
              <a:gd name="connsiteX34" fmla="*/ 3880738 w 8891094"/>
              <a:gd name="connsiteY34" fmla="*/ 8541324 h 11722720"/>
              <a:gd name="connsiteX35" fmla="*/ 3892815 w 8891094"/>
              <a:gd name="connsiteY35" fmla="*/ 8507271 h 11722720"/>
              <a:gd name="connsiteX36" fmla="*/ 3912546 w 8891094"/>
              <a:gd name="connsiteY36" fmla="*/ 8464299 h 11722720"/>
              <a:gd name="connsiteX37" fmla="*/ 3947916 w 8891094"/>
              <a:gd name="connsiteY37" fmla="*/ 8323071 h 11722720"/>
              <a:gd name="connsiteX38" fmla="*/ 3672247 w 8891094"/>
              <a:gd name="connsiteY38" fmla="*/ 6469220 h 11722720"/>
              <a:gd name="connsiteX39" fmla="*/ 2280440 w 8891094"/>
              <a:gd name="connsiteY39" fmla="*/ 5213978 h 11722720"/>
              <a:gd name="connsiteX40" fmla="*/ 2052952 w 8891094"/>
              <a:gd name="connsiteY40" fmla="*/ 5133294 h 11722720"/>
              <a:gd name="connsiteX41" fmla="*/ 2052934 w 8891094"/>
              <a:gd name="connsiteY41" fmla="*/ 5133290 h 11722720"/>
              <a:gd name="connsiteX42" fmla="*/ 2029627 w 8891094"/>
              <a:gd name="connsiteY42" fmla="*/ 5125024 h 11722720"/>
              <a:gd name="connsiteX43" fmla="*/ 1823048 w 8891094"/>
              <a:gd name="connsiteY43" fmla="*/ 5073286 h 11722720"/>
              <a:gd name="connsiteX44" fmla="*/ 1611565 w 8891094"/>
              <a:gd name="connsiteY44" fmla="*/ 4998281 h 11722720"/>
              <a:gd name="connsiteX45" fmla="*/ 1169675 w 8891094"/>
              <a:gd name="connsiteY45" fmla="*/ 4765640 h 11722720"/>
              <a:gd name="connsiteX46" fmla="*/ 1153320 w 8891094"/>
              <a:gd name="connsiteY46" fmla="*/ 4753727 h 11722720"/>
              <a:gd name="connsiteX47" fmla="*/ 966093 w 8891094"/>
              <a:gd name="connsiteY47" fmla="*/ 4617332 h 11722720"/>
              <a:gd name="connsiteX48" fmla="*/ 308751 w 8891094"/>
              <a:gd name="connsiteY48" fmla="*/ 3823298 h 11722720"/>
              <a:gd name="connsiteX49" fmla="*/ 1369477 w 8891094"/>
              <a:gd name="connsiteY49" fmla="*/ 308751 h 11722720"/>
              <a:gd name="connsiteX50" fmla="*/ 2607982 w 8891094"/>
              <a:gd name="connsiteY50" fmla="*/ 38 h 1172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891094" h="11722720">
                <a:moveTo>
                  <a:pt x="2607982" y="38"/>
                </a:moveTo>
                <a:cubicBezTo>
                  <a:pt x="3528860" y="4966"/>
                  <a:pt x="4418171" y="500871"/>
                  <a:pt x="4884024" y="1369477"/>
                </a:cubicBezTo>
                <a:cubicBezTo>
                  <a:pt x="5053425" y="1685333"/>
                  <a:pt x="5150794" y="2020571"/>
                  <a:pt x="5181818" y="2356345"/>
                </a:cubicBezTo>
                <a:lnTo>
                  <a:pt x="5191860" y="2587766"/>
                </a:lnTo>
                <a:lnTo>
                  <a:pt x="5192737" y="2607984"/>
                </a:lnTo>
                <a:cubicBezTo>
                  <a:pt x="5191841" y="2775414"/>
                  <a:pt x="5174714" y="2941802"/>
                  <a:pt x="5142068" y="3104794"/>
                </a:cubicBezTo>
                <a:lnTo>
                  <a:pt x="5086073" y="3328362"/>
                </a:lnTo>
                <a:lnTo>
                  <a:pt x="5017124" y="3522762"/>
                </a:lnTo>
                <a:lnTo>
                  <a:pt x="5012595" y="3540849"/>
                </a:lnTo>
                <a:lnTo>
                  <a:pt x="5012595" y="3540847"/>
                </a:lnTo>
                <a:lnTo>
                  <a:pt x="4952472" y="3780908"/>
                </a:lnTo>
                <a:cubicBezTo>
                  <a:pt x="4830404" y="4390339"/>
                  <a:pt x="4911440" y="5044253"/>
                  <a:pt x="5228142" y="5634760"/>
                </a:cubicBezTo>
                <a:cubicBezTo>
                  <a:pt x="5544843" y="6225265"/>
                  <a:pt x="6044742" y="6654534"/>
                  <a:pt x="6619948" y="6890001"/>
                </a:cubicBezTo>
                <a:lnTo>
                  <a:pt x="6759835" y="6939616"/>
                </a:lnTo>
                <a:lnTo>
                  <a:pt x="6803114" y="6946414"/>
                </a:lnTo>
                <a:lnTo>
                  <a:pt x="6844655" y="6956818"/>
                </a:lnTo>
                <a:lnTo>
                  <a:pt x="6862228" y="6963051"/>
                </a:lnTo>
                <a:lnTo>
                  <a:pt x="7062313" y="7013162"/>
                </a:lnTo>
                <a:lnTo>
                  <a:pt x="7279530" y="7090201"/>
                </a:lnTo>
                <a:cubicBezTo>
                  <a:pt x="7510285" y="7184663"/>
                  <a:pt x="7728092" y="7312447"/>
                  <a:pt x="7925002" y="7471149"/>
                </a:cubicBezTo>
                <a:lnTo>
                  <a:pt x="8014122" y="7550529"/>
                </a:lnTo>
                <a:lnTo>
                  <a:pt x="8114652" y="7640070"/>
                </a:lnTo>
                <a:cubicBezTo>
                  <a:pt x="8296746" y="7819120"/>
                  <a:pt x="8455294" y="8028291"/>
                  <a:pt x="8582344" y="8265184"/>
                </a:cubicBezTo>
                <a:cubicBezTo>
                  <a:pt x="9217598" y="9449646"/>
                  <a:pt x="8839906" y="10906648"/>
                  <a:pt x="7749181" y="11642475"/>
                </a:cubicBezTo>
                <a:lnTo>
                  <a:pt x="7616138" y="11722720"/>
                </a:lnTo>
                <a:lnTo>
                  <a:pt x="4972126" y="11722720"/>
                </a:lnTo>
                <a:lnTo>
                  <a:pt x="4867996" y="11661346"/>
                </a:lnTo>
                <a:cubicBezTo>
                  <a:pt x="4518066" y="11431642"/>
                  <a:pt x="4218823" y="11113825"/>
                  <a:pt x="4007072" y="10719004"/>
                </a:cubicBezTo>
                <a:cubicBezTo>
                  <a:pt x="3880021" y="10482112"/>
                  <a:pt x="3793488" y="10234317"/>
                  <a:pt x="3745074" y="9983572"/>
                </a:cubicBezTo>
                <a:lnTo>
                  <a:pt x="3726099" y="9850291"/>
                </a:lnTo>
                <a:lnTo>
                  <a:pt x="3709277" y="9732136"/>
                </a:lnTo>
                <a:cubicBezTo>
                  <a:pt x="3686008" y="9480306"/>
                  <a:pt x="3700058" y="9228173"/>
                  <a:pt x="3749028" y="8983688"/>
                </a:cubicBezTo>
                <a:lnTo>
                  <a:pt x="3803545" y="8766022"/>
                </a:lnTo>
                <a:lnTo>
                  <a:pt x="3874731" y="8565312"/>
                </a:lnTo>
                <a:lnTo>
                  <a:pt x="3880738" y="8541324"/>
                </a:lnTo>
                <a:lnTo>
                  <a:pt x="3892815" y="8507271"/>
                </a:lnTo>
                <a:lnTo>
                  <a:pt x="3912546" y="8464299"/>
                </a:lnTo>
                <a:lnTo>
                  <a:pt x="3947916" y="8323071"/>
                </a:lnTo>
                <a:cubicBezTo>
                  <a:pt x="4069984" y="7713640"/>
                  <a:pt x="3988948" y="7059726"/>
                  <a:pt x="3672247" y="6469220"/>
                </a:cubicBezTo>
                <a:cubicBezTo>
                  <a:pt x="3355545" y="5878714"/>
                  <a:pt x="2855646" y="5449445"/>
                  <a:pt x="2280440" y="5213978"/>
                </a:cubicBezTo>
                <a:lnTo>
                  <a:pt x="2052952" y="5133294"/>
                </a:lnTo>
                <a:lnTo>
                  <a:pt x="2052934" y="5133290"/>
                </a:lnTo>
                <a:lnTo>
                  <a:pt x="2029627" y="5125024"/>
                </a:lnTo>
                <a:lnTo>
                  <a:pt x="1823048" y="5073286"/>
                </a:lnTo>
                <a:lnTo>
                  <a:pt x="1611565" y="4998281"/>
                </a:lnTo>
                <a:cubicBezTo>
                  <a:pt x="1457727" y="4935305"/>
                  <a:pt x="1309646" y="4857521"/>
                  <a:pt x="1169675" y="4765640"/>
                </a:cubicBezTo>
                <a:lnTo>
                  <a:pt x="1153320" y="4753727"/>
                </a:lnTo>
                <a:lnTo>
                  <a:pt x="966093" y="4617332"/>
                </a:lnTo>
                <a:cubicBezTo>
                  <a:pt x="703547" y="4405730"/>
                  <a:pt x="478151" y="4139154"/>
                  <a:pt x="308751" y="3823298"/>
                </a:cubicBezTo>
                <a:cubicBezTo>
                  <a:pt x="-368853" y="2559871"/>
                  <a:pt x="106050" y="986355"/>
                  <a:pt x="1369477" y="308751"/>
                </a:cubicBezTo>
                <a:cubicBezTo>
                  <a:pt x="1764298" y="97000"/>
                  <a:pt x="2189401" y="-2202"/>
                  <a:pt x="2607982" y="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" y="141703"/>
            <a:ext cx="4173860" cy="6044240"/>
          </a:xfrm>
          <a:custGeom>
            <a:avLst/>
            <a:gdLst>
              <a:gd name="connsiteX0" fmla="*/ 2062435 w 8345547"/>
              <a:gd name="connsiteY0" fmla="*/ 38 h 12088480"/>
              <a:gd name="connsiteX1" fmla="*/ 4338477 w 8345547"/>
              <a:gd name="connsiteY1" fmla="*/ 1369477 h 12088480"/>
              <a:gd name="connsiteX2" fmla="*/ 4636271 w 8345547"/>
              <a:gd name="connsiteY2" fmla="*/ 2356345 h 12088480"/>
              <a:gd name="connsiteX3" fmla="*/ 4646313 w 8345547"/>
              <a:gd name="connsiteY3" fmla="*/ 2587766 h 12088480"/>
              <a:gd name="connsiteX4" fmla="*/ 4647190 w 8345547"/>
              <a:gd name="connsiteY4" fmla="*/ 2607983 h 12088480"/>
              <a:gd name="connsiteX5" fmla="*/ 4596521 w 8345547"/>
              <a:gd name="connsiteY5" fmla="*/ 3104794 h 12088480"/>
              <a:gd name="connsiteX6" fmla="*/ 4540526 w 8345547"/>
              <a:gd name="connsiteY6" fmla="*/ 3328362 h 12088480"/>
              <a:gd name="connsiteX7" fmla="*/ 4471577 w 8345547"/>
              <a:gd name="connsiteY7" fmla="*/ 3522762 h 12088480"/>
              <a:gd name="connsiteX8" fmla="*/ 4467048 w 8345547"/>
              <a:gd name="connsiteY8" fmla="*/ 3540849 h 12088480"/>
              <a:gd name="connsiteX9" fmla="*/ 4467048 w 8345547"/>
              <a:gd name="connsiteY9" fmla="*/ 3540847 h 12088480"/>
              <a:gd name="connsiteX10" fmla="*/ 4406925 w 8345547"/>
              <a:gd name="connsiteY10" fmla="*/ 3780908 h 12088480"/>
              <a:gd name="connsiteX11" fmla="*/ 4682595 w 8345547"/>
              <a:gd name="connsiteY11" fmla="*/ 5634761 h 12088480"/>
              <a:gd name="connsiteX12" fmla="*/ 6074401 w 8345547"/>
              <a:gd name="connsiteY12" fmla="*/ 6890001 h 12088480"/>
              <a:gd name="connsiteX13" fmla="*/ 6214288 w 8345547"/>
              <a:gd name="connsiteY13" fmla="*/ 6939616 h 12088480"/>
              <a:gd name="connsiteX14" fmla="*/ 6257567 w 8345547"/>
              <a:gd name="connsiteY14" fmla="*/ 6946414 h 12088480"/>
              <a:gd name="connsiteX15" fmla="*/ 6299108 w 8345547"/>
              <a:gd name="connsiteY15" fmla="*/ 6956818 h 12088480"/>
              <a:gd name="connsiteX16" fmla="*/ 6316681 w 8345547"/>
              <a:gd name="connsiteY16" fmla="*/ 6963051 h 12088480"/>
              <a:gd name="connsiteX17" fmla="*/ 6516766 w 8345547"/>
              <a:gd name="connsiteY17" fmla="*/ 7013162 h 12088480"/>
              <a:gd name="connsiteX18" fmla="*/ 6733983 w 8345547"/>
              <a:gd name="connsiteY18" fmla="*/ 7090201 h 12088480"/>
              <a:gd name="connsiteX19" fmla="*/ 7379455 w 8345547"/>
              <a:gd name="connsiteY19" fmla="*/ 7471149 h 12088480"/>
              <a:gd name="connsiteX20" fmla="*/ 7468575 w 8345547"/>
              <a:gd name="connsiteY20" fmla="*/ 7550529 h 12088480"/>
              <a:gd name="connsiteX21" fmla="*/ 7569105 w 8345547"/>
              <a:gd name="connsiteY21" fmla="*/ 7640070 h 12088480"/>
              <a:gd name="connsiteX22" fmla="*/ 8036797 w 8345547"/>
              <a:gd name="connsiteY22" fmla="*/ 8265184 h 12088480"/>
              <a:gd name="connsiteX23" fmla="*/ 6976071 w 8345547"/>
              <a:gd name="connsiteY23" fmla="*/ 11779730 h 12088480"/>
              <a:gd name="connsiteX24" fmla="*/ 3461525 w 8345547"/>
              <a:gd name="connsiteY24" fmla="*/ 10719004 h 12088480"/>
              <a:gd name="connsiteX25" fmla="*/ 3199527 w 8345547"/>
              <a:gd name="connsiteY25" fmla="*/ 9983572 h 12088480"/>
              <a:gd name="connsiteX26" fmla="*/ 3180552 w 8345547"/>
              <a:gd name="connsiteY26" fmla="*/ 9850291 h 12088480"/>
              <a:gd name="connsiteX27" fmla="*/ 3163730 w 8345547"/>
              <a:gd name="connsiteY27" fmla="*/ 9732136 h 12088480"/>
              <a:gd name="connsiteX28" fmla="*/ 3203481 w 8345547"/>
              <a:gd name="connsiteY28" fmla="*/ 8983688 h 12088480"/>
              <a:gd name="connsiteX29" fmla="*/ 3257998 w 8345547"/>
              <a:gd name="connsiteY29" fmla="*/ 8766022 h 12088480"/>
              <a:gd name="connsiteX30" fmla="*/ 3329184 w 8345547"/>
              <a:gd name="connsiteY30" fmla="*/ 8565312 h 12088480"/>
              <a:gd name="connsiteX31" fmla="*/ 3335191 w 8345547"/>
              <a:gd name="connsiteY31" fmla="*/ 8541324 h 12088480"/>
              <a:gd name="connsiteX32" fmla="*/ 3347268 w 8345547"/>
              <a:gd name="connsiteY32" fmla="*/ 8507271 h 12088480"/>
              <a:gd name="connsiteX33" fmla="*/ 3366999 w 8345547"/>
              <a:gd name="connsiteY33" fmla="*/ 8464299 h 12088480"/>
              <a:gd name="connsiteX34" fmla="*/ 3402369 w 8345547"/>
              <a:gd name="connsiteY34" fmla="*/ 8323071 h 12088480"/>
              <a:gd name="connsiteX35" fmla="*/ 3126700 w 8345547"/>
              <a:gd name="connsiteY35" fmla="*/ 6469220 h 12088480"/>
              <a:gd name="connsiteX36" fmla="*/ 1734893 w 8345547"/>
              <a:gd name="connsiteY36" fmla="*/ 5213978 h 12088480"/>
              <a:gd name="connsiteX37" fmla="*/ 1507405 w 8345547"/>
              <a:gd name="connsiteY37" fmla="*/ 5133294 h 12088480"/>
              <a:gd name="connsiteX38" fmla="*/ 1507387 w 8345547"/>
              <a:gd name="connsiteY38" fmla="*/ 5133290 h 12088480"/>
              <a:gd name="connsiteX39" fmla="*/ 1484080 w 8345547"/>
              <a:gd name="connsiteY39" fmla="*/ 5125024 h 12088480"/>
              <a:gd name="connsiteX40" fmla="*/ 1277501 w 8345547"/>
              <a:gd name="connsiteY40" fmla="*/ 5073285 h 12088480"/>
              <a:gd name="connsiteX41" fmla="*/ 1066018 w 8345547"/>
              <a:gd name="connsiteY41" fmla="*/ 4998281 h 12088480"/>
              <a:gd name="connsiteX42" fmla="*/ 624128 w 8345547"/>
              <a:gd name="connsiteY42" fmla="*/ 4765640 h 12088480"/>
              <a:gd name="connsiteX43" fmla="*/ 607773 w 8345547"/>
              <a:gd name="connsiteY43" fmla="*/ 4753726 h 12088480"/>
              <a:gd name="connsiteX44" fmla="*/ 420546 w 8345547"/>
              <a:gd name="connsiteY44" fmla="*/ 4617333 h 12088480"/>
              <a:gd name="connsiteX45" fmla="*/ 56945 w 8345547"/>
              <a:gd name="connsiteY45" fmla="*/ 4259410 h 12088480"/>
              <a:gd name="connsiteX46" fmla="*/ 0 w 8345547"/>
              <a:gd name="connsiteY46" fmla="*/ 4183520 h 12088480"/>
              <a:gd name="connsiteX47" fmla="*/ 0 w 8345547"/>
              <a:gd name="connsiteY47" fmla="*/ 1007131 h 12088480"/>
              <a:gd name="connsiteX48" fmla="*/ 29895 w 8345547"/>
              <a:gd name="connsiteY48" fmla="*/ 966094 h 12088480"/>
              <a:gd name="connsiteX49" fmla="*/ 823930 w 8345547"/>
              <a:gd name="connsiteY49" fmla="*/ 308751 h 12088480"/>
              <a:gd name="connsiteX50" fmla="*/ 2062435 w 8345547"/>
              <a:gd name="connsiteY50" fmla="*/ 38 h 1208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345547" h="12088480">
                <a:moveTo>
                  <a:pt x="2062435" y="38"/>
                </a:moveTo>
                <a:cubicBezTo>
                  <a:pt x="2983313" y="4966"/>
                  <a:pt x="3872624" y="500871"/>
                  <a:pt x="4338477" y="1369477"/>
                </a:cubicBezTo>
                <a:cubicBezTo>
                  <a:pt x="4507878" y="1685333"/>
                  <a:pt x="4605247" y="2020571"/>
                  <a:pt x="4636271" y="2356345"/>
                </a:cubicBezTo>
                <a:lnTo>
                  <a:pt x="4646313" y="2587766"/>
                </a:lnTo>
                <a:lnTo>
                  <a:pt x="4647190" y="2607983"/>
                </a:lnTo>
                <a:cubicBezTo>
                  <a:pt x="4646294" y="2775414"/>
                  <a:pt x="4629167" y="2941802"/>
                  <a:pt x="4596521" y="3104794"/>
                </a:cubicBezTo>
                <a:lnTo>
                  <a:pt x="4540526" y="3328362"/>
                </a:lnTo>
                <a:lnTo>
                  <a:pt x="4471577" y="3522762"/>
                </a:lnTo>
                <a:lnTo>
                  <a:pt x="4467048" y="3540849"/>
                </a:lnTo>
                <a:lnTo>
                  <a:pt x="4467048" y="3540847"/>
                </a:lnTo>
                <a:lnTo>
                  <a:pt x="4406925" y="3780908"/>
                </a:lnTo>
                <a:cubicBezTo>
                  <a:pt x="4284857" y="4390339"/>
                  <a:pt x="4365893" y="5044253"/>
                  <a:pt x="4682595" y="5634761"/>
                </a:cubicBezTo>
                <a:cubicBezTo>
                  <a:pt x="4999296" y="6225265"/>
                  <a:pt x="5499195" y="6654534"/>
                  <a:pt x="6074401" y="6890001"/>
                </a:cubicBezTo>
                <a:lnTo>
                  <a:pt x="6214288" y="6939616"/>
                </a:lnTo>
                <a:lnTo>
                  <a:pt x="6257567" y="6946414"/>
                </a:lnTo>
                <a:lnTo>
                  <a:pt x="6299108" y="6956818"/>
                </a:lnTo>
                <a:lnTo>
                  <a:pt x="6316681" y="6963051"/>
                </a:lnTo>
                <a:lnTo>
                  <a:pt x="6516766" y="7013162"/>
                </a:lnTo>
                <a:lnTo>
                  <a:pt x="6733983" y="7090201"/>
                </a:lnTo>
                <a:cubicBezTo>
                  <a:pt x="6964738" y="7184663"/>
                  <a:pt x="7182545" y="7312447"/>
                  <a:pt x="7379455" y="7471149"/>
                </a:cubicBezTo>
                <a:lnTo>
                  <a:pt x="7468575" y="7550529"/>
                </a:lnTo>
                <a:lnTo>
                  <a:pt x="7569105" y="7640070"/>
                </a:lnTo>
                <a:cubicBezTo>
                  <a:pt x="7751199" y="7819120"/>
                  <a:pt x="7909747" y="8028291"/>
                  <a:pt x="8036797" y="8265184"/>
                </a:cubicBezTo>
                <a:cubicBezTo>
                  <a:pt x="8714401" y="9528610"/>
                  <a:pt x="8239498" y="11102126"/>
                  <a:pt x="6976071" y="11779730"/>
                </a:cubicBezTo>
                <a:cubicBezTo>
                  <a:pt x="5712645" y="12457334"/>
                  <a:pt x="4139129" y="11982431"/>
                  <a:pt x="3461525" y="10719004"/>
                </a:cubicBezTo>
                <a:cubicBezTo>
                  <a:pt x="3334474" y="10482112"/>
                  <a:pt x="3247941" y="10234317"/>
                  <a:pt x="3199527" y="9983572"/>
                </a:cubicBezTo>
                <a:lnTo>
                  <a:pt x="3180552" y="9850291"/>
                </a:lnTo>
                <a:lnTo>
                  <a:pt x="3163730" y="9732136"/>
                </a:lnTo>
                <a:cubicBezTo>
                  <a:pt x="3140461" y="9480306"/>
                  <a:pt x="3154511" y="9228173"/>
                  <a:pt x="3203481" y="8983688"/>
                </a:cubicBezTo>
                <a:lnTo>
                  <a:pt x="3257998" y="8766022"/>
                </a:lnTo>
                <a:lnTo>
                  <a:pt x="3329184" y="8565312"/>
                </a:lnTo>
                <a:lnTo>
                  <a:pt x="3335191" y="8541324"/>
                </a:lnTo>
                <a:lnTo>
                  <a:pt x="3347268" y="8507271"/>
                </a:lnTo>
                <a:lnTo>
                  <a:pt x="3366999" y="8464299"/>
                </a:lnTo>
                <a:lnTo>
                  <a:pt x="3402369" y="8323071"/>
                </a:lnTo>
                <a:cubicBezTo>
                  <a:pt x="3524437" y="7713640"/>
                  <a:pt x="3443401" y="7059726"/>
                  <a:pt x="3126700" y="6469220"/>
                </a:cubicBezTo>
                <a:cubicBezTo>
                  <a:pt x="2809998" y="5878714"/>
                  <a:pt x="2310099" y="5449445"/>
                  <a:pt x="1734893" y="5213978"/>
                </a:cubicBezTo>
                <a:lnTo>
                  <a:pt x="1507405" y="5133294"/>
                </a:lnTo>
                <a:lnTo>
                  <a:pt x="1507387" y="5133290"/>
                </a:lnTo>
                <a:lnTo>
                  <a:pt x="1484080" y="5125024"/>
                </a:lnTo>
                <a:lnTo>
                  <a:pt x="1277501" y="5073285"/>
                </a:lnTo>
                <a:lnTo>
                  <a:pt x="1066018" y="4998281"/>
                </a:lnTo>
                <a:cubicBezTo>
                  <a:pt x="912180" y="4935306"/>
                  <a:pt x="764099" y="4857521"/>
                  <a:pt x="624128" y="4765640"/>
                </a:cubicBezTo>
                <a:lnTo>
                  <a:pt x="607773" y="4753726"/>
                </a:lnTo>
                <a:lnTo>
                  <a:pt x="420546" y="4617333"/>
                </a:lnTo>
                <a:cubicBezTo>
                  <a:pt x="289273" y="4511531"/>
                  <a:pt x="167288" y="4391986"/>
                  <a:pt x="56945" y="4259410"/>
                </a:cubicBezTo>
                <a:lnTo>
                  <a:pt x="0" y="4183520"/>
                </a:lnTo>
                <a:lnTo>
                  <a:pt x="0" y="1007131"/>
                </a:lnTo>
                <a:lnTo>
                  <a:pt x="29895" y="966094"/>
                </a:lnTo>
                <a:cubicBezTo>
                  <a:pt x="241499" y="703548"/>
                  <a:pt x="508073" y="478152"/>
                  <a:pt x="823930" y="308751"/>
                </a:cubicBezTo>
                <a:cubicBezTo>
                  <a:pt x="1218751" y="97000"/>
                  <a:pt x="1643854" y="-2202"/>
                  <a:pt x="2062435" y="3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783380" y="1270011"/>
            <a:ext cx="4346505" cy="5010485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31C427-9AD2-42E5-A29B-3426FA2BE47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0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E288EC9A-0F21-48D5-8DA7-25313E38A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5FD15-4D78-429E-9C3F-1117E00062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>
                <a:solidFill>
                  <a:schemeClr val="accent5"/>
                </a:solidFill>
              </a:defRPr>
            </a:lvl1pPr>
          </a:lstStyle>
          <a:p>
            <a:pPr>
              <a:defRPr/>
            </a:pPr>
            <a:r>
              <a:rPr lang="en-US"/>
              <a:t>Proprietary information of Ingram Micro Inc. — Do not distribute or duplicate without Ingram Micro's express written permission.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23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E6C6469-6A0B-42D5-8263-13AD75B1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" y="0"/>
            <a:ext cx="121927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F4001929-F82A-4A8D-A588-528D1C7D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64585" y="2650134"/>
            <a:ext cx="3076657" cy="3310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8084788" y="2650134"/>
            <a:ext cx="3076657" cy="3310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1044381" y="2650134"/>
            <a:ext cx="3076657" cy="3310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365760" tIns="182880" rIns="365760"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044381" y="2101201"/>
            <a:ext cx="3076656" cy="548933"/>
          </a:xfrm>
          <a:prstGeom prst="rect">
            <a:avLst/>
          </a:prstGeom>
          <a:solidFill>
            <a:schemeClr val="accent1"/>
          </a:solidFill>
        </p:spPr>
        <p:txBody>
          <a:bodyPr lIns="365760" tIns="0" rIns="365760" bIns="0" anchor="ctr" anchorCtr="0"/>
          <a:lstStyle>
            <a:lvl1pPr marL="0" indent="0">
              <a:lnSpc>
                <a:spcPct val="130000"/>
              </a:lnSpc>
              <a:spcAft>
                <a:spcPts val="1125"/>
              </a:spcAft>
              <a:buNone/>
              <a:defRPr sz="1500" baseline="0">
                <a:solidFill>
                  <a:schemeClr val="bg1"/>
                </a:solidFill>
                <a:latin typeface="+mj-lt"/>
              </a:defRPr>
            </a:lvl1pPr>
            <a:lvl2pPr marL="428633" indent="0">
              <a:buNone/>
              <a:defRPr sz="1313"/>
            </a:lvl2pPr>
            <a:lvl3pPr marL="857264" indent="0">
              <a:buNone/>
              <a:defRPr sz="1313"/>
            </a:lvl3pPr>
            <a:lvl4pPr marL="1285896" indent="0">
              <a:buNone/>
              <a:defRPr sz="1313"/>
            </a:lvl4pPr>
            <a:lvl5pPr marL="1714529" indent="0">
              <a:buNone/>
              <a:defRPr sz="131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564585" y="2101201"/>
            <a:ext cx="3076656" cy="548933"/>
          </a:xfrm>
          <a:prstGeom prst="rect">
            <a:avLst/>
          </a:prstGeom>
          <a:solidFill>
            <a:schemeClr val="accent2"/>
          </a:solidFill>
        </p:spPr>
        <p:txBody>
          <a:bodyPr lIns="365760" tIns="0" rIns="365760" bIns="0" anchor="ctr" anchorCtr="0"/>
          <a:lstStyle>
            <a:lvl1pPr marL="0" indent="0">
              <a:lnSpc>
                <a:spcPct val="130000"/>
              </a:lnSpc>
              <a:spcAft>
                <a:spcPts val="1125"/>
              </a:spcAft>
              <a:buNone/>
              <a:defRPr lang="en-US" sz="15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28633" indent="0">
              <a:buNone/>
              <a:defRPr sz="1313"/>
            </a:lvl2pPr>
            <a:lvl3pPr marL="857264" indent="0">
              <a:buNone/>
              <a:defRPr sz="1313"/>
            </a:lvl3pPr>
            <a:lvl4pPr marL="1285896" indent="0">
              <a:buNone/>
              <a:defRPr sz="1313"/>
            </a:lvl4pPr>
            <a:lvl5pPr marL="1714529" indent="0">
              <a:buNone/>
              <a:defRPr sz="131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8084788" y="2101201"/>
            <a:ext cx="3076656" cy="548933"/>
          </a:xfrm>
          <a:prstGeom prst="rect">
            <a:avLst/>
          </a:prstGeom>
          <a:solidFill>
            <a:schemeClr val="accent3"/>
          </a:solidFill>
        </p:spPr>
        <p:txBody>
          <a:bodyPr lIns="365760" tIns="0" rIns="365760" bIns="0" anchor="ctr" anchorCtr="0"/>
          <a:lstStyle>
            <a:lvl1pPr marL="0" indent="0">
              <a:lnSpc>
                <a:spcPct val="130000"/>
              </a:lnSpc>
              <a:spcAft>
                <a:spcPts val="1125"/>
              </a:spcAft>
              <a:buNone/>
              <a:defRPr lang="en-US" sz="15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28633" indent="0">
              <a:buNone/>
              <a:defRPr sz="1313"/>
            </a:lvl2pPr>
            <a:lvl3pPr marL="857264" indent="0">
              <a:buNone/>
              <a:defRPr sz="1313"/>
            </a:lvl3pPr>
            <a:lvl4pPr marL="1285896" indent="0">
              <a:buNone/>
              <a:defRPr sz="1313"/>
            </a:lvl4pPr>
            <a:lvl5pPr marL="1714529" indent="0">
              <a:buNone/>
              <a:defRPr sz="131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01B77B20-F104-4E9D-80D0-9D9D6D68845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53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3429" y="2153376"/>
            <a:ext cx="3825649" cy="382465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52506" y="2071687"/>
            <a:ext cx="4680356" cy="4014788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03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E5B09FB-5B74-450D-AAD8-12C53CE80F2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5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Slide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22AB9FEE-EBAB-4758-B881-C3847F360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CCB3-3C46-42DA-A7B8-C272AAE3C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01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33" indent="0">
              <a:buNone/>
              <a:defRPr sz="1313"/>
            </a:lvl2pPr>
            <a:lvl3pPr marL="857264" indent="0">
              <a:buNone/>
              <a:defRPr sz="1125"/>
            </a:lvl3pPr>
            <a:lvl4pPr marL="1285896" indent="0">
              <a:buNone/>
              <a:defRPr sz="938"/>
            </a:lvl4pPr>
            <a:lvl5pPr marL="1714529" indent="0">
              <a:buNone/>
              <a:defRPr sz="938"/>
            </a:lvl5pPr>
            <a:lvl6pPr marL="2143160" indent="0">
              <a:buNone/>
              <a:defRPr sz="938"/>
            </a:lvl6pPr>
            <a:lvl7pPr marL="2571793" indent="0">
              <a:buNone/>
              <a:defRPr sz="938"/>
            </a:lvl7pPr>
            <a:lvl8pPr marL="3000425" indent="0">
              <a:buNone/>
              <a:defRPr sz="938"/>
            </a:lvl8pPr>
            <a:lvl9pPr marL="3429056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A75E89D-C835-4210-9B17-C4D9FF377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33" indent="0">
              <a:buNone/>
              <a:defRPr sz="2625"/>
            </a:lvl2pPr>
            <a:lvl3pPr marL="857264" indent="0">
              <a:buNone/>
              <a:defRPr sz="2250"/>
            </a:lvl3pPr>
            <a:lvl4pPr marL="1285896" indent="0">
              <a:buNone/>
              <a:defRPr sz="1875"/>
            </a:lvl4pPr>
            <a:lvl5pPr marL="1714529" indent="0">
              <a:buNone/>
              <a:defRPr sz="1875"/>
            </a:lvl5pPr>
            <a:lvl6pPr marL="2143160" indent="0">
              <a:buNone/>
              <a:defRPr sz="1875"/>
            </a:lvl6pPr>
            <a:lvl7pPr marL="2571793" indent="0">
              <a:buNone/>
              <a:defRPr sz="1875"/>
            </a:lvl7pPr>
            <a:lvl8pPr marL="3000425" indent="0">
              <a:buNone/>
              <a:defRPr sz="1875"/>
            </a:lvl8pPr>
            <a:lvl9pPr marL="3429056" indent="0">
              <a:buNone/>
              <a:defRPr sz="187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33" indent="0">
              <a:buNone/>
              <a:defRPr sz="1313"/>
            </a:lvl2pPr>
            <a:lvl3pPr marL="857264" indent="0">
              <a:buNone/>
              <a:defRPr sz="1125"/>
            </a:lvl3pPr>
            <a:lvl4pPr marL="1285896" indent="0">
              <a:buNone/>
              <a:defRPr sz="938"/>
            </a:lvl4pPr>
            <a:lvl5pPr marL="1714529" indent="0">
              <a:buNone/>
              <a:defRPr sz="938"/>
            </a:lvl5pPr>
            <a:lvl6pPr marL="2143160" indent="0">
              <a:buNone/>
              <a:defRPr sz="938"/>
            </a:lvl6pPr>
            <a:lvl7pPr marL="2571793" indent="0">
              <a:buNone/>
              <a:defRPr sz="938"/>
            </a:lvl7pPr>
            <a:lvl8pPr marL="3000425" indent="0">
              <a:buNone/>
              <a:defRPr sz="938"/>
            </a:lvl8pPr>
            <a:lvl9pPr marL="3429056" indent="0">
              <a:buNone/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03B8277-1C3B-40D8-8ACA-5F5EF03F7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499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2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542709" cy="6858001"/>
          </a:xfrm>
          <a:custGeom>
            <a:avLst/>
            <a:gdLst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311719 w 13082010"/>
              <a:gd name="connsiteY38" fmla="*/ 4881299 h 13716002"/>
              <a:gd name="connsiteX39" fmla="*/ 8941545 w 13082010"/>
              <a:gd name="connsiteY39" fmla="*/ 4881299 h 13716002"/>
              <a:gd name="connsiteX40" fmla="*/ 9909401 w 13082010"/>
              <a:gd name="connsiteY40" fmla="*/ 5807963 h 13716002"/>
              <a:gd name="connsiteX41" fmla="*/ 9909400 w 13082010"/>
              <a:gd name="connsiteY41" fmla="*/ 5807963 h 13716002"/>
              <a:gd name="connsiteX42" fmla="*/ 8941544 w 13082010"/>
              <a:gd name="connsiteY42" fmla="*/ 6734627 h 13716002"/>
              <a:gd name="connsiteX43" fmla="*/ 311719 w 13082010"/>
              <a:gd name="connsiteY43" fmla="*/ 6734625 h 13716002"/>
              <a:gd name="connsiteX44" fmla="*/ 140393 w 13082010"/>
              <a:gd name="connsiteY44" fmla="*/ 6720152 h 13716002"/>
              <a:gd name="connsiteX45" fmla="*/ 0 w 13082010"/>
              <a:gd name="connsiteY45" fmla="*/ 6683843 h 13716002"/>
              <a:gd name="connsiteX46" fmla="*/ 0 w 13082010"/>
              <a:gd name="connsiteY46" fmla="*/ 4932082 h 13716002"/>
              <a:gd name="connsiteX47" fmla="*/ 140393 w 13082010"/>
              <a:gd name="connsiteY47" fmla="*/ 4895772 h 13716002"/>
              <a:gd name="connsiteX48" fmla="*/ 311719 w 13082010"/>
              <a:gd name="connsiteY48" fmla="*/ 4881299 h 13716002"/>
              <a:gd name="connsiteX49" fmla="*/ 0 w 13082010"/>
              <a:gd name="connsiteY49" fmla="*/ 2896848 h 13716002"/>
              <a:gd name="connsiteX50" fmla="*/ 9073275 w 13082010"/>
              <a:gd name="connsiteY50" fmla="*/ 2896848 h 13716002"/>
              <a:gd name="connsiteX51" fmla="*/ 10041131 w 13082010"/>
              <a:gd name="connsiteY51" fmla="*/ 3823512 h 13716002"/>
              <a:gd name="connsiteX52" fmla="*/ 10041130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242314 w 13082010"/>
              <a:gd name="connsiteY55" fmla="*/ 912396 h 13716002"/>
              <a:gd name="connsiteX56" fmla="*/ 9909237 w 13082010"/>
              <a:gd name="connsiteY56" fmla="*/ 912396 h 13716002"/>
              <a:gd name="connsiteX57" fmla="*/ 10877093 w 13082010"/>
              <a:gd name="connsiteY57" fmla="*/ 1839061 h 13716002"/>
              <a:gd name="connsiteX58" fmla="*/ 10877092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10041130 w 13082010"/>
              <a:gd name="connsiteY53" fmla="*/ 3823512 h 13716002"/>
              <a:gd name="connsiteX54" fmla="*/ 9073274 w 13082010"/>
              <a:gd name="connsiteY54" fmla="*/ 4750177 h 13716002"/>
              <a:gd name="connsiteX55" fmla="*/ 0 w 13082010"/>
              <a:gd name="connsiteY55" fmla="*/ 4750177 h 13716002"/>
              <a:gd name="connsiteX56" fmla="*/ 0 w 13082010"/>
              <a:gd name="connsiteY56" fmla="*/ 2896848 h 13716002"/>
              <a:gd name="connsiteX57" fmla="*/ 242314 w 13082010"/>
              <a:gd name="connsiteY57" fmla="*/ 912396 h 13716002"/>
              <a:gd name="connsiteX58" fmla="*/ 9909237 w 13082010"/>
              <a:gd name="connsiteY58" fmla="*/ 912396 h 13716002"/>
              <a:gd name="connsiteX59" fmla="*/ 10877093 w 13082010"/>
              <a:gd name="connsiteY59" fmla="*/ 1839061 h 13716002"/>
              <a:gd name="connsiteX60" fmla="*/ 10877092 w 13082010"/>
              <a:gd name="connsiteY60" fmla="*/ 1839061 h 13716002"/>
              <a:gd name="connsiteX61" fmla="*/ 9909236 w 13082010"/>
              <a:gd name="connsiteY61" fmla="*/ 2765724 h 13716002"/>
              <a:gd name="connsiteX62" fmla="*/ 242314 w 13082010"/>
              <a:gd name="connsiteY62" fmla="*/ 2765723 h 13716002"/>
              <a:gd name="connsiteX63" fmla="*/ 70988 w 13082010"/>
              <a:gd name="connsiteY63" fmla="*/ 2751250 h 13716002"/>
              <a:gd name="connsiteX64" fmla="*/ 0 w 13082010"/>
              <a:gd name="connsiteY64" fmla="*/ 2732891 h 13716002"/>
              <a:gd name="connsiteX65" fmla="*/ 0 w 13082010"/>
              <a:gd name="connsiteY65" fmla="*/ 945229 h 13716002"/>
              <a:gd name="connsiteX66" fmla="*/ 70988 w 13082010"/>
              <a:gd name="connsiteY66" fmla="*/ 926870 h 13716002"/>
              <a:gd name="connsiteX67" fmla="*/ 242314 w 13082010"/>
              <a:gd name="connsiteY67" fmla="*/ 912396 h 13716002"/>
              <a:gd name="connsiteX68" fmla="*/ 0 w 13082010"/>
              <a:gd name="connsiteY68" fmla="*/ 0 h 13716002"/>
              <a:gd name="connsiteX69" fmla="*/ 12905846 w 13082010"/>
              <a:gd name="connsiteY69" fmla="*/ 0 h 13716002"/>
              <a:gd name="connsiteX70" fmla="*/ 12899253 w 13082010"/>
              <a:gd name="connsiteY70" fmla="*/ 41364 h 13716002"/>
              <a:gd name="connsiteX71" fmla="*/ 11951060 w 13082010"/>
              <a:gd name="connsiteY71" fmla="*/ 781273 h 13716002"/>
              <a:gd name="connsiteX72" fmla="*/ 242314 w 13082010"/>
              <a:gd name="connsiteY72" fmla="*/ 781272 h 13716002"/>
              <a:gd name="connsiteX73" fmla="*/ 70987 w 13082010"/>
              <a:gd name="connsiteY73" fmla="*/ 766799 h 13716002"/>
              <a:gd name="connsiteX74" fmla="*/ 0 w 13082010"/>
              <a:gd name="connsiteY74" fmla="*/ 748440 h 13716002"/>
              <a:gd name="connsiteX75" fmla="*/ 0 w 13082010"/>
              <a:gd name="connsiteY75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10041130 w 13082010"/>
              <a:gd name="connsiteY53" fmla="*/ 3823512 h 13716002"/>
              <a:gd name="connsiteX54" fmla="*/ 9073274 w 13082010"/>
              <a:gd name="connsiteY54" fmla="*/ 4750177 h 13716002"/>
              <a:gd name="connsiteX55" fmla="*/ 0 w 13082010"/>
              <a:gd name="connsiteY55" fmla="*/ 4750177 h 13716002"/>
              <a:gd name="connsiteX56" fmla="*/ 0 w 13082010"/>
              <a:gd name="connsiteY56" fmla="*/ 2896848 h 13716002"/>
              <a:gd name="connsiteX57" fmla="*/ 242314 w 13082010"/>
              <a:gd name="connsiteY57" fmla="*/ 912396 h 13716002"/>
              <a:gd name="connsiteX58" fmla="*/ 9909237 w 13082010"/>
              <a:gd name="connsiteY58" fmla="*/ 912396 h 13716002"/>
              <a:gd name="connsiteX59" fmla="*/ 10877093 w 13082010"/>
              <a:gd name="connsiteY59" fmla="*/ 1839061 h 13716002"/>
              <a:gd name="connsiteX60" fmla="*/ 10877092 w 13082010"/>
              <a:gd name="connsiteY60" fmla="*/ 1839061 h 13716002"/>
              <a:gd name="connsiteX61" fmla="*/ 9909236 w 13082010"/>
              <a:gd name="connsiteY61" fmla="*/ 2765724 h 13716002"/>
              <a:gd name="connsiteX62" fmla="*/ 242314 w 13082010"/>
              <a:gd name="connsiteY62" fmla="*/ 2765723 h 13716002"/>
              <a:gd name="connsiteX63" fmla="*/ 70988 w 13082010"/>
              <a:gd name="connsiteY63" fmla="*/ 2751250 h 13716002"/>
              <a:gd name="connsiteX64" fmla="*/ 0 w 13082010"/>
              <a:gd name="connsiteY64" fmla="*/ 2732891 h 13716002"/>
              <a:gd name="connsiteX65" fmla="*/ 0 w 13082010"/>
              <a:gd name="connsiteY65" fmla="*/ 945229 h 13716002"/>
              <a:gd name="connsiteX66" fmla="*/ 70988 w 13082010"/>
              <a:gd name="connsiteY66" fmla="*/ 926870 h 13716002"/>
              <a:gd name="connsiteX67" fmla="*/ 242314 w 13082010"/>
              <a:gd name="connsiteY67" fmla="*/ 912396 h 13716002"/>
              <a:gd name="connsiteX68" fmla="*/ 0 w 13082010"/>
              <a:gd name="connsiteY68" fmla="*/ 0 h 13716002"/>
              <a:gd name="connsiteX69" fmla="*/ 12905846 w 13082010"/>
              <a:gd name="connsiteY69" fmla="*/ 0 h 13716002"/>
              <a:gd name="connsiteX70" fmla="*/ 12899253 w 13082010"/>
              <a:gd name="connsiteY70" fmla="*/ 41364 h 13716002"/>
              <a:gd name="connsiteX71" fmla="*/ 11951060 w 13082010"/>
              <a:gd name="connsiteY71" fmla="*/ 781273 h 13716002"/>
              <a:gd name="connsiteX72" fmla="*/ 242314 w 13082010"/>
              <a:gd name="connsiteY72" fmla="*/ 781272 h 13716002"/>
              <a:gd name="connsiteX73" fmla="*/ 70987 w 13082010"/>
              <a:gd name="connsiteY73" fmla="*/ 766799 h 13716002"/>
              <a:gd name="connsiteX74" fmla="*/ 0 w 13082010"/>
              <a:gd name="connsiteY74" fmla="*/ 748440 h 13716002"/>
              <a:gd name="connsiteX75" fmla="*/ 0 w 13082010"/>
              <a:gd name="connsiteY75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10041130 w 13082010"/>
              <a:gd name="connsiteY53" fmla="*/ 3823512 h 13716002"/>
              <a:gd name="connsiteX54" fmla="*/ 9073274 w 13082010"/>
              <a:gd name="connsiteY54" fmla="*/ 4750177 h 13716002"/>
              <a:gd name="connsiteX55" fmla="*/ 0 w 13082010"/>
              <a:gd name="connsiteY55" fmla="*/ 4750177 h 13716002"/>
              <a:gd name="connsiteX56" fmla="*/ 0 w 13082010"/>
              <a:gd name="connsiteY56" fmla="*/ 2896848 h 13716002"/>
              <a:gd name="connsiteX57" fmla="*/ 242314 w 13082010"/>
              <a:gd name="connsiteY57" fmla="*/ 912396 h 13716002"/>
              <a:gd name="connsiteX58" fmla="*/ 9909237 w 13082010"/>
              <a:gd name="connsiteY58" fmla="*/ 912396 h 13716002"/>
              <a:gd name="connsiteX59" fmla="*/ 10877093 w 13082010"/>
              <a:gd name="connsiteY59" fmla="*/ 1839061 h 13716002"/>
              <a:gd name="connsiteX60" fmla="*/ 10877092 w 13082010"/>
              <a:gd name="connsiteY60" fmla="*/ 1839061 h 13716002"/>
              <a:gd name="connsiteX61" fmla="*/ 9909236 w 13082010"/>
              <a:gd name="connsiteY61" fmla="*/ 2765724 h 13716002"/>
              <a:gd name="connsiteX62" fmla="*/ 242314 w 13082010"/>
              <a:gd name="connsiteY62" fmla="*/ 2765723 h 13716002"/>
              <a:gd name="connsiteX63" fmla="*/ 70988 w 13082010"/>
              <a:gd name="connsiteY63" fmla="*/ 2751250 h 13716002"/>
              <a:gd name="connsiteX64" fmla="*/ 0 w 13082010"/>
              <a:gd name="connsiteY64" fmla="*/ 2732891 h 13716002"/>
              <a:gd name="connsiteX65" fmla="*/ 0 w 13082010"/>
              <a:gd name="connsiteY65" fmla="*/ 945229 h 13716002"/>
              <a:gd name="connsiteX66" fmla="*/ 70988 w 13082010"/>
              <a:gd name="connsiteY66" fmla="*/ 926870 h 13716002"/>
              <a:gd name="connsiteX67" fmla="*/ 242314 w 13082010"/>
              <a:gd name="connsiteY67" fmla="*/ 912396 h 13716002"/>
              <a:gd name="connsiteX68" fmla="*/ 0 w 13082010"/>
              <a:gd name="connsiteY68" fmla="*/ 0 h 13716002"/>
              <a:gd name="connsiteX69" fmla="*/ 12905846 w 13082010"/>
              <a:gd name="connsiteY69" fmla="*/ 0 h 13716002"/>
              <a:gd name="connsiteX70" fmla="*/ 12899253 w 13082010"/>
              <a:gd name="connsiteY70" fmla="*/ 41364 h 13716002"/>
              <a:gd name="connsiteX71" fmla="*/ 11951060 w 13082010"/>
              <a:gd name="connsiteY71" fmla="*/ 781273 h 13716002"/>
              <a:gd name="connsiteX72" fmla="*/ 242314 w 13082010"/>
              <a:gd name="connsiteY72" fmla="*/ 781272 h 13716002"/>
              <a:gd name="connsiteX73" fmla="*/ 70987 w 13082010"/>
              <a:gd name="connsiteY73" fmla="*/ 766799 h 13716002"/>
              <a:gd name="connsiteX74" fmla="*/ 0 w 13082010"/>
              <a:gd name="connsiteY74" fmla="*/ 748440 h 13716002"/>
              <a:gd name="connsiteX75" fmla="*/ 0 w 13082010"/>
              <a:gd name="connsiteY75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10041130 w 13082010"/>
              <a:gd name="connsiteY53" fmla="*/ 3823512 h 13716002"/>
              <a:gd name="connsiteX54" fmla="*/ 9073274 w 13082010"/>
              <a:gd name="connsiteY54" fmla="*/ 4750177 h 13716002"/>
              <a:gd name="connsiteX55" fmla="*/ 0 w 13082010"/>
              <a:gd name="connsiteY55" fmla="*/ 4750177 h 13716002"/>
              <a:gd name="connsiteX56" fmla="*/ 0 w 13082010"/>
              <a:gd name="connsiteY56" fmla="*/ 2896848 h 13716002"/>
              <a:gd name="connsiteX57" fmla="*/ 242314 w 13082010"/>
              <a:gd name="connsiteY57" fmla="*/ 912396 h 13716002"/>
              <a:gd name="connsiteX58" fmla="*/ 9909237 w 13082010"/>
              <a:gd name="connsiteY58" fmla="*/ 912396 h 13716002"/>
              <a:gd name="connsiteX59" fmla="*/ 10877093 w 13082010"/>
              <a:gd name="connsiteY59" fmla="*/ 1839061 h 13716002"/>
              <a:gd name="connsiteX60" fmla="*/ 9909236 w 13082010"/>
              <a:gd name="connsiteY60" fmla="*/ 2765724 h 13716002"/>
              <a:gd name="connsiteX61" fmla="*/ 242314 w 13082010"/>
              <a:gd name="connsiteY61" fmla="*/ 2765723 h 13716002"/>
              <a:gd name="connsiteX62" fmla="*/ 70988 w 13082010"/>
              <a:gd name="connsiteY62" fmla="*/ 2751250 h 13716002"/>
              <a:gd name="connsiteX63" fmla="*/ 0 w 13082010"/>
              <a:gd name="connsiteY63" fmla="*/ 2732891 h 13716002"/>
              <a:gd name="connsiteX64" fmla="*/ 0 w 13082010"/>
              <a:gd name="connsiteY64" fmla="*/ 945229 h 13716002"/>
              <a:gd name="connsiteX65" fmla="*/ 70988 w 13082010"/>
              <a:gd name="connsiteY65" fmla="*/ 926870 h 13716002"/>
              <a:gd name="connsiteX66" fmla="*/ 242314 w 13082010"/>
              <a:gd name="connsiteY66" fmla="*/ 912396 h 13716002"/>
              <a:gd name="connsiteX67" fmla="*/ 0 w 13082010"/>
              <a:gd name="connsiteY67" fmla="*/ 0 h 13716002"/>
              <a:gd name="connsiteX68" fmla="*/ 12905846 w 13082010"/>
              <a:gd name="connsiteY68" fmla="*/ 0 h 13716002"/>
              <a:gd name="connsiteX69" fmla="*/ 12899253 w 13082010"/>
              <a:gd name="connsiteY69" fmla="*/ 41364 h 13716002"/>
              <a:gd name="connsiteX70" fmla="*/ 11951060 w 13082010"/>
              <a:gd name="connsiteY70" fmla="*/ 781273 h 13716002"/>
              <a:gd name="connsiteX71" fmla="*/ 242314 w 13082010"/>
              <a:gd name="connsiteY71" fmla="*/ 781272 h 13716002"/>
              <a:gd name="connsiteX72" fmla="*/ 70987 w 13082010"/>
              <a:gd name="connsiteY72" fmla="*/ 766799 h 13716002"/>
              <a:gd name="connsiteX73" fmla="*/ 0 w 13082010"/>
              <a:gd name="connsiteY73" fmla="*/ 748440 h 13716002"/>
              <a:gd name="connsiteX74" fmla="*/ 0 w 13082010"/>
              <a:gd name="connsiteY74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  <a:gd name="connsiteX0" fmla="*/ 150595 w 13082010"/>
              <a:gd name="connsiteY0" fmla="*/ 12819103 h 13716002"/>
              <a:gd name="connsiteX1" fmla="*/ 12115724 w 13082010"/>
              <a:gd name="connsiteY1" fmla="*/ 12819103 h 13716002"/>
              <a:gd name="connsiteX2" fmla="*/ 13078583 w 13082010"/>
              <a:gd name="connsiteY2" fmla="*/ 13651021 h 13716002"/>
              <a:gd name="connsiteX3" fmla="*/ 13082010 w 13082010"/>
              <a:gd name="connsiteY3" fmla="*/ 13716002 h 13716002"/>
              <a:gd name="connsiteX4" fmla="*/ 0 w 13082010"/>
              <a:gd name="connsiteY4" fmla="*/ 13716002 h 13716002"/>
              <a:gd name="connsiteX5" fmla="*/ 0 w 13082010"/>
              <a:gd name="connsiteY5" fmla="*/ 12831218 h 13716002"/>
              <a:gd name="connsiteX6" fmla="*/ 57744 w 13082010"/>
              <a:gd name="connsiteY6" fmla="*/ 12823312 h 13716002"/>
              <a:gd name="connsiteX7" fmla="*/ 150595 w 13082010"/>
              <a:gd name="connsiteY7" fmla="*/ 12819103 h 13716002"/>
              <a:gd name="connsiteX8" fmla="*/ 242312 w 13082010"/>
              <a:gd name="connsiteY8" fmla="*/ 10834650 h 13716002"/>
              <a:gd name="connsiteX9" fmla="*/ 9975103 w 13082010"/>
              <a:gd name="connsiteY9" fmla="*/ 10834650 h 13716002"/>
              <a:gd name="connsiteX10" fmla="*/ 10942959 w 13082010"/>
              <a:gd name="connsiteY10" fmla="*/ 11761314 h 13716002"/>
              <a:gd name="connsiteX11" fmla="*/ 10942958 w 13082010"/>
              <a:gd name="connsiteY11" fmla="*/ 11761314 h 13716002"/>
              <a:gd name="connsiteX12" fmla="*/ 9975102 w 13082010"/>
              <a:gd name="connsiteY12" fmla="*/ 12687978 h 13716002"/>
              <a:gd name="connsiteX13" fmla="*/ 242312 w 13082010"/>
              <a:gd name="connsiteY13" fmla="*/ 12687977 h 13716002"/>
              <a:gd name="connsiteX14" fmla="*/ 59095 w 13082010"/>
              <a:gd name="connsiteY14" fmla="*/ 12671396 h 13716002"/>
              <a:gd name="connsiteX15" fmla="*/ 0 w 13082010"/>
              <a:gd name="connsiteY15" fmla="*/ 12657784 h 13716002"/>
              <a:gd name="connsiteX16" fmla="*/ 0 w 13082010"/>
              <a:gd name="connsiteY16" fmla="*/ 10864843 h 13716002"/>
              <a:gd name="connsiteX17" fmla="*/ 59095 w 13082010"/>
              <a:gd name="connsiteY17" fmla="*/ 10851231 h 13716002"/>
              <a:gd name="connsiteX18" fmla="*/ 242312 w 13082010"/>
              <a:gd name="connsiteY18" fmla="*/ 10834650 h 13716002"/>
              <a:gd name="connsiteX19" fmla="*/ 150596 w 13082010"/>
              <a:gd name="connsiteY19" fmla="*/ 8850199 h 13716002"/>
              <a:gd name="connsiteX20" fmla="*/ 9085920 w 13082010"/>
              <a:gd name="connsiteY20" fmla="*/ 8850199 h 13716002"/>
              <a:gd name="connsiteX21" fmla="*/ 10053776 w 13082010"/>
              <a:gd name="connsiteY21" fmla="*/ 9776863 h 13716002"/>
              <a:gd name="connsiteX22" fmla="*/ 10053775 w 13082010"/>
              <a:gd name="connsiteY22" fmla="*/ 9776863 h 13716002"/>
              <a:gd name="connsiteX23" fmla="*/ 9085919 w 13082010"/>
              <a:gd name="connsiteY23" fmla="*/ 10703527 h 13716002"/>
              <a:gd name="connsiteX24" fmla="*/ 150596 w 13082010"/>
              <a:gd name="connsiteY24" fmla="*/ 10703526 h 13716002"/>
              <a:gd name="connsiteX25" fmla="*/ 57745 w 13082010"/>
              <a:gd name="connsiteY25" fmla="*/ 10699317 h 13716002"/>
              <a:gd name="connsiteX26" fmla="*/ 0 w 13082010"/>
              <a:gd name="connsiteY26" fmla="*/ 10691411 h 13716002"/>
              <a:gd name="connsiteX27" fmla="*/ 0 w 13082010"/>
              <a:gd name="connsiteY27" fmla="*/ 8862314 h 13716002"/>
              <a:gd name="connsiteX28" fmla="*/ 57745 w 13082010"/>
              <a:gd name="connsiteY28" fmla="*/ 8854408 h 13716002"/>
              <a:gd name="connsiteX29" fmla="*/ 150596 w 13082010"/>
              <a:gd name="connsiteY29" fmla="*/ 8850199 h 13716002"/>
              <a:gd name="connsiteX30" fmla="*/ 150596 w 13082010"/>
              <a:gd name="connsiteY30" fmla="*/ 6865750 h 13716002"/>
              <a:gd name="connsiteX31" fmla="*/ 8941545 w 13082010"/>
              <a:gd name="connsiteY31" fmla="*/ 6865750 h 13716002"/>
              <a:gd name="connsiteX32" fmla="*/ 9909401 w 13082010"/>
              <a:gd name="connsiteY32" fmla="*/ 7792412 h 13716002"/>
              <a:gd name="connsiteX33" fmla="*/ 9909400 w 13082010"/>
              <a:gd name="connsiteY33" fmla="*/ 7792412 h 13716002"/>
              <a:gd name="connsiteX34" fmla="*/ 8941544 w 13082010"/>
              <a:gd name="connsiteY34" fmla="*/ 8719076 h 13716002"/>
              <a:gd name="connsiteX35" fmla="*/ 150596 w 13082010"/>
              <a:gd name="connsiteY35" fmla="*/ 8719075 h 13716002"/>
              <a:gd name="connsiteX36" fmla="*/ 0 w 13082010"/>
              <a:gd name="connsiteY36" fmla="*/ 8706353 h 13716002"/>
              <a:gd name="connsiteX37" fmla="*/ 0 w 13082010"/>
              <a:gd name="connsiteY37" fmla="*/ 6878472 h 13716002"/>
              <a:gd name="connsiteX38" fmla="*/ 150596 w 13082010"/>
              <a:gd name="connsiteY38" fmla="*/ 6865750 h 13716002"/>
              <a:gd name="connsiteX39" fmla="*/ 311719 w 13082010"/>
              <a:gd name="connsiteY39" fmla="*/ 4881299 h 13716002"/>
              <a:gd name="connsiteX40" fmla="*/ 8941545 w 13082010"/>
              <a:gd name="connsiteY40" fmla="*/ 4881299 h 13716002"/>
              <a:gd name="connsiteX41" fmla="*/ 9909401 w 13082010"/>
              <a:gd name="connsiteY41" fmla="*/ 5807963 h 13716002"/>
              <a:gd name="connsiteX42" fmla="*/ 9909400 w 13082010"/>
              <a:gd name="connsiteY42" fmla="*/ 5807963 h 13716002"/>
              <a:gd name="connsiteX43" fmla="*/ 8941544 w 13082010"/>
              <a:gd name="connsiteY43" fmla="*/ 6734627 h 13716002"/>
              <a:gd name="connsiteX44" fmla="*/ 311719 w 13082010"/>
              <a:gd name="connsiteY44" fmla="*/ 6734625 h 13716002"/>
              <a:gd name="connsiteX45" fmla="*/ 140393 w 13082010"/>
              <a:gd name="connsiteY45" fmla="*/ 6720152 h 13716002"/>
              <a:gd name="connsiteX46" fmla="*/ 0 w 13082010"/>
              <a:gd name="connsiteY46" fmla="*/ 6683843 h 13716002"/>
              <a:gd name="connsiteX47" fmla="*/ 0 w 13082010"/>
              <a:gd name="connsiteY47" fmla="*/ 4932082 h 13716002"/>
              <a:gd name="connsiteX48" fmla="*/ 140393 w 13082010"/>
              <a:gd name="connsiteY48" fmla="*/ 4895772 h 13716002"/>
              <a:gd name="connsiteX49" fmla="*/ 311719 w 13082010"/>
              <a:gd name="connsiteY49" fmla="*/ 4881299 h 13716002"/>
              <a:gd name="connsiteX50" fmla="*/ 0 w 13082010"/>
              <a:gd name="connsiteY50" fmla="*/ 2896848 h 13716002"/>
              <a:gd name="connsiteX51" fmla="*/ 9073275 w 13082010"/>
              <a:gd name="connsiteY51" fmla="*/ 2896848 h 13716002"/>
              <a:gd name="connsiteX52" fmla="*/ 10041131 w 13082010"/>
              <a:gd name="connsiteY52" fmla="*/ 3823512 h 13716002"/>
              <a:gd name="connsiteX53" fmla="*/ 9073274 w 13082010"/>
              <a:gd name="connsiteY53" fmla="*/ 4750177 h 13716002"/>
              <a:gd name="connsiteX54" fmla="*/ 0 w 13082010"/>
              <a:gd name="connsiteY54" fmla="*/ 4750177 h 13716002"/>
              <a:gd name="connsiteX55" fmla="*/ 0 w 13082010"/>
              <a:gd name="connsiteY55" fmla="*/ 2896848 h 13716002"/>
              <a:gd name="connsiteX56" fmla="*/ 242314 w 13082010"/>
              <a:gd name="connsiteY56" fmla="*/ 912396 h 13716002"/>
              <a:gd name="connsiteX57" fmla="*/ 9909237 w 13082010"/>
              <a:gd name="connsiteY57" fmla="*/ 912396 h 13716002"/>
              <a:gd name="connsiteX58" fmla="*/ 10877093 w 13082010"/>
              <a:gd name="connsiteY58" fmla="*/ 1839061 h 13716002"/>
              <a:gd name="connsiteX59" fmla="*/ 9909236 w 13082010"/>
              <a:gd name="connsiteY59" fmla="*/ 2765724 h 13716002"/>
              <a:gd name="connsiteX60" fmla="*/ 242314 w 13082010"/>
              <a:gd name="connsiteY60" fmla="*/ 2765723 h 13716002"/>
              <a:gd name="connsiteX61" fmla="*/ 70988 w 13082010"/>
              <a:gd name="connsiteY61" fmla="*/ 2751250 h 13716002"/>
              <a:gd name="connsiteX62" fmla="*/ 0 w 13082010"/>
              <a:gd name="connsiteY62" fmla="*/ 2732891 h 13716002"/>
              <a:gd name="connsiteX63" fmla="*/ 0 w 13082010"/>
              <a:gd name="connsiteY63" fmla="*/ 945229 h 13716002"/>
              <a:gd name="connsiteX64" fmla="*/ 70988 w 13082010"/>
              <a:gd name="connsiteY64" fmla="*/ 926870 h 13716002"/>
              <a:gd name="connsiteX65" fmla="*/ 242314 w 13082010"/>
              <a:gd name="connsiteY65" fmla="*/ 912396 h 13716002"/>
              <a:gd name="connsiteX66" fmla="*/ 0 w 13082010"/>
              <a:gd name="connsiteY66" fmla="*/ 0 h 13716002"/>
              <a:gd name="connsiteX67" fmla="*/ 12905846 w 13082010"/>
              <a:gd name="connsiteY67" fmla="*/ 0 h 13716002"/>
              <a:gd name="connsiteX68" fmla="*/ 12899253 w 13082010"/>
              <a:gd name="connsiteY68" fmla="*/ 41364 h 13716002"/>
              <a:gd name="connsiteX69" fmla="*/ 11951060 w 13082010"/>
              <a:gd name="connsiteY69" fmla="*/ 781273 h 13716002"/>
              <a:gd name="connsiteX70" fmla="*/ 242314 w 13082010"/>
              <a:gd name="connsiteY70" fmla="*/ 781272 h 13716002"/>
              <a:gd name="connsiteX71" fmla="*/ 70987 w 13082010"/>
              <a:gd name="connsiteY71" fmla="*/ 766799 h 13716002"/>
              <a:gd name="connsiteX72" fmla="*/ 0 w 13082010"/>
              <a:gd name="connsiteY72" fmla="*/ 748440 h 13716002"/>
              <a:gd name="connsiteX73" fmla="*/ 0 w 13082010"/>
              <a:gd name="connsiteY73" fmla="*/ 0 h 1371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3082010" h="13716002">
                <a:moveTo>
                  <a:pt x="150595" y="12819103"/>
                </a:moveTo>
                <a:lnTo>
                  <a:pt x="12115724" y="12819103"/>
                </a:lnTo>
                <a:lnTo>
                  <a:pt x="13078583" y="13651021"/>
                </a:lnTo>
                <a:lnTo>
                  <a:pt x="13082010" y="13716002"/>
                </a:lnTo>
                <a:lnTo>
                  <a:pt x="0" y="13716002"/>
                </a:lnTo>
                <a:lnTo>
                  <a:pt x="0" y="12831218"/>
                </a:lnTo>
                <a:lnTo>
                  <a:pt x="57744" y="12823312"/>
                </a:lnTo>
                <a:cubicBezTo>
                  <a:pt x="88302" y="12820527"/>
                  <a:pt x="119275" y="12819103"/>
                  <a:pt x="150595" y="12819103"/>
                </a:cubicBezTo>
                <a:close/>
                <a:moveTo>
                  <a:pt x="242312" y="10834650"/>
                </a:moveTo>
                <a:lnTo>
                  <a:pt x="9975103" y="10834650"/>
                </a:lnTo>
                <a:lnTo>
                  <a:pt x="10942959" y="11761314"/>
                </a:lnTo>
                <a:lnTo>
                  <a:pt x="10942958" y="11761314"/>
                </a:lnTo>
                <a:lnTo>
                  <a:pt x="9975102" y="12687978"/>
                </a:lnTo>
                <a:lnTo>
                  <a:pt x="242312" y="12687977"/>
                </a:lnTo>
                <a:cubicBezTo>
                  <a:pt x="179672" y="12687977"/>
                  <a:pt x="118421" y="12682279"/>
                  <a:pt x="59095" y="12671396"/>
                </a:cubicBezTo>
                <a:lnTo>
                  <a:pt x="0" y="12657784"/>
                </a:lnTo>
                <a:lnTo>
                  <a:pt x="0" y="10864843"/>
                </a:lnTo>
                <a:lnTo>
                  <a:pt x="59095" y="10851231"/>
                </a:lnTo>
                <a:cubicBezTo>
                  <a:pt x="118421" y="10840348"/>
                  <a:pt x="179672" y="10834650"/>
                  <a:pt x="242312" y="10834650"/>
                </a:cubicBezTo>
                <a:close/>
                <a:moveTo>
                  <a:pt x="150596" y="8850199"/>
                </a:moveTo>
                <a:lnTo>
                  <a:pt x="9085920" y="8850199"/>
                </a:lnTo>
                <a:lnTo>
                  <a:pt x="10053776" y="9776863"/>
                </a:lnTo>
                <a:lnTo>
                  <a:pt x="10053775" y="9776863"/>
                </a:lnTo>
                <a:lnTo>
                  <a:pt x="9085919" y="10703527"/>
                </a:lnTo>
                <a:lnTo>
                  <a:pt x="150596" y="10703526"/>
                </a:lnTo>
                <a:cubicBezTo>
                  <a:pt x="119276" y="10703526"/>
                  <a:pt x="88303" y="10702102"/>
                  <a:pt x="57745" y="10699317"/>
                </a:cubicBezTo>
                <a:lnTo>
                  <a:pt x="0" y="10691411"/>
                </a:lnTo>
                <a:lnTo>
                  <a:pt x="0" y="8862314"/>
                </a:lnTo>
                <a:lnTo>
                  <a:pt x="57745" y="8854408"/>
                </a:lnTo>
                <a:cubicBezTo>
                  <a:pt x="88303" y="8851623"/>
                  <a:pt x="119276" y="8850199"/>
                  <a:pt x="150596" y="8850199"/>
                </a:cubicBezTo>
                <a:close/>
                <a:moveTo>
                  <a:pt x="150596" y="6865750"/>
                </a:moveTo>
                <a:lnTo>
                  <a:pt x="8941545" y="6865750"/>
                </a:lnTo>
                <a:lnTo>
                  <a:pt x="9909401" y="7792412"/>
                </a:lnTo>
                <a:lnTo>
                  <a:pt x="9909400" y="7792412"/>
                </a:lnTo>
                <a:lnTo>
                  <a:pt x="8941544" y="8719076"/>
                </a:lnTo>
                <a:lnTo>
                  <a:pt x="150596" y="8719075"/>
                </a:lnTo>
                <a:lnTo>
                  <a:pt x="0" y="8706353"/>
                </a:lnTo>
                <a:lnTo>
                  <a:pt x="0" y="6878472"/>
                </a:lnTo>
                <a:lnTo>
                  <a:pt x="150596" y="6865750"/>
                </a:lnTo>
                <a:close/>
                <a:moveTo>
                  <a:pt x="311719" y="4881299"/>
                </a:moveTo>
                <a:lnTo>
                  <a:pt x="8941545" y="4881299"/>
                </a:lnTo>
                <a:lnTo>
                  <a:pt x="9909401" y="5807963"/>
                </a:lnTo>
                <a:lnTo>
                  <a:pt x="9909400" y="5807963"/>
                </a:lnTo>
                <a:lnTo>
                  <a:pt x="8941544" y="6734627"/>
                </a:lnTo>
                <a:lnTo>
                  <a:pt x="311719" y="6734625"/>
                </a:lnTo>
                <a:cubicBezTo>
                  <a:pt x="253255" y="6734625"/>
                  <a:pt x="196001" y="6729662"/>
                  <a:pt x="140393" y="6720152"/>
                </a:cubicBezTo>
                <a:lnTo>
                  <a:pt x="0" y="6683843"/>
                </a:lnTo>
                <a:lnTo>
                  <a:pt x="0" y="4932082"/>
                </a:lnTo>
                <a:lnTo>
                  <a:pt x="140393" y="4895772"/>
                </a:lnTo>
                <a:cubicBezTo>
                  <a:pt x="196001" y="4886262"/>
                  <a:pt x="253255" y="4881299"/>
                  <a:pt x="311719" y="4881299"/>
                </a:cubicBezTo>
                <a:close/>
                <a:moveTo>
                  <a:pt x="0" y="2896848"/>
                </a:moveTo>
                <a:lnTo>
                  <a:pt x="9073275" y="2896848"/>
                </a:lnTo>
                <a:lnTo>
                  <a:pt x="10041131" y="3823512"/>
                </a:lnTo>
                <a:lnTo>
                  <a:pt x="9073274" y="4750177"/>
                </a:lnTo>
                <a:lnTo>
                  <a:pt x="0" y="4750177"/>
                </a:lnTo>
                <a:lnTo>
                  <a:pt x="0" y="2896848"/>
                </a:lnTo>
                <a:close/>
                <a:moveTo>
                  <a:pt x="242314" y="912396"/>
                </a:moveTo>
                <a:lnTo>
                  <a:pt x="9909237" y="912396"/>
                </a:lnTo>
                <a:lnTo>
                  <a:pt x="10877093" y="1839061"/>
                </a:lnTo>
                <a:lnTo>
                  <a:pt x="9909236" y="2765724"/>
                </a:lnTo>
                <a:lnTo>
                  <a:pt x="242314" y="2765723"/>
                </a:lnTo>
                <a:cubicBezTo>
                  <a:pt x="183850" y="2765723"/>
                  <a:pt x="126596" y="2760760"/>
                  <a:pt x="70988" y="2751250"/>
                </a:cubicBezTo>
                <a:lnTo>
                  <a:pt x="0" y="2732891"/>
                </a:lnTo>
                <a:lnTo>
                  <a:pt x="0" y="945229"/>
                </a:lnTo>
                <a:lnTo>
                  <a:pt x="70988" y="926870"/>
                </a:lnTo>
                <a:cubicBezTo>
                  <a:pt x="126596" y="917359"/>
                  <a:pt x="183850" y="912396"/>
                  <a:pt x="242314" y="912396"/>
                </a:cubicBezTo>
                <a:close/>
                <a:moveTo>
                  <a:pt x="0" y="0"/>
                </a:moveTo>
                <a:lnTo>
                  <a:pt x="12905846" y="0"/>
                </a:lnTo>
                <a:lnTo>
                  <a:pt x="12899253" y="41364"/>
                </a:lnTo>
                <a:lnTo>
                  <a:pt x="11951060" y="781273"/>
                </a:lnTo>
                <a:lnTo>
                  <a:pt x="242314" y="781272"/>
                </a:lnTo>
                <a:cubicBezTo>
                  <a:pt x="183850" y="781272"/>
                  <a:pt x="126596" y="776309"/>
                  <a:pt x="70987" y="766799"/>
                </a:cubicBezTo>
                <a:lnTo>
                  <a:pt x="0" y="748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793874" y="2071688"/>
            <a:ext cx="5464247" cy="39031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smtClean="0"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smtClean="0"/>
            </a:lvl2pPr>
            <a:lvl3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smtClean="0"/>
            </a:lvl3pPr>
            <a:lvl4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smtClean="0"/>
            </a:lvl4pPr>
            <a:lvl5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793947" y="708964"/>
            <a:ext cx="5464247" cy="594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9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793913" y="1439606"/>
            <a:ext cx="5464247" cy="441324"/>
          </a:xfrm>
          <a:prstGeom prst="rect">
            <a:avLst/>
          </a:prstGeom>
        </p:spPr>
        <p:txBody>
          <a:bodyPr/>
          <a:lstStyle>
            <a:lvl1pPr marL="321474" indent="-321474">
              <a:buFontTx/>
              <a:buNone/>
              <a:defRPr lang="en-US" sz="1688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D047-FAB2-4245-8787-1BDBED091B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101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98A1E0E8-9665-4827-9174-7FD2BFAE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5843056" y="0"/>
            <a:ext cx="6348944" cy="6858000"/>
          </a:xfrm>
          <a:custGeom>
            <a:avLst/>
            <a:gdLst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  <a:gd name="connsiteX0" fmla="*/ 944671 w 12694582"/>
              <a:gd name="connsiteY0" fmla="*/ 12860666 h 13715999"/>
              <a:gd name="connsiteX1" fmla="*/ 12668756 w 12694582"/>
              <a:gd name="connsiteY1" fmla="*/ 12860666 h 13715999"/>
              <a:gd name="connsiteX2" fmla="*/ 12694582 w 12694582"/>
              <a:gd name="connsiteY2" fmla="*/ 12861861 h 13715999"/>
              <a:gd name="connsiteX3" fmla="*/ 12694582 w 12694582"/>
              <a:gd name="connsiteY3" fmla="*/ 13715999 h 13715999"/>
              <a:gd name="connsiteX4" fmla="*/ 0 w 12694582"/>
              <a:gd name="connsiteY4" fmla="*/ 13715999 h 13715999"/>
              <a:gd name="connsiteX5" fmla="*/ 1210 w 12694582"/>
              <a:gd name="connsiteY5" fmla="*/ 13692584 h 13715999"/>
              <a:gd name="connsiteX6" fmla="*/ 944671 w 12694582"/>
              <a:gd name="connsiteY6" fmla="*/ 12860666 h 13715999"/>
              <a:gd name="connsiteX7" fmla="*/ 3042168 w 12694582"/>
              <a:gd name="connsiteY7" fmla="*/ 10876213 h 13715999"/>
              <a:gd name="connsiteX8" fmla="*/ 12578886 w 12694582"/>
              <a:gd name="connsiteY8" fmla="*/ 10876213 h 13715999"/>
              <a:gd name="connsiteX9" fmla="*/ 12669866 w 12694582"/>
              <a:gd name="connsiteY9" fmla="*/ 10880422 h 13715999"/>
              <a:gd name="connsiteX10" fmla="*/ 12694582 w 12694582"/>
              <a:gd name="connsiteY10" fmla="*/ 10883875 h 13715999"/>
              <a:gd name="connsiteX11" fmla="*/ 12694582 w 12694582"/>
              <a:gd name="connsiteY11" fmla="*/ 12721878 h 13715999"/>
              <a:gd name="connsiteX12" fmla="*/ 12669866 w 12694582"/>
              <a:gd name="connsiteY12" fmla="*/ 12725331 h 13715999"/>
              <a:gd name="connsiteX13" fmla="*/ 12578886 w 12694582"/>
              <a:gd name="connsiteY13" fmla="*/ 12729540 h 13715999"/>
              <a:gd name="connsiteX14" fmla="*/ 3042169 w 12694582"/>
              <a:gd name="connsiteY14" fmla="*/ 12729541 h 13715999"/>
              <a:gd name="connsiteX15" fmla="*/ 2093811 w 12694582"/>
              <a:gd name="connsiteY15" fmla="*/ 11802877 h 13715999"/>
              <a:gd name="connsiteX16" fmla="*/ 2093810 w 12694582"/>
              <a:gd name="connsiteY16" fmla="*/ 11802877 h 13715999"/>
              <a:gd name="connsiteX17" fmla="*/ 3042168 w 12694582"/>
              <a:gd name="connsiteY17" fmla="*/ 10876213 h 13715999"/>
              <a:gd name="connsiteX18" fmla="*/ 3913437 w 12694582"/>
              <a:gd name="connsiteY18" fmla="*/ 8891762 h 13715999"/>
              <a:gd name="connsiteX19" fmla="*/ 12668754 w 12694582"/>
              <a:gd name="connsiteY19" fmla="*/ 8891762 h 13715999"/>
              <a:gd name="connsiteX20" fmla="*/ 12694582 w 12694582"/>
              <a:gd name="connsiteY20" fmla="*/ 8892957 h 13715999"/>
              <a:gd name="connsiteX21" fmla="*/ 12694582 w 12694582"/>
              <a:gd name="connsiteY21" fmla="*/ 10743894 h 13715999"/>
              <a:gd name="connsiteX22" fmla="*/ 12668754 w 12694582"/>
              <a:gd name="connsiteY22" fmla="*/ 10745089 h 13715999"/>
              <a:gd name="connsiteX23" fmla="*/ 3913438 w 12694582"/>
              <a:gd name="connsiteY23" fmla="*/ 10745090 h 13715999"/>
              <a:gd name="connsiteX24" fmla="*/ 2965080 w 12694582"/>
              <a:gd name="connsiteY24" fmla="*/ 9818426 h 13715999"/>
              <a:gd name="connsiteX25" fmla="*/ 2965079 w 12694582"/>
              <a:gd name="connsiteY25" fmla="*/ 9818426 h 13715999"/>
              <a:gd name="connsiteX26" fmla="*/ 3913437 w 12694582"/>
              <a:gd name="connsiteY26" fmla="*/ 8891762 h 13715999"/>
              <a:gd name="connsiteX27" fmla="*/ 4054904 w 12694582"/>
              <a:gd name="connsiteY27" fmla="*/ 6907314 h 13715999"/>
              <a:gd name="connsiteX28" fmla="*/ 12668754 w 12694582"/>
              <a:gd name="connsiteY28" fmla="*/ 6907314 h 13715999"/>
              <a:gd name="connsiteX29" fmla="*/ 12694582 w 12694582"/>
              <a:gd name="connsiteY29" fmla="*/ 6909541 h 13715999"/>
              <a:gd name="connsiteX30" fmla="*/ 12694582 w 12694582"/>
              <a:gd name="connsiteY30" fmla="*/ 8758411 h 13715999"/>
              <a:gd name="connsiteX31" fmla="*/ 12668754 w 12694582"/>
              <a:gd name="connsiteY31" fmla="*/ 8760638 h 13715999"/>
              <a:gd name="connsiteX32" fmla="*/ 4054905 w 12694582"/>
              <a:gd name="connsiteY32" fmla="*/ 8760639 h 13715999"/>
              <a:gd name="connsiteX33" fmla="*/ 3106547 w 12694582"/>
              <a:gd name="connsiteY33" fmla="*/ 7833976 h 13715999"/>
              <a:gd name="connsiteX34" fmla="*/ 3106546 w 12694582"/>
              <a:gd name="connsiteY34" fmla="*/ 7833976 h 13715999"/>
              <a:gd name="connsiteX35" fmla="*/ 4054904 w 12694582"/>
              <a:gd name="connsiteY35" fmla="*/ 6907314 h 13715999"/>
              <a:gd name="connsiteX36" fmla="*/ 4054904 w 12694582"/>
              <a:gd name="connsiteY36" fmla="*/ 4922860 h 13715999"/>
              <a:gd name="connsiteX37" fmla="*/ 12510876 w 12694582"/>
              <a:gd name="connsiteY37" fmla="*/ 4922860 h 13715999"/>
              <a:gd name="connsiteX38" fmla="*/ 12678752 w 12694582"/>
              <a:gd name="connsiteY38" fmla="*/ 4937334 h 13715999"/>
              <a:gd name="connsiteX39" fmla="*/ 12694582 w 12694582"/>
              <a:gd name="connsiteY39" fmla="*/ 4941513 h 13715999"/>
              <a:gd name="connsiteX40" fmla="*/ 12694582 w 12694582"/>
              <a:gd name="connsiteY40" fmla="*/ 6757537 h 13715999"/>
              <a:gd name="connsiteX41" fmla="*/ 12678752 w 12694582"/>
              <a:gd name="connsiteY41" fmla="*/ 6761716 h 13715999"/>
              <a:gd name="connsiteX42" fmla="*/ 12510876 w 12694582"/>
              <a:gd name="connsiteY42" fmla="*/ 6776189 h 13715999"/>
              <a:gd name="connsiteX43" fmla="*/ 4054905 w 12694582"/>
              <a:gd name="connsiteY43" fmla="*/ 6776191 h 13715999"/>
              <a:gd name="connsiteX44" fmla="*/ 3106547 w 12694582"/>
              <a:gd name="connsiteY44" fmla="*/ 5849528 h 13715999"/>
              <a:gd name="connsiteX45" fmla="*/ 3106546 w 12694582"/>
              <a:gd name="connsiteY45" fmla="*/ 5849528 h 13715999"/>
              <a:gd name="connsiteX46" fmla="*/ 4054904 w 12694582"/>
              <a:gd name="connsiteY46" fmla="*/ 4922860 h 13715999"/>
              <a:gd name="connsiteX47" fmla="*/ 3925828 w 12694582"/>
              <a:gd name="connsiteY47" fmla="*/ 2938411 h 13715999"/>
              <a:gd name="connsiteX48" fmla="*/ 12694582 w 12694582"/>
              <a:gd name="connsiteY48" fmla="*/ 2938411 h 13715999"/>
              <a:gd name="connsiteX49" fmla="*/ 12694582 w 12694582"/>
              <a:gd name="connsiteY49" fmla="*/ 4791738 h 13715999"/>
              <a:gd name="connsiteX50" fmla="*/ 3925829 w 12694582"/>
              <a:gd name="connsiteY50" fmla="*/ 4791738 h 13715999"/>
              <a:gd name="connsiteX51" fmla="*/ 2977471 w 12694582"/>
              <a:gd name="connsiteY51" fmla="*/ 3865074 h 13715999"/>
              <a:gd name="connsiteX52" fmla="*/ 2977470 w 12694582"/>
              <a:gd name="connsiteY52" fmla="*/ 3865074 h 13715999"/>
              <a:gd name="connsiteX53" fmla="*/ 3925828 w 12694582"/>
              <a:gd name="connsiteY53" fmla="*/ 2938411 h 13715999"/>
              <a:gd name="connsiteX54" fmla="*/ 3106707 w 12694582"/>
              <a:gd name="connsiteY54" fmla="*/ 953959 h 13715999"/>
              <a:gd name="connsiteX55" fmla="*/ 12578884 w 12694582"/>
              <a:gd name="connsiteY55" fmla="*/ 953959 h 13715999"/>
              <a:gd name="connsiteX56" fmla="*/ 12694582 w 12694582"/>
              <a:gd name="connsiteY56" fmla="*/ 963934 h 13715999"/>
              <a:gd name="connsiteX57" fmla="*/ 12694582 w 12694582"/>
              <a:gd name="connsiteY57" fmla="*/ 2797311 h 13715999"/>
              <a:gd name="connsiteX58" fmla="*/ 12578884 w 12694582"/>
              <a:gd name="connsiteY58" fmla="*/ 2807286 h 13715999"/>
              <a:gd name="connsiteX59" fmla="*/ 3106708 w 12694582"/>
              <a:gd name="connsiteY59" fmla="*/ 2807287 h 13715999"/>
              <a:gd name="connsiteX60" fmla="*/ 2158350 w 12694582"/>
              <a:gd name="connsiteY60" fmla="*/ 1880624 h 13715999"/>
              <a:gd name="connsiteX61" fmla="*/ 2158349 w 12694582"/>
              <a:gd name="connsiteY61" fmla="*/ 1880624 h 13715999"/>
              <a:gd name="connsiteX62" fmla="*/ 3106707 w 12694582"/>
              <a:gd name="connsiteY62" fmla="*/ 953959 h 13715999"/>
              <a:gd name="connsiteX63" fmla="*/ 163975 w 12694582"/>
              <a:gd name="connsiteY63" fmla="*/ 0 h 13715999"/>
              <a:gd name="connsiteX64" fmla="*/ 12694582 w 12694582"/>
              <a:gd name="connsiteY64" fmla="*/ 0 h 13715999"/>
              <a:gd name="connsiteX65" fmla="*/ 12694582 w 12694582"/>
              <a:gd name="connsiteY65" fmla="*/ 812860 h 13715999"/>
              <a:gd name="connsiteX66" fmla="*/ 12578884 w 12694582"/>
              <a:gd name="connsiteY66" fmla="*/ 822835 h 13715999"/>
              <a:gd name="connsiteX67" fmla="*/ 1106018 w 12694582"/>
              <a:gd name="connsiteY67" fmla="*/ 822836 h 13715999"/>
              <a:gd name="connsiteX68" fmla="*/ 176928 w 12694582"/>
              <a:gd name="connsiteY68" fmla="*/ 82927 h 13715999"/>
              <a:gd name="connsiteX69" fmla="*/ 163975 w 12694582"/>
              <a:gd name="connsiteY69" fmla="*/ 0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694582" h="13715999">
                <a:moveTo>
                  <a:pt x="944671" y="12860666"/>
                </a:moveTo>
                <a:lnTo>
                  <a:pt x="12668756" y="12860666"/>
                </a:lnTo>
                <a:lnTo>
                  <a:pt x="12694582" y="12861861"/>
                </a:lnTo>
                <a:lnTo>
                  <a:pt x="12694582" y="13715999"/>
                </a:lnTo>
                <a:lnTo>
                  <a:pt x="0" y="13715999"/>
                </a:lnTo>
                <a:cubicBezTo>
                  <a:pt x="403" y="13708194"/>
                  <a:pt x="807" y="13700389"/>
                  <a:pt x="1210" y="13692584"/>
                </a:cubicBezTo>
                <a:lnTo>
                  <a:pt x="944671" y="12860666"/>
                </a:lnTo>
                <a:close/>
                <a:moveTo>
                  <a:pt x="3042168" y="10876213"/>
                </a:moveTo>
                <a:lnTo>
                  <a:pt x="12578886" y="10876213"/>
                </a:lnTo>
                <a:cubicBezTo>
                  <a:pt x="12609576" y="10876213"/>
                  <a:pt x="12639924" y="10877637"/>
                  <a:pt x="12669866" y="10880422"/>
                </a:cubicBezTo>
                <a:lnTo>
                  <a:pt x="12694582" y="10883875"/>
                </a:lnTo>
                <a:lnTo>
                  <a:pt x="12694582" y="12721878"/>
                </a:lnTo>
                <a:lnTo>
                  <a:pt x="12669866" y="12725331"/>
                </a:lnTo>
                <a:cubicBezTo>
                  <a:pt x="12639924" y="12728116"/>
                  <a:pt x="12609576" y="12729540"/>
                  <a:pt x="12578886" y="12729540"/>
                </a:cubicBezTo>
                <a:lnTo>
                  <a:pt x="3042169" y="12729541"/>
                </a:lnTo>
                <a:lnTo>
                  <a:pt x="2093811" y="11802877"/>
                </a:lnTo>
                <a:lnTo>
                  <a:pt x="2093810" y="11802877"/>
                </a:lnTo>
                <a:lnTo>
                  <a:pt x="3042168" y="10876213"/>
                </a:lnTo>
                <a:close/>
                <a:moveTo>
                  <a:pt x="3913437" y="8891762"/>
                </a:moveTo>
                <a:lnTo>
                  <a:pt x="12668754" y="8891762"/>
                </a:lnTo>
                <a:lnTo>
                  <a:pt x="12694582" y="8892957"/>
                </a:lnTo>
                <a:lnTo>
                  <a:pt x="12694582" y="10743894"/>
                </a:lnTo>
                <a:lnTo>
                  <a:pt x="12668754" y="10745089"/>
                </a:lnTo>
                <a:lnTo>
                  <a:pt x="3913438" y="10745090"/>
                </a:lnTo>
                <a:lnTo>
                  <a:pt x="2965080" y="9818426"/>
                </a:lnTo>
                <a:lnTo>
                  <a:pt x="2965079" y="9818426"/>
                </a:lnTo>
                <a:lnTo>
                  <a:pt x="3913437" y="8891762"/>
                </a:lnTo>
                <a:close/>
                <a:moveTo>
                  <a:pt x="4054904" y="6907314"/>
                </a:moveTo>
                <a:lnTo>
                  <a:pt x="12668754" y="6907314"/>
                </a:lnTo>
                <a:lnTo>
                  <a:pt x="12694582" y="6909541"/>
                </a:lnTo>
                <a:lnTo>
                  <a:pt x="12694582" y="8758411"/>
                </a:lnTo>
                <a:lnTo>
                  <a:pt x="12668754" y="8760638"/>
                </a:lnTo>
                <a:lnTo>
                  <a:pt x="4054905" y="8760639"/>
                </a:lnTo>
                <a:lnTo>
                  <a:pt x="3106547" y="7833976"/>
                </a:lnTo>
                <a:lnTo>
                  <a:pt x="3106546" y="7833976"/>
                </a:lnTo>
                <a:lnTo>
                  <a:pt x="4054904" y="6907314"/>
                </a:lnTo>
                <a:close/>
                <a:moveTo>
                  <a:pt x="4054904" y="4922860"/>
                </a:moveTo>
                <a:lnTo>
                  <a:pt x="12510876" y="4922860"/>
                </a:lnTo>
                <a:cubicBezTo>
                  <a:pt x="12568162" y="4922860"/>
                  <a:pt x="12624264" y="4927825"/>
                  <a:pt x="12678752" y="4937334"/>
                </a:cubicBezTo>
                <a:lnTo>
                  <a:pt x="12694582" y="4941513"/>
                </a:lnTo>
                <a:lnTo>
                  <a:pt x="12694582" y="6757537"/>
                </a:lnTo>
                <a:lnTo>
                  <a:pt x="12678752" y="6761716"/>
                </a:lnTo>
                <a:cubicBezTo>
                  <a:pt x="12624264" y="6771226"/>
                  <a:pt x="12568162" y="6776189"/>
                  <a:pt x="12510876" y="6776189"/>
                </a:cubicBezTo>
                <a:lnTo>
                  <a:pt x="4054905" y="6776191"/>
                </a:lnTo>
                <a:lnTo>
                  <a:pt x="3106547" y="5849528"/>
                </a:lnTo>
                <a:lnTo>
                  <a:pt x="3106546" y="5849528"/>
                </a:lnTo>
                <a:lnTo>
                  <a:pt x="4054904" y="4922860"/>
                </a:lnTo>
                <a:close/>
                <a:moveTo>
                  <a:pt x="3925828" y="2938411"/>
                </a:moveTo>
                <a:lnTo>
                  <a:pt x="12694582" y="2938411"/>
                </a:lnTo>
                <a:lnTo>
                  <a:pt x="12694582" y="4791738"/>
                </a:lnTo>
                <a:lnTo>
                  <a:pt x="3925829" y="4791738"/>
                </a:lnTo>
                <a:lnTo>
                  <a:pt x="2977471" y="3865074"/>
                </a:lnTo>
                <a:lnTo>
                  <a:pt x="2977470" y="3865074"/>
                </a:lnTo>
                <a:lnTo>
                  <a:pt x="3925828" y="2938411"/>
                </a:lnTo>
                <a:close/>
                <a:moveTo>
                  <a:pt x="3106707" y="953959"/>
                </a:moveTo>
                <a:lnTo>
                  <a:pt x="12578884" y="953959"/>
                </a:lnTo>
                <a:lnTo>
                  <a:pt x="12694582" y="963934"/>
                </a:lnTo>
                <a:lnTo>
                  <a:pt x="12694582" y="2797311"/>
                </a:lnTo>
                <a:lnTo>
                  <a:pt x="12578884" y="2807286"/>
                </a:lnTo>
                <a:lnTo>
                  <a:pt x="3106708" y="2807287"/>
                </a:lnTo>
                <a:lnTo>
                  <a:pt x="2158350" y="1880624"/>
                </a:lnTo>
                <a:lnTo>
                  <a:pt x="2158349" y="1880624"/>
                </a:lnTo>
                <a:lnTo>
                  <a:pt x="3106707" y="953959"/>
                </a:lnTo>
                <a:close/>
                <a:moveTo>
                  <a:pt x="163975" y="0"/>
                </a:moveTo>
                <a:lnTo>
                  <a:pt x="12694582" y="0"/>
                </a:lnTo>
                <a:lnTo>
                  <a:pt x="12694582" y="812860"/>
                </a:lnTo>
                <a:lnTo>
                  <a:pt x="12578884" y="822835"/>
                </a:lnTo>
                <a:lnTo>
                  <a:pt x="1106018" y="822836"/>
                </a:lnTo>
                <a:lnTo>
                  <a:pt x="176928" y="82927"/>
                </a:lnTo>
                <a:lnTo>
                  <a:pt x="1639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80831" y="2576947"/>
            <a:ext cx="4860028" cy="344964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smtClean="0"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smtClean="0"/>
            </a:lvl2pPr>
            <a:lvl3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smtClean="0"/>
            </a:lvl3pPr>
            <a:lvl4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smtClean="0"/>
            </a:lvl4pPr>
            <a:lvl5pPr marL="0" indent="0">
              <a:lnSpc>
                <a:spcPct val="140000"/>
              </a:lnSpc>
              <a:spcAft>
                <a:spcPts val="1688"/>
              </a:spcAft>
              <a:buFontTx/>
              <a:buNone/>
              <a:defRPr lang="en-US" sz="1031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780794" y="1665573"/>
            <a:ext cx="4860065" cy="441324"/>
          </a:xfrm>
          <a:prstGeom prst="rect">
            <a:avLst/>
          </a:prstGeom>
        </p:spPr>
        <p:txBody>
          <a:bodyPr/>
          <a:lstStyle>
            <a:lvl1pPr marL="321474" indent="-321474">
              <a:buFontTx/>
              <a:buNone/>
              <a:defRPr lang="en-US" sz="1688">
                <a:solidFill>
                  <a:schemeClr val="bg2">
                    <a:lumMod val="2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80830" y="760723"/>
            <a:ext cx="5611243" cy="5943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95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4BFEC95-3D16-456F-8D27-FCA9F893D62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92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23C2C8-DDA5-4E35-83EA-5B8CEFAAC426}"/>
              </a:ext>
            </a:extLst>
          </p:cNvPr>
          <p:cNvSpPr/>
          <p:nvPr/>
        </p:nvSpPr>
        <p:spPr>
          <a:xfrm>
            <a:off x="4572398" y="0"/>
            <a:ext cx="3047207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>
                  <a:alpha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6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36E91A0B-E94C-4C9D-B82A-7177152B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572693" y="0"/>
            <a:ext cx="7619307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5275" y="1330036"/>
            <a:ext cx="3685455" cy="4183258"/>
          </a:xfrm>
          <a:prstGeom prst="rect">
            <a:avLst/>
          </a:prstGeom>
        </p:spPr>
        <p:txBody>
          <a:bodyPr/>
          <a:lstStyle>
            <a:lvl1pPr marL="0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688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688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28633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688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64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688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85896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688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714529" indent="0" algn="l" defTabSz="857264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125"/>
              </a:spcAft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317010" algn="l"/>
              </a:tabLst>
              <a:defRPr lang="en-US" sz="1688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939048" y="710583"/>
            <a:ext cx="2250025" cy="148620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10000"/>
              </a:lnSpc>
              <a:defRPr sz="281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939045" y="2674189"/>
            <a:ext cx="2250011" cy="24830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1688">
                <a:solidFill>
                  <a:schemeClr val="bg1"/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598BA1-7051-4674-9990-899C7146E8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15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A black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2AC9ED3-699E-4DA2-832C-94AEBB9B6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634" y="2498725"/>
            <a:ext cx="3056733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E41957CF-D24E-483F-8628-0CE770FB2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3FECB1E-9E70-4E0E-B745-ECA9EA7B79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Proprietary information of Ingram Micro Inc. — Do not distribute or duplicate without Ingram Micro's express written permission.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308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A black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0AF26076-29C8-4290-A12A-D884361A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634" y="2498725"/>
            <a:ext cx="3056733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839B54F3-DCF2-4805-87E2-313A6DB4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A053E13-B2E1-48E5-B23A-78977F15E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1628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A black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9450C04-5E9C-4C1C-A04B-025AAA6F7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634" y="2498725"/>
            <a:ext cx="3056733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26E803D7-7CED-4F60-AC5C-D4D4F9DE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8D74F0C-A6B1-4476-98F2-0667C2E36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3613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W - P - 1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- 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5787" y="274320"/>
            <a:ext cx="10861964" cy="4114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7" name="Slide - 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665787" y="695480"/>
            <a:ext cx="10861964" cy="282388"/>
          </a:xfrm>
          <a:prstGeom prst="rect">
            <a:avLst/>
          </a:prstGeom>
        </p:spPr>
        <p:txBody>
          <a:bodyPr vert="horz" lIns="0" tIns="0" rIns="45720" bIns="0" rtlCol="0">
            <a:noAutofit/>
          </a:bodyPr>
          <a:lstStyle>
            <a:lvl1pPr marL="0" indent="0">
              <a:spcAft>
                <a:spcPts val="0"/>
              </a:spcAft>
              <a:buNone/>
              <a:defRPr lang="en-US" sz="14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Sub-Title</a:t>
            </a:r>
          </a:p>
        </p:txBody>
      </p:sp>
      <p:sp>
        <p:nvSpPr>
          <p:cNvPr id="18" name="Placeholder 1 -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665019" y="1589445"/>
            <a:ext cx="10861964" cy="1613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494"/>
              </a:spcAft>
              <a:buNone/>
              <a:tabLst>
                <a:tab pos="9036101" algn="r"/>
              </a:tabLst>
              <a:defRPr sz="1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20" name="Placeholder 1 - Sub-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665019" y="1758878"/>
            <a:ext cx="10861964" cy="1613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tabLst>
                <a:tab pos="9036101" algn="r"/>
              </a:tabLst>
              <a:defRPr sz="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Sub-Title 1</a:t>
            </a:r>
          </a:p>
        </p:txBody>
      </p:sp>
      <p:sp>
        <p:nvSpPr>
          <p:cNvPr id="22" name="Placeholder 1 - Content"/>
          <p:cNvSpPr>
            <a:spLocks noGrp="1"/>
          </p:cNvSpPr>
          <p:nvPr>
            <p:ph sz="quarter" idx="15" hasCustomPrompt="1"/>
          </p:nvPr>
        </p:nvSpPr>
        <p:spPr>
          <a:xfrm>
            <a:off x="665019" y="1928308"/>
            <a:ext cx="10861964" cy="3913094"/>
          </a:xfrm>
          <a:prstGeom prst="rect">
            <a:avLst/>
          </a:prstGeom>
        </p:spPr>
        <p:txBody>
          <a:bodyPr lIns="0"/>
          <a:lstStyle>
            <a:lvl1pPr>
              <a:buClr>
                <a:schemeClr val="accent2"/>
              </a:buClr>
              <a:defRPr/>
            </a:lvl1pPr>
            <a:lvl2pPr>
              <a:buClr>
                <a:schemeClr val="tx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Placeholder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Placeholder 1 - Source"/>
          <p:cNvSpPr>
            <a:spLocks noGrp="1"/>
          </p:cNvSpPr>
          <p:nvPr>
            <p:ph type="body" sz="quarter" idx="25" hasCustomPrompt="1"/>
          </p:nvPr>
        </p:nvSpPr>
        <p:spPr>
          <a:xfrm>
            <a:off x="665019" y="5849473"/>
            <a:ext cx="10861964" cy="96819"/>
          </a:xfrm>
          <a:prstGeom prst="rect">
            <a:avLst/>
          </a:prstGeom>
        </p:spPr>
        <p:txBody>
          <a:bodyPr vert="horz" lIns="0" tIns="18288" rIns="0" bIns="0" rtlCol="0">
            <a:noAutofit/>
          </a:bodyPr>
          <a:lstStyle>
            <a:lvl1pPr marL="0" indent="0">
              <a:buNone/>
              <a:defRPr lang="en-US" sz="494" baseline="0" dirty="0" smtClean="0"/>
            </a:lvl1pPr>
            <a:lvl2pPr marL="0" indent="0">
              <a:defRPr lang="en-US" sz="600" kern="1200" baseline="0" dirty="0" smtClean="0">
                <a:solidFill>
                  <a:schemeClr val="tx1"/>
                </a:solidFill>
                <a:latin typeface="Helvetica Neue" panose="02000503000000020004" pitchFamily="50"/>
                <a:ea typeface="+mn-ea"/>
                <a:cs typeface="Arial" panose="020B0604020202020204" pitchFamily="34" charset="0"/>
              </a:defRPr>
            </a:lvl2pPr>
          </a:lstStyle>
          <a:p>
            <a:pPr marL="283686" lvl="1" indent="-283686" algn="l" defTabSz="752833" rtl="0" eaLnBrk="1" latinLnBrk="0" hangingPunct="1">
              <a:spcBef>
                <a:spcPts val="0"/>
              </a:spcBef>
              <a:spcAft>
                <a:spcPts val="329"/>
              </a:spcAft>
              <a:buFont typeface="Arial" panose="020B0604020202020204" pitchFamily="34" charset="0"/>
              <a:buNone/>
            </a:pPr>
            <a:r>
              <a:rPr lang="en-US" dirty="0"/>
              <a:t>Source 1</a:t>
            </a:r>
          </a:p>
        </p:txBody>
      </p:sp>
      <p:sp>
        <p:nvSpPr>
          <p:cNvPr id="28" name="Slide - Footnote"/>
          <p:cNvSpPr>
            <a:spLocks noGrp="1"/>
          </p:cNvSpPr>
          <p:nvPr>
            <p:ph type="ftr" sz="quarter" idx="3"/>
          </p:nvPr>
        </p:nvSpPr>
        <p:spPr>
          <a:xfrm>
            <a:off x="671562" y="6093534"/>
            <a:ext cx="10856189" cy="258532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>
            <a:lvl1pPr>
              <a:lnSpc>
                <a:spcPct val="90000"/>
              </a:lnSpc>
              <a:defRPr sz="600" b="0">
                <a:solidFill>
                  <a:schemeClr val="tx1"/>
                </a:solidFill>
                <a:latin typeface="Helvetica Neue" panose="02000503000000020004" pitchFamily="50"/>
              </a:defRPr>
            </a:lvl1pPr>
          </a:lstStyle>
          <a:p>
            <a:r>
              <a:rPr lang="en-US" b="1"/>
              <a:t>Notes:</a:t>
            </a:r>
          </a:p>
          <a:p>
            <a:pPr marL="94126" indent="-94126">
              <a:buFont typeface="+mj-lt"/>
              <a:buAutoNum type="arabicPeriod"/>
            </a:pPr>
            <a:endParaRPr lang="en-US" dirty="0"/>
          </a:p>
        </p:txBody>
      </p:sp>
      <p:sp>
        <p:nvSpPr>
          <p:cNvPr id="12" name="Slide - Section Title">
            <a:extLst>
              <a:ext uri="{FF2B5EF4-FFF2-40B4-BE49-F238E27FC236}">
                <a16:creationId xmlns:a16="http://schemas.microsoft.com/office/drawing/2014/main" id="{65E87365-E8DB-4398-9504-84B037433BC2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18628" y="6570500"/>
            <a:ext cx="3025833" cy="123111"/>
          </a:xfrm>
          <a:prstGeom prst="rect">
            <a:avLst/>
          </a:prstGeom>
        </p:spPr>
        <p:txBody>
          <a:bodyPr tIns="0" bIns="0" anchor="t" anchorCtr="0">
            <a:spAutoFit/>
          </a:bodyPr>
          <a:lstStyle>
            <a:lvl1pPr marL="0" indent="0" algn="r">
              <a:buNone/>
              <a:defRPr sz="800" cap="all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3" name="Slide - Page Number">
            <a:extLst>
              <a:ext uri="{FF2B5EF4-FFF2-40B4-BE49-F238E27FC236}">
                <a16:creationId xmlns:a16="http://schemas.microsoft.com/office/drawing/2014/main" id="{98042AD1-001E-4EAA-A829-428B9FC3103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25662" y="6575578"/>
            <a:ext cx="277091" cy="112955"/>
          </a:xfrm>
        </p:spPr>
        <p:txBody>
          <a:bodyPr tIns="0" bIns="0" anchor="t" anchorCtr="0">
            <a:no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380093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F159A567-2827-4283-996F-D7A0CA0EF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5299" y="6534114"/>
            <a:ext cx="10489691" cy="116955"/>
          </a:xfrm>
        </p:spPr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Source sample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0B1F7-90FE-4E45-AE1D-CC54EF3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75576"/>
            <a:ext cx="11187112" cy="429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AB2FACB-F5E1-4405-9E84-CD76D7A47BD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719072"/>
            <a:ext cx="11187112" cy="4681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987CC11A-8DA4-4916-8DFB-F437A992D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89" y="1088135"/>
            <a:ext cx="11188223" cy="2743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6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2568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Main Content Slide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AEBEC6A1-78FA-4EB7-ACB4-5A74915D5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D7026-5874-4884-B54D-BAEA97A070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2173"/>
      </p:ext>
    </p:extLst>
  </p:cSld>
  <p:clrMapOvr>
    <a:masterClrMapping/>
  </p:clrMapOvr>
  <p:transition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21186" y="115877"/>
            <a:ext cx="11066455" cy="104257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94868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Slide 2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99DC12AF-9194-48EF-9552-3C161D30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CD6A-2832-4D34-8116-31FF267B9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0312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Slide 3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F815A84C-CA0E-4A9D-B259-45CA1106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B3A4-DD56-48C6-BB5B-10B1C1EF4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7229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Main Content Slide 3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318C279D-2AC8-473F-9192-933B90791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B8F45-593F-4A95-A33F-D93F16167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3782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Content Slide 4 - Blue Log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608E9EE6-AFEC-4596-B9BE-2B9D18F2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1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4B37-F979-47F8-B48A-2DADAA3AC6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Proprietary information of Ingram Micro Inc. — Do not distribute or duplicate without Ingram Micro's express written permission.</a:t>
            </a:r>
            <a:endParaRPr lang="en-US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419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A6A00C6-ED56-4BED-8D9B-71332644B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DD1CF-D02C-4F20-A82A-5422104C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419" y="1825625"/>
            <a:ext cx="10515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9" name="Picture 7" descr="A picture containing text, clock, clipart&#10;&#10;Description automatically generated">
            <a:extLst>
              <a:ext uri="{FF2B5EF4-FFF2-40B4-BE49-F238E27FC236}">
                <a16:creationId xmlns:a16="http://schemas.microsoft.com/office/drawing/2014/main" id="{649E473F-4AE7-48D0-8F60-CA2A66A76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980" y="6416676"/>
            <a:ext cx="1097248" cy="2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987A8-29DE-4B01-9D86-55EC14803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0395" y="6356351"/>
            <a:ext cx="7593403" cy="37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4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Proprietary information of Ingram Micro Inc. — Do not distribute or duplicate without Ingram Micro's express written permission.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807" r:id="rId11"/>
    <p:sldLayoutId id="2147483808" r:id="rId12"/>
    <p:sldLayoutId id="2147483809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  <p:sldLayoutId id="2147483789" r:id="rId32"/>
    <p:sldLayoutId id="2147483790" r:id="rId33"/>
    <p:sldLayoutId id="2147483791" r:id="rId34"/>
    <p:sldLayoutId id="2147483792" r:id="rId35"/>
    <p:sldLayoutId id="2147483793" r:id="rId36"/>
    <p:sldLayoutId id="2147483794" r:id="rId37"/>
    <p:sldLayoutId id="2147483797" r:id="rId38"/>
    <p:sldLayoutId id="2147483798" r:id="rId39"/>
    <p:sldLayoutId id="2147483799" r:id="rId40"/>
    <p:sldLayoutId id="2147483800" r:id="rId41"/>
    <p:sldLayoutId id="2147483801" r:id="rId42"/>
    <p:sldLayoutId id="2147483802" r:id="rId43"/>
    <p:sldLayoutId id="2147483803" r:id="rId44"/>
    <p:sldLayoutId id="2147483804" r:id="rId45"/>
    <p:sldLayoutId id="2147483805" r:id="rId46"/>
    <p:sldLayoutId id="2147483806" r:id="rId47"/>
    <p:sldLayoutId id="2147483810" r:id="rId48"/>
    <p:sldLayoutId id="2147483811" r:id="rId49"/>
    <p:sldLayoutId id="2147483812" r:id="rId50"/>
  </p:sldLayoutIdLst>
  <p:txStyles>
    <p:titleStyle>
      <a:lvl1pPr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14370"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428739"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643109"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857479" algn="l" defTabSz="85673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5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3625" indent="-213625" algn="l" defTabSz="856735" rtl="0" eaLnBrk="1" fontAlgn="base" hangingPunct="1">
        <a:lnSpc>
          <a:spcPct val="90000"/>
        </a:lnSpc>
        <a:spcBef>
          <a:spcPts val="938"/>
        </a:spcBef>
        <a:spcAft>
          <a:spcPct val="0"/>
        </a:spcAft>
        <a:buFont typeface="Arial" panose="020B0604020202020204" pitchFamily="34" charset="0"/>
        <a:buChar char="•"/>
        <a:defRPr sz="257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2365" indent="-213625" algn="l" defTabSz="856735" rtl="0" eaLnBrk="1" fontAlgn="base" hangingPunct="1">
        <a:lnSpc>
          <a:spcPct val="90000"/>
        </a:lnSpc>
        <a:spcBef>
          <a:spcPts val="469"/>
        </a:spcBef>
        <a:spcAft>
          <a:spcPct val="0"/>
        </a:spcAft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104" indent="-213625" algn="l" defTabSz="856735" rtl="0" eaLnBrk="1" fontAlgn="base" hangingPunct="1">
        <a:lnSpc>
          <a:spcPct val="90000"/>
        </a:lnSpc>
        <a:spcBef>
          <a:spcPts val="469"/>
        </a:spcBef>
        <a:spcAft>
          <a:spcPct val="0"/>
        </a:spcAft>
        <a:buFont typeface="Arial" panose="020B0604020202020204" pitchFamily="34" charset="0"/>
        <a:buChar char="•"/>
        <a:defRPr sz="182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99844" indent="-213625" algn="l" defTabSz="856735" rtl="0" eaLnBrk="1" fontAlgn="base" hangingPunct="1">
        <a:lnSpc>
          <a:spcPct val="90000"/>
        </a:lnSpc>
        <a:spcBef>
          <a:spcPts val="469"/>
        </a:spcBef>
        <a:spcAft>
          <a:spcPct val="0"/>
        </a:spcAft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8583" indent="-213625" algn="l" defTabSz="856735" rtl="0" eaLnBrk="1" fontAlgn="base" hangingPunct="1">
        <a:lnSpc>
          <a:spcPct val="90000"/>
        </a:lnSpc>
        <a:spcBef>
          <a:spcPts val="469"/>
        </a:spcBef>
        <a:spcAft>
          <a:spcPct val="0"/>
        </a:spcAft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57476" indent="-214316" algn="l" defTabSz="857264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109" indent="-214316" algn="l" defTabSz="857264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741" indent="-214316" algn="l" defTabSz="857264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73" indent="-214316" algn="l" defTabSz="857264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33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64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96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29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60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93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425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56" algn="l" defTabSz="857264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E098-CE7D-410D-A494-C29E981FF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928" y="1160463"/>
            <a:ext cx="6260210" cy="2923425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Poznaj</a:t>
            </a:r>
            <a:r>
              <a:rPr lang="pl-PL" b="1" dirty="0"/>
              <a:t> </a:t>
            </a:r>
            <a:r>
              <a:rPr lang="en-US" b="1" dirty="0"/>
              <a:t>Ingram Micro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E0AFC-1348-4B26-A0CE-E77F3214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928" y="4154547"/>
            <a:ext cx="4900533" cy="372254"/>
          </a:xfrm>
        </p:spPr>
        <p:txBody>
          <a:bodyPr>
            <a:normAutofit fontScale="92500" lnSpcReduction="10000"/>
          </a:bodyPr>
          <a:lstStyle/>
          <a:p>
            <a:r>
              <a:rPr lang="pl-PL" dirty="0">
                <a:solidFill>
                  <a:schemeClr val="bg1"/>
                </a:solidFill>
              </a:rPr>
              <a:t>Polska 2023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6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66349-02BE-99C8-691B-AF3E0E37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35"/>
            <a:ext cx="12192000" cy="66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0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EF565-E85E-2443-2743-AA77653F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052"/>
            <a:ext cx="12192000" cy="61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 descr="Osoba trzymająca dłoń">
            <a:extLst>
              <a:ext uri="{FF2B5EF4-FFF2-40B4-BE49-F238E27FC236}">
                <a16:creationId xmlns:a16="http://schemas.microsoft.com/office/drawing/2014/main" id="{44A45F79-5108-04D2-9B2B-E97C065C22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3" r="13454" b="1"/>
          <a:stretch/>
        </p:blipFill>
        <p:spPr>
          <a:xfrm>
            <a:off x="2" y="10"/>
            <a:ext cx="6138863" cy="6857990"/>
          </a:xfrm>
          <a:prstGeom prst="rect">
            <a:avLst/>
          </a:prstGeom>
          <a:noFill/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40E284D-16A2-22D9-C0CC-A1B858F0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152" y="365126"/>
            <a:ext cx="5286413" cy="1325563"/>
          </a:xfrm>
        </p:spPr>
        <p:txBody>
          <a:bodyPr wrap="square" anchor="ctr">
            <a:normAutofit/>
          </a:bodyPr>
          <a:lstStyle/>
          <a:p>
            <a:r>
              <a:rPr lang="en-US" b="1" dirty="0">
                <a:solidFill>
                  <a:srgbClr val="0D7ABF"/>
                </a:solidFill>
              </a:rPr>
              <a:t>Team members</a:t>
            </a:r>
            <a:endParaRPr lang="pl-PL" b="1" dirty="0">
              <a:solidFill>
                <a:srgbClr val="0D7AB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232593-DBE8-3660-D718-A8D57D9D4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7033" y="2055653"/>
            <a:ext cx="5106649" cy="4351338"/>
          </a:xfrm>
        </p:spPr>
        <p:txBody>
          <a:bodyPr>
            <a:normAutofit/>
          </a:bodyPr>
          <a:lstStyle/>
          <a:p>
            <a:r>
              <a:rPr lang="en-US" dirty="0"/>
              <a:t>Jan Cwierk</a:t>
            </a:r>
            <a:endParaRPr lang="pl-PL" dirty="0"/>
          </a:p>
          <a:p>
            <a:r>
              <a:rPr lang="en-US" dirty="0"/>
              <a:t>Agnieszka Kominiak</a:t>
            </a:r>
            <a:endParaRPr lang="pl-PL" dirty="0"/>
          </a:p>
          <a:p>
            <a:r>
              <a:rPr lang="en-US" dirty="0"/>
              <a:t>Miroslaw Swiniarski</a:t>
            </a:r>
            <a:endParaRPr lang="pl-PL" dirty="0"/>
          </a:p>
          <a:p>
            <a:r>
              <a:rPr lang="en-US" dirty="0"/>
              <a:t>Jaroslaw Mowinski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6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99099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TEXTLENGTH" val="11"/>
</p:tagLst>
</file>

<file path=ppt/theme/theme1.xml><?xml version="1.0" encoding="utf-8"?>
<a:theme xmlns:a="http://schemas.openxmlformats.org/drawingml/2006/main" name="Office Theme">
  <a:themeElements>
    <a:clrScheme name="Ingram Micro">
      <a:dk1>
        <a:sysClr val="windowText" lastClr="000000"/>
      </a:dk1>
      <a:lt1>
        <a:sysClr val="window" lastClr="FFFFFF"/>
      </a:lt1>
      <a:dk2>
        <a:srgbClr val="0077D4"/>
      </a:dk2>
      <a:lt2>
        <a:srgbClr val="F2F2F2"/>
      </a:lt2>
      <a:accent1>
        <a:srgbClr val="0077D4"/>
      </a:accent1>
      <a:accent2>
        <a:srgbClr val="C3E4FE"/>
      </a:accent2>
      <a:accent3>
        <a:srgbClr val="4CB0FE"/>
      </a:accent3>
      <a:accent4>
        <a:srgbClr val="00599F"/>
      </a:accent4>
      <a:accent5>
        <a:srgbClr val="DBDBDB"/>
      </a:accent5>
      <a:accent6>
        <a:srgbClr val="A5A5A5"/>
      </a:accent6>
      <a:hlink>
        <a:srgbClr val="000000"/>
      </a:hlink>
      <a:folHlink>
        <a:srgbClr val="000000"/>
      </a:folHlink>
    </a:clrScheme>
    <a:fontScheme name="Ingram Micro -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 Slides 2022.pptx" id="{2E1406A8-8857-40F3-B7A0-8FB8162CC96F}" vid="{3718E478-BFCE-4119-9F20-44B17FA27C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093EC4E35A544E801FC62F4C4B9D3F" ma:contentTypeVersion="14" ma:contentTypeDescription="Create a new document." ma:contentTypeScope="" ma:versionID="74c256961854a3451ddd74ba50355eb7">
  <xsd:schema xmlns:xsd="http://www.w3.org/2001/XMLSchema" xmlns:xs="http://www.w3.org/2001/XMLSchema" xmlns:p="http://schemas.microsoft.com/office/2006/metadata/properties" xmlns:ns3="6dd4e1e2-abcc-4fbb-a575-68c39b368db3" xmlns:ns4="9d82b5c3-f8bc-400e-8268-2b5de6ccc438" targetNamespace="http://schemas.microsoft.com/office/2006/metadata/properties" ma:root="true" ma:fieldsID="dcff2ba6a4a3bccab45af2784bc8d872" ns3:_="" ns4:_="">
    <xsd:import namespace="6dd4e1e2-abcc-4fbb-a575-68c39b368db3"/>
    <xsd:import namespace="9d82b5c3-f8bc-400e-8268-2b5de6ccc4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4e1e2-abcc-4fbb-a575-68c39b368d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2b5c3-f8bc-400e-8268-2b5de6ccc4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AE13A-339E-4E1B-83EC-5F0E8B75DAA0}">
  <ds:schemaRefs>
    <ds:schemaRef ds:uri="http://purl.org/dc/dcmitype/"/>
    <ds:schemaRef ds:uri="6dd4e1e2-abcc-4fbb-a575-68c39b368db3"/>
    <ds:schemaRef ds:uri="http://purl.org/dc/terms/"/>
    <ds:schemaRef ds:uri="http://schemas.microsoft.com/office/2006/metadata/properties"/>
    <ds:schemaRef ds:uri="9d82b5c3-f8bc-400e-8268-2b5de6ccc438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EB94C6F-6EBA-4AB9-862D-2165AE500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d4e1e2-abcc-4fbb-a575-68c39b368db3"/>
    <ds:schemaRef ds:uri="9d82b5c3-f8bc-400e-8268-2b5de6ccc4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9CF523-90DB-4F55-8889-16020B831A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</TotalTime>
  <Words>16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Neue</vt:lpstr>
      <vt:lpstr>Lato Light</vt:lpstr>
      <vt:lpstr>Raleway Light</vt:lpstr>
      <vt:lpstr>Wingdings</vt:lpstr>
      <vt:lpstr>Office Theme</vt:lpstr>
      <vt:lpstr>Poznaj Ingram Micro</vt:lpstr>
      <vt:lpstr>PowerPoint Presentation</vt:lpstr>
      <vt:lpstr>PowerPoint Presentation</vt:lpstr>
      <vt:lpstr>Team members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Ingram Micro Inc.</dc:title>
  <dc:subject>Ingram Micro</dc:subject>
  <dc:creator>Dział Marketingu</dc:creator>
  <cp:keywords>Ingram Micro</cp:keywords>
  <cp:lastModifiedBy>Swiniarski, Miroslaw</cp:lastModifiedBy>
  <cp:revision>20</cp:revision>
  <dcterms:created xsi:type="dcterms:W3CDTF">2022-05-03T03:28:44Z</dcterms:created>
  <dcterms:modified xsi:type="dcterms:W3CDTF">2024-06-19T10:54:30Z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0x010100A5093EC4E35A544E801FC62F4C4B9D3F</vt:lpwstr>
  </property>
</Properties>
</file>