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77" r:id="rId2"/>
    <p:sldId id="258" r:id="rId3"/>
    <p:sldId id="299" r:id="rId4"/>
    <p:sldId id="302" r:id="rId5"/>
    <p:sldId id="301" r:id="rId6"/>
    <p:sldId id="304" r:id="rId7"/>
    <p:sldId id="303" r:id="rId8"/>
    <p:sldId id="300" r:id="rId9"/>
    <p:sldId id="265" r:id="rId10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4949"/>
    <a:srgbClr val="FF5151"/>
    <a:srgbClr val="E4EAE9"/>
    <a:srgbClr val="2A1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>
      <p:cViewPr varScale="1">
        <p:scale>
          <a:sx n="116" d="100"/>
          <a:sy n="116" d="100"/>
        </p:scale>
        <p:origin x="49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9CEA4470-A1CE-40C9-97AE-46C5D996E59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0B66E2C-33C6-4DC7-8F05-BCE9201265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F663F-B021-4444-81A1-1120ABDC5EBC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43CC50B-5828-4062-B078-F56532313F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8A5240-7F09-4DE8-90DB-4290499F77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03A7E-BF1B-435F-A96A-8B92AD3EAA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8578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94100-61A2-4108-9B61-B799BA38BE0C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0C5CF-1871-433D-8A4C-409129AA66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0495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51522" y="3723879"/>
            <a:ext cx="2880319" cy="6652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DF494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Название задачи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2787775"/>
            <a:ext cx="4320480" cy="71978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DF4949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Название команды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4" hasCustomPrompt="1"/>
          </p:nvPr>
        </p:nvSpPr>
        <p:spPr>
          <a:xfrm>
            <a:off x="251520" y="915566"/>
            <a:ext cx="1584176" cy="1007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rgbClr val="DF4949"/>
                </a:solidFill>
              </a:defRPr>
            </a:lvl1pPr>
          </a:lstStyle>
          <a:p>
            <a:r>
              <a:rPr lang="ru-RU" dirty="0"/>
              <a:t>Логотип постановщика задачи</a:t>
            </a:r>
          </a:p>
        </p:txBody>
      </p:sp>
    </p:spTree>
    <p:extLst>
      <p:ext uri="{BB962C8B-B14F-4D97-AF65-F5344CB8AC3E}">
        <p14:creationId xmlns:p14="http://schemas.microsoft.com/office/powerpoint/2010/main" val="1940080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292080" y="1131590"/>
            <a:ext cx="3610744" cy="71323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F4949"/>
                </a:solidFill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1691680" y="1708603"/>
            <a:ext cx="2808287" cy="427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DF4949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1691680" y="2283718"/>
            <a:ext cx="6480720" cy="431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DF4949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2" hasCustomPrompt="1"/>
          </p:nvPr>
        </p:nvSpPr>
        <p:spPr>
          <a:xfrm>
            <a:off x="1691680" y="2867105"/>
            <a:ext cx="2808287" cy="431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DF4949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1691680" y="3435846"/>
            <a:ext cx="6480175" cy="4320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DF4949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1691680" y="4017133"/>
            <a:ext cx="2881313" cy="427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DF4949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5" hasCustomPrompt="1"/>
          </p:nvPr>
        </p:nvSpPr>
        <p:spPr>
          <a:xfrm>
            <a:off x="1691680" y="4515966"/>
            <a:ext cx="6551613" cy="358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DF4949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390034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 hasCustomPrompt="1"/>
          </p:nvPr>
        </p:nvSpPr>
        <p:spPr>
          <a:xfrm>
            <a:off x="251520" y="843558"/>
            <a:ext cx="3600400" cy="65211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F4949"/>
                </a:solidFill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1883093" y="3435846"/>
            <a:ext cx="1465263" cy="358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rgbClr val="DF4949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51920" y="3435846"/>
            <a:ext cx="1440160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rgbClr val="DF4949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5723415" y="3435847"/>
            <a:ext cx="1511300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rgbClr val="DF4949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8" name="Текст 8"/>
          <p:cNvSpPr>
            <a:spLocks noGrp="1"/>
          </p:cNvSpPr>
          <p:nvPr>
            <p:ph type="body" sz="quarter" idx="13" hasCustomPrompt="1"/>
          </p:nvPr>
        </p:nvSpPr>
        <p:spPr>
          <a:xfrm>
            <a:off x="3808729" y="3939902"/>
            <a:ext cx="1465263" cy="358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rgbClr val="DF4949"/>
                </a:solidFill>
              </a:defRPr>
            </a:lvl1pPr>
          </a:lstStyle>
          <a:p>
            <a:pPr lvl="0"/>
            <a:r>
              <a:rPr lang="ru-RU" dirty="0"/>
              <a:t>Основной текст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 hasCustomPrompt="1"/>
          </p:nvPr>
        </p:nvSpPr>
        <p:spPr>
          <a:xfrm>
            <a:off x="5734367" y="3939902"/>
            <a:ext cx="1465263" cy="358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rgbClr val="DF4949"/>
                </a:solidFill>
              </a:defRPr>
            </a:lvl1pPr>
          </a:lstStyle>
          <a:p>
            <a:pPr lvl="0"/>
            <a:r>
              <a:rPr lang="ru-RU" dirty="0"/>
              <a:t>Основной текст</a:t>
            </a:r>
          </a:p>
        </p:txBody>
      </p:sp>
      <p:sp>
        <p:nvSpPr>
          <p:cNvPr id="12" name="Текст 8"/>
          <p:cNvSpPr>
            <a:spLocks noGrp="1"/>
          </p:cNvSpPr>
          <p:nvPr>
            <p:ph type="body" sz="quarter" idx="15" hasCustomPrompt="1"/>
          </p:nvPr>
        </p:nvSpPr>
        <p:spPr>
          <a:xfrm>
            <a:off x="1883093" y="3939902"/>
            <a:ext cx="1465263" cy="358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rgbClr val="DF4949"/>
                </a:solidFill>
              </a:defRPr>
            </a:lvl1pPr>
          </a:lstStyle>
          <a:p>
            <a:pPr lvl="0"/>
            <a:r>
              <a:rPr lang="ru-RU" dirty="0"/>
              <a:t>Основной текст</a:t>
            </a:r>
          </a:p>
        </p:txBody>
      </p:sp>
    </p:spTree>
    <p:extLst>
      <p:ext uri="{BB962C8B-B14F-4D97-AF65-F5344CB8AC3E}">
        <p14:creationId xmlns:p14="http://schemas.microsoft.com/office/powerpoint/2010/main" val="830876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51520" y="915566"/>
            <a:ext cx="3394720" cy="720081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rgbClr val="DF4949"/>
                </a:solidFill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6732240" y="3723878"/>
            <a:ext cx="1295400" cy="4318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>
                <a:solidFill>
                  <a:srgbClr val="DF4949"/>
                </a:solidFill>
              </a:defRPr>
            </a:lvl1pPr>
          </a:lstStyle>
          <a:p>
            <a:pPr lvl="0"/>
            <a:r>
              <a:rPr lang="ru-RU" dirty="0"/>
              <a:t>Заголовки</a:t>
            </a:r>
          </a:p>
        </p:txBody>
      </p:sp>
      <p:sp>
        <p:nvSpPr>
          <p:cNvPr id="5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3939902"/>
            <a:ext cx="1295400" cy="4318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aseline="0">
                <a:solidFill>
                  <a:srgbClr val="DF4949"/>
                </a:solidFill>
              </a:defRPr>
            </a:lvl1pPr>
          </a:lstStyle>
          <a:p>
            <a:pPr lvl="0"/>
            <a:r>
              <a:rPr lang="ru-RU" dirty="0"/>
              <a:t>Иконки </a:t>
            </a:r>
          </a:p>
        </p:txBody>
      </p:sp>
      <p:sp>
        <p:nvSpPr>
          <p:cNvPr id="6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899592" y="2211710"/>
            <a:ext cx="1295400" cy="4318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>
                <a:solidFill>
                  <a:srgbClr val="DF4949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quarter" idx="13" hasCustomPrompt="1"/>
          </p:nvPr>
        </p:nvSpPr>
        <p:spPr>
          <a:xfrm>
            <a:off x="6660232" y="1995686"/>
            <a:ext cx="1295400" cy="4318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>
                <a:solidFill>
                  <a:srgbClr val="DF4949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3142241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6894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971600" y="411510"/>
            <a:ext cx="3600400" cy="7200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F4949"/>
                </a:solidFill>
              </a:defRPr>
            </a:lvl1pPr>
          </a:lstStyle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856477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3376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43855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0" hasCustomPrompt="1"/>
          </p:nvPr>
        </p:nvSpPr>
        <p:spPr>
          <a:xfrm>
            <a:off x="971600" y="1851671"/>
            <a:ext cx="1440160" cy="144016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DF4949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1" hasCustomPrompt="1"/>
          </p:nvPr>
        </p:nvSpPr>
        <p:spPr>
          <a:xfrm>
            <a:off x="2411760" y="1851671"/>
            <a:ext cx="1440160" cy="144016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DF4949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2" hasCustomPrompt="1"/>
          </p:nvPr>
        </p:nvSpPr>
        <p:spPr>
          <a:xfrm>
            <a:off x="3851275" y="1851026"/>
            <a:ext cx="1441450" cy="144145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DF4949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11" name="Рисунок 10"/>
          <p:cNvSpPr>
            <a:spLocks noGrp="1"/>
          </p:cNvSpPr>
          <p:nvPr>
            <p:ph type="pic" sz="quarter" idx="13" hasCustomPrompt="1"/>
          </p:nvPr>
        </p:nvSpPr>
        <p:spPr>
          <a:xfrm>
            <a:off x="5292080" y="1851671"/>
            <a:ext cx="1440160" cy="144016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DF4949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15" name="Рисунок 14"/>
          <p:cNvSpPr>
            <a:spLocks noGrp="1"/>
          </p:cNvSpPr>
          <p:nvPr>
            <p:ph type="pic" sz="quarter" idx="14" hasCustomPrompt="1"/>
          </p:nvPr>
        </p:nvSpPr>
        <p:spPr>
          <a:xfrm>
            <a:off x="6732588" y="1851026"/>
            <a:ext cx="1439862" cy="144145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DF4949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7"/>
          </p:nvPr>
        </p:nvSpPr>
        <p:spPr>
          <a:xfrm>
            <a:off x="3851275" y="3292476"/>
            <a:ext cx="1441450" cy="71913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Текст 22"/>
          <p:cNvSpPr>
            <a:spLocks noGrp="1"/>
          </p:cNvSpPr>
          <p:nvPr>
            <p:ph type="body" sz="quarter" idx="18"/>
          </p:nvPr>
        </p:nvSpPr>
        <p:spPr>
          <a:xfrm>
            <a:off x="5292727" y="3292476"/>
            <a:ext cx="1439863" cy="71913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quarter" idx="19"/>
          </p:nvPr>
        </p:nvSpPr>
        <p:spPr>
          <a:xfrm>
            <a:off x="6732588" y="3292476"/>
            <a:ext cx="1439862" cy="71913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Текст 28"/>
          <p:cNvSpPr>
            <a:spLocks noGrp="1"/>
          </p:cNvSpPr>
          <p:nvPr>
            <p:ph type="body" sz="quarter" idx="20"/>
          </p:nvPr>
        </p:nvSpPr>
        <p:spPr>
          <a:xfrm>
            <a:off x="971552" y="3292476"/>
            <a:ext cx="1439863" cy="71913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00" baseline="0">
                <a:solidFill>
                  <a:srgbClr val="DF4949"/>
                </a:solidFill>
              </a:defRPr>
            </a:lvl1pPr>
          </a:lstStyle>
          <a:p>
            <a:pPr lvl="0"/>
            <a:endParaRPr lang="ru-RU" dirty="0"/>
          </a:p>
        </p:txBody>
      </p:sp>
      <p:sp>
        <p:nvSpPr>
          <p:cNvPr id="31" name="Текст 30"/>
          <p:cNvSpPr>
            <a:spLocks noGrp="1"/>
          </p:cNvSpPr>
          <p:nvPr>
            <p:ph type="body" sz="quarter" idx="21"/>
          </p:nvPr>
        </p:nvSpPr>
        <p:spPr>
          <a:xfrm>
            <a:off x="2411760" y="3292476"/>
            <a:ext cx="1440160" cy="71943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81916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0" hasCustomPrompt="1"/>
          </p:nvPr>
        </p:nvSpPr>
        <p:spPr>
          <a:xfrm>
            <a:off x="971600" y="1851671"/>
            <a:ext cx="1440160" cy="144016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DF4949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1" hasCustomPrompt="1"/>
          </p:nvPr>
        </p:nvSpPr>
        <p:spPr>
          <a:xfrm>
            <a:off x="2411760" y="1851671"/>
            <a:ext cx="1440160" cy="144016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DF4949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2" hasCustomPrompt="1"/>
          </p:nvPr>
        </p:nvSpPr>
        <p:spPr>
          <a:xfrm>
            <a:off x="3851275" y="1851026"/>
            <a:ext cx="1441450" cy="144145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DF4949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11" name="Рисунок 10"/>
          <p:cNvSpPr>
            <a:spLocks noGrp="1"/>
          </p:cNvSpPr>
          <p:nvPr>
            <p:ph type="pic" sz="quarter" idx="13" hasCustomPrompt="1"/>
          </p:nvPr>
        </p:nvSpPr>
        <p:spPr>
          <a:xfrm>
            <a:off x="5292080" y="1851671"/>
            <a:ext cx="1440160" cy="144016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DF4949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15" name="Рисунок 14"/>
          <p:cNvSpPr>
            <a:spLocks noGrp="1"/>
          </p:cNvSpPr>
          <p:nvPr>
            <p:ph type="pic" sz="quarter" idx="14" hasCustomPrompt="1"/>
          </p:nvPr>
        </p:nvSpPr>
        <p:spPr>
          <a:xfrm>
            <a:off x="6732588" y="1851026"/>
            <a:ext cx="1439862" cy="144145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DF4949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7"/>
          </p:nvPr>
        </p:nvSpPr>
        <p:spPr>
          <a:xfrm>
            <a:off x="3851275" y="3292476"/>
            <a:ext cx="1441450" cy="71913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Текст 22"/>
          <p:cNvSpPr>
            <a:spLocks noGrp="1"/>
          </p:cNvSpPr>
          <p:nvPr>
            <p:ph type="body" sz="quarter" idx="18"/>
          </p:nvPr>
        </p:nvSpPr>
        <p:spPr>
          <a:xfrm>
            <a:off x="5292727" y="3292476"/>
            <a:ext cx="1439863" cy="71913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quarter" idx="19"/>
          </p:nvPr>
        </p:nvSpPr>
        <p:spPr>
          <a:xfrm>
            <a:off x="6732588" y="3292476"/>
            <a:ext cx="1439862" cy="71913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Текст 28"/>
          <p:cNvSpPr>
            <a:spLocks noGrp="1"/>
          </p:cNvSpPr>
          <p:nvPr>
            <p:ph type="body" sz="quarter" idx="20"/>
          </p:nvPr>
        </p:nvSpPr>
        <p:spPr>
          <a:xfrm>
            <a:off x="971552" y="3292476"/>
            <a:ext cx="1439863" cy="71913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00" baseline="0">
                <a:solidFill>
                  <a:srgbClr val="DF4949"/>
                </a:solidFill>
              </a:defRPr>
            </a:lvl1pPr>
          </a:lstStyle>
          <a:p>
            <a:pPr lvl="0"/>
            <a:endParaRPr lang="ru-RU" dirty="0"/>
          </a:p>
        </p:txBody>
      </p:sp>
      <p:sp>
        <p:nvSpPr>
          <p:cNvPr id="31" name="Текст 30"/>
          <p:cNvSpPr>
            <a:spLocks noGrp="1"/>
          </p:cNvSpPr>
          <p:nvPr>
            <p:ph type="body" sz="quarter" idx="21"/>
          </p:nvPr>
        </p:nvSpPr>
        <p:spPr>
          <a:xfrm>
            <a:off x="2411760" y="3292476"/>
            <a:ext cx="1440160" cy="71943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22" hasCustomPrompt="1"/>
          </p:nvPr>
        </p:nvSpPr>
        <p:spPr>
          <a:xfrm>
            <a:off x="2555776" y="267494"/>
            <a:ext cx="3743325" cy="431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Название команды</a:t>
            </a:r>
          </a:p>
        </p:txBody>
      </p:sp>
    </p:spTree>
    <p:extLst>
      <p:ext uri="{BB962C8B-B14F-4D97-AF65-F5344CB8AC3E}">
        <p14:creationId xmlns:p14="http://schemas.microsoft.com/office/powerpoint/2010/main" val="1831380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3903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4102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sz="quarter" idx="11" hasCustomPrompt="1"/>
          </p:nvPr>
        </p:nvSpPr>
        <p:spPr>
          <a:xfrm>
            <a:off x="2411760" y="1131591"/>
            <a:ext cx="3600400" cy="14401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DF4949"/>
                </a:solidFill>
              </a:defRPr>
            </a:lvl1pPr>
          </a:lstStyle>
          <a:p>
            <a:r>
              <a:rPr lang="ru-RU" dirty="0"/>
              <a:t>Идеи для оформления слайдов</a:t>
            </a:r>
          </a:p>
        </p:txBody>
      </p:sp>
    </p:spTree>
    <p:extLst>
      <p:ext uri="{BB962C8B-B14F-4D97-AF65-F5344CB8AC3E}">
        <p14:creationId xmlns:p14="http://schemas.microsoft.com/office/powerpoint/2010/main" val="83438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2123728" y="411510"/>
            <a:ext cx="4320480" cy="720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DF4949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2021516"/>
            <a:ext cx="1461539" cy="44951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00" baseline="0">
                <a:solidFill>
                  <a:srgbClr val="DF4949"/>
                </a:solidFill>
              </a:defRPr>
            </a:lvl1pPr>
          </a:lstStyle>
          <a:p>
            <a:pPr lvl="0"/>
            <a:r>
              <a:rPr lang="ru-RU" dirty="0"/>
              <a:t>Описание блока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2" hasCustomPrompt="1"/>
          </p:nvPr>
        </p:nvSpPr>
        <p:spPr>
          <a:xfrm>
            <a:off x="251520" y="1528565"/>
            <a:ext cx="1459247" cy="28827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00">
                <a:solidFill>
                  <a:srgbClr val="DF4949"/>
                </a:solidFill>
              </a:defRPr>
            </a:lvl1pPr>
          </a:lstStyle>
          <a:p>
            <a:pPr lvl="0"/>
            <a:r>
              <a:rPr lang="ru-RU" sz="800" dirty="0"/>
              <a:t>Заголовок</a:t>
            </a:r>
            <a:endParaRPr lang="ru-RU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001744"/>
            <a:ext cx="1469729" cy="4350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00" baseline="0">
                <a:solidFill>
                  <a:srgbClr val="DF4949"/>
                </a:solidFill>
              </a:defRPr>
            </a:lvl1pPr>
          </a:lstStyle>
          <a:p>
            <a:pPr lvl="0"/>
            <a:r>
              <a:rPr lang="ru-RU" dirty="0"/>
              <a:t>Описание блока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4" hasCustomPrompt="1"/>
          </p:nvPr>
        </p:nvSpPr>
        <p:spPr>
          <a:xfrm>
            <a:off x="251521" y="2606734"/>
            <a:ext cx="1440755" cy="25304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00">
                <a:solidFill>
                  <a:srgbClr val="DF4949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5" hasCustomPrompt="1"/>
          </p:nvPr>
        </p:nvSpPr>
        <p:spPr>
          <a:xfrm>
            <a:off x="250825" y="3715558"/>
            <a:ext cx="1442080" cy="2667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00">
                <a:solidFill>
                  <a:srgbClr val="DF4949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1" name="Текст 12"/>
          <p:cNvSpPr>
            <a:spLocks noGrp="1"/>
          </p:cNvSpPr>
          <p:nvPr>
            <p:ph type="body" sz="quarter" idx="16" hasCustomPrompt="1"/>
          </p:nvPr>
        </p:nvSpPr>
        <p:spPr>
          <a:xfrm>
            <a:off x="241810" y="4155926"/>
            <a:ext cx="1442080" cy="4350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00" baseline="0">
                <a:solidFill>
                  <a:srgbClr val="DF4949"/>
                </a:solidFill>
              </a:defRPr>
            </a:lvl1pPr>
          </a:lstStyle>
          <a:p>
            <a:pPr lvl="0"/>
            <a:r>
              <a:rPr lang="ru-RU" dirty="0"/>
              <a:t>Описание блока</a:t>
            </a:r>
          </a:p>
        </p:txBody>
      </p:sp>
      <p:sp>
        <p:nvSpPr>
          <p:cNvPr id="23" name="Текст 8"/>
          <p:cNvSpPr>
            <a:spLocks noGrp="1"/>
          </p:cNvSpPr>
          <p:nvPr>
            <p:ph type="body" sz="quarter" idx="18" hasCustomPrompt="1"/>
          </p:nvPr>
        </p:nvSpPr>
        <p:spPr>
          <a:xfrm>
            <a:off x="245855" y="1957563"/>
            <a:ext cx="1461539" cy="44951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00" baseline="0">
                <a:solidFill>
                  <a:srgbClr val="DF4949"/>
                </a:solidFill>
              </a:defRPr>
            </a:lvl1pPr>
          </a:lstStyle>
          <a:p>
            <a:pPr lvl="0"/>
            <a:r>
              <a:rPr lang="ru-RU" dirty="0"/>
              <a:t>Описание блока</a:t>
            </a:r>
          </a:p>
        </p:txBody>
      </p:sp>
      <p:sp>
        <p:nvSpPr>
          <p:cNvPr id="25" name="Текст 12"/>
          <p:cNvSpPr>
            <a:spLocks noGrp="1"/>
          </p:cNvSpPr>
          <p:nvPr>
            <p:ph type="body" sz="quarter" idx="20" hasCustomPrompt="1"/>
          </p:nvPr>
        </p:nvSpPr>
        <p:spPr>
          <a:xfrm>
            <a:off x="3923928" y="3066135"/>
            <a:ext cx="1442080" cy="4350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00" baseline="0">
                <a:solidFill>
                  <a:srgbClr val="DF4949"/>
                </a:solidFill>
              </a:defRPr>
            </a:lvl1pPr>
          </a:lstStyle>
          <a:p>
            <a:pPr lvl="0"/>
            <a:r>
              <a:rPr lang="ru-RU" dirty="0"/>
              <a:t>Описание блока</a:t>
            </a:r>
          </a:p>
        </p:txBody>
      </p:sp>
      <p:sp>
        <p:nvSpPr>
          <p:cNvPr id="26" name="Текст 8"/>
          <p:cNvSpPr>
            <a:spLocks noGrp="1"/>
          </p:cNvSpPr>
          <p:nvPr>
            <p:ph type="body" sz="quarter" idx="21" hasCustomPrompt="1"/>
          </p:nvPr>
        </p:nvSpPr>
        <p:spPr>
          <a:xfrm>
            <a:off x="3923928" y="4152542"/>
            <a:ext cx="1461539" cy="44951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00" baseline="0">
                <a:solidFill>
                  <a:srgbClr val="DF4949"/>
                </a:solidFill>
              </a:defRPr>
            </a:lvl1pPr>
          </a:lstStyle>
          <a:p>
            <a:pPr lvl="0"/>
            <a:r>
              <a:rPr lang="ru-RU" dirty="0"/>
              <a:t>Описание блока</a:t>
            </a:r>
          </a:p>
        </p:txBody>
      </p:sp>
      <p:sp>
        <p:nvSpPr>
          <p:cNvPr id="29" name="Текст 2"/>
          <p:cNvSpPr>
            <a:spLocks noGrp="1"/>
          </p:cNvSpPr>
          <p:nvPr>
            <p:ph type="body" sz="quarter" idx="24" hasCustomPrompt="1"/>
          </p:nvPr>
        </p:nvSpPr>
        <p:spPr>
          <a:xfrm>
            <a:off x="13272749" y="3596705"/>
            <a:ext cx="1442080" cy="2667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00">
                <a:solidFill>
                  <a:srgbClr val="DF4949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0" name="Текст 10"/>
          <p:cNvSpPr>
            <a:spLocks noGrp="1"/>
          </p:cNvSpPr>
          <p:nvPr>
            <p:ph type="body" sz="quarter" idx="25" hasCustomPrompt="1"/>
          </p:nvPr>
        </p:nvSpPr>
        <p:spPr>
          <a:xfrm>
            <a:off x="3923928" y="1580735"/>
            <a:ext cx="1459247" cy="28827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00">
                <a:solidFill>
                  <a:srgbClr val="DF4949"/>
                </a:solidFill>
              </a:defRPr>
            </a:lvl1pPr>
          </a:lstStyle>
          <a:p>
            <a:pPr lvl="0"/>
            <a:r>
              <a:rPr lang="ru-RU" sz="800" dirty="0"/>
              <a:t>Заголовок</a:t>
            </a:r>
            <a:endParaRPr lang="ru-RU" dirty="0"/>
          </a:p>
        </p:txBody>
      </p:sp>
      <p:sp>
        <p:nvSpPr>
          <p:cNvPr id="31" name="Текст 10"/>
          <p:cNvSpPr>
            <a:spLocks noGrp="1"/>
          </p:cNvSpPr>
          <p:nvPr>
            <p:ph type="body" sz="quarter" idx="26" hasCustomPrompt="1"/>
          </p:nvPr>
        </p:nvSpPr>
        <p:spPr>
          <a:xfrm>
            <a:off x="3923928" y="2669941"/>
            <a:ext cx="1459247" cy="28827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00">
                <a:solidFill>
                  <a:srgbClr val="DF4949"/>
                </a:solidFill>
              </a:defRPr>
            </a:lvl1pPr>
          </a:lstStyle>
          <a:p>
            <a:pPr lvl="0"/>
            <a:r>
              <a:rPr lang="ru-RU" sz="800" dirty="0"/>
              <a:t>Заголовок</a:t>
            </a:r>
            <a:endParaRPr lang="ru-RU" dirty="0"/>
          </a:p>
        </p:txBody>
      </p:sp>
      <p:sp>
        <p:nvSpPr>
          <p:cNvPr id="32" name="Текст 10"/>
          <p:cNvSpPr>
            <a:spLocks noGrp="1"/>
          </p:cNvSpPr>
          <p:nvPr>
            <p:ph type="body" sz="quarter" idx="27" hasCustomPrompt="1"/>
          </p:nvPr>
        </p:nvSpPr>
        <p:spPr>
          <a:xfrm>
            <a:off x="3923928" y="3736940"/>
            <a:ext cx="1459247" cy="28827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00">
                <a:solidFill>
                  <a:srgbClr val="DF4949"/>
                </a:solidFill>
              </a:defRPr>
            </a:lvl1pPr>
          </a:lstStyle>
          <a:p>
            <a:pPr lvl="0"/>
            <a:r>
              <a:rPr lang="ru-RU" sz="800" dirty="0"/>
              <a:t>Заголовок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686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Заголовок 69"/>
          <p:cNvSpPr>
            <a:spLocks noGrp="1"/>
          </p:cNvSpPr>
          <p:nvPr>
            <p:ph type="title" hasCustomPrompt="1"/>
          </p:nvPr>
        </p:nvSpPr>
        <p:spPr>
          <a:xfrm>
            <a:off x="4572000" y="1099416"/>
            <a:ext cx="4320480" cy="143309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DF4949"/>
                </a:solidFill>
              </a:defRPr>
            </a:lvl1pPr>
          </a:lstStyle>
          <a:p>
            <a:r>
              <a:rPr lang="ru-RU" dirty="0"/>
              <a:t>Заголовок </a:t>
            </a:r>
          </a:p>
        </p:txBody>
      </p:sp>
      <p:sp>
        <p:nvSpPr>
          <p:cNvPr id="73" name="Текст 72"/>
          <p:cNvSpPr>
            <a:spLocks noGrp="1"/>
          </p:cNvSpPr>
          <p:nvPr>
            <p:ph type="body" sz="quarter" idx="10" hasCustomPrompt="1"/>
          </p:nvPr>
        </p:nvSpPr>
        <p:spPr>
          <a:xfrm>
            <a:off x="4643438" y="2863851"/>
            <a:ext cx="3529012" cy="114776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>
                <a:solidFill>
                  <a:srgbClr val="DF4949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3590324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 hasCustomPrompt="1"/>
          </p:nvPr>
        </p:nvSpPr>
        <p:spPr>
          <a:xfrm>
            <a:off x="2411760" y="411509"/>
            <a:ext cx="4320480" cy="72008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F4949"/>
                </a:solidFill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0" hasCustomPrompt="1"/>
          </p:nvPr>
        </p:nvSpPr>
        <p:spPr>
          <a:xfrm>
            <a:off x="971552" y="2716214"/>
            <a:ext cx="1439863" cy="5762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rgbClr val="DF4949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11"/>
          </p:nvPr>
        </p:nvSpPr>
        <p:spPr>
          <a:xfrm>
            <a:off x="3851920" y="2715767"/>
            <a:ext cx="1440185" cy="5760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rgbClr val="DF4949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2"/>
          </p:nvPr>
        </p:nvSpPr>
        <p:spPr>
          <a:xfrm>
            <a:off x="6732240" y="2715767"/>
            <a:ext cx="1440210" cy="57670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rgbClr val="DF4949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Текст 17"/>
          <p:cNvSpPr>
            <a:spLocks noGrp="1"/>
          </p:cNvSpPr>
          <p:nvPr>
            <p:ph type="body" sz="quarter" idx="13"/>
          </p:nvPr>
        </p:nvSpPr>
        <p:spPr>
          <a:xfrm>
            <a:off x="971552" y="3435351"/>
            <a:ext cx="1439863" cy="5762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rgbClr val="DF4949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0" name="Текст 19"/>
          <p:cNvSpPr>
            <a:spLocks noGrp="1"/>
          </p:cNvSpPr>
          <p:nvPr>
            <p:ph type="body" sz="quarter" idx="14"/>
          </p:nvPr>
        </p:nvSpPr>
        <p:spPr>
          <a:xfrm>
            <a:off x="3851920" y="3435847"/>
            <a:ext cx="1439862" cy="5762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rgbClr val="DF4949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2" name="Текст 21"/>
          <p:cNvSpPr>
            <a:spLocks noGrp="1"/>
          </p:cNvSpPr>
          <p:nvPr>
            <p:ph type="body" sz="quarter" idx="15"/>
          </p:nvPr>
        </p:nvSpPr>
        <p:spPr>
          <a:xfrm>
            <a:off x="6732240" y="3435847"/>
            <a:ext cx="1440210" cy="5757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rgbClr val="DF4949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189303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2411760" y="411511"/>
            <a:ext cx="4320480" cy="71323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F4949"/>
                </a:solidFill>
              </a:defRPr>
            </a:lvl1pPr>
          </a:lstStyle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923636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4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251522" y="3723878"/>
            <a:ext cx="6552726" cy="864095"/>
          </a:xfrm>
        </p:spPr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rgbClr val="FF5151"/>
                </a:solidFill>
              </a:rPr>
              <a:t>Рекомендательный сервис для оценки эффективности новых цифровых каналов продвижения продуктов банка</a:t>
            </a:r>
            <a:endParaRPr lang="ru-RU" dirty="0">
              <a:solidFill>
                <a:srgbClr val="E4EAE9"/>
              </a:solidFill>
            </a:endParaRPr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E4EAE9"/>
                </a:solidFill>
              </a:rPr>
              <a:t>Команда </a:t>
            </a:r>
            <a:r>
              <a:rPr lang="en-US" dirty="0" err="1" smtClean="0">
                <a:solidFill>
                  <a:srgbClr val="E4EAE9"/>
                </a:solidFill>
              </a:rPr>
              <a:t>BigInt</a:t>
            </a:r>
            <a:endParaRPr lang="ru-RU" dirty="0">
              <a:solidFill>
                <a:srgbClr val="E4EAE9"/>
              </a:solidFill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4040849D-7BFC-4E7B-99BB-0241D82AD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95486"/>
            <a:ext cx="1519874" cy="310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8288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" r="55"/>
          <a:stretch>
            <a:fillRect/>
          </a:stretch>
        </p:blipFill>
        <p:spPr>
          <a:xfrm>
            <a:off x="2483632" y="1779662"/>
            <a:ext cx="1583849" cy="1585595"/>
          </a:xfrm>
        </p:spPr>
      </p:pic>
      <p:pic>
        <p:nvPicPr>
          <p:cNvPr id="5" name="Рисунок 4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" r="55"/>
          <a:stretch>
            <a:fillRect/>
          </a:stretch>
        </p:blipFill>
        <p:spPr>
          <a:xfrm>
            <a:off x="5148390" y="1779662"/>
            <a:ext cx="1583849" cy="1585595"/>
          </a:xfrm>
        </p:spPr>
      </p:pic>
      <p:sp>
        <p:nvSpPr>
          <p:cNvPr id="10" name="Текст 9"/>
          <p:cNvSpPr>
            <a:spLocks noGrp="1"/>
          </p:cNvSpPr>
          <p:nvPr>
            <p:ph type="body" sz="quarter" idx="20"/>
          </p:nvPr>
        </p:nvSpPr>
        <p:spPr>
          <a:xfrm>
            <a:off x="1691679" y="3436570"/>
            <a:ext cx="2304256" cy="791052"/>
          </a:xfrm>
        </p:spPr>
        <p:txBody>
          <a:bodyPr/>
          <a:lstStyle/>
          <a:p>
            <a:r>
              <a:rPr lang="ru-RU" sz="1100" b="1" dirty="0" smtClean="0">
                <a:solidFill>
                  <a:srgbClr val="E4EAE9"/>
                </a:solidFill>
              </a:rPr>
              <a:t>Милованов Максим</a:t>
            </a:r>
            <a:endParaRPr lang="ru-RU" sz="1000" dirty="0"/>
          </a:p>
          <a:p>
            <a:r>
              <a:rPr lang="en-US" sz="1000" dirty="0" smtClean="0"/>
              <a:t>Telegram: @</a:t>
            </a:r>
            <a:r>
              <a:rPr lang="en-US" sz="1000" dirty="0" err="1" smtClean="0"/>
              <a:t>Mirovan</a:t>
            </a:r>
            <a:endParaRPr lang="ru-RU" sz="1000" dirty="0"/>
          </a:p>
          <a:p>
            <a:r>
              <a:rPr lang="ru-RU" sz="1000" dirty="0" smtClean="0"/>
              <a:t>Архитектор</a:t>
            </a:r>
            <a:r>
              <a:rPr lang="en-US" sz="1000" dirty="0" smtClean="0"/>
              <a:t>/Java-</a:t>
            </a:r>
            <a:r>
              <a:rPr lang="ru-RU" sz="1000" dirty="0" smtClean="0"/>
              <a:t>Разработчик</a:t>
            </a:r>
            <a:endParaRPr lang="ru-RU" sz="1000" dirty="0"/>
          </a:p>
          <a:p>
            <a:endParaRPr lang="ru-RU" sz="1000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21"/>
          </p:nvPr>
        </p:nvSpPr>
        <p:spPr>
          <a:xfrm>
            <a:off x="4211960" y="3436555"/>
            <a:ext cx="2520280" cy="791379"/>
          </a:xfrm>
        </p:spPr>
        <p:txBody>
          <a:bodyPr/>
          <a:lstStyle/>
          <a:p>
            <a:r>
              <a:rPr lang="ru-RU" sz="1100" b="1" dirty="0" err="1" smtClean="0">
                <a:solidFill>
                  <a:schemeClr val="bg1"/>
                </a:solidFill>
              </a:rPr>
              <a:t>Свитова</a:t>
            </a:r>
            <a:r>
              <a:rPr lang="ru-RU" sz="1100" b="1" dirty="0" smtClean="0">
                <a:solidFill>
                  <a:schemeClr val="bg1"/>
                </a:solidFill>
              </a:rPr>
              <a:t> Арина </a:t>
            </a:r>
            <a:endParaRPr lang="ru-RU" sz="1100" b="1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rgbClr val="DF4949"/>
                </a:solidFill>
              </a:rPr>
              <a:t>Telegram: </a:t>
            </a:r>
            <a:r>
              <a:rPr lang="en-US" sz="1000" dirty="0" smtClean="0">
                <a:solidFill>
                  <a:srgbClr val="DF4949"/>
                </a:solidFill>
              </a:rPr>
              <a:t>@</a:t>
            </a:r>
            <a:r>
              <a:rPr lang="en-US" sz="1000" dirty="0" err="1" smtClean="0">
                <a:solidFill>
                  <a:srgbClr val="DF4949"/>
                </a:solidFill>
              </a:rPr>
              <a:t>svitova</a:t>
            </a:r>
            <a:endParaRPr lang="ru-RU" sz="1000" dirty="0" smtClean="0">
              <a:solidFill>
                <a:srgbClr val="DF4949"/>
              </a:solidFill>
            </a:endParaRPr>
          </a:p>
          <a:p>
            <a:r>
              <a:rPr lang="ru-RU" sz="1000" dirty="0" smtClean="0">
                <a:solidFill>
                  <a:srgbClr val="DF4949"/>
                </a:solidFill>
              </a:rPr>
              <a:t>Эксперт </a:t>
            </a:r>
            <a:r>
              <a:rPr lang="en-US" sz="1000" dirty="0" err="1" smtClean="0">
                <a:solidFill>
                  <a:srgbClr val="DF4949"/>
                </a:solidFill>
              </a:rPr>
              <a:t>BigData</a:t>
            </a:r>
            <a:r>
              <a:rPr lang="en-US" sz="1000" dirty="0" smtClean="0">
                <a:solidFill>
                  <a:srgbClr val="DF4949"/>
                </a:solidFill>
              </a:rPr>
              <a:t>/Spark</a:t>
            </a:r>
            <a:r>
              <a:rPr lang="ru-RU" sz="1000" dirty="0" smtClean="0">
                <a:solidFill>
                  <a:srgbClr val="DF4949"/>
                </a:solidFill>
              </a:rPr>
              <a:t> больших данных</a:t>
            </a:r>
            <a:endParaRPr lang="ru-RU" sz="1000" dirty="0">
              <a:solidFill>
                <a:srgbClr val="DF4949"/>
              </a:solidFill>
            </a:endParaRPr>
          </a:p>
          <a:p>
            <a:endParaRPr lang="ru-RU" sz="10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A8F4BEF-6C59-42B6-A4B8-35D3AFEF167E}"/>
              </a:ext>
            </a:extLst>
          </p:cNvPr>
          <p:cNvSpPr/>
          <p:nvPr/>
        </p:nvSpPr>
        <p:spPr>
          <a:xfrm>
            <a:off x="2411760" y="170012"/>
            <a:ext cx="43204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ru-RU" sz="2800" b="1" cap="all" dirty="0" smtClean="0">
                <a:solidFill>
                  <a:srgbClr val="E4EAE9"/>
                </a:solidFill>
              </a:rPr>
              <a:t>Команда </a:t>
            </a:r>
            <a:r>
              <a:rPr lang="en-US" sz="2800" b="1" cap="all" dirty="0" err="1" smtClean="0">
                <a:solidFill>
                  <a:srgbClr val="E4EAE9"/>
                </a:solidFill>
              </a:rPr>
              <a:t>bigint</a:t>
            </a:r>
            <a:endParaRPr lang="ru-RU" sz="2800" b="1" cap="all" dirty="0">
              <a:solidFill>
                <a:srgbClr val="E4EAE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893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B2FAA3F9-C13B-4B7E-8369-A374F53D944A}"/>
              </a:ext>
            </a:extLst>
          </p:cNvPr>
          <p:cNvSpPr/>
          <p:nvPr/>
        </p:nvSpPr>
        <p:spPr>
          <a:xfrm>
            <a:off x="2411760" y="170012"/>
            <a:ext cx="4320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ru-RU" b="1" cap="all" dirty="0" smtClean="0">
                <a:solidFill>
                  <a:srgbClr val="E4EAE9"/>
                </a:solidFill>
              </a:rPr>
              <a:t>Тема проекта</a:t>
            </a:r>
            <a:endParaRPr lang="ru-RU" sz="1400" b="1" cap="all" dirty="0">
              <a:solidFill>
                <a:srgbClr val="E4EAE9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83668" y="1851670"/>
            <a:ext cx="59766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Рекомендательный сервис</a:t>
            </a:r>
          </a:p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для выбора потенциальных</a:t>
            </a:r>
          </a:p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Youtube</a:t>
            </a:r>
            <a:r>
              <a:rPr lang="en-US" sz="2400" dirty="0" smtClean="0">
                <a:solidFill>
                  <a:schemeClr val="bg1"/>
                </a:solidFill>
              </a:rPr>
              <a:t>-</a:t>
            </a:r>
            <a:r>
              <a:rPr lang="ru-RU" sz="2400" dirty="0" smtClean="0">
                <a:solidFill>
                  <a:schemeClr val="bg1"/>
                </a:solidFill>
              </a:rPr>
              <a:t>каналов для размещения рекламы услуг банка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289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B2FAA3F9-C13B-4B7E-8369-A374F53D944A}"/>
              </a:ext>
            </a:extLst>
          </p:cNvPr>
          <p:cNvSpPr/>
          <p:nvPr/>
        </p:nvSpPr>
        <p:spPr>
          <a:xfrm>
            <a:off x="2411760" y="170012"/>
            <a:ext cx="4320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ru-RU" b="1" cap="all" dirty="0" smtClean="0">
                <a:solidFill>
                  <a:srgbClr val="E4EAE9"/>
                </a:solidFill>
              </a:rPr>
              <a:t>гипотеза</a:t>
            </a:r>
            <a:endParaRPr lang="ru-RU" sz="1400" b="1" cap="all" dirty="0">
              <a:solidFill>
                <a:srgbClr val="E4EAE9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7544" y="1131590"/>
            <a:ext cx="7992888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 smtClean="0">
                <a:solidFill>
                  <a:schemeClr val="bg1"/>
                </a:solidFill>
              </a:rPr>
              <a:t>При использовании ограниченного бюджета необходимо точечно подходить к выбору каналов для продвижения.</a:t>
            </a:r>
          </a:p>
          <a:p>
            <a:pPr>
              <a:lnSpc>
                <a:spcPct val="150000"/>
              </a:lnSpc>
            </a:pPr>
            <a:endParaRPr lang="ru-RU" sz="22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ru-RU" sz="2200" dirty="0" smtClean="0">
                <a:solidFill>
                  <a:schemeClr val="bg1"/>
                </a:solidFill>
              </a:rPr>
              <a:t>Видео</a:t>
            </a:r>
            <a:r>
              <a:rPr lang="en-US" sz="2200" dirty="0" smtClean="0">
                <a:solidFill>
                  <a:schemeClr val="bg1"/>
                </a:solidFill>
              </a:rPr>
              <a:t>-</a:t>
            </a:r>
            <a:r>
              <a:rPr lang="ru-RU" sz="2200" dirty="0" smtClean="0">
                <a:solidFill>
                  <a:schemeClr val="bg1"/>
                </a:solidFill>
              </a:rPr>
              <a:t>каналы имеют лояльную аудиторию, на которую можно транслировать услуги банка за счет сотрудничества с владельцем канала и интеграции непосредственно в видео.</a:t>
            </a:r>
            <a:endParaRPr lang="ru-RU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478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B2FAA3F9-C13B-4B7E-8369-A374F53D944A}"/>
              </a:ext>
            </a:extLst>
          </p:cNvPr>
          <p:cNvSpPr/>
          <p:nvPr/>
        </p:nvSpPr>
        <p:spPr>
          <a:xfrm>
            <a:off x="2411760" y="170012"/>
            <a:ext cx="4320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ru-RU" b="1" cap="all" dirty="0" smtClean="0">
                <a:solidFill>
                  <a:srgbClr val="E4EAE9"/>
                </a:solidFill>
              </a:rPr>
              <a:t>Прототип сервиса</a:t>
            </a:r>
            <a:endParaRPr lang="ru-RU" sz="1400" b="1" cap="all" dirty="0">
              <a:solidFill>
                <a:srgbClr val="E4EAE9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37" y="915566"/>
            <a:ext cx="7785725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99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B2FAA3F9-C13B-4B7E-8369-A374F53D944A}"/>
              </a:ext>
            </a:extLst>
          </p:cNvPr>
          <p:cNvSpPr/>
          <p:nvPr/>
        </p:nvSpPr>
        <p:spPr>
          <a:xfrm>
            <a:off x="2411760" y="170012"/>
            <a:ext cx="4320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ru-RU" b="1" cap="all" dirty="0" smtClean="0">
                <a:solidFill>
                  <a:srgbClr val="E4EAE9"/>
                </a:solidFill>
              </a:rPr>
              <a:t>Преимущества решения</a:t>
            </a:r>
            <a:endParaRPr lang="ru-RU" sz="1400" b="1" cap="all" dirty="0">
              <a:solidFill>
                <a:srgbClr val="E4EAE9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9552" y="1851670"/>
            <a:ext cx="7992888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</a:rPr>
              <a:t>Снижение стоимости </a:t>
            </a:r>
            <a:r>
              <a:rPr lang="ru-RU" sz="2400" dirty="0" err="1" smtClean="0">
                <a:solidFill>
                  <a:schemeClr val="bg1"/>
                </a:solidFill>
              </a:rPr>
              <a:t>лида</a:t>
            </a:r>
            <a:r>
              <a:rPr lang="ru-RU" sz="2400" dirty="0" smtClean="0">
                <a:solidFill>
                  <a:schemeClr val="bg1"/>
                </a:solidFill>
              </a:rPr>
              <a:t> за счёт точной ЦА</a:t>
            </a:r>
            <a:endParaRPr lang="ru-RU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</a:rPr>
              <a:t>Использование каналов с лояльной аудиторией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387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B2FAA3F9-C13B-4B7E-8369-A374F53D944A}"/>
              </a:ext>
            </a:extLst>
          </p:cNvPr>
          <p:cNvSpPr/>
          <p:nvPr/>
        </p:nvSpPr>
        <p:spPr>
          <a:xfrm>
            <a:off x="2411760" y="170012"/>
            <a:ext cx="4320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ru-RU" b="1" cap="all" dirty="0" smtClean="0">
                <a:solidFill>
                  <a:srgbClr val="E4EAE9"/>
                </a:solidFill>
              </a:rPr>
              <a:t>Алгоритм работы</a:t>
            </a:r>
            <a:endParaRPr lang="ru-RU" sz="1400" b="1" cap="all" dirty="0">
              <a:solidFill>
                <a:srgbClr val="E4EAE9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5536" y="1707654"/>
            <a:ext cx="79928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err="1" smtClean="0">
                <a:solidFill>
                  <a:schemeClr val="bg1"/>
                </a:solidFill>
              </a:rPr>
              <a:t>Парсинг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Youtube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по заданным критериям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bg1"/>
                </a:solidFill>
              </a:rPr>
              <a:t>Построение графа связей каналов</a:t>
            </a:r>
            <a:endParaRPr lang="ru-RU" sz="20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bg1"/>
                </a:solidFill>
              </a:rPr>
              <a:t>Определение тематик канала и портрет ЦА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bg1"/>
                </a:solidFill>
              </a:rPr>
              <a:t>Отображение на витрине результатов запроса</a:t>
            </a:r>
          </a:p>
        </p:txBody>
      </p:sp>
    </p:spTree>
    <p:extLst>
      <p:ext uri="{BB962C8B-B14F-4D97-AF65-F5344CB8AC3E}">
        <p14:creationId xmlns:p14="http://schemas.microsoft.com/office/powerpoint/2010/main" val="1735716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B2FAA3F9-C13B-4B7E-8369-A374F53D944A}"/>
              </a:ext>
            </a:extLst>
          </p:cNvPr>
          <p:cNvSpPr/>
          <p:nvPr/>
        </p:nvSpPr>
        <p:spPr>
          <a:xfrm>
            <a:off x="2411760" y="170012"/>
            <a:ext cx="4320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ru-RU" b="1" cap="all" dirty="0" smtClean="0">
                <a:solidFill>
                  <a:srgbClr val="E4EAE9"/>
                </a:solidFill>
              </a:rPr>
              <a:t>Архитектура проекта</a:t>
            </a:r>
            <a:endParaRPr lang="ru-RU" sz="1400" b="1" cap="all" dirty="0">
              <a:solidFill>
                <a:srgbClr val="E4EAE9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5" y="915566"/>
            <a:ext cx="8977110" cy="405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464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Текст 2"/>
          <p:cNvSpPr>
            <a:spLocks noGrp="1"/>
          </p:cNvSpPr>
          <p:nvPr>
            <p:ph type="body" sz="quarter" idx="10"/>
          </p:nvPr>
        </p:nvSpPr>
        <p:spPr>
          <a:xfrm>
            <a:off x="395536" y="2211710"/>
            <a:ext cx="8352928" cy="1368152"/>
          </a:xfrm>
        </p:spPr>
        <p:txBody>
          <a:bodyPr/>
          <a:lstStyle/>
          <a:p>
            <a:r>
              <a:rPr lang="ru-RU" sz="5000" dirty="0" smtClean="0"/>
              <a:t>Спасибо за внимание!</a:t>
            </a:r>
            <a:endParaRPr lang="ru-RU" sz="5000" dirty="0"/>
          </a:p>
        </p:txBody>
      </p:sp>
    </p:spTree>
    <p:extLst>
      <p:ext uri="{BB962C8B-B14F-4D97-AF65-F5344CB8AC3E}">
        <p14:creationId xmlns:p14="http://schemas.microsoft.com/office/powerpoint/2010/main" val="3663291002"/>
      </p:ext>
    </p:extLst>
  </p:cSld>
  <p:clrMapOvr>
    <a:masterClrMapping/>
  </p:clrMapOvr>
</p:sld>
</file>

<file path=ppt/theme/theme1.xml><?xml version="1.0" encoding="utf-8"?>
<a:theme xmlns:a="http://schemas.openxmlformats.org/drawingml/2006/main" name="Шаблон.минимализм.геометрический">
  <a:themeElements>
    <a:clrScheme name="Другая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17171"/>
      </a:hlink>
      <a:folHlink>
        <a:srgbClr val="FFFFFF"/>
      </a:folHlink>
    </a:clrScheme>
    <a:fontScheme name="Rubik шрифт">
      <a:majorFont>
        <a:latin typeface="Rubik Light"/>
        <a:ea typeface=""/>
        <a:cs typeface=""/>
      </a:majorFont>
      <a:minorFont>
        <a:latin typeface="Rubik Ligh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maket</Template>
  <TotalTime>634</TotalTime>
  <Words>131</Words>
  <Application>Microsoft Office PowerPoint</Application>
  <PresentationFormat>Экран (16:9)</PresentationFormat>
  <Paragraphs>28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Rubik Light</vt:lpstr>
      <vt:lpstr>Шаблон.минимализм.геометрический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Алина</dc:creator>
  <cp:lastModifiedBy>Милованов Максим Михайлович</cp:lastModifiedBy>
  <cp:revision>75</cp:revision>
  <dcterms:created xsi:type="dcterms:W3CDTF">2022-05-19T18:13:56Z</dcterms:created>
  <dcterms:modified xsi:type="dcterms:W3CDTF">2022-06-12T22:17:54Z</dcterms:modified>
</cp:coreProperties>
</file>