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319" r:id="rId2"/>
    <p:sldId id="317" r:id="rId3"/>
    <p:sldId id="324" r:id="rId4"/>
    <p:sldId id="320" r:id="rId5"/>
    <p:sldId id="323" r:id="rId6"/>
    <p:sldId id="277" r:id="rId7"/>
    <p:sldId id="326" r:id="rId8"/>
    <p:sldId id="342" r:id="rId9"/>
    <p:sldId id="343" r:id="rId10"/>
    <p:sldId id="333" r:id="rId11"/>
    <p:sldId id="327" r:id="rId12"/>
    <p:sldId id="337" r:id="rId13"/>
    <p:sldId id="328" r:id="rId14"/>
    <p:sldId id="329" r:id="rId15"/>
    <p:sldId id="330" r:id="rId16"/>
    <p:sldId id="332" r:id="rId17"/>
    <p:sldId id="334" r:id="rId18"/>
    <p:sldId id="335" r:id="rId19"/>
    <p:sldId id="336" r:id="rId20"/>
    <p:sldId id="331" r:id="rId21"/>
    <p:sldId id="338" r:id="rId22"/>
    <p:sldId id="339" r:id="rId23"/>
    <p:sldId id="341" r:id="rId2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F96C879-B588-479D-9D8C-A9128D7555C3}">
          <p14:sldIdLst>
            <p14:sldId id="319"/>
            <p14:sldId id="317"/>
            <p14:sldId id="324"/>
            <p14:sldId id="320"/>
            <p14:sldId id="323"/>
            <p14:sldId id="277"/>
            <p14:sldId id="326"/>
            <p14:sldId id="342"/>
            <p14:sldId id="343"/>
            <p14:sldId id="333"/>
            <p14:sldId id="327"/>
            <p14:sldId id="337"/>
            <p14:sldId id="328"/>
            <p14:sldId id="329"/>
            <p14:sldId id="330"/>
            <p14:sldId id="332"/>
            <p14:sldId id="334"/>
            <p14:sldId id="335"/>
            <p14:sldId id="336"/>
            <p14:sldId id="331"/>
            <p14:sldId id="338"/>
            <p14:sldId id="339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AE9"/>
    <a:srgbClr val="010732"/>
    <a:srgbClr val="FFFFFF"/>
    <a:srgbClr val="FD0C50"/>
    <a:srgbClr val="8F115C"/>
    <a:srgbClr val="870A42"/>
    <a:srgbClr val="5014EE"/>
    <a:srgbClr val="DC37C9"/>
    <a:srgbClr val="020B70"/>
    <a:srgbClr val="0FA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033" autoAdjust="0"/>
  </p:normalViewPr>
  <p:slideViewPr>
    <p:cSldViewPr>
      <p:cViewPr varScale="1">
        <p:scale>
          <a:sx n="116" d="100"/>
          <a:sy n="116" d="100"/>
        </p:scale>
        <p:origin x="754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CEA4470-A1CE-40C9-97AE-46C5D996E5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B66E2C-33C6-4DC7-8F05-BCE9201265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F663F-B021-4444-81A1-1120ABDC5EBC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3CC50B-5828-4062-B078-F56532313F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8A5240-7F09-4DE8-90DB-4290499F77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03A7E-BF1B-435F-A96A-8B92AD3EAA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8578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46259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2-10-07T11:01:41.828"/>
    </inkml:context>
    <inkml:brush xml:id="br0">
      <inkml:brushProperty name="width" value="0.10583" units="cm"/>
      <inkml:brushProperty name="height" value="0.21167" units="cm"/>
      <inkml:brushProperty name="color" value="#FD0C5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6.46259" units="1/cm"/>
          <inkml:channelProperty channel="Y" name="resolution" value="46.54546" units="1/cm"/>
          <inkml:channelProperty channel="T" name="resolution" value="1" units="1/dev"/>
        </inkml:channelProperties>
      </inkml:inkSource>
      <inkml:timestamp xml:id="ts0" timeString="2022-10-07T11:01:41.828"/>
    </inkml:context>
    <inkml:brush xml:id="br0">
      <inkml:brushProperty name="width" value="0.10583" units="cm"/>
      <inkml:brushProperty name="height" value="0.21167" units="cm"/>
      <inkml:brushProperty name="color" value="#FD0C5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94100-61A2-4108-9B61-B799BA38BE0C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0C5CF-1871-433D-8A4C-409129AA6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049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0C5CF-1871-433D-8A4C-409129AA667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843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195736" y="1723812"/>
            <a:ext cx="6408712" cy="15841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rgbClr val="E4EAE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Номер и название задачи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 hasCustomPrompt="1"/>
          </p:nvPr>
        </p:nvSpPr>
        <p:spPr>
          <a:xfrm>
            <a:off x="2195736" y="411510"/>
            <a:ext cx="4752528" cy="7197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E4EAE9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НАЗВАНИЕ КОМАНДЫ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4" hasCustomPrompt="1"/>
          </p:nvPr>
        </p:nvSpPr>
        <p:spPr>
          <a:xfrm>
            <a:off x="323528" y="1728022"/>
            <a:ext cx="1440160" cy="1007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Логотип постановщика задачи</a:t>
            </a:r>
          </a:p>
        </p:txBody>
      </p:sp>
    </p:spTree>
    <p:extLst>
      <p:ext uri="{BB962C8B-B14F-4D97-AF65-F5344CB8AC3E}">
        <p14:creationId xmlns:p14="http://schemas.microsoft.com/office/powerpoint/2010/main" val="194008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9"/>
          <p:cNvSpPr/>
          <p:nvPr userDrawn="1"/>
        </p:nvSpPr>
        <p:spPr>
          <a:xfrm>
            <a:off x="362670" y="1059583"/>
            <a:ext cx="3312368" cy="4083917"/>
          </a:xfrm>
          <a:custGeom>
            <a:avLst/>
            <a:gdLst>
              <a:gd name="connsiteX0" fmla="*/ 80420 w 3312368"/>
              <a:gd name="connsiteY0" fmla="*/ 0 h 3952245"/>
              <a:gd name="connsiteX1" fmla="*/ 3231948 w 3312368"/>
              <a:gd name="connsiteY1" fmla="*/ 0 h 3952245"/>
              <a:gd name="connsiteX2" fmla="*/ 3312368 w 3312368"/>
              <a:gd name="connsiteY2" fmla="*/ 80420 h 3952245"/>
              <a:gd name="connsiteX3" fmla="*/ 3312368 w 3312368"/>
              <a:gd name="connsiteY3" fmla="*/ 156358 h 3952245"/>
              <a:gd name="connsiteX4" fmla="*/ 3312368 w 3312368"/>
              <a:gd name="connsiteY4" fmla="*/ 482511 h 3952245"/>
              <a:gd name="connsiteX5" fmla="*/ 3312368 w 3312368"/>
              <a:gd name="connsiteY5" fmla="*/ 3952245 h 3952245"/>
              <a:gd name="connsiteX6" fmla="*/ 0 w 3312368"/>
              <a:gd name="connsiteY6" fmla="*/ 3952245 h 3952245"/>
              <a:gd name="connsiteX7" fmla="*/ 0 w 3312368"/>
              <a:gd name="connsiteY7" fmla="*/ 482511 h 3952245"/>
              <a:gd name="connsiteX8" fmla="*/ 0 w 3312368"/>
              <a:gd name="connsiteY8" fmla="*/ 156358 h 3952245"/>
              <a:gd name="connsiteX9" fmla="*/ 0 w 3312368"/>
              <a:gd name="connsiteY9" fmla="*/ 80420 h 3952245"/>
              <a:gd name="connsiteX10" fmla="*/ 80420 w 3312368"/>
              <a:gd name="connsiteY10" fmla="*/ 0 h 3952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2368" h="3952245">
                <a:moveTo>
                  <a:pt x="80420" y="0"/>
                </a:moveTo>
                <a:lnTo>
                  <a:pt x="3231948" y="0"/>
                </a:lnTo>
                <a:cubicBezTo>
                  <a:pt x="3276363" y="0"/>
                  <a:pt x="3312368" y="36005"/>
                  <a:pt x="3312368" y="80420"/>
                </a:cubicBezTo>
                <a:lnTo>
                  <a:pt x="3312368" y="156358"/>
                </a:lnTo>
                <a:lnTo>
                  <a:pt x="3312368" y="482511"/>
                </a:lnTo>
                <a:lnTo>
                  <a:pt x="3312368" y="3952245"/>
                </a:lnTo>
                <a:lnTo>
                  <a:pt x="0" y="3952245"/>
                </a:lnTo>
                <a:lnTo>
                  <a:pt x="0" y="482511"/>
                </a:lnTo>
                <a:lnTo>
                  <a:pt x="0" y="156358"/>
                </a:lnTo>
                <a:lnTo>
                  <a:pt x="0" y="80420"/>
                </a:lnTo>
                <a:cubicBezTo>
                  <a:pt x="0" y="36005"/>
                  <a:pt x="36005" y="0"/>
                  <a:pt x="80420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0"/>
          </p:nvPr>
        </p:nvSpPr>
        <p:spPr>
          <a:xfrm>
            <a:off x="578694" y="2867955"/>
            <a:ext cx="2880320" cy="350838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23" name="Текст 20"/>
          <p:cNvSpPr>
            <a:spLocks noGrp="1"/>
          </p:cNvSpPr>
          <p:nvPr>
            <p:ph type="body" sz="quarter" idx="13"/>
          </p:nvPr>
        </p:nvSpPr>
        <p:spPr>
          <a:xfrm>
            <a:off x="578693" y="3435846"/>
            <a:ext cx="2880321" cy="1510273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12" name="그림 8">
            <a:extLst>
              <a:ext uri="{FF2B5EF4-FFF2-40B4-BE49-F238E27FC236}">
                <a16:creationId xmlns:a16="http://schemas.microsoft.com/office/drawing/2014/main" id="{422C7B66-3591-47D8-8A27-1B9B7395E5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601549"/>
            <a:ext cx="4308577" cy="258943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888528"/>
            <a:ext cx="3312368" cy="1958854"/>
          </a:xfrm>
          <a:prstGeom prst="rect">
            <a:avLst/>
          </a:prstGeom>
          <a:ln w="19050">
            <a:noFill/>
          </a:ln>
        </p:spPr>
      </p:pic>
    </p:spTree>
    <p:extLst>
      <p:ext uri="{BB962C8B-B14F-4D97-AF65-F5344CB8AC3E}">
        <p14:creationId xmlns:p14="http://schemas.microsoft.com/office/powerpoint/2010/main" val="375246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9"/>
          <p:cNvSpPr/>
          <p:nvPr userDrawn="1"/>
        </p:nvSpPr>
        <p:spPr>
          <a:xfrm>
            <a:off x="362669" y="1059583"/>
            <a:ext cx="3312368" cy="4083917"/>
          </a:xfrm>
          <a:custGeom>
            <a:avLst/>
            <a:gdLst>
              <a:gd name="connsiteX0" fmla="*/ 80420 w 3312368"/>
              <a:gd name="connsiteY0" fmla="*/ 0 h 3952245"/>
              <a:gd name="connsiteX1" fmla="*/ 3231948 w 3312368"/>
              <a:gd name="connsiteY1" fmla="*/ 0 h 3952245"/>
              <a:gd name="connsiteX2" fmla="*/ 3312368 w 3312368"/>
              <a:gd name="connsiteY2" fmla="*/ 80420 h 3952245"/>
              <a:gd name="connsiteX3" fmla="*/ 3312368 w 3312368"/>
              <a:gd name="connsiteY3" fmla="*/ 156358 h 3952245"/>
              <a:gd name="connsiteX4" fmla="*/ 3312368 w 3312368"/>
              <a:gd name="connsiteY4" fmla="*/ 482511 h 3952245"/>
              <a:gd name="connsiteX5" fmla="*/ 3312368 w 3312368"/>
              <a:gd name="connsiteY5" fmla="*/ 3952245 h 3952245"/>
              <a:gd name="connsiteX6" fmla="*/ 0 w 3312368"/>
              <a:gd name="connsiteY6" fmla="*/ 3952245 h 3952245"/>
              <a:gd name="connsiteX7" fmla="*/ 0 w 3312368"/>
              <a:gd name="connsiteY7" fmla="*/ 482511 h 3952245"/>
              <a:gd name="connsiteX8" fmla="*/ 0 w 3312368"/>
              <a:gd name="connsiteY8" fmla="*/ 156358 h 3952245"/>
              <a:gd name="connsiteX9" fmla="*/ 0 w 3312368"/>
              <a:gd name="connsiteY9" fmla="*/ 80420 h 3952245"/>
              <a:gd name="connsiteX10" fmla="*/ 80420 w 3312368"/>
              <a:gd name="connsiteY10" fmla="*/ 0 h 3952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2368" h="3952245">
                <a:moveTo>
                  <a:pt x="80420" y="0"/>
                </a:moveTo>
                <a:lnTo>
                  <a:pt x="3231948" y="0"/>
                </a:lnTo>
                <a:cubicBezTo>
                  <a:pt x="3276363" y="0"/>
                  <a:pt x="3312368" y="36005"/>
                  <a:pt x="3312368" y="80420"/>
                </a:cubicBezTo>
                <a:lnTo>
                  <a:pt x="3312368" y="156358"/>
                </a:lnTo>
                <a:lnTo>
                  <a:pt x="3312368" y="482511"/>
                </a:lnTo>
                <a:lnTo>
                  <a:pt x="3312368" y="3952245"/>
                </a:lnTo>
                <a:lnTo>
                  <a:pt x="0" y="3952245"/>
                </a:lnTo>
                <a:lnTo>
                  <a:pt x="0" y="482511"/>
                </a:lnTo>
                <a:lnTo>
                  <a:pt x="0" y="156358"/>
                </a:lnTo>
                <a:lnTo>
                  <a:pt x="0" y="80420"/>
                </a:lnTo>
                <a:cubicBezTo>
                  <a:pt x="0" y="36005"/>
                  <a:pt x="36005" y="0"/>
                  <a:pt x="80420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0"/>
          </p:nvPr>
        </p:nvSpPr>
        <p:spPr>
          <a:xfrm>
            <a:off x="578693" y="1253996"/>
            <a:ext cx="2880320" cy="350838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23" name="Текст 20"/>
          <p:cNvSpPr>
            <a:spLocks noGrp="1"/>
          </p:cNvSpPr>
          <p:nvPr>
            <p:ph type="body" sz="quarter" idx="13"/>
          </p:nvPr>
        </p:nvSpPr>
        <p:spPr>
          <a:xfrm>
            <a:off x="578692" y="1798432"/>
            <a:ext cx="2880321" cy="1510273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14" name="그림 8">
            <a:extLst>
              <a:ext uri="{FF2B5EF4-FFF2-40B4-BE49-F238E27FC236}">
                <a16:creationId xmlns:a16="http://schemas.microsoft.com/office/drawing/2014/main" id="{7A952823-70DE-49B6-A769-960BB8FBD4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59" y="1473474"/>
            <a:ext cx="4356000" cy="3027372"/>
          </a:xfrm>
          <a:prstGeom prst="rect">
            <a:avLst/>
          </a:prstGeom>
        </p:spPr>
      </p:pic>
      <p:sp>
        <p:nvSpPr>
          <p:cNvPr id="4" name="Рисунок 3"/>
          <p:cNvSpPr>
            <a:spLocks noGrp="1"/>
          </p:cNvSpPr>
          <p:nvPr>
            <p:ph type="pic" sz="quarter" idx="14" hasCustomPrompt="1"/>
          </p:nvPr>
        </p:nvSpPr>
        <p:spPr>
          <a:xfrm>
            <a:off x="4318215" y="2056563"/>
            <a:ext cx="4141784" cy="2316180"/>
          </a:xfrm>
          <a:custGeom>
            <a:avLst/>
            <a:gdLst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3688 w 4103688"/>
              <a:gd name="connsiteY4" fmla="*/ 1920867 h 2305050"/>
              <a:gd name="connsiteX5" fmla="*/ 3719505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3688 w 4103688"/>
              <a:gd name="connsiteY4" fmla="*/ 1920867 h 2305050"/>
              <a:gd name="connsiteX5" fmla="*/ 3884758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0016 w 4103688"/>
              <a:gd name="connsiteY4" fmla="*/ 2075103 h 2305050"/>
              <a:gd name="connsiteX5" fmla="*/ 3884758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0016 w 4103688"/>
              <a:gd name="connsiteY4" fmla="*/ 2075103 h 2305050"/>
              <a:gd name="connsiteX5" fmla="*/ 3895775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0016 w 4103688"/>
              <a:gd name="connsiteY4" fmla="*/ 2075103 h 2305050"/>
              <a:gd name="connsiteX5" fmla="*/ 3877413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0016 w 4103688"/>
              <a:gd name="connsiteY4" fmla="*/ 2075103 h 2305050"/>
              <a:gd name="connsiteX5" fmla="*/ 3877413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03688"/>
              <a:gd name="connsiteY0" fmla="*/ 384183 h 2305050"/>
              <a:gd name="connsiteX1" fmla="*/ 384183 w 4103688"/>
              <a:gd name="connsiteY1" fmla="*/ 0 h 2305050"/>
              <a:gd name="connsiteX2" fmla="*/ 3719505 w 4103688"/>
              <a:gd name="connsiteY2" fmla="*/ 0 h 2305050"/>
              <a:gd name="connsiteX3" fmla="*/ 4103688 w 4103688"/>
              <a:gd name="connsiteY3" fmla="*/ 384183 h 2305050"/>
              <a:gd name="connsiteX4" fmla="*/ 4100016 w 4103688"/>
              <a:gd name="connsiteY4" fmla="*/ 2075103 h 2305050"/>
              <a:gd name="connsiteX5" fmla="*/ 3877413 w 4103688"/>
              <a:gd name="connsiteY5" fmla="*/ 2305050 h 2305050"/>
              <a:gd name="connsiteX6" fmla="*/ 384183 w 4103688"/>
              <a:gd name="connsiteY6" fmla="*/ 2305050 h 2305050"/>
              <a:gd name="connsiteX7" fmla="*/ 0 w 4103688"/>
              <a:gd name="connsiteY7" fmla="*/ 1920867 h 2305050"/>
              <a:gd name="connsiteX8" fmla="*/ 0 w 4103688"/>
              <a:gd name="connsiteY8" fmla="*/ 384183 h 2305050"/>
              <a:gd name="connsiteX0" fmla="*/ 0 w 4114705"/>
              <a:gd name="connsiteY0" fmla="*/ 384183 h 2305050"/>
              <a:gd name="connsiteX1" fmla="*/ 384183 w 4114705"/>
              <a:gd name="connsiteY1" fmla="*/ 0 h 2305050"/>
              <a:gd name="connsiteX2" fmla="*/ 3719505 w 4114705"/>
              <a:gd name="connsiteY2" fmla="*/ 0 h 2305050"/>
              <a:gd name="connsiteX3" fmla="*/ 4114705 w 4114705"/>
              <a:gd name="connsiteY3" fmla="*/ 215258 h 2305050"/>
              <a:gd name="connsiteX4" fmla="*/ 4100016 w 4114705"/>
              <a:gd name="connsiteY4" fmla="*/ 2075103 h 2305050"/>
              <a:gd name="connsiteX5" fmla="*/ 3877413 w 4114705"/>
              <a:gd name="connsiteY5" fmla="*/ 2305050 h 2305050"/>
              <a:gd name="connsiteX6" fmla="*/ 384183 w 4114705"/>
              <a:gd name="connsiteY6" fmla="*/ 2305050 h 2305050"/>
              <a:gd name="connsiteX7" fmla="*/ 0 w 4114705"/>
              <a:gd name="connsiteY7" fmla="*/ 1920867 h 2305050"/>
              <a:gd name="connsiteX8" fmla="*/ 0 w 4114705"/>
              <a:gd name="connsiteY8" fmla="*/ 384183 h 2305050"/>
              <a:gd name="connsiteX0" fmla="*/ 0 w 4114705"/>
              <a:gd name="connsiteY0" fmla="*/ 395200 h 2316067"/>
              <a:gd name="connsiteX1" fmla="*/ 384183 w 4114705"/>
              <a:gd name="connsiteY1" fmla="*/ 11017 h 2316067"/>
              <a:gd name="connsiteX2" fmla="*/ 3899447 w 4114705"/>
              <a:gd name="connsiteY2" fmla="*/ 0 h 2316067"/>
              <a:gd name="connsiteX3" fmla="*/ 4114705 w 4114705"/>
              <a:gd name="connsiteY3" fmla="*/ 226275 h 2316067"/>
              <a:gd name="connsiteX4" fmla="*/ 4100016 w 4114705"/>
              <a:gd name="connsiteY4" fmla="*/ 2086120 h 2316067"/>
              <a:gd name="connsiteX5" fmla="*/ 3877413 w 4114705"/>
              <a:gd name="connsiteY5" fmla="*/ 2316067 h 2316067"/>
              <a:gd name="connsiteX6" fmla="*/ 384183 w 4114705"/>
              <a:gd name="connsiteY6" fmla="*/ 2316067 h 2316067"/>
              <a:gd name="connsiteX7" fmla="*/ 0 w 4114705"/>
              <a:gd name="connsiteY7" fmla="*/ 1931884 h 2316067"/>
              <a:gd name="connsiteX8" fmla="*/ 0 w 4114705"/>
              <a:gd name="connsiteY8" fmla="*/ 395200 h 2316067"/>
              <a:gd name="connsiteX0" fmla="*/ 0 w 4114705"/>
              <a:gd name="connsiteY0" fmla="*/ 395899 h 2316766"/>
              <a:gd name="connsiteX1" fmla="*/ 384183 w 4114705"/>
              <a:gd name="connsiteY1" fmla="*/ 11716 h 2316766"/>
              <a:gd name="connsiteX2" fmla="*/ 3899447 w 4114705"/>
              <a:gd name="connsiteY2" fmla="*/ 699 h 2316766"/>
              <a:gd name="connsiteX3" fmla="*/ 4114705 w 4114705"/>
              <a:gd name="connsiteY3" fmla="*/ 190251 h 2316766"/>
              <a:gd name="connsiteX4" fmla="*/ 4100016 w 4114705"/>
              <a:gd name="connsiteY4" fmla="*/ 2086819 h 2316766"/>
              <a:gd name="connsiteX5" fmla="*/ 3877413 w 4114705"/>
              <a:gd name="connsiteY5" fmla="*/ 2316766 h 2316766"/>
              <a:gd name="connsiteX6" fmla="*/ 384183 w 4114705"/>
              <a:gd name="connsiteY6" fmla="*/ 2316766 h 2316766"/>
              <a:gd name="connsiteX7" fmla="*/ 0 w 4114705"/>
              <a:gd name="connsiteY7" fmla="*/ 1932583 h 2316766"/>
              <a:gd name="connsiteX8" fmla="*/ 0 w 4114705"/>
              <a:gd name="connsiteY8" fmla="*/ 395899 h 2316766"/>
              <a:gd name="connsiteX0" fmla="*/ 0 w 4116159"/>
              <a:gd name="connsiteY0" fmla="*/ 395899 h 2316766"/>
              <a:gd name="connsiteX1" fmla="*/ 384183 w 4116159"/>
              <a:gd name="connsiteY1" fmla="*/ 11716 h 2316766"/>
              <a:gd name="connsiteX2" fmla="*/ 3932498 w 4116159"/>
              <a:gd name="connsiteY2" fmla="*/ 699 h 2316766"/>
              <a:gd name="connsiteX3" fmla="*/ 4114705 w 4116159"/>
              <a:gd name="connsiteY3" fmla="*/ 190251 h 2316766"/>
              <a:gd name="connsiteX4" fmla="*/ 4100016 w 4116159"/>
              <a:gd name="connsiteY4" fmla="*/ 2086819 h 2316766"/>
              <a:gd name="connsiteX5" fmla="*/ 3877413 w 4116159"/>
              <a:gd name="connsiteY5" fmla="*/ 2316766 h 2316766"/>
              <a:gd name="connsiteX6" fmla="*/ 384183 w 4116159"/>
              <a:gd name="connsiteY6" fmla="*/ 2316766 h 2316766"/>
              <a:gd name="connsiteX7" fmla="*/ 0 w 4116159"/>
              <a:gd name="connsiteY7" fmla="*/ 1932583 h 2316766"/>
              <a:gd name="connsiteX8" fmla="*/ 0 w 4116159"/>
              <a:gd name="connsiteY8" fmla="*/ 395899 h 2316766"/>
              <a:gd name="connsiteX0" fmla="*/ 0 w 4116159"/>
              <a:gd name="connsiteY0" fmla="*/ 395313 h 2316180"/>
              <a:gd name="connsiteX1" fmla="*/ 384183 w 4116159"/>
              <a:gd name="connsiteY1" fmla="*/ 11130 h 2316180"/>
              <a:gd name="connsiteX2" fmla="*/ 3932498 w 4116159"/>
              <a:gd name="connsiteY2" fmla="*/ 113 h 2316180"/>
              <a:gd name="connsiteX3" fmla="*/ 4114705 w 4116159"/>
              <a:gd name="connsiteY3" fmla="*/ 200682 h 2316180"/>
              <a:gd name="connsiteX4" fmla="*/ 4100016 w 4116159"/>
              <a:gd name="connsiteY4" fmla="*/ 2086233 h 2316180"/>
              <a:gd name="connsiteX5" fmla="*/ 3877413 w 4116159"/>
              <a:gd name="connsiteY5" fmla="*/ 2316180 h 2316180"/>
              <a:gd name="connsiteX6" fmla="*/ 384183 w 4116159"/>
              <a:gd name="connsiteY6" fmla="*/ 2316180 h 2316180"/>
              <a:gd name="connsiteX7" fmla="*/ 0 w 4116159"/>
              <a:gd name="connsiteY7" fmla="*/ 1931997 h 2316180"/>
              <a:gd name="connsiteX8" fmla="*/ 0 w 4116159"/>
              <a:gd name="connsiteY8" fmla="*/ 395313 h 2316180"/>
              <a:gd name="connsiteX0" fmla="*/ 0 w 4116159"/>
              <a:gd name="connsiteY0" fmla="*/ 395313 h 2316180"/>
              <a:gd name="connsiteX1" fmla="*/ 384183 w 4116159"/>
              <a:gd name="connsiteY1" fmla="*/ 11130 h 2316180"/>
              <a:gd name="connsiteX2" fmla="*/ 3932498 w 4116159"/>
              <a:gd name="connsiteY2" fmla="*/ 113 h 2316180"/>
              <a:gd name="connsiteX3" fmla="*/ 4114705 w 4116159"/>
              <a:gd name="connsiteY3" fmla="*/ 200682 h 2316180"/>
              <a:gd name="connsiteX4" fmla="*/ 4103688 w 4116159"/>
              <a:gd name="connsiteY4" fmla="*/ 2104595 h 2316180"/>
              <a:gd name="connsiteX5" fmla="*/ 3877413 w 4116159"/>
              <a:gd name="connsiteY5" fmla="*/ 2316180 h 2316180"/>
              <a:gd name="connsiteX6" fmla="*/ 384183 w 4116159"/>
              <a:gd name="connsiteY6" fmla="*/ 2316180 h 2316180"/>
              <a:gd name="connsiteX7" fmla="*/ 0 w 4116159"/>
              <a:gd name="connsiteY7" fmla="*/ 1931997 h 2316180"/>
              <a:gd name="connsiteX8" fmla="*/ 0 w 4116159"/>
              <a:gd name="connsiteY8" fmla="*/ 395313 h 2316180"/>
              <a:gd name="connsiteX0" fmla="*/ 0 w 4116159"/>
              <a:gd name="connsiteY0" fmla="*/ 395313 h 2316180"/>
              <a:gd name="connsiteX1" fmla="*/ 384183 w 4116159"/>
              <a:gd name="connsiteY1" fmla="*/ 11130 h 2316180"/>
              <a:gd name="connsiteX2" fmla="*/ 3932498 w 4116159"/>
              <a:gd name="connsiteY2" fmla="*/ 113 h 2316180"/>
              <a:gd name="connsiteX3" fmla="*/ 4114705 w 4116159"/>
              <a:gd name="connsiteY3" fmla="*/ 200682 h 2316180"/>
              <a:gd name="connsiteX4" fmla="*/ 4103688 w 4116159"/>
              <a:gd name="connsiteY4" fmla="*/ 2104595 h 2316180"/>
              <a:gd name="connsiteX5" fmla="*/ 3888429 w 4116159"/>
              <a:gd name="connsiteY5" fmla="*/ 2316180 h 2316180"/>
              <a:gd name="connsiteX6" fmla="*/ 384183 w 4116159"/>
              <a:gd name="connsiteY6" fmla="*/ 2316180 h 2316180"/>
              <a:gd name="connsiteX7" fmla="*/ 0 w 4116159"/>
              <a:gd name="connsiteY7" fmla="*/ 1931997 h 2316180"/>
              <a:gd name="connsiteX8" fmla="*/ 0 w 4116159"/>
              <a:gd name="connsiteY8" fmla="*/ 395313 h 2316180"/>
              <a:gd name="connsiteX0" fmla="*/ 3672 w 4119831"/>
              <a:gd name="connsiteY0" fmla="*/ 395313 h 2316180"/>
              <a:gd name="connsiteX1" fmla="*/ 387855 w 4119831"/>
              <a:gd name="connsiteY1" fmla="*/ 11130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387855 w 4119831"/>
              <a:gd name="connsiteY6" fmla="*/ 2316180 h 2316180"/>
              <a:gd name="connsiteX7" fmla="*/ 0 w 4119831"/>
              <a:gd name="connsiteY7" fmla="*/ 2086233 h 2316180"/>
              <a:gd name="connsiteX8" fmla="*/ 3672 w 4119831"/>
              <a:gd name="connsiteY8" fmla="*/ 395313 h 2316180"/>
              <a:gd name="connsiteX0" fmla="*/ 3672 w 4119831"/>
              <a:gd name="connsiteY0" fmla="*/ 395313 h 2316180"/>
              <a:gd name="connsiteX1" fmla="*/ 387855 w 4119831"/>
              <a:gd name="connsiteY1" fmla="*/ 11130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086233 h 2316180"/>
              <a:gd name="connsiteX8" fmla="*/ 3672 w 4119831"/>
              <a:gd name="connsiteY8" fmla="*/ 395313 h 2316180"/>
              <a:gd name="connsiteX0" fmla="*/ 7344 w 4123503"/>
              <a:gd name="connsiteY0" fmla="*/ 395313 h 2316180"/>
              <a:gd name="connsiteX1" fmla="*/ 391527 w 4123503"/>
              <a:gd name="connsiteY1" fmla="*/ 11130 h 2316180"/>
              <a:gd name="connsiteX2" fmla="*/ 3939842 w 4123503"/>
              <a:gd name="connsiteY2" fmla="*/ 113 h 2316180"/>
              <a:gd name="connsiteX3" fmla="*/ 4122049 w 4123503"/>
              <a:gd name="connsiteY3" fmla="*/ 200682 h 2316180"/>
              <a:gd name="connsiteX4" fmla="*/ 4111032 w 4123503"/>
              <a:gd name="connsiteY4" fmla="*/ 2104595 h 2316180"/>
              <a:gd name="connsiteX5" fmla="*/ 3895773 w 4123503"/>
              <a:gd name="connsiteY5" fmla="*/ 2316180 h 2316180"/>
              <a:gd name="connsiteX6" fmla="*/ 248308 w 4123503"/>
              <a:gd name="connsiteY6" fmla="*/ 2308835 h 2316180"/>
              <a:gd name="connsiteX7" fmla="*/ 0 w 4123503"/>
              <a:gd name="connsiteY7" fmla="*/ 2130300 h 2316180"/>
              <a:gd name="connsiteX8" fmla="*/ 7344 w 4123503"/>
              <a:gd name="connsiteY8" fmla="*/ 395313 h 2316180"/>
              <a:gd name="connsiteX0" fmla="*/ 3672 w 4119831"/>
              <a:gd name="connsiteY0" fmla="*/ 395313 h 2316180"/>
              <a:gd name="connsiteX1" fmla="*/ 387855 w 4119831"/>
              <a:gd name="connsiteY1" fmla="*/ 11130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395313 h 2316180"/>
              <a:gd name="connsiteX0" fmla="*/ 3672 w 4119831"/>
              <a:gd name="connsiteY0" fmla="*/ 197009 h 2316180"/>
              <a:gd name="connsiteX1" fmla="*/ 387855 w 4119831"/>
              <a:gd name="connsiteY1" fmla="*/ 11130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97009 h 2316180"/>
              <a:gd name="connsiteX0" fmla="*/ 3672 w 4119831"/>
              <a:gd name="connsiteY0" fmla="*/ 197009 h 2316180"/>
              <a:gd name="connsiteX1" fmla="*/ 207913 w 4119831"/>
              <a:gd name="connsiteY1" fmla="*/ 14803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97009 h 2316180"/>
              <a:gd name="connsiteX0" fmla="*/ 3672 w 4119831"/>
              <a:gd name="connsiteY0" fmla="*/ 182320 h 2316180"/>
              <a:gd name="connsiteX1" fmla="*/ 207913 w 4119831"/>
              <a:gd name="connsiteY1" fmla="*/ 14803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07913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15258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15258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15258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15258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15258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26275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29947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51980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51980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51980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51980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51980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43855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43855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43855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3672 w 4119831"/>
              <a:gd name="connsiteY0" fmla="*/ 182320 h 2316180"/>
              <a:gd name="connsiteX1" fmla="*/ 243855 w 4119831"/>
              <a:gd name="connsiteY1" fmla="*/ 7458 h 2316180"/>
              <a:gd name="connsiteX2" fmla="*/ 3936170 w 4119831"/>
              <a:gd name="connsiteY2" fmla="*/ 113 h 2316180"/>
              <a:gd name="connsiteX3" fmla="*/ 4118377 w 4119831"/>
              <a:gd name="connsiteY3" fmla="*/ 200682 h 2316180"/>
              <a:gd name="connsiteX4" fmla="*/ 4107360 w 4119831"/>
              <a:gd name="connsiteY4" fmla="*/ 2104595 h 2316180"/>
              <a:gd name="connsiteX5" fmla="*/ 3892101 w 4119831"/>
              <a:gd name="connsiteY5" fmla="*/ 2316180 h 2316180"/>
              <a:gd name="connsiteX6" fmla="*/ 244636 w 4119831"/>
              <a:gd name="connsiteY6" fmla="*/ 2308835 h 2316180"/>
              <a:gd name="connsiteX7" fmla="*/ 0 w 4119831"/>
              <a:gd name="connsiteY7" fmla="*/ 2119283 h 2316180"/>
              <a:gd name="connsiteX8" fmla="*/ 3672 w 4119831"/>
              <a:gd name="connsiteY8" fmla="*/ 182320 h 2316180"/>
              <a:gd name="connsiteX0" fmla="*/ 0 w 4121575"/>
              <a:gd name="connsiteY0" fmla="*/ 198649 h 2316180"/>
              <a:gd name="connsiteX1" fmla="*/ 245599 w 4121575"/>
              <a:gd name="connsiteY1" fmla="*/ 7458 h 2316180"/>
              <a:gd name="connsiteX2" fmla="*/ 3937914 w 4121575"/>
              <a:gd name="connsiteY2" fmla="*/ 113 h 2316180"/>
              <a:gd name="connsiteX3" fmla="*/ 4120121 w 4121575"/>
              <a:gd name="connsiteY3" fmla="*/ 200682 h 2316180"/>
              <a:gd name="connsiteX4" fmla="*/ 4109104 w 4121575"/>
              <a:gd name="connsiteY4" fmla="*/ 2104595 h 2316180"/>
              <a:gd name="connsiteX5" fmla="*/ 3893845 w 4121575"/>
              <a:gd name="connsiteY5" fmla="*/ 2316180 h 2316180"/>
              <a:gd name="connsiteX6" fmla="*/ 246380 w 4121575"/>
              <a:gd name="connsiteY6" fmla="*/ 2308835 h 2316180"/>
              <a:gd name="connsiteX7" fmla="*/ 1744 w 4121575"/>
              <a:gd name="connsiteY7" fmla="*/ 2119283 h 2316180"/>
              <a:gd name="connsiteX8" fmla="*/ 0 w 4121575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04595 h 2316180"/>
              <a:gd name="connsiteX5" fmla="*/ 3893876 w 4121606"/>
              <a:gd name="connsiteY5" fmla="*/ 2316180 h 2316180"/>
              <a:gd name="connsiteX6" fmla="*/ 246411 w 4121606"/>
              <a:gd name="connsiteY6" fmla="*/ 2308835 h 2316180"/>
              <a:gd name="connsiteX7" fmla="*/ 1775 w 4121606"/>
              <a:gd name="connsiteY7" fmla="*/ 2119283 h 2316180"/>
              <a:gd name="connsiteX8" fmla="*/ 31 w 4121606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04595 h 2316180"/>
              <a:gd name="connsiteX5" fmla="*/ 3893876 w 4121606"/>
              <a:gd name="connsiteY5" fmla="*/ 2316180 h 2316180"/>
              <a:gd name="connsiteX6" fmla="*/ 246411 w 4121606"/>
              <a:gd name="connsiteY6" fmla="*/ 2308835 h 2316180"/>
              <a:gd name="connsiteX7" fmla="*/ 1775 w 4121606"/>
              <a:gd name="connsiteY7" fmla="*/ 2135612 h 2316180"/>
              <a:gd name="connsiteX8" fmla="*/ 31 w 4121606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04595 h 2316180"/>
              <a:gd name="connsiteX5" fmla="*/ 3893876 w 4121606"/>
              <a:gd name="connsiteY5" fmla="*/ 2316180 h 2316180"/>
              <a:gd name="connsiteX6" fmla="*/ 232870 w 4121606"/>
              <a:gd name="connsiteY6" fmla="*/ 2311556 h 2316180"/>
              <a:gd name="connsiteX7" fmla="*/ 1775 w 4121606"/>
              <a:gd name="connsiteY7" fmla="*/ 2135612 h 2316180"/>
              <a:gd name="connsiteX8" fmla="*/ 31 w 4121606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12759 h 2316180"/>
              <a:gd name="connsiteX5" fmla="*/ 3893876 w 4121606"/>
              <a:gd name="connsiteY5" fmla="*/ 2316180 h 2316180"/>
              <a:gd name="connsiteX6" fmla="*/ 232870 w 4121606"/>
              <a:gd name="connsiteY6" fmla="*/ 2311556 h 2316180"/>
              <a:gd name="connsiteX7" fmla="*/ 1775 w 4121606"/>
              <a:gd name="connsiteY7" fmla="*/ 2135612 h 2316180"/>
              <a:gd name="connsiteX8" fmla="*/ 31 w 4121606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12759 h 2316180"/>
              <a:gd name="connsiteX5" fmla="*/ 3896585 w 4121606"/>
              <a:gd name="connsiteY5" fmla="*/ 2316180 h 2316180"/>
              <a:gd name="connsiteX6" fmla="*/ 232870 w 4121606"/>
              <a:gd name="connsiteY6" fmla="*/ 2311556 h 2316180"/>
              <a:gd name="connsiteX7" fmla="*/ 1775 w 4121606"/>
              <a:gd name="connsiteY7" fmla="*/ 2135612 h 2316180"/>
              <a:gd name="connsiteX8" fmla="*/ 31 w 4121606"/>
              <a:gd name="connsiteY8" fmla="*/ 198649 h 2316180"/>
              <a:gd name="connsiteX0" fmla="*/ 31 w 4121606"/>
              <a:gd name="connsiteY0" fmla="*/ 198649 h 2316180"/>
              <a:gd name="connsiteX1" fmla="*/ 210423 w 4121606"/>
              <a:gd name="connsiteY1" fmla="*/ 7458 h 2316180"/>
              <a:gd name="connsiteX2" fmla="*/ 3937945 w 4121606"/>
              <a:gd name="connsiteY2" fmla="*/ 113 h 2316180"/>
              <a:gd name="connsiteX3" fmla="*/ 4120152 w 4121606"/>
              <a:gd name="connsiteY3" fmla="*/ 200682 h 2316180"/>
              <a:gd name="connsiteX4" fmla="*/ 4109135 w 4121606"/>
              <a:gd name="connsiteY4" fmla="*/ 2112759 h 2316180"/>
              <a:gd name="connsiteX5" fmla="*/ 3896585 w 4121606"/>
              <a:gd name="connsiteY5" fmla="*/ 2316180 h 2316180"/>
              <a:gd name="connsiteX6" fmla="*/ 232870 w 4121606"/>
              <a:gd name="connsiteY6" fmla="*/ 2311556 h 2316180"/>
              <a:gd name="connsiteX7" fmla="*/ 1775 w 4121606"/>
              <a:gd name="connsiteY7" fmla="*/ 2135612 h 2316180"/>
              <a:gd name="connsiteX8" fmla="*/ 31 w 4121606"/>
              <a:gd name="connsiteY8" fmla="*/ 198649 h 2316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1606" h="2316180">
                <a:moveTo>
                  <a:pt x="31" y="198649"/>
                </a:moveTo>
                <a:cubicBezTo>
                  <a:pt x="31" y="-13529"/>
                  <a:pt x="-7540" y="5690"/>
                  <a:pt x="210423" y="7458"/>
                </a:cubicBezTo>
                <a:lnTo>
                  <a:pt x="3937945" y="113"/>
                </a:lnTo>
                <a:cubicBezTo>
                  <a:pt x="4150123" y="113"/>
                  <a:pt x="4120152" y="-11496"/>
                  <a:pt x="4120152" y="200682"/>
                </a:cubicBezTo>
                <a:cubicBezTo>
                  <a:pt x="4116480" y="835320"/>
                  <a:pt x="4112807" y="1478121"/>
                  <a:pt x="4109135" y="2112759"/>
                </a:cubicBezTo>
                <a:cubicBezTo>
                  <a:pt x="4101791" y="2332281"/>
                  <a:pt x="4137177" y="2312508"/>
                  <a:pt x="3896585" y="2316180"/>
                </a:cubicBezTo>
                <a:lnTo>
                  <a:pt x="232870" y="2311556"/>
                </a:lnTo>
                <a:cubicBezTo>
                  <a:pt x="-5014" y="2307884"/>
                  <a:pt x="1775" y="2347790"/>
                  <a:pt x="1775" y="2135612"/>
                </a:cubicBezTo>
                <a:cubicBezTo>
                  <a:pt x="1194" y="1495401"/>
                  <a:pt x="612" y="838860"/>
                  <a:pt x="31" y="198649"/>
                </a:cubicBezTo>
                <a:close/>
              </a:path>
            </a:pathLst>
          </a:custGeom>
        </p:spPr>
        <p:txBody>
          <a:bodyPr lIns="1656000" tIns="396000"/>
          <a:lstStyle>
            <a:lvl1pPr>
              <a:defRPr/>
            </a:lvl1pPr>
          </a:lstStyle>
          <a:p>
            <a:r>
              <a:rPr lang="ru-RU" dirty="0"/>
              <a:t>Рисунок</a:t>
            </a:r>
          </a:p>
        </p:txBody>
      </p:sp>
    </p:spTree>
    <p:extLst>
      <p:ext uri="{BB962C8B-B14F-4D97-AF65-F5344CB8AC3E}">
        <p14:creationId xmlns:p14="http://schemas.microsoft.com/office/powerpoint/2010/main" val="1318087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/>
          </p:nvPr>
        </p:nvSpPr>
        <p:spPr>
          <a:xfrm>
            <a:off x="683568" y="1999598"/>
            <a:ext cx="1622177" cy="56824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Текст 18"/>
          <p:cNvSpPr>
            <a:spLocks noGrp="1"/>
          </p:cNvSpPr>
          <p:nvPr>
            <p:ph type="body" sz="quarter" idx="12"/>
          </p:nvPr>
        </p:nvSpPr>
        <p:spPr>
          <a:xfrm>
            <a:off x="683568" y="1574720"/>
            <a:ext cx="1622177" cy="347754"/>
          </a:xfrm>
        </p:spPr>
        <p:txBody>
          <a:bodyPr/>
          <a:lstStyle>
            <a:lvl1pPr algn="r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cxnSp>
        <p:nvCxnSpPr>
          <p:cNvPr id="24" name="Прямая соединительная линия 23"/>
          <p:cNvCxnSpPr/>
          <p:nvPr userDrawn="1"/>
        </p:nvCxnSpPr>
        <p:spPr>
          <a:xfrm>
            <a:off x="5651167" y="3678038"/>
            <a:ext cx="828000" cy="0"/>
          </a:xfrm>
          <a:prstGeom prst="line">
            <a:avLst/>
          </a:prstGeom>
          <a:ln cap="rnd">
            <a:solidFill>
              <a:srgbClr val="E4EAE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 userDrawn="1"/>
        </p:nvCxnSpPr>
        <p:spPr>
          <a:xfrm>
            <a:off x="5651167" y="2283718"/>
            <a:ext cx="828000" cy="0"/>
          </a:xfrm>
          <a:prstGeom prst="line">
            <a:avLst/>
          </a:prstGeom>
          <a:ln cap="rnd">
            <a:solidFill>
              <a:srgbClr val="E4EAE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 userDrawn="1"/>
        </p:nvCxnSpPr>
        <p:spPr>
          <a:xfrm>
            <a:off x="2598333" y="2283718"/>
            <a:ext cx="828000" cy="0"/>
          </a:xfrm>
          <a:prstGeom prst="line">
            <a:avLst/>
          </a:prstGeom>
          <a:ln cap="rnd">
            <a:solidFill>
              <a:srgbClr val="E4EAE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 userDrawn="1"/>
        </p:nvCxnSpPr>
        <p:spPr>
          <a:xfrm>
            <a:off x="2598333" y="3678038"/>
            <a:ext cx="828000" cy="0"/>
          </a:xfrm>
          <a:prstGeom prst="line">
            <a:avLst/>
          </a:prstGeom>
          <a:ln cap="rnd">
            <a:solidFill>
              <a:srgbClr val="E4EAE9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Текст 20"/>
          <p:cNvSpPr>
            <a:spLocks noGrp="1"/>
          </p:cNvSpPr>
          <p:nvPr>
            <p:ph type="body" sz="quarter" idx="13"/>
          </p:nvPr>
        </p:nvSpPr>
        <p:spPr>
          <a:xfrm>
            <a:off x="683568" y="3941201"/>
            <a:ext cx="1622177" cy="56824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1" name="Текст 18"/>
          <p:cNvSpPr>
            <a:spLocks noGrp="1"/>
          </p:cNvSpPr>
          <p:nvPr>
            <p:ph type="body" sz="quarter" idx="14"/>
          </p:nvPr>
        </p:nvSpPr>
        <p:spPr>
          <a:xfrm>
            <a:off x="683568" y="3516323"/>
            <a:ext cx="1622177" cy="347754"/>
          </a:xfrm>
        </p:spPr>
        <p:txBody>
          <a:bodyPr/>
          <a:lstStyle>
            <a:lvl1pPr algn="r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32" name="Текст 20"/>
          <p:cNvSpPr>
            <a:spLocks noGrp="1"/>
          </p:cNvSpPr>
          <p:nvPr>
            <p:ph type="body" sz="quarter" idx="15"/>
          </p:nvPr>
        </p:nvSpPr>
        <p:spPr>
          <a:xfrm>
            <a:off x="6730242" y="3941201"/>
            <a:ext cx="1622177" cy="56824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3" name="Текст 18"/>
          <p:cNvSpPr>
            <a:spLocks noGrp="1"/>
          </p:cNvSpPr>
          <p:nvPr>
            <p:ph type="body" sz="quarter" idx="16"/>
          </p:nvPr>
        </p:nvSpPr>
        <p:spPr>
          <a:xfrm>
            <a:off x="6730242" y="3516323"/>
            <a:ext cx="1622177" cy="347754"/>
          </a:xfrm>
        </p:spPr>
        <p:txBody>
          <a:bodyPr/>
          <a:lstStyle>
            <a:lvl1pPr algn="l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34" name="Текст 20"/>
          <p:cNvSpPr>
            <a:spLocks noGrp="1"/>
          </p:cNvSpPr>
          <p:nvPr>
            <p:ph type="body" sz="quarter" idx="17"/>
          </p:nvPr>
        </p:nvSpPr>
        <p:spPr>
          <a:xfrm>
            <a:off x="6730242" y="1999598"/>
            <a:ext cx="1622177" cy="56824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5" name="Текст 18"/>
          <p:cNvSpPr>
            <a:spLocks noGrp="1"/>
          </p:cNvSpPr>
          <p:nvPr>
            <p:ph type="body" sz="quarter" idx="18"/>
          </p:nvPr>
        </p:nvSpPr>
        <p:spPr>
          <a:xfrm>
            <a:off x="6730242" y="1574720"/>
            <a:ext cx="1622177" cy="347754"/>
          </a:xfrm>
        </p:spPr>
        <p:txBody>
          <a:bodyPr/>
          <a:lstStyle>
            <a:lvl1pPr algn="l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grpSp>
        <p:nvGrpSpPr>
          <p:cNvPr id="3" name="Группа 2"/>
          <p:cNvGrpSpPr/>
          <p:nvPr userDrawn="1"/>
        </p:nvGrpSpPr>
        <p:grpSpPr>
          <a:xfrm>
            <a:off x="3485360" y="1299946"/>
            <a:ext cx="2029264" cy="3714100"/>
            <a:chOff x="3968086" y="937463"/>
            <a:chExt cx="2336877" cy="4445260"/>
          </a:xfrm>
        </p:grpSpPr>
        <p:pic>
          <p:nvPicPr>
            <p:cNvPr id="19" name="그림 7">
              <a:extLst>
                <a:ext uri="{FF2B5EF4-FFF2-40B4-BE49-F238E27FC236}">
                  <a16:creationId xmlns:a16="http://schemas.microsoft.com/office/drawing/2014/main" id="{98D0599D-7074-48BF-B0BB-683FC0C513B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8086" y="937463"/>
              <a:ext cx="2336877" cy="4445260"/>
            </a:xfrm>
            <a:prstGeom prst="rect">
              <a:avLst/>
            </a:prstGeom>
          </p:spPr>
        </p:pic>
        <p:pic>
          <p:nvPicPr>
            <p:cNvPr id="23" name="그림 8">
              <a:extLst>
                <a:ext uri="{FF2B5EF4-FFF2-40B4-BE49-F238E27FC236}">
                  <a16:creationId xmlns:a16="http://schemas.microsoft.com/office/drawing/2014/main" id="{CC7C7A64-7912-44C9-A989-35AFE2A7EA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0967" y="1144691"/>
              <a:ext cx="1223580" cy="200474"/>
            </a:xfrm>
            <a:prstGeom prst="rect">
              <a:avLst/>
            </a:prstGeom>
          </p:spPr>
        </p:pic>
      </p:grpSp>
      <p:sp>
        <p:nvSpPr>
          <p:cNvPr id="20" name="Рисунок 42"/>
          <p:cNvSpPr>
            <a:spLocks noGrp="1"/>
          </p:cNvSpPr>
          <p:nvPr>
            <p:ph type="pic" sz="quarter" idx="20"/>
          </p:nvPr>
        </p:nvSpPr>
        <p:spPr>
          <a:xfrm>
            <a:off x="3762000" y="1476000"/>
            <a:ext cx="1584000" cy="3294000"/>
          </a:xfrm>
          <a:custGeom>
            <a:avLst/>
            <a:gdLst>
              <a:gd name="connsiteX0" fmla="*/ 0 w 1809538"/>
              <a:gd name="connsiteY0" fmla="*/ 301596 h 3960440"/>
              <a:gd name="connsiteX1" fmla="*/ 301596 w 1809538"/>
              <a:gd name="connsiteY1" fmla="*/ 0 h 3960440"/>
              <a:gd name="connsiteX2" fmla="*/ 1507942 w 1809538"/>
              <a:gd name="connsiteY2" fmla="*/ 0 h 3960440"/>
              <a:gd name="connsiteX3" fmla="*/ 1809538 w 1809538"/>
              <a:gd name="connsiteY3" fmla="*/ 301596 h 3960440"/>
              <a:gd name="connsiteX4" fmla="*/ 1809538 w 1809538"/>
              <a:gd name="connsiteY4" fmla="*/ 3658844 h 3960440"/>
              <a:gd name="connsiteX5" fmla="*/ 1507942 w 1809538"/>
              <a:gd name="connsiteY5" fmla="*/ 3960440 h 3960440"/>
              <a:gd name="connsiteX6" fmla="*/ 301596 w 1809538"/>
              <a:gd name="connsiteY6" fmla="*/ 3960440 h 3960440"/>
              <a:gd name="connsiteX7" fmla="*/ 0 w 1809538"/>
              <a:gd name="connsiteY7" fmla="*/ 3658844 h 3960440"/>
              <a:gd name="connsiteX8" fmla="*/ 0 w 1809538"/>
              <a:gd name="connsiteY8" fmla="*/ 301596 h 3960440"/>
              <a:gd name="connsiteX0" fmla="*/ 0 w 1809538"/>
              <a:gd name="connsiteY0" fmla="*/ 301596 h 3960440"/>
              <a:gd name="connsiteX1" fmla="*/ 247808 w 1809538"/>
              <a:gd name="connsiteY1" fmla="*/ 0 h 3960440"/>
              <a:gd name="connsiteX2" fmla="*/ 1507942 w 1809538"/>
              <a:gd name="connsiteY2" fmla="*/ 0 h 3960440"/>
              <a:gd name="connsiteX3" fmla="*/ 1809538 w 1809538"/>
              <a:gd name="connsiteY3" fmla="*/ 301596 h 3960440"/>
              <a:gd name="connsiteX4" fmla="*/ 1809538 w 1809538"/>
              <a:gd name="connsiteY4" fmla="*/ 3658844 h 3960440"/>
              <a:gd name="connsiteX5" fmla="*/ 1507942 w 1809538"/>
              <a:gd name="connsiteY5" fmla="*/ 3960440 h 3960440"/>
              <a:gd name="connsiteX6" fmla="*/ 301596 w 1809538"/>
              <a:gd name="connsiteY6" fmla="*/ 3960440 h 3960440"/>
              <a:gd name="connsiteX7" fmla="*/ 0 w 1809538"/>
              <a:gd name="connsiteY7" fmla="*/ 3658844 h 3960440"/>
              <a:gd name="connsiteX8" fmla="*/ 0 w 1809538"/>
              <a:gd name="connsiteY8" fmla="*/ 301596 h 3960440"/>
              <a:gd name="connsiteX0" fmla="*/ 0 w 1809538"/>
              <a:gd name="connsiteY0" fmla="*/ 301596 h 3960440"/>
              <a:gd name="connsiteX1" fmla="*/ 247808 w 1809538"/>
              <a:gd name="connsiteY1" fmla="*/ 0 h 3960440"/>
              <a:gd name="connsiteX2" fmla="*/ 1567706 w 1809538"/>
              <a:gd name="connsiteY2" fmla="*/ 11953 h 3960440"/>
              <a:gd name="connsiteX3" fmla="*/ 1809538 w 1809538"/>
              <a:gd name="connsiteY3" fmla="*/ 301596 h 3960440"/>
              <a:gd name="connsiteX4" fmla="*/ 1809538 w 1809538"/>
              <a:gd name="connsiteY4" fmla="*/ 3658844 h 3960440"/>
              <a:gd name="connsiteX5" fmla="*/ 1507942 w 1809538"/>
              <a:gd name="connsiteY5" fmla="*/ 3960440 h 3960440"/>
              <a:gd name="connsiteX6" fmla="*/ 301596 w 1809538"/>
              <a:gd name="connsiteY6" fmla="*/ 3960440 h 3960440"/>
              <a:gd name="connsiteX7" fmla="*/ 0 w 1809538"/>
              <a:gd name="connsiteY7" fmla="*/ 3658844 h 3960440"/>
              <a:gd name="connsiteX8" fmla="*/ 0 w 1809538"/>
              <a:gd name="connsiteY8" fmla="*/ 301596 h 3960440"/>
              <a:gd name="connsiteX0" fmla="*/ 0 w 1809538"/>
              <a:gd name="connsiteY0" fmla="*/ 301596 h 3960440"/>
              <a:gd name="connsiteX1" fmla="*/ 247808 w 1809538"/>
              <a:gd name="connsiteY1" fmla="*/ 0 h 3960440"/>
              <a:gd name="connsiteX2" fmla="*/ 1567706 w 1809538"/>
              <a:gd name="connsiteY2" fmla="*/ 11953 h 3960440"/>
              <a:gd name="connsiteX3" fmla="*/ 1809538 w 1809538"/>
              <a:gd name="connsiteY3" fmla="*/ 277690 h 3960440"/>
              <a:gd name="connsiteX4" fmla="*/ 1809538 w 1809538"/>
              <a:gd name="connsiteY4" fmla="*/ 3658844 h 3960440"/>
              <a:gd name="connsiteX5" fmla="*/ 1507942 w 1809538"/>
              <a:gd name="connsiteY5" fmla="*/ 3960440 h 3960440"/>
              <a:gd name="connsiteX6" fmla="*/ 301596 w 1809538"/>
              <a:gd name="connsiteY6" fmla="*/ 3960440 h 3960440"/>
              <a:gd name="connsiteX7" fmla="*/ 0 w 1809538"/>
              <a:gd name="connsiteY7" fmla="*/ 3658844 h 3960440"/>
              <a:gd name="connsiteX8" fmla="*/ 0 w 1809538"/>
              <a:gd name="connsiteY8" fmla="*/ 301596 h 3960440"/>
              <a:gd name="connsiteX0" fmla="*/ 0 w 1809538"/>
              <a:gd name="connsiteY0" fmla="*/ 301596 h 3960440"/>
              <a:gd name="connsiteX1" fmla="*/ 247808 w 1809538"/>
              <a:gd name="connsiteY1" fmla="*/ 0 h 3960440"/>
              <a:gd name="connsiteX2" fmla="*/ 1579659 w 1809538"/>
              <a:gd name="connsiteY2" fmla="*/ 5976 h 3960440"/>
              <a:gd name="connsiteX3" fmla="*/ 1809538 w 1809538"/>
              <a:gd name="connsiteY3" fmla="*/ 277690 h 3960440"/>
              <a:gd name="connsiteX4" fmla="*/ 1809538 w 1809538"/>
              <a:gd name="connsiteY4" fmla="*/ 3658844 h 3960440"/>
              <a:gd name="connsiteX5" fmla="*/ 1507942 w 1809538"/>
              <a:gd name="connsiteY5" fmla="*/ 3960440 h 3960440"/>
              <a:gd name="connsiteX6" fmla="*/ 301596 w 1809538"/>
              <a:gd name="connsiteY6" fmla="*/ 3960440 h 3960440"/>
              <a:gd name="connsiteX7" fmla="*/ 0 w 1809538"/>
              <a:gd name="connsiteY7" fmla="*/ 3658844 h 3960440"/>
              <a:gd name="connsiteX8" fmla="*/ 0 w 1809538"/>
              <a:gd name="connsiteY8" fmla="*/ 301596 h 3960440"/>
              <a:gd name="connsiteX0" fmla="*/ 0 w 1815514"/>
              <a:gd name="connsiteY0" fmla="*/ 301596 h 3960440"/>
              <a:gd name="connsiteX1" fmla="*/ 247808 w 1815514"/>
              <a:gd name="connsiteY1" fmla="*/ 0 h 3960440"/>
              <a:gd name="connsiteX2" fmla="*/ 1579659 w 1815514"/>
              <a:gd name="connsiteY2" fmla="*/ 5976 h 3960440"/>
              <a:gd name="connsiteX3" fmla="*/ 1815514 w 1815514"/>
              <a:gd name="connsiteY3" fmla="*/ 277690 h 3960440"/>
              <a:gd name="connsiteX4" fmla="*/ 1809538 w 1815514"/>
              <a:gd name="connsiteY4" fmla="*/ 3658844 h 3960440"/>
              <a:gd name="connsiteX5" fmla="*/ 1507942 w 1815514"/>
              <a:gd name="connsiteY5" fmla="*/ 3960440 h 3960440"/>
              <a:gd name="connsiteX6" fmla="*/ 301596 w 1815514"/>
              <a:gd name="connsiteY6" fmla="*/ 3960440 h 3960440"/>
              <a:gd name="connsiteX7" fmla="*/ 0 w 1815514"/>
              <a:gd name="connsiteY7" fmla="*/ 3658844 h 3960440"/>
              <a:gd name="connsiteX8" fmla="*/ 0 w 1815514"/>
              <a:gd name="connsiteY8" fmla="*/ 301596 h 3960440"/>
              <a:gd name="connsiteX0" fmla="*/ 0 w 1815514"/>
              <a:gd name="connsiteY0" fmla="*/ 301596 h 3960440"/>
              <a:gd name="connsiteX1" fmla="*/ 247808 w 1815514"/>
              <a:gd name="connsiteY1" fmla="*/ 0 h 3960440"/>
              <a:gd name="connsiteX2" fmla="*/ 1579659 w 1815514"/>
              <a:gd name="connsiteY2" fmla="*/ 5976 h 3960440"/>
              <a:gd name="connsiteX3" fmla="*/ 1815514 w 1815514"/>
              <a:gd name="connsiteY3" fmla="*/ 277690 h 3960440"/>
              <a:gd name="connsiteX4" fmla="*/ 1809538 w 1815514"/>
              <a:gd name="connsiteY4" fmla="*/ 3658844 h 3960440"/>
              <a:gd name="connsiteX5" fmla="*/ 1507942 w 1815514"/>
              <a:gd name="connsiteY5" fmla="*/ 3960440 h 3960440"/>
              <a:gd name="connsiteX6" fmla="*/ 301596 w 1815514"/>
              <a:gd name="connsiteY6" fmla="*/ 3960440 h 3960440"/>
              <a:gd name="connsiteX7" fmla="*/ 0 w 1815514"/>
              <a:gd name="connsiteY7" fmla="*/ 3688726 h 3960440"/>
              <a:gd name="connsiteX8" fmla="*/ 0 w 1815514"/>
              <a:gd name="connsiteY8" fmla="*/ 301596 h 3960440"/>
              <a:gd name="connsiteX0" fmla="*/ 0 w 1815514"/>
              <a:gd name="connsiteY0" fmla="*/ 301596 h 3960440"/>
              <a:gd name="connsiteX1" fmla="*/ 247808 w 1815514"/>
              <a:gd name="connsiteY1" fmla="*/ 0 h 3960440"/>
              <a:gd name="connsiteX2" fmla="*/ 1579659 w 1815514"/>
              <a:gd name="connsiteY2" fmla="*/ 5976 h 3960440"/>
              <a:gd name="connsiteX3" fmla="*/ 1815514 w 1815514"/>
              <a:gd name="connsiteY3" fmla="*/ 277690 h 3960440"/>
              <a:gd name="connsiteX4" fmla="*/ 1815514 w 1815514"/>
              <a:gd name="connsiteY4" fmla="*/ 3688726 h 3960440"/>
              <a:gd name="connsiteX5" fmla="*/ 1507942 w 1815514"/>
              <a:gd name="connsiteY5" fmla="*/ 3960440 h 3960440"/>
              <a:gd name="connsiteX6" fmla="*/ 301596 w 1815514"/>
              <a:gd name="connsiteY6" fmla="*/ 3960440 h 3960440"/>
              <a:gd name="connsiteX7" fmla="*/ 0 w 1815514"/>
              <a:gd name="connsiteY7" fmla="*/ 3688726 h 3960440"/>
              <a:gd name="connsiteX8" fmla="*/ 0 w 1815514"/>
              <a:gd name="connsiteY8" fmla="*/ 301596 h 3960440"/>
              <a:gd name="connsiteX0" fmla="*/ 0 w 1815514"/>
              <a:gd name="connsiteY0" fmla="*/ 301596 h 3960440"/>
              <a:gd name="connsiteX1" fmla="*/ 247808 w 1815514"/>
              <a:gd name="connsiteY1" fmla="*/ 0 h 3960440"/>
              <a:gd name="connsiteX2" fmla="*/ 1579659 w 1815514"/>
              <a:gd name="connsiteY2" fmla="*/ 5976 h 3960440"/>
              <a:gd name="connsiteX3" fmla="*/ 1815514 w 1815514"/>
              <a:gd name="connsiteY3" fmla="*/ 277690 h 3960440"/>
              <a:gd name="connsiteX4" fmla="*/ 1815514 w 1815514"/>
              <a:gd name="connsiteY4" fmla="*/ 3688726 h 3960440"/>
              <a:gd name="connsiteX5" fmla="*/ 1507942 w 1815514"/>
              <a:gd name="connsiteY5" fmla="*/ 3960440 h 3960440"/>
              <a:gd name="connsiteX6" fmla="*/ 301596 w 1815514"/>
              <a:gd name="connsiteY6" fmla="*/ 3948487 h 3960440"/>
              <a:gd name="connsiteX7" fmla="*/ 0 w 1815514"/>
              <a:gd name="connsiteY7" fmla="*/ 3688726 h 3960440"/>
              <a:gd name="connsiteX8" fmla="*/ 0 w 1815514"/>
              <a:gd name="connsiteY8" fmla="*/ 301596 h 3960440"/>
              <a:gd name="connsiteX0" fmla="*/ 0 w 1815514"/>
              <a:gd name="connsiteY0" fmla="*/ 301596 h 3954463"/>
              <a:gd name="connsiteX1" fmla="*/ 247808 w 1815514"/>
              <a:gd name="connsiteY1" fmla="*/ 0 h 3954463"/>
              <a:gd name="connsiteX2" fmla="*/ 1579659 w 1815514"/>
              <a:gd name="connsiteY2" fmla="*/ 5976 h 3954463"/>
              <a:gd name="connsiteX3" fmla="*/ 1815514 w 1815514"/>
              <a:gd name="connsiteY3" fmla="*/ 277690 h 3954463"/>
              <a:gd name="connsiteX4" fmla="*/ 1815514 w 1815514"/>
              <a:gd name="connsiteY4" fmla="*/ 3688726 h 3954463"/>
              <a:gd name="connsiteX5" fmla="*/ 1507942 w 1815514"/>
              <a:gd name="connsiteY5" fmla="*/ 3954463 h 3954463"/>
              <a:gd name="connsiteX6" fmla="*/ 301596 w 1815514"/>
              <a:gd name="connsiteY6" fmla="*/ 3948487 h 3954463"/>
              <a:gd name="connsiteX7" fmla="*/ 0 w 1815514"/>
              <a:gd name="connsiteY7" fmla="*/ 3688726 h 3954463"/>
              <a:gd name="connsiteX8" fmla="*/ 0 w 1815514"/>
              <a:gd name="connsiteY8" fmla="*/ 301596 h 3954463"/>
              <a:gd name="connsiteX0" fmla="*/ 0 w 1815514"/>
              <a:gd name="connsiteY0" fmla="*/ 301596 h 3954463"/>
              <a:gd name="connsiteX1" fmla="*/ 247808 w 1815514"/>
              <a:gd name="connsiteY1" fmla="*/ 0 h 3954463"/>
              <a:gd name="connsiteX2" fmla="*/ 1579659 w 1815514"/>
              <a:gd name="connsiteY2" fmla="*/ 5976 h 3954463"/>
              <a:gd name="connsiteX3" fmla="*/ 1815514 w 1815514"/>
              <a:gd name="connsiteY3" fmla="*/ 277690 h 3954463"/>
              <a:gd name="connsiteX4" fmla="*/ 1815514 w 1815514"/>
              <a:gd name="connsiteY4" fmla="*/ 3688726 h 3954463"/>
              <a:gd name="connsiteX5" fmla="*/ 1507942 w 1815514"/>
              <a:gd name="connsiteY5" fmla="*/ 3954463 h 3954463"/>
              <a:gd name="connsiteX6" fmla="*/ 301596 w 1815514"/>
              <a:gd name="connsiteY6" fmla="*/ 3948487 h 3954463"/>
              <a:gd name="connsiteX7" fmla="*/ 6671 w 1815514"/>
              <a:gd name="connsiteY7" fmla="*/ 3716023 h 3954463"/>
              <a:gd name="connsiteX8" fmla="*/ 0 w 1815514"/>
              <a:gd name="connsiteY8" fmla="*/ 301596 h 3954463"/>
              <a:gd name="connsiteX0" fmla="*/ 0 w 1815514"/>
              <a:gd name="connsiteY0" fmla="*/ 301596 h 3954463"/>
              <a:gd name="connsiteX1" fmla="*/ 247808 w 1815514"/>
              <a:gd name="connsiteY1" fmla="*/ 0 h 3954463"/>
              <a:gd name="connsiteX2" fmla="*/ 1579659 w 1815514"/>
              <a:gd name="connsiteY2" fmla="*/ 5976 h 3954463"/>
              <a:gd name="connsiteX3" fmla="*/ 1815514 w 1815514"/>
              <a:gd name="connsiteY3" fmla="*/ 277690 h 3954463"/>
              <a:gd name="connsiteX4" fmla="*/ 1815514 w 1815514"/>
              <a:gd name="connsiteY4" fmla="*/ 3688726 h 3954463"/>
              <a:gd name="connsiteX5" fmla="*/ 1507942 w 1815514"/>
              <a:gd name="connsiteY5" fmla="*/ 3954463 h 3954463"/>
              <a:gd name="connsiteX6" fmla="*/ 281580 w 1815514"/>
              <a:gd name="connsiteY6" fmla="*/ 3948488 h 3954463"/>
              <a:gd name="connsiteX7" fmla="*/ 6671 w 1815514"/>
              <a:gd name="connsiteY7" fmla="*/ 3716023 h 3954463"/>
              <a:gd name="connsiteX8" fmla="*/ 0 w 1815514"/>
              <a:gd name="connsiteY8" fmla="*/ 301596 h 3954463"/>
              <a:gd name="connsiteX0" fmla="*/ 0 w 1815514"/>
              <a:gd name="connsiteY0" fmla="*/ 301596 h 3954463"/>
              <a:gd name="connsiteX1" fmla="*/ 247808 w 1815514"/>
              <a:gd name="connsiteY1" fmla="*/ 0 h 3954463"/>
              <a:gd name="connsiteX2" fmla="*/ 1579659 w 1815514"/>
              <a:gd name="connsiteY2" fmla="*/ 5976 h 3954463"/>
              <a:gd name="connsiteX3" fmla="*/ 1815514 w 1815514"/>
              <a:gd name="connsiteY3" fmla="*/ 277690 h 3954463"/>
              <a:gd name="connsiteX4" fmla="*/ 1815514 w 1815514"/>
              <a:gd name="connsiteY4" fmla="*/ 3675078 h 3954463"/>
              <a:gd name="connsiteX5" fmla="*/ 1507942 w 1815514"/>
              <a:gd name="connsiteY5" fmla="*/ 3954463 h 3954463"/>
              <a:gd name="connsiteX6" fmla="*/ 281580 w 1815514"/>
              <a:gd name="connsiteY6" fmla="*/ 3948488 h 3954463"/>
              <a:gd name="connsiteX7" fmla="*/ 6671 w 1815514"/>
              <a:gd name="connsiteY7" fmla="*/ 3716023 h 3954463"/>
              <a:gd name="connsiteX8" fmla="*/ 0 w 1815514"/>
              <a:gd name="connsiteY8" fmla="*/ 301596 h 3954463"/>
              <a:gd name="connsiteX0" fmla="*/ 0 w 1815514"/>
              <a:gd name="connsiteY0" fmla="*/ 301596 h 3954463"/>
              <a:gd name="connsiteX1" fmla="*/ 247808 w 1815514"/>
              <a:gd name="connsiteY1" fmla="*/ 0 h 3954463"/>
              <a:gd name="connsiteX2" fmla="*/ 1579659 w 1815514"/>
              <a:gd name="connsiteY2" fmla="*/ 5976 h 3954463"/>
              <a:gd name="connsiteX3" fmla="*/ 1815514 w 1815514"/>
              <a:gd name="connsiteY3" fmla="*/ 277690 h 3954463"/>
              <a:gd name="connsiteX4" fmla="*/ 1815514 w 1815514"/>
              <a:gd name="connsiteY4" fmla="*/ 3675078 h 3954463"/>
              <a:gd name="connsiteX5" fmla="*/ 1534633 w 1815514"/>
              <a:gd name="connsiteY5" fmla="*/ 3954463 h 3954463"/>
              <a:gd name="connsiteX6" fmla="*/ 281580 w 1815514"/>
              <a:gd name="connsiteY6" fmla="*/ 3948488 h 3954463"/>
              <a:gd name="connsiteX7" fmla="*/ 6671 w 1815514"/>
              <a:gd name="connsiteY7" fmla="*/ 3716023 h 3954463"/>
              <a:gd name="connsiteX8" fmla="*/ 0 w 1815514"/>
              <a:gd name="connsiteY8" fmla="*/ 301596 h 3954463"/>
              <a:gd name="connsiteX0" fmla="*/ 0 w 1815514"/>
              <a:gd name="connsiteY0" fmla="*/ 301596 h 3954463"/>
              <a:gd name="connsiteX1" fmla="*/ 247808 w 1815514"/>
              <a:gd name="connsiteY1" fmla="*/ 0 h 3954463"/>
              <a:gd name="connsiteX2" fmla="*/ 1579659 w 1815514"/>
              <a:gd name="connsiteY2" fmla="*/ 5976 h 3954463"/>
              <a:gd name="connsiteX3" fmla="*/ 1815514 w 1815514"/>
              <a:gd name="connsiteY3" fmla="*/ 277690 h 3954463"/>
              <a:gd name="connsiteX4" fmla="*/ 1815514 w 1815514"/>
              <a:gd name="connsiteY4" fmla="*/ 3702374 h 3954463"/>
              <a:gd name="connsiteX5" fmla="*/ 1534633 w 1815514"/>
              <a:gd name="connsiteY5" fmla="*/ 3954463 h 3954463"/>
              <a:gd name="connsiteX6" fmla="*/ 281580 w 1815514"/>
              <a:gd name="connsiteY6" fmla="*/ 3948488 h 3954463"/>
              <a:gd name="connsiteX7" fmla="*/ 6671 w 1815514"/>
              <a:gd name="connsiteY7" fmla="*/ 3716023 h 3954463"/>
              <a:gd name="connsiteX8" fmla="*/ 0 w 1815514"/>
              <a:gd name="connsiteY8" fmla="*/ 301596 h 395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5514" h="3954463">
                <a:moveTo>
                  <a:pt x="0" y="301596"/>
                </a:moveTo>
                <a:cubicBezTo>
                  <a:pt x="0" y="135029"/>
                  <a:pt x="81241" y="0"/>
                  <a:pt x="247808" y="0"/>
                </a:cubicBezTo>
                <a:lnTo>
                  <a:pt x="1579659" y="5976"/>
                </a:lnTo>
                <a:cubicBezTo>
                  <a:pt x="1746226" y="5976"/>
                  <a:pt x="1815514" y="111123"/>
                  <a:pt x="1815514" y="277690"/>
                </a:cubicBezTo>
                <a:lnTo>
                  <a:pt x="1815514" y="3702374"/>
                </a:lnTo>
                <a:cubicBezTo>
                  <a:pt x="1815514" y="3868941"/>
                  <a:pt x="1701200" y="3954463"/>
                  <a:pt x="1534633" y="3954463"/>
                </a:cubicBezTo>
                <a:lnTo>
                  <a:pt x="281580" y="3948488"/>
                </a:lnTo>
                <a:cubicBezTo>
                  <a:pt x="115013" y="3948488"/>
                  <a:pt x="6671" y="3882590"/>
                  <a:pt x="6671" y="3716023"/>
                </a:cubicBezTo>
                <a:cubicBezTo>
                  <a:pt x="4447" y="2577881"/>
                  <a:pt x="2224" y="1439738"/>
                  <a:pt x="0" y="301596"/>
                </a:cubicBezTo>
                <a:close/>
              </a:path>
            </a:pathLst>
          </a:custGeom>
        </p:spPr>
        <p:txBody>
          <a:bodyPr lIns="324000" tIns="1008000" rIns="36000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548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д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grpSp>
        <p:nvGrpSpPr>
          <p:cNvPr id="3" name="Google Shape;597;p59"/>
          <p:cNvGrpSpPr/>
          <p:nvPr userDrawn="1"/>
        </p:nvGrpSpPr>
        <p:grpSpPr>
          <a:xfrm>
            <a:off x="2195736" y="2283718"/>
            <a:ext cx="5292443" cy="1295267"/>
            <a:chOff x="3512551" y="2358282"/>
            <a:chExt cx="1597032" cy="378649"/>
          </a:xfrm>
        </p:grpSpPr>
        <p:grpSp>
          <p:nvGrpSpPr>
            <p:cNvPr id="4" name="Google Shape;598;p59"/>
            <p:cNvGrpSpPr/>
            <p:nvPr/>
          </p:nvGrpSpPr>
          <p:grpSpPr>
            <a:xfrm>
              <a:off x="3738198" y="2553002"/>
              <a:ext cx="1145834" cy="117"/>
              <a:chOff x="3738198" y="2553002"/>
              <a:chExt cx="1145834" cy="117"/>
            </a:xfrm>
          </p:grpSpPr>
          <p:cxnSp>
            <p:nvCxnSpPr>
              <p:cNvPr id="21" name="Google Shape;599;p5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600;p5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601;p59"/>
              <p:cNvCxnSpPr>
                <a:stCxn id="10" idx="6"/>
                <a:endCxn id="19" idx="2"/>
              </p:cNvCxnSpPr>
              <p:nvPr/>
            </p:nvCxnSpPr>
            <p:spPr>
              <a:xfrm>
                <a:off x="3738198" y="2553118"/>
                <a:ext cx="231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" name="Google Shape;604;p59"/>
            <p:cNvGrpSpPr/>
            <p:nvPr/>
          </p:nvGrpSpPr>
          <p:grpSpPr>
            <a:xfrm>
              <a:off x="3969644" y="2440153"/>
              <a:ext cx="225900" cy="296779"/>
              <a:chOff x="3969644" y="2440153"/>
              <a:chExt cx="225900" cy="296779"/>
            </a:xfrm>
          </p:grpSpPr>
          <p:sp>
            <p:nvSpPr>
              <p:cNvPr id="19" name="Google Shape;603;p59"/>
              <p:cNvSpPr/>
              <p:nvPr/>
            </p:nvSpPr>
            <p:spPr>
              <a:xfrm>
                <a:off x="3969644" y="2440153"/>
                <a:ext cx="225900" cy="225900"/>
              </a:xfrm>
              <a:prstGeom prst="ellipse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" name="Google Shape;605;p59"/>
              <p:cNvCxnSpPr/>
              <p:nvPr/>
            </p:nvCxnSpPr>
            <p:spPr>
              <a:xfrm>
                <a:off x="4082390" y="2637031"/>
                <a:ext cx="0" cy="999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" name="Google Shape;606;p59"/>
              <p:cNvSpPr/>
              <p:nvPr/>
            </p:nvSpPr>
            <p:spPr>
              <a:xfrm>
                <a:off x="3998471" y="2468982"/>
                <a:ext cx="168300" cy="168300"/>
              </a:xfrm>
              <a:prstGeom prst="ellipse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rgbClr val="E4EAE9"/>
                    </a:solidFill>
                    <a:latin typeface="+mn-lt"/>
                    <a:ea typeface="Lexend Deca"/>
                    <a:cs typeface="Lexend Deca"/>
                    <a:sym typeface="Lexend Deca"/>
                  </a:rPr>
                  <a:t>2</a:t>
                </a:r>
                <a:endParaRPr dirty="0">
                  <a:solidFill>
                    <a:srgbClr val="E4EAE9"/>
                  </a:solidFill>
                  <a:latin typeface="+mn-lt"/>
                </a:endParaRPr>
              </a:p>
            </p:txBody>
          </p:sp>
        </p:grpSp>
        <p:grpSp>
          <p:nvGrpSpPr>
            <p:cNvPr id="6" name="Google Shape;607;p59"/>
            <p:cNvGrpSpPr/>
            <p:nvPr/>
          </p:nvGrpSpPr>
          <p:grpSpPr>
            <a:xfrm>
              <a:off x="4426818" y="2358282"/>
              <a:ext cx="225600" cy="307471"/>
              <a:chOff x="4426818" y="2358282"/>
              <a:chExt cx="225600" cy="307471"/>
            </a:xfrm>
          </p:grpSpPr>
          <p:sp>
            <p:nvSpPr>
              <p:cNvPr id="16" name="Google Shape;610;p59"/>
              <p:cNvSpPr/>
              <p:nvPr/>
            </p:nvSpPr>
            <p:spPr>
              <a:xfrm>
                <a:off x="4426818" y="2440153"/>
                <a:ext cx="225600" cy="225600"/>
              </a:xfrm>
              <a:prstGeom prst="ellipse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" name="Google Shape;608;p59"/>
              <p:cNvCxnSpPr>
                <a:stCxn id="17" idx="0"/>
              </p:cNvCxnSpPr>
              <p:nvPr/>
            </p:nvCxnSpPr>
            <p:spPr>
              <a:xfrm rot="10800000">
                <a:off x="4539644" y="2358282"/>
                <a:ext cx="0" cy="11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" name="Google Shape;609;p59"/>
              <p:cNvSpPr/>
              <p:nvPr/>
            </p:nvSpPr>
            <p:spPr>
              <a:xfrm>
                <a:off x="4455644" y="2468982"/>
                <a:ext cx="168000" cy="168000"/>
              </a:xfrm>
              <a:prstGeom prst="ellipse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rgbClr val="E4EAE9"/>
                    </a:solidFill>
                    <a:latin typeface="+mn-lt"/>
                    <a:ea typeface="Lexend Deca"/>
                    <a:cs typeface="Lexend Deca"/>
                    <a:sym typeface="Lexend Deca"/>
                  </a:rPr>
                  <a:t>3</a:t>
                </a:r>
                <a:endParaRPr dirty="0">
                  <a:solidFill>
                    <a:srgbClr val="E4EAE9"/>
                  </a:solidFill>
                  <a:latin typeface="+mn-lt"/>
                </a:endParaRPr>
              </a:p>
            </p:txBody>
          </p:sp>
        </p:grpSp>
        <p:grpSp>
          <p:nvGrpSpPr>
            <p:cNvPr id="7" name="Google Shape;611;p59"/>
            <p:cNvGrpSpPr/>
            <p:nvPr/>
          </p:nvGrpSpPr>
          <p:grpSpPr>
            <a:xfrm>
              <a:off x="4883984" y="2440153"/>
              <a:ext cx="225600" cy="296479"/>
              <a:chOff x="4883984" y="2440153"/>
              <a:chExt cx="225600" cy="296479"/>
            </a:xfrm>
          </p:grpSpPr>
          <p:sp>
            <p:nvSpPr>
              <p:cNvPr id="13" name="Google Shape;613;p59"/>
              <p:cNvSpPr/>
              <p:nvPr/>
            </p:nvSpPr>
            <p:spPr>
              <a:xfrm>
                <a:off x="4883984" y="2440153"/>
                <a:ext cx="225600" cy="225600"/>
              </a:xfrm>
              <a:prstGeom prst="ellipse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" name="Google Shape;612;p59"/>
              <p:cNvCxnSpPr/>
              <p:nvPr/>
            </p:nvCxnSpPr>
            <p:spPr>
              <a:xfrm>
                <a:off x="4996858" y="2637031"/>
                <a:ext cx="0" cy="99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" name="Google Shape;614;p59"/>
              <p:cNvSpPr/>
              <p:nvPr/>
            </p:nvSpPr>
            <p:spPr>
              <a:xfrm>
                <a:off x="4912810" y="2468982"/>
                <a:ext cx="168000" cy="168000"/>
              </a:xfrm>
              <a:prstGeom prst="ellipse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rgbClr val="E4EAE9"/>
                    </a:solidFill>
                    <a:latin typeface="+mn-lt"/>
                    <a:ea typeface="Lexend Deca"/>
                    <a:cs typeface="Lexend Deca"/>
                    <a:sym typeface="Lexend Deca"/>
                  </a:rPr>
                  <a:t>4</a:t>
                </a:r>
                <a:endParaRPr dirty="0">
                  <a:solidFill>
                    <a:srgbClr val="E4EAE9"/>
                  </a:solidFill>
                  <a:latin typeface="+mn-lt"/>
                </a:endParaRPr>
              </a:p>
            </p:txBody>
          </p:sp>
        </p:grpSp>
        <p:grpSp>
          <p:nvGrpSpPr>
            <p:cNvPr id="8" name="Google Shape;615;p59"/>
            <p:cNvGrpSpPr/>
            <p:nvPr/>
          </p:nvGrpSpPr>
          <p:grpSpPr>
            <a:xfrm>
              <a:off x="3512551" y="2358356"/>
              <a:ext cx="225647" cy="307629"/>
              <a:chOff x="2182679" y="2005014"/>
              <a:chExt cx="792300" cy="1080158"/>
            </a:xfrm>
          </p:grpSpPr>
          <p:sp>
            <p:nvSpPr>
              <p:cNvPr id="10" name="Google Shape;602;p59"/>
              <p:cNvSpPr/>
              <p:nvPr/>
            </p:nvSpPr>
            <p:spPr>
              <a:xfrm>
                <a:off x="2182679" y="2292572"/>
                <a:ext cx="792300" cy="792600"/>
              </a:xfrm>
              <a:prstGeom prst="ellipse">
                <a:avLst/>
              </a:prstGeom>
              <a:noFill/>
              <a:ln w="28575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" name="Google Shape;616;p59"/>
              <p:cNvCxnSpPr>
                <a:stCxn id="11" idx="0"/>
              </p:cNvCxnSpPr>
              <p:nvPr/>
            </p:nvCxnSpPr>
            <p:spPr>
              <a:xfrm rot="10800000">
                <a:off x="2578961" y="2005014"/>
                <a:ext cx="0" cy="388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" name="Google Shape;617;p59"/>
              <p:cNvSpPr/>
              <p:nvPr/>
            </p:nvSpPr>
            <p:spPr>
              <a:xfrm>
                <a:off x="2283911" y="2393814"/>
                <a:ext cx="590100" cy="590100"/>
              </a:xfrm>
              <a:prstGeom prst="ellipse">
                <a:avLst/>
              </a:prstGeom>
              <a:noFill/>
              <a:ln w="28575" cap="flat" cmpd="sng">
                <a:solidFill>
                  <a:srgbClr val="FD0C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rgbClr val="E4EAE9"/>
                    </a:solidFill>
                    <a:latin typeface="+mn-lt"/>
                    <a:ea typeface="Lexend Deca"/>
                    <a:cs typeface="Lexend Deca"/>
                    <a:sym typeface="Lexend Deca"/>
                  </a:rPr>
                  <a:t>1</a:t>
                </a:r>
                <a:endParaRPr sz="2000" dirty="0">
                  <a:solidFill>
                    <a:srgbClr val="E4EAE9"/>
                  </a:solidFill>
                  <a:latin typeface="+mn-lt"/>
                  <a:ea typeface="Lexend Deca"/>
                  <a:cs typeface="Lexend Deca"/>
                  <a:sym typeface="Lexend Deca"/>
                </a:endParaRPr>
              </a:p>
            </p:txBody>
          </p:sp>
        </p:grpSp>
      </p:grpSp>
      <p:sp>
        <p:nvSpPr>
          <p:cNvPr id="30" name="Текст 25"/>
          <p:cNvSpPr>
            <a:spLocks noGrp="1"/>
          </p:cNvSpPr>
          <p:nvPr>
            <p:ph type="body" sz="quarter" idx="14" hasCustomPrompt="1"/>
          </p:nvPr>
        </p:nvSpPr>
        <p:spPr>
          <a:xfrm>
            <a:off x="6278722" y="3577959"/>
            <a:ext cx="1671297" cy="528681"/>
          </a:xfrm>
        </p:spPr>
        <p:txBody>
          <a:bodyPr/>
          <a:lstStyle>
            <a:lvl1pPr algn="ct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1" name="Текст 25"/>
          <p:cNvSpPr>
            <a:spLocks noGrp="1"/>
          </p:cNvSpPr>
          <p:nvPr>
            <p:ph type="body" sz="quarter" idx="15" hasCustomPrompt="1"/>
          </p:nvPr>
        </p:nvSpPr>
        <p:spPr>
          <a:xfrm>
            <a:off x="4763709" y="1746996"/>
            <a:ext cx="1671297" cy="528681"/>
          </a:xfrm>
        </p:spPr>
        <p:txBody>
          <a:bodyPr/>
          <a:lstStyle>
            <a:lvl1pPr algn="ct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2" name="Текст 25"/>
          <p:cNvSpPr>
            <a:spLocks noGrp="1"/>
          </p:cNvSpPr>
          <p:nvPr>
            <p:ph type="body" sz="quarter" idx="16" hasCustomPrompt="1"/>
          </p:nvPr>
        </p:nvSpPr>
        <p:spPr>
          <a:xfrm>
            <a:off x="3248490" y="3609607"/>
            <a:ext cx="1671297" cy="528681"/>
          </a:xfrm>
        </p:spPr>
        <p:txBody>
          <a:bodyPr/>
          <a:lstStyle>
            <a:lvl1pPr algn="ct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3" name="Текст 25"/>
          <p:cNvSpPr>
            <a:spLocks noGrp="1"/>
          </p:cNvSpPr>
          <p:nvPr>
            <p:ph type="body" sz="quarter" idx="17" hasCustomPrompt="1"/>
          </p:nvPr>
        </p:nvSpPr>
        <p:spPr>
          <a:xfrm>
            <a:off x="1733975" y="1747353"/>
            <a:ext cx="1671297" cy="528681"/>
          </a:xfrm>
        </p:spPr>
        <p:txBody>
          <a:bodyPr/>
          <a:lstStyle>
            <a:lvl1pPr algn="ct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996895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блема и реш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cxnSp>
        <p:nvCxnSpPr>
          <p:cNvPr id="9" name="Google Shape;2796;p94"/>
          <p:cNvCxnSpPr/>
          <p:nvPr userDrawn="1"/>
        </p:nvCxnSpPr>
        <p:spPr>
          <a:xfrm>
            <a:off x="1810475" y="3323188"/>
            <a:ext cx="0" cy="239100"/>
          </a:xfrm>
          <a:prstGeom prst="straightConnector1">
            <a:avLst/>
          </a:prstGeom>
          <a:noFill/>
          <a:ln w="9525" cap="flat" cmpd="sng">
            <a:solidFill>
              <a:srgbClr val="E4EAE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2797;p94"/>
          <p:cNvCxnSpPr/>
          <p:nvPr userDrawn="1"/>
        </p:nvCxnSpPr>
        <p:spPr>
          <a:xfrm>
            <a:off x="4572001" y="3323188"/>
            <a:ext cx="0" cy="239100"/>
          </a:xfrm>
          <a:prstGeom prst="straightConnector1">
            <a:avLst/>
          </a:prstGeom>
          <a:noFill/>
          <a:ln w="9525" cap="flat" cmpd="sng">
            <a:solidFill>
              <a:srgbClr val="E4EAE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798;p94"/>
          <p:cNvCxnSpPr/>
          <p:nvPr userDrawn="1"/>
        </p:nvCxnSpPr>
        <p:spPr>
          <a:xfrm>
            <a:off x="7333501" y="3323188"/>
            <a:ext cx="0" cy="239100"/>
          </a:xfrm>
          <a:prstGeom prst="straightConnector1">
            <a:avLst/>
          </a:prstGeom>
          <a:noFill/>
          <a:ln w="9525" cap="flat" cmpd="sng">
            <a:solidFill>
              <a:srgbClr val="E4EAE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2799;p94"/>
          <p:cNvCxnSpPr>
            <a:stCxn id="41" idx="6"/>
            <a:endCxn id="29" idx="2"/>
          </p:cNvCxnSpPr>
          <p:nvPr userDrawn="1"/>
        </p:nvCxnSpPr>
        <p:spPr>
          <a:xfrm>
            <a:off x="2496275" y="2153311"/>
            <a:ext cx="1389900" cy="0"/>
          </a:xfrm>
          <a:prstGeom prst="straightConnector1">
            <a:avLst/>
          </a:prstGeom>
          <a:noFill/>
          <a:ln w="9525" cap="flat" cmpd="sng">
            <a:solidFill>
              <a:srgbClr val="E4EAE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802;p94"/>
          <p:cNvCxnSpPr>
            <a:stCxn id="29" idx="6"/>
            <a:endCxn id="15" idx="2"/>
          </p:cNvCxnSpPr>
          <p:nvPr userDrawn="1"/>
        </p:nvCxnSpPr>
        <p:spPr>
          <a:xfrm>
            <a:off x="5257788" y="2153311"/>
            <a:ext cx="1389900" cy="0"/>
          </a:xfrm>
          <a:prstGeom prst="straightConnector1">
            <a:avLst/>
          </a:prstGeom>
          <a:noFill/>
          <a:ln w="9525" cap="flat" cmpd="sng">
            <a:solidFill>
              <a:srgbClr val="E4EAE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" name="Google Shape;2804;p94"/>
          <p:cNvGrpSpPr/>
          <p:nvPr userDrawn="1"/>
        </p:nvGrpSpPr>
        <p:grpSpPr>
          <a:xfrm>
            <a:off x="6647700" y="1467511"/>
            <a:ext cx="1371600" cy="1371600"/>
            <a:chOff x="6647700" y="1467511"/>
            <a:chExt cx="1371600" cy="1371600"/>
          </a:xfrm>
        </p:grpSpPr>
        <p:sp>
          <p:nvSpPr>
            <p:cNvPr id="15" name="Google Shape;2803;p94"/>
            <p:cNvSpPr/>
            <p:nvPr/>
          </p:nvSpPr>
          <p:spPr>
            <a:xfrm>
              <a:off x="6647700" y="1467511"/>
              <a:ext cx="1371600" cy="1371600"/>
            </a:xfrm>
            <a:prstGeom prst="ellipse">
              <a:avLst/>
            </a:prstGeom>
            <a:noFill/>
            <a:ln w="9525" cap="flat" cmpd="sng">
              <a:solidFill>
                <a:srgbClr val="E4E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2805;p94"/>
            <p:cNvGrpSpPr/>
            <p:nvPr/>
          </p:nvGrpSpPr>
          <p:grpSpPr>
            <a:xfrm>
              <a:off x="7056554" y="1892699"/>
              <a:ext cx="553953" cy="521208"/>
              <a:chOff x="4754041" y="2231625"/>
              <a:chExt cx="340538" cy="322810"/>
            </a:xfrm>
          </p:grpSpPr>
          <p:sp>
            <p:nvSpPr>
              <p:cNvPr id="17" name="Google Shape;2806;p94"/>
              <p:cNvSpPr/>
              <p:nvPr/>
            </p:nvSpPr>
            <p:spPr>
              <a:xfrm>
                <a:off x="4754041" y="2231625"/>
                <a:ext cx="340538" cy="322810"/>
              </a:xfrm>
              <a:custGeom>
                <a:avLst/>
                <a:gdLst/>
                <a:ahLst/>
                <a:cxnLst/>
                <a:rect l="l" t="t" r="r" b="b"/>
                <a:pathLst>
                  <a:path w="10123" h="9384" extrusionOk="0">
                    <a:moveTo>
                      <a:pt x="5073" y="8550"/>
                    </a:moveTo>
                    <a:cubicBezTo>
                      <a:pt x="5216" y="8550"/>
                      <a:pt x="5335" y="8669"/>
                      <a:pt x="5335" y="8812"/>
                    </a:cubicBezTo>
                    <a:cubicBezTo>
                      <a:pt x="5335" y="8954"/>
                      <a:pt x="5216" y="9097"/>
                      <a:pt x="5073" y="9097"/>
                    </a:cubicBezTo>
                    <a:cubicBezTo>
                      <a:pt x="4907" y="9097"/>
                      <a:pt x="4788" y="8954"/>
                      <a:pt x="4788" y="8812"/>
                    </a:cubicBezTo>
                    <a:cubicBezTo>
                      <a:pt x="4788" y="8669"/>
                      <a:pt x="4907" y="8550"/>
                      <a:pt x="5073" y="8550"/>
                    </a:cubicBezTo>
                    <a:close/>
                    <a:moveTo>
                      <a:pt x="358" y="0"/>
                    </a:moveTo>
                    <a:cubicBezTo>
                      <a:pt x="168" y="0"/>
                      <a:pt x="1" y="167"/>
                      <a:pt x="1" y="357"/>
                    </a:cubicBezTo>
                    <a:lnTo>
                      <a:pt x="1" y="953"/>
                    </a:lnTo>
                    <a:cubicBezTo>
                      <a:pt x="1" y="1143"/>
                      <a:pt x="144" y="1286"/>
                      <a:pt x="334" y="1286"/>
                    </a:cubicBezTo>
                    <a:lnTo>
                      <a:pt x="334" y="5168"/>
                    </a:lnTo>
                    <a:cubicBezTo>
                      <a:pt x="334" y="5239"/>
                      <a:pt x="406" y="5311"/>
                      <a:pt x="477" y="5311"/>
                    </a:cubicBezTo>
                    <a:cubicBezTo>
                      <a:pt x="572" y="5311"/>
                      <a:pt x="644" y="5263"/>
                      <a:pt x="644" y="5168"/>
                    </a:cubicBezTo>
                    <a:lnTo>
                      <a:pt x="644" y="1286"/>
                    </a:lnTo>
                    <a:lnTo>
                      <a:pt x="7741" y="1286"/>
                    </a:lnTo>
                    <a:cubicBezTo>
                      <a:pt x="7812" y="1286"/>
                      <a:pt x="7884" y="1239"/>
                      <a:pt x="7884" y="1143"/>
                    </a:cubicBezTo>
                    <a:cubicBezTo>
                      <a:pt x="7884" y="1072"/>
                      <a:pt x="7812" y="1000"/>
                      <a:pt x="7741" y="1000"/>
                    </a:cubicBezTo>
                    <a:lnTo>
                      <a:pt x="358" y="1000"/>
                    </a:lnTo>
                    <a:cubicBezTo>
                      <a:pt x="334" y="1000"/>
                      <a:pt x="311" y="977"/>
                      <a:pt x="311" y="953"/>
                    </a:cubicBezTo>
                    <a:lnTo>
                      <a:pt x="311" y="357"/>
                    </a:lnTo>
                    <a:cubicBezTo>
                      <a:pt x="311" y="310"/>
                      <a:pt x="334" y="286"/>
                      <a:pt x="358" y="286"/>
                    </a:cubicBezTo>
                    <a:lnTo>
                      <a:pt x="9789" y="286"/>
                    </a:lnTo>
                    <a:cubicBezTo>
                      <a:pt x="9812" y="286"/>
                      <a:pt x="9836" y="334"/>
                      <a:pt x="9836" y="357"/>
                    </a:cubicBezTo>
                    <a:lnTo>
                      <a:pt x="9836" y="953"/>
                    </a:lnTo>
                    <a:cubicBezTo>
                      <a:pt x="9836" y="977"/>
                      <a:pt x="9812" y="1000"/>
                      <a:pt x="9789" y="1000"/>
                    </a:cubicBezTo>
                    <a:lnTo>
                      <a:pt x="8407" y="1000"/>
                    </a:lnTo>
                    <a:cubicBezTo>
                      <a:pt x="8312" y="1000"/>
                      <a:pt x="8241" y="1072"/>
                      <a:pt x="8241" y="1143"/>
                    </a:cubicBezTo>
                    <a:cubicBezTo>
                      <a:pt x="8241" y="1239"/>
                      <a:pt x="8312" y="1286"/>
                      <a:pt x="8407" y="1286"/>
                    </a:cubicBezTo>
                    <a:lnTo>
                      <a:pt x="9503" y="1286"/>
                    </a:lnTo>
                    <a:lnTo>
                      <a:pt x="9503" y="7335"/>
                    </a:lnTo>
                    <a:cubicBezTo>
                      <a:pt x="9503" y="7359"/>
                      <a:pt x="9479" y="7383"/>
                      <a:pt x="9455" y="7383"/>
                    </a:cubicBezTo>
                    <a:lnTo>
                      <a:pt x="692" y="7383"/>
                    </a:lnTo>
                    <a:cubicBezTo>
                      <a:pt x="668" y="7383"/>
                      <a:pt x="644" y="7359"/>
                      <a:pt x="644" y="7335"/>
                    </a:cubicBezTo>
                    <a:lnTo>
                      <a:pt x="644" y="5835"/>
                    </a:lnTo>
                    <a:cubicBezTo>
                      <a:pt x="644" y="5740"/>
                      <a:pt x="572" y="5692"/>
                      <a:pt x="477" y="5692"/>
                    </a:cubicBezTo>
                    <a:cubicBezTo>
                      <a:pt x="406" y="5692"/>
                      <a:pt x="334" y="5740"/>
                      <a:pt x="334" y="5835"/>
                    </a:cubicBezTo>
                    <a:lnTo>
                      <a:pt x="334" y="7335"/>
                    </a:lnTo>
                    <a:cubicBezTo>
                      <a:pt x="334" y="7526"/>
                      <a:pt x="501" y="7668"/>
                      <a:pt x="692" y="7668"/>
                    </a:cubicBezTo>
                    <a:lnTo>
                      <a:pt x="4907" y="7668"/>
                    </a:lnTo>
                    <a:lnTo>
                      <a:pt x="4907" y="8264"/>
                    </a:lnTo>
                    <a:cubicBezTo>
                      <a:pt x="4669" y="8335"/>
                      <a:pt x="4502" y="8550"/>
                      <a:pt x="4502" y="8812"/>
                    </a:cubicBezTo>
                    <a:cubicBezTo>
                      <a:pt x="4502" y="9121"/>
                      <a:pt x="4740" y="9383"/>
                      <a:pt x="5073" y="9383"/>
                    </a:cubicBezTo>
                    <a:cubicBezTo>
                      <a:pt x="5383" y="9383"/>
                      <a:pt x="5621" y="9121"/>
                      <a:pt x="5621" y="8812"/>
                    </a:cubicBezTo>
                    <a:cubicBezTo>
                      <a:pt x="5621" y="8550"/>
                      <a:pt x="5454" y="8335"/>
                      <a:pt x="5216" y="8264"/>
                    </a:cubicBezTo>
                    <a:lnTo>
                      <a:pt x="5216" y="7668"/>
                    </a:lnTo>
                    <a:lnTo>
                      <a:pt x="9431" y="7668"/>
                    </a:lnTo>
                    <a:cubicBezTo>
                      <a:pt x="9622" y="7668"/>
                      <a:pt x="9789" y="7526"/>
                      <a:pt x="9789" y="7335"/>
                    </a:cubicBezTo>
                    <a:lnTo>
                      <a:pt x="9789" y="1286"/>
                    </a:lnTo>
                    <a:cubicBezTo>
                      <a:pt x="9979" y="1286"/>
                      <a:pt x="10122" y="1143"/>
                      <a:pt x="10122" y="953"/>
                    </a:cubicBezTo>
                    <a:lnTo>
                      <a:pt x="10122" y="357"/>
                    </a:lnTo>
                    <a:cubicBezTo>
                      <a:pt x="10122" y="167"/>
                      <a:pt x="9979" y="0"/>
                      <a:pt x="9789" y="0"/>
                    </a:cubicBezTo>
                    <a:close/>
                  </a:path>
                </a:pathLst>
              </a:custGeom>
              <a:solidFill>
                <a:srgbClr val="FD0C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807;p94"/>
              <p:cNvSpPr/>
              <p:nvPr/>
            </p:nvSpPr>
            <p:spPr>
              <a:xfrm>
                <a:off x="5011219" y="2437234"/>
                <a:ext cx="45683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287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44"/>
                    </a:cubicBezTo>
                    <a:cubicBezTo>
                      <a:pt x="0" y="239"/>
                      <a:pt x="72" y="286"/>
                      <a:pt x="167" y="286"/>
                    </a:cubicBezTo>
                    <a:lnTo>
                      <a:pt x="1191" y="286"/>
                    </a:lnTo>
                    <a:cubicBezTo>
                      <a:pt x="1286" y="286"/>
                      <a:pt x="1358" y="239"/>
                      <a:pt x="1358" y="144"/>
                    </a:cubicBezTo>
                    <a:cubicBezTo>
                      <a:pt x="1334" y="72"/>
                      <a:pt x="1286" y="1"/>
                      <a:pt x="1191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808;p94"/>
              <p:cNvSpPr/>
              <p:nvPr/>
            </p:nvSpPr>
            <p:spPr>
              <a:xfrm>
                <a:off x="4976772" y="2455259"/>
                <a:ext cx="80130" cy="10698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311" extrusionOk="0">
                    <a:moveTo>
                      <a:pt x="143" y="1"/>
                    </a:moveTo>
                    <a:cubicBezTo>
                      <a:pt x="72" y="1"/>
                      <a:pt x="0" y="72"/>
                      <a:pt x="0" y="143"/>
                    </a:cubicBezTo>
                    <a:cubicBezTo>
                      <a:pt x="0" y="239"/>
                      <a:pt x="72" y="310"/>
                      <a:pt x="143" y="310"/>
                    </a:cubicBezTo>
                    <a:lnTo>
                      <a:pt x="2215" y="310"/>
                    </a:lnTo>
                    <a:cubicBezTo>
                      <a:pt x="2310" y="310"/>
                      <a:pt x="2382" y="239"/>
                      <a:pt x="2382" y="143"/>
                    </a:cubicBezTo>
                    <a:cubicBezTo>
                      <a:pt x="2382" y="72"/>
                      <a:pt x="2310" y="1"/>
                      <a:pt x="2215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809;p94"/>
              <p:cNvSpPr/>
              <p:nvPr/>
            </p:nvSpPr>
            <p:spPr>
              <a:xfrm>
                <a:off x="4976772" y="2302902"/>
                <a:ext cx="16854" cy="10664"/>
              </a:xfrm>
              <a:custGeom>
                <a:avLst/>
                <a:gdLst/>
                <a:ahLst/>
                <a:cxnLst/>
                <a:rect l="l" t="t" r="r" b="b"/>
                <a:pathLst>
                  <a:path w="501" h="310" extrusionOk="0">
                    <a:moveTo>
                      <a:pt x="143" y="0"/>
                    </a:moveTo>
                    <a:cubicBezTo>
                      <a:pt x="72" y="0"/>
                      <a:pt x="0" y="72"/>
                      <a:pt x="0" y="143"/>
                    </a:cubicBezTo>
                    <a:cubicBezTo>
                      <a:pt x="0" y="238"/>
                      <a:pt x="72" y="310"/>
                      <a:pt x="143" y="310"/>
                    </a:cubicBezTo>
                    <a:lnTo>
                      <a:pt x="334" y="310"/>
                    </a:lnTo>
                    <a:cubicBezTo>
                      <a:pt x="429" y="310"/>
                      <a:pt x="500" y="238"/>
                      <a:pt x="500" y="143"/>
                    </a:cubicBezTo>
                    <a:cubicBezTo>
                      <a:pt x="500" y="72"/>
                      <a:pt x="429" y="0"/>
                      <a:pt x="334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810;p94"/>
              <p:cNvSpPr/>
              <p:nvPr/>
            </p:nvSpPr>
            <p:spPr>
              <a:xfrm>
                <a:off x="5001598" y="2302902"/>
                <a:ext cx="55304" cy="10664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310" extrusionOk="0">
                    <a:moveTo>
                      <a:pt x="143" y="0"/>
                    </a:moveTo>
                    <a:cubicBezTo>
                      <a:pt x="72" y="0"/>
                      <a:pt x="1" y="72"/>
                      <a:pt x="1" y="143"/>
                    </a:cubicBezTo>
                    <a:cubicBezTo>
                      <a:pt x="1" y="238"/>
                      <a:pt x="72" y="310"/>
                      <a:pt x="143" y="310"/>
                    </a:cubicBezTo>
                    <a:lnTo>
                      <a:pt x="1477" y="310"/>
                    </a:lnTo>
                    <a:cubicBezTo>
                      <a:pt x="1572" y="310"/>
                      <a:pt x="1644" y="238"/>
                      <a:pt x="1644" y="143"/>
                    </a:cubicBezTo>
                    <a:cubicBezTo>
                      <a:pt x="1644" y="72"/>
                      <a:pt x="1572" y="0"/>
                      <a:pt x="1477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811;p94"/>
              <p:cNvSpPr/>
              <p:nvPr/>
            </p:nvSpPr>
            <p:spPr>
              <a:xfrm>
                <a:off x="4976772" y="2321719"/>
                <a:ext cx="80130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87" extrusionOk="0">
                    <a:moveTo>
                      <a:pt x="143" y="1"/>
                    </a:moveTo>
                    <a:cubicBezTo>
                      <a:pt x="72" y="1"/>
                      <a:pt x="0" y="48"/>
                      <a:pt x="0" y="144"/>
                    </a:cubicBezTo>
                    <a:cubicBezTo>
                      <a:pt x="0" y="215"/>
                      <a:pt x="72" y="287"/>
                      <a:pt x="143" y="287"/>
                    </a:cubicBezTo>
                    <a:lnTo>
                      <a:pt x="2215" y="287"/>
                    </a:lnTo>
                    <a:cubicBezTo>
                      <a:pt x="2310" y="287"/>
                      <a:pt x="2382" y="215"/>
                      <a:pt x="2382" y="144"/>
                    </a:cubicBezTo>
                    <a:cubicBezTo>
                      <a:pt x="2382" y="48"/>
                      <a:pt x="2310" y="1"/>
                      <a:pt x="2215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812;p94"/>
              <p:cNvSpPr/>
              <p:nvPr/>
            </p:nvSpPr>
            <p:spPr>
              <a:xfrm>
                <a:off x="4976772" y="2352025"/>
                <a:ext cx="80130" cy="65601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1907" extrusionOk="0">
                    <a:moveTo>
                      <a:pt x="143" y="1"/>
                    </a:moveTo>
                    <a:cubicBezTo>
                      <a:pt x="48" y="1"/>
                      <a:pt x="0" y="49"/>
                      <a:pt x="0" y="144"/>
                    </a:cubicBezTo>
                    <a:lnTo>
                      <a:pt x="0" y="1763"/>
                    </a:lnTo>
                    <a:cubicBezTo>
                      <a:pt x="0" y="1835"/>
                      <a:pt x="72" y="1906"/>
                      <a:pt x="143" y="1906"/>
                    </a:cubicBezTo>
                    <a:lnTo>
                      <a:pt x="2215" y="1906"/>
                    </a:lnTo>
                    <a:cubicBezTo>
                      <a:pt x="2310" y="1906"/>
                      <a:pt x="2382" y="1835"/>
                      <a:pt x="2382" y="1763"/>
                    </a:cubicBezTo>
                    <a:cubicBezTo>
                      <a:pt x="2382" y="1668"/>
                      <a:pt x="2310" y="1597"/>
                      <a:pt x="2215" y="1597"/>
                    </a:cubicBezTo>
                    <a:lnTo>
                      <a:pt x="1858" y="1597"/>
                    </a:lnTo>
                    <a:lnTo>
                      <a:pt x="1858" y="311"/>
                    </a:lnTo>
                    <a:cubicBezTo>
                      <a:pt x="1858" y="239"/>
                      <a:pt x="1786" y="168"/>
                      <a:pt x="1715" y="168"/>
                    </a:cubicBezTo>
                    <a:cubicBezTo>
                      <a:pt x="1644" y="168"/>
                      <a:pt x="1572" y="239"/>
                      <a:pt x="1572" y="311"/>
                    </a:cubicBezTo>
                    <a:lnTo>
                      <a:pt x="1572" y="1597"/>
                    </a:lnTo>
                    <a:lnTo>
                      <a:pt x="1334" y="1597"/>
                    </a:lnTo>
                    <a:lnTo>
                      <a:pt x="1334" y="1120"/>
                    </a:lnTo>
                    <a:cubicBezTo>
                      <a:pt x="1334" y="1049"/>
                      <a:pt x="1263" y="977"/>
                      <a:pt x="1191" y="977"/>
                    </a:cubicBezTo>
                    <a:cubicBezTo>
                      <a:pt x="1096" y="977"/>
                      <a:pt x="1024" y="1049"/>
                      <a:pt x="1024" y="1120"/>
                    </a:cubicBezTo>
                    <a:lnTo>
                      <a:pt x="1024" y="1597"/>
                    </a:lnTo>
                    <a:lnTo>
                      <a:pt x="786" y="1597"/>
                    </a:lnTo>
                    <a:lnTo>
                      <a:pt x="786" y="763"/>
                    </a:lnTo>
                    <a:cubicBezTo>
                      <a:pt x="786" y="668"/>
                      <a:pt x="739" y="596"/>
                      <a:pt x="643" y="596"/>
                    </a:cubicBezTo>
                    <a:cubicBezTo>
                      <a:pt x="572" y="596"/>
                      <a:pt x="500" y="668"/>
                      <a:pt x="500" y="763"/>
                    </a:cubicBezTo>
                    <a:lnTo>
                      <a:pt x="500" y="1597"/>
                    </a:lnTo>
                    <a:lnTo>
                      <a:pt x="286" y="1597"/>
                    </a:lnTo>
                    <a:lnTo>
                      <a:pt x="286" y="144"/>
                    </a:lnTo>
                    <a:cubicBezTo>
                      <a:pt x="286" y="72"/>
                      <a:pt x="215" y="1"/>
                      <a:pt x="143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813;p94"/>
              <p:cNvSpPr/>
              <p:nvPr/>
            </p:nvSpPr>
            <p:spPr>
              <a:xfrm>
                <a:off x="4789296" y="2294680"/>
                <a:ext cx="168267" cy="172069"/>
              </a:xfrm>
              <a:custGeom>
                <a:avLst/>
                <a:gdLst/>
                <a:ahLst/>
                <a:cxnLst/>
                <a:rect l="l" t="t" r="r" b="b"/>
                <a:pathLst>
                  <a:path w="5002" h="5002" extrusionOk="0">
                    <a:moveTo>
                      <a:pt x="2501" y="1215"/>
                    </a:moveTo>
                    <a:cubicBezTo>
                      <a:pt x="3216" y="1215"/>
                      <a:pt x="3811" y="1787"/>
                      <a:pt x="3811" y="2501"/>
                    </a:cubicBezTo>
                    <a:cubicBezTo>
                      <a:pt x="3811" y="3240"/>
                      <a:pt x="3216" y="3811"/>
                      <a:pt x="2501" y="3811"/>
                    </a:cubicBezTo>
                    <a:cubicBezTo>
                      <a:pt x="1787" y="3811"/>
                      <a:pt x="1215" y="3216"/>
                      <a:pt x="1215" y="2501"/>
                    </a:cubicBezTo>
                    <a:cubicBezTo>
                      <a:pt x="1215" y="1787"/>
                      <a:pt x="1787" y="1215"/>
                      <a:pt x="2501" y="1215"/>
                    </a:cubicBezTo>
                    <a:close/>
                    <a:moveTo>
                      <a:pt x="4692" y="2668"/>
                    </a:moveTo>
                    <a:cubicBezTo>
                      <a:pt x="4668" y="3121"/>
                      <a:pt x="4502" y="3549"/>
                      <a:pt x="4216" y="3883"/>
                    </a:cubicBezTo>
                    <a:lnTo>
                      <a:pt x="3787" y="3454"/>
                    </a:lnTo>
                    <a:cubicBezTo>
                      <a:pt x="3954" y="3216"/>
                      <a:pt x="4073" y="2954"/>
                      <a:pt x="4097" y="2668"/>
                    </a:cubicBezTo>
                    <a:close/>
                    <a:moveTo>
                      <a:pt x="2358" y="311"/>
                    </a:moveTo>
                    <a:lnTo>
                      <a:pt x="2358" y="930"/>
                    </a:lnTo>
                    <a:cubicBezTo>
                      <a:pt x="1549" y="1001"/>
                      <a:pt x="906" y="1692"/>
                      <a:pt x="906" y="2501"/>
                    </a:cubicBezTo>
                    <a:cubicBezTo>
                      <a:pt x="906" y="3383"/>
                      <a:pt x="1620" y="4097"/>
                      <a:pt x="2501" y="4097"/>
                    </a:cubicBezTo>
                    <a:cubicBezTo>
                      <a:pt x="2930" y="4097"/>
                      <a:pt x="3311" y="3954"/>
                      <a:pt x="3597" y="3668"/>
                    </a:cubicBezTo>
                    <a:cubicBezTo>
                      <a:pt x="3740" y="3811"/>
                      <a:pt x="3883" y="3954"/>
                      <a:pt x="4025" y="4097"/>
                    </a:cubicBezTo>
                    <a:cubicBezTo>
                      <a:pt x="3644" y="4478"/>
                      <a:pt x="3097" y="4716"/>
                      <a:pt x="2501" y="4716"/>
                    </a:cubicBezTo>
                    <a:cubicBezTo>
                      <a:pt x="1287" y="4716"/>
                      <a:pt x="310" y="3716"/>
                      <a:pt x="310" y="2501"/>
                    </a:cubicBezTo>
                    <a:cubicBezTo>
                      <a:pt x="310" y="1335"/>
                      <a:pt x="1215" y="382"/>
                      <a:pt x="2358" y="311"/>
                    </a:cubicBezTo>
                    <a:close/>
                    <a:moveTo>
                      <a:pt x="2501" y="1"/>
                    </a:moveTo>
                    <a:cubicBezTo>
                      <a:pt x="1120" y="1"/>
                      <a:pt x="1" y="1144"/>
                      <a:pt x="1" y="2501"/>
                    </a:cubicBezTo>
                    <a:cubicBezTo>
                      <a:pt x="1" y="3883"/>
                      <a:pt x="1120" y="5002"/>
                      <a:pt x="2501" y="5002"/>
                    </a:cubicBezTo>
                    <a:cubicBezTo>
                      <a:pt x="3883" y="5002"/>
                      <a:pt x="5002" y="3883"/>
                      <a:pt x="5002" y="2501"/>
                    </a:cubicBezTo>
                    <a:cubicBezTo>
                      <a:pt x="5002" y="1978"/>
                      <a:pt x="4835" y="1477"/>
                      <a:pt x="4526" y="1049"/>
                    </a:cubicBezTo>
                    <a:cubicBezTo>
                      <a:pt x="4499" y="1009"/>
                      <a:pt x="4459" y="992"/>
                      <a:pt x="4415" y="992"/>
                    </a:cubicBezTo>
                    <a:cubicBezTo>
                      <a:pt x="4380" y="992"/>
                      <a:pt x="4343" y="1004"/>
                      <a:pt x="4311" y="1025"/>
                    </a:cubicBezTo>
                    <a:cubicBezTo>
                      <a:pt x="4264" y="1073"/>
                      <a:pt x="4240" y="1144"/>
                      <a:pt x="4287" y="1215"/>
                    </a:cubicBezTo>
                    <a:cubicBezTo>
                      <a:pt x="4526" y="1549"/>
                      <a:pt x="4668" y="1954"/>
                      <a:pt x="4692" y="2359"/>
                    </a:cubicBezTo>
                    <a:lnTo>
                      <a:pt x="4097" y="2359"/>
                    </a:lnTo>
                    <a:cubicBezTo>
                      <a:pt x="4025" y="1597"/>
                      <a:pt x="3406" y="1001"/>
                      <a:pt x="2644" y="930"/>
                    </a:cubicBezTo>
                    <a:lnTo>
                      <a:pt x="2644" y="311"/>
                    </a:lnTo>
                    <a:cubicBezTo>
                      <a:pt x="3097" y="334"/>
                      <a:pt x="3501" y="501"/>
                      <a:pt x="3859" y="787"/>
                    </a:cubicBezTo>
                    <a:cubicBezTo>
                      <a:pt x="3886" y="805"/>
                      <a:pt x="3917" y="813"/>
                      <a:pt x="3947" y="813"/>
                    </a:cubicBezTo>
                    <a:cubicBezTo>
                      <a:pt x="3996" y="813"/>
                      <a:pt x="4044" y="792"/>
                      <a:pt x="4073" y="763"/>
                    </a:cubicBezTo>
                    <a:cubicBezTo>
                      <a:pt x="4121" y="692"/>
                      <a:pt x="4121" y="596"/>
                      <a:pt x="4049" y="549"/>
                    </a:cubicBezTo>
                    <a:cubicBezTo>
                      <a:pt x="3597" y="191"/>
                      <a:pt x="3073" y="1"/>
                      <a:pt x="2501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814;p94"/>
              <p:cNvSpPr/>
              <p:nvPr/>
            </p:nvSpPr>
            <p:spPr>
              <a:xfrm>
                <a:off x="4794107" y="2453402"/>
                <a:ext cx="24086" cy="17475"/>
              </a:xfrm>
              <a:custGeom>
                <a:avLst/>
                <a:gdLst/>
                <a:ahLst/>
                <a:cxnLst/>
                <a:rect l="l" t="t" r="r" b="b"/>
                <a:pathLst>
                  <a:path w="716" h="508" extrusionOk="0">
                    <a:moveTo>
                      <a:pt x="167" y="1"/>
                    </a:moveTo>
                    <a:cubicBezTo>
                      <a:pt x="132" y="1"/>
                      <a:pt x="96" y="19"/>
                      <a:pt x="72" y="55"/>
                    </a:cubicBezTo>
                    <a:cubicBezTo>
                      <a:pt x="1" y="102"/>
                      <a:pt x="1" y="197"/>
                      <a:pt x="72" y="245"/>
                    </a:cubicBezTo>
                    <a:lnTo>
                      <a:pt x="263" y="459"/>
                    </a:lnTo>
                    <a:cubicBezTo>
                      <a:pt x="286" y="483"/>
                      <a:pt x="334" y="507"/>
                      <a:pt x="358" y="507"/>
                    </a:cubicBezTo>
                    <a:cubicBezTo>
                      <a:pt x="405" y="507"/>
                      <a:pt x="429" y="483"/>
                      <a:pt x="477" y="459"/>
                    </a:cubicBezTo>
                    <a:lnTo>
                      <a:pt x="667" y="245"/>
                    </a:lnTo>
                    <a:cubicBezTo>
                      <a:pt x="715" y="197"/>
                      <a:pt x="715" y="102"/>
                      <a:pt x="667" y="55"/>
                    </a:cubicBezTo>
                    <a:cubicBezTo>
                      <a:pt x="632" y="19"/>
                      <a:pt x="590" y="1"/>
                      <a:pt x="551" y="1"/>
                    </a:cubicBezTo>
                    <a:cubicBezTo>
                      <a:pt x="513" y="1"/>
                      <a:pt x="477" y="19"/>
                      <a:pt x="453" y="55"/>
                    </a:cubicBezTo>
                    <a:lnTo>
                      <a:pt x="358" y="150"/>
                    </a:lnTo>
                    <a:lnTo>
                      <a:pt x="263" y="55"/>
                    </a:lnTo>
                    <a:cubicBezTo>
                      <a:pt x="239" y="19"/>
                      <a:pt x="203" y="1"/>
                      <a:pt x="167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815;p94"/>
              <p:cNvSpPr/>
              <p:nvPr/>
            </p:nvSpPr>
            <p:spPr>
              <a:xfrm>
                <a:off x="4883051" y="2382744"/>
                <a:ext cx="24053" cy="16856"/>
              </a:xfrm>
              <a:custGeom>
                <a:avLst/>
                <a:gdLst/>
                <a:ahLst/>
                <a:cxnLst/>
                <a:rect l="l" t="t" r="r" b="b"/>
                <a:pathLst>
                  <a:path w="715" h="490" extrusionOk="0">
                    <a:moveTo>
                      <a:pt x="164" y="1"/>
                    </a:moveTo>
                    <a:cubicBezTo>
                      <a:pt x="125" y="1"/>
                      <a:pt x="83" y="13"/>
                      <a:pt x="48" y="37"/>
                    </a:cubicBezTo>
                    <a:cubicBezTo>
                      <a:pt x="0" y="84"/>
                      <a:pt x="0" y="180"/>
                      <a:pt x="48" y="251"/>
                    </a:cubicBezTo>
                    <a:lnTo>
                      <a:pt x="238" y="442"/>
                    </a:lnTo>
                    <a:cubicBezTo>
                      <a:pt x="286" y="465"/>
                      <a:pt x="310" y="489"/>
                      <a:pt x="357" y="489"/>
                    </a:cubicBezTo>
                    <a:cubicBezTo>
                      <a:pt x="381" y="489"/>
                      <a:pt x="429" y="465"/>
                      <a:pt x="453" y="442"/>
                    </a:cubicBezTo>
                    <a:lnTo>
                      <a:pt x="667" y="251"/>
                    </a:lnTo>
                    <a:cubicBezTo>
                      <a:pt x="714" y="180"/>
                      <a:pt x="714" y="84"/>
                      <a:pt x="667" y="37"/>
                    </a:cubicBezTo>
                    <a:cubicBezTo>
                      <a:pt x="631" y="13"/>
                      <a:pt x="589" y="1"/>
                      <a:pt x="551" y="1"/>
                    </a:cubicBezTo>
                    <a:cubicBezTo>
                      <a:pt x="512" y="1"/>
                      <a:pt x="476" y="13"/>
                      <a:pt x="453" y="37"/>
                    </a:cubicBezTo>
                    <a:lnTo>
                      <a:pt x="357" y="132"/>
                    </a:lnTo>
                    <a:lnTo>
                      <a:pt x="262" y="37"/>
                    </a:lnTo>
                    <a:cubicBezTo>
                      <a:pt x="238" y="13"/>
                      <a:pt x="202" y="1"/>
                      <a:pt x="164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816;p94"/>
              <p:cNvSpPr/>
              <p:nvPr/>
            </p:nvSpPr>
            <p:spPr>
              <a:xfrm>
                <a:off x="4935899" y="2304106"/>
                <a:ext cx="24086" cy="16856"/>
              </a:xfrm>
              <a:custGeom>
                <a:avLst/>
                <a:gdLst/>
                <a:ahLst/>
                <a:cxnLst/>
                <a:rect l="l" t="t" r="r" b="b"/>
                <a:pathLst>
                  <a:path w="716" h="490" extrusionOk="0">
                    <a:moveTo>
                      <a:pt x="168" y="1"/>
                    </a:moveTo>
                    <a:cubicBezTo>
                      <a:pt x="132" y="1"/>
                      <a:pt x="96" y="13"/>
                      <a:pt x="72" y="37"/>
                    </a:cubicBezTo>
                    <a:cubicBezTo>
                      <a:pt x="1" y="84"/>
                      <a:pt x="1" y="179"/>
                      <a:pt x="72" y="251"/>
                    </a:cubicBezTo>
                    <a:lnTo>
                      <a:pt x="263" y="441"/>
                    </a:lnTo>
                    <a:cubicBezTo>
                      <a:pt x="287" y="465"/>
                      <a:pt x="310" y="489"/>
                      <a:pt x="358" y="489"/>
                    </a:cubicBezTo>
                    <a:cubicBezTo>
                      <a:pt x="406" y="489"/>
                      <a:pt x="429" y="465"/>
                      <a:pt x="453" y="441"/>
                    </a:cubicBezTo>
                    <a:lnTo>
                      <a:pt x="668" y="251"/>
                    </a:lnTo>
                    <a:cubicBezTo>
                      <a:pt x="715" y="179"/>
                      <a:pt x="715" y="84"/>
                      <a:pt x="668" y="37"/>
                    </a:cubicBezTo>
                    <a:cubicBezTo>
                      <a:pt x="632" y="13"/>
                      <a:pt x="590" y="1"/>
                      <a:pt x="552" y="1"/>
                    </a:cubicBezTo>
                    <a:cubicBezTo>
                      <a:pt x="513" y="1"/>
                      <a:pt x="477" y="13"/>
                      <a:pt x="453" y="37"/>
                    </a:cubicBezTo>
                    <a:lnTo>
                      <a:pt x="358" y="132"/>
                    </a:lnTo>
                    <a:lnTo>
                      <a:pt x="263" y="37"/>
                    </a:lnTo>
                    <a:cubicBezTo>
                      <a:pt x="239" y="13"/>
                      <a:pt x="203" y="1"/>
                      <a:pt x="168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" name="Google Shape;2817;p94"/>
          <p:cNvGrpSpPr/>
          <p:nvPr userDrawn="1"/>
        </p:nvGrpSpPr>
        <p:grpSpPr>
          <a:xfrm>
            <a:off x="3886188" y="1467511"/>
            <a:ext cx="1371600" cy="1371600"/>
            <a:chOff x="3886188" y="1467511"/>
            <a:chExt cx="1371600" cy="1371600"/>
          </a:xfrm>
        </p:grpSpPr>
        <p:sp>
          <p:nvSpPr>
            <p:cNvPr id="29" name="Google Shape;2801;p94"/>
            <p:cNvSpPr/>
            <p:nvPr/>
          </p:nvSpPr>
          <p:spPr>
            <a:xfrm>
              <a:off x="3886188" y="1467511"/>
              <a:ext cx="1371600" cy="1371600"/>
            </a:xfrm>
            <a:prstGeom prst="ellipse">
              <a:avLst/>
            </a:prstGeom>
            <a:noFill/>
            <a:ln w="9525" cap="flat" cmpd="sng">
              <a:solidFill>
                <a:srgbClr val="E4E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" name="Google Shape;2818;p94"/>
            <p:cNvGrpSpPr/>
            <p:nvPr/>
          </p:nvGrpSpPr>
          <p:grpSpPr>
            <a:xfrm>
              <a:off x="4295043" y="1878980"/>
              <a:ext cx="553898" cy="548646"/>
              <a:chOff x="4078718" y="2222819"/>
              <a:chExt cx="340504" cy="339803"/>
            </a:xfrm>
          </p:grpSpPr>
          <p:sp>
            <p:nvSpPr>
              <p:cNvPr id="31" name="Google Shape;2819;p94"/>
              <p:cNvSpPr/>
              <p:nvPr/>
            </p:nvSpPr>
            <p:spPr>
              <a:xfrm>
                <a:off x="4267775" y="2311674"/>
                <a:ext cx="17661" cy="13382"/>
              </a:xfrm>
              <a:custGeom>
                <a:avLst/>
                <a:gdLst/>
                <a:ahLst/>
                <a:cxnLst/>
                <a:rect l="l" t="t" r="r" b="b"/>
                <a:pathLst>
                  <a:path w="525" h="389" extrusionOk="0">
                    <a:moveTo>
                      <a:pt x="348" y="1"/>
                    </a:moveTo>
                    <a:cubicBezTo>
                      <a:pt x="335" y="1"/>
                      <a:pt x="323" y="3"/>
                      <a:pt x="310" y="7"/>
                    </a:cubicBezTo>
                    <a:lnTo>
                      <a:pt x="96" y="102"/>
                    </a:lnTo>
                    <a:cubicBezTo>
                      <a:pt x="24" y="126"/>
                      <a:pt x="1" y="221"/>
                      <a:pt x="24" y="293"/>
                    </a:cubicBezTo>
                    <a:cubicBezTo>
                      <a:pt x="48" y="340"/>
                      <a:pt x="96" y="388"/>
                      <a:pt x="143" y="388"/>
                    </a:cubicBezTo>
                    <a:cubicBezTo>
                      <a:pt x="167" y="388"/>
                      <a:pt x="191" y="388"/>
                      <a:pt x="215" y="364"/>
                    </a:cubicBezTo>
                    <a:lnTo>
                      <a:pt x="405" y="293"/>
                    </a:lnTo>
                    <a:cubicBezTo>
                      <a:pt x="477" y="269"/>
                      <a:pt x="524" y="174"/>
                      <a:pt x="501" y="102"/>
                    </a:cubicBezTo>
                    <a:cubicBezTo>
                      <a:pt x="461" y="44"/>
                      <a:pt x="406" y="1"/>
                      <a:pt x="348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820;p94"/>
              <p:cNvSpPr/>
              <p:nvPr/>
            </p:nvSpPr>
            <p:spPr>
              <a:xfrm>
                <a:off x="4257347" y="2292719"/>
                <a:ext cx="16080" cy="15927"/>
              </a:xfrm>
              <a:custGeom>
                <a:avLst/>
                <a:gdLst/>
                <a:ahLst/>
                <a:cxnLst/>
                <a:rect l="l" t="t" r="r" b="b"/>
                <a:pathLst>
                  <a:path w="478" h="463" extrusionOk="0">
                    <a:moveTo>
                      <a:pt x="298" y="1"/>
                    </a:moveTo>
                    <a:cubicBezTo>
                      <a:pt x="258" y="1"/>
                      <a:pt x="218" y="19"/>
                      <a:pt x="191" y="58"/>
                    </a:cubicBezTo>
                    <a:lnTo>
                      <a:pt x="49" y="225"/>
                    </a:lnTo>
                    <a:cubicBezTo>
                      <a:pt x="1" y="296"/>
                      <a:pt x="25" y="391"/>
                      <a:pt x="96" y="439"/>
                    </a:cubicBezTo>
                    <a:cubicBezTo>
                      <a:pt x="120" y="463"/>
                      <a:pt x="144" y="463"/>
                      <a:pt x="168" y="463"/>
                    </a:cubicBezTo>
                    <a:cubicBezTo>
                      <a:pt x="215" y="463"/>
                      <a:pt x="263" y="439"/>
                      <a:pt x="287" y="415"/>
                    </a:cubicBezTo>
                    <a:lnTo>
                      <a:pt x="430" y="225"/>
                    </a:lnTo>
                    <a:cubicBezTo>
                      <a:pt x="477" y="177"/>
                      <a:pt x="453" y="82"/>
                      <a:pt x="382" y="34"/>
                    </a:cubicBezTo>
                    <a:cubicBezTo>
                      <a:pt x="361" y="13"/>
                      <a:pt x="330" y="1"/>
                      <a:pt x="298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821;p94"/>
              <p:cNvSpPr/>
              <p:nvPr/>
            </p:nvSpPr>
            <p:spPr>
              <a:xfrm>
                <a:off x="4271778" y="2333208"/>
                <a:ext cx="17661" cy="1149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334" extrusionOk="0">
                    <a:moveTo>
                      <a:pt x="191" y="0"/>
                    </a:moveTo>
                    <a:cubicBezTo>
                      <a:pt x="96" y="0"/>
                      <a:pt x="24" y="48"/>
                      <a:pt x="24" y="119"/>
                    </a:cubicBezTo>
                    <a:cubicBezTo>
                      <a:pt x="1" y="215"/>
                      <a:pt x="48" y="286"/>
                      <a:pt x="143" y="286"/>
                    </a:cubicBezTo>
                    <a:lnTo>
                      <a:pt x="358" y="334"/>
                    </a:lnTo>
                    <a:lnTo>
                      <a:pt x="382" y="334"/>
                    </a:lnTo>
                    <a:cubicBezTo>
                      <a:pt x="453" y="334"/>
                      <a:pt x="501" y="286"/>
                      <a:pt x="525" y="215"/>
                    </a:cubicBezTo>
                    <a:cubicBezTo>
                      <a:pt x="525" y="119"/>
                      <a:pt x="477" y="48"/>
                      <a:pt x="405" y="48"/>
                    </a:cubicBez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822;p94"/>
              <p:cNvSpPr/>
              <p:nvPr/>
            </p:nvSpPr>
            <p:spPr>
              <a:xfrm>
                <a:off x="4078718" y="2222819"/>
                <a:ext cx="340504" cy="339803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9878" extrusionOk="0">
                    <a:moveTo>
                      <a:pt x="4787" y="423"/>
                    </a:moveTo>
                    <a:lnTo>
                      <a:pt x="6168" y="994"/>
                    </a:lnTo>
                    <a:lnTo>
                      <a:pt x="5240" y="1376"/>
                    </a:lnTo>
                    <a:cubicBezTo>
                      <a:pt x="5233" y="1382"/>
                      <a:pt x="5226" y="1385"/>
                      <a:pt x="5219" y="1385"/>
                    </a:cubicBezTo>
                    <a:cubicBezTo>
                      <a:pt x="5202" y="1385"/>
                      <a:pt x="5185" y="1369"/>
                      <a:pt x="5168" y="1352"/>
                    </a:cubicBezTo>
                    <a:lnTo>
                      <a:pt x="4787" y="423"/>
                    </a:lnTo>
                    <a:close/>
                    <a:moveTo>
                      <a:pt x="8216" y="2066"/>
                    </a:moveTo>
                    <a:cubicBezTo>
                      <a:pt x="8264" y="2066"/>
                      <a:pt x="8312" y="2090"/>
                      <a:pt x="8312" y="2138"/>
                    </a:cubicBezTo>
                    <a:lnTo>
                      <a:pt x="8312" y="2566"/>
                    </a:lnTo>
                    <a:cubicBezTo>
                      <a:pt x="8312" y="2614"/>
                      <a:pt x="8264" y="2661"/>
                      <a:pt x="8216" y="2661"/>
                    </a:cubicBezTo>
                    <a:lnTo>
                      <a:pt x="7407" y="2661"/>
                    </a:lnTo>
                    <a:lnTo>
                      <a:pt x="7168" y="2066"/>
                    </a:lnTo>
                    <a:close/>
                    <a:moveTo>
                      <a:pt x="8788" y="1280"/>
                    </a:moveTo>
                    <a:cubicBezTo>
                      <a:pt x="8931" y="1280"/>
                      <a:pt x="9050" y="1399"/>
                      <a:pt x="9050" y="1542"/>
                    </a:cubicBezTo>
                    <a:lnTo>
                      <a:pt x="9050" y="3924"/>
                    </a:lnTo>
                    <a:lnTo>
                      <a:pt x="7954" y="3924"/>
                    </a:lnTo>
                    <a:lnTo>
                      <a:pt x="7550" y="2947"/>
                    </a:lnTo>
                    <a:lnTo>
                      <a:pt x="8216" y="2947"/>
                    </a:lnTo>
                    <a:cubicBezTo>
                      <a:pt x="8431" y="2947"/>
                      <a:pt x="8597" y="2781"/>
                      <a:pt x="8597" y="2566"/>
                    </a:cubicBezTo>
                    <a:lnTo>
                      <a:pt x="8597" y="2138"/>
                    </a:lnTo>
                    <a:cubicBezTo>
                      <a:pt x="8597" y="1923"/>
                      <a:pt x="8431" y="1757"/>
                      <a:pt x="8216" y="1757"/>
                    </a:cubicBezTo>
                    <a:lnTo>
                      <a:pt x="7049" y="1757"/>
                    </a:lnTo>
                    <a:lnTo>
                      <a:pt x="6835" y="1280"/>
                    </a:lnTo>
                    <a:close/>
                    <a:moveTo>
                      <a:pt x="4430" y="352"/>
                    </a:moveTo>
                    <a:lnTo>
                      <a:pt x="4906" y="1471"/>
                    </a:lnTo>
                    <a:cubicBezTo>
                      <a:pt x="4954" y="1614"/>
                      <a:pt x="5073" y="1685"/>
                      <a:pt x="5216" y="1685"/>
                    </a:cubicBezTo>
                    <a:cubicBezTo>
                      <a:pt x="5263" y="1685"/>
                      <a:pt x="5311" y="1685"/>
                      <a:pt x="5359" y="1661"/>
                    </a:cubicBezTo>
                    <a:lnTo>
                      <a:pt x="6478" y="1185"/>
                    </a:lnTo>
                    <a:lnTo>
                      <a:pt x="7621" y="3947"/>
                    </a:lnTo>
                    <a:lnTo>
                      <a:pt x="6907" y="3947"/>
                    </a:lnTo>
                    <a:cubicBezTo>
                      <a:pt x="6835" y="3947"/>
                      <a:pt x="6764" y="3995"/>
                      <a:pt x="6764" y="4090"/>
                    </a:cubicBezTo>
                    <a:cubicBezTo>
                      <a:pt x="6764" y="4162"/>
                      <a:pt x="6835" y="4233"/>
                      <a:pt x="6907" y="4233"/>
                    </a:cubicBezTo>
                    <a:lnTo>
                      <a:pt x="9574" y="4233"/>
                    </a:lnTo>
                    <a:cubicBezTo>
                      <a:pt x="9717" y="4233"/>
                      <a:pt x="9812" y="4352"/>
                      <a:pt x="9812" y="4471"/>
                    </a:cubicBezTo>
                    <a:lnTo>
                      <a:pt x="9812" y="8972"/>
                    </a:lnTo>
                    <a:cubicBezTo>
                      <a:pt x="9812" y="9330"/>
                      <a:pt x="9550" y="9591"/>
                      <a:pt x="9193" y="9591"/>
                    </a:cubicBezTo>
                    <a:lnTo>
                      <a:pt x="1596" y="9591"/>
                    </a:lnTo>
                    <a:cubicBezTo>
                      <a:pt x="1739" y="9425"/>
                      <a:pt x="1834" y="9210"/>
                      <a:pt x="1834" y="8972"/>
                    </a:cubicBezTo>
                    <a:lnTo>
                      <a:pt x="1834" y="7353"/>
                    </a:lnTo>
                    <a:cubicBezTo>
                      <a:pt x="1834" y="7281"/>
                      <a:pt x="1763" y="7210"/>
                      <a:pt x="1667" y="7210"/>
                    </a:cubicBezTo>
                    <a:cubicBezTo>
                      <a:pt x="1596" y="7210"/>
                      <a:pt x="1524" y="7281"/>
                      <a:pt x="1524" y="7353"/>
                    </a:cubicBezTo>
                    <a:lnTo>
                      <a:pt x="1524" y="8972"/>
                    </a:lnTo>
                    <a:cubicBezTo>
                      <a:pt x="1524" y="9330"/>
                      <a:pt x="1262" y="9591"/>
                      <a:pt x="905" y="9591"/>
                    </a:cubicBezTo>
                    <a:cubicBezTo>
                      <a:pt x="572" y="9591"/>
                      <a:pt x="286" y="9330"/>
                      <a:pt x="286" y="8972"/>
                    </a:cubicBezTo>
                    <a:lnTo>
                      <a:pt x="286" y="2590"/>
                    </a:lnTo>
                    <a:cubicBezTo>
                      <a:pt x="286" y="2447"/>
                      <a:pt x="405" y="2328"/>
                      <a:pt x="548" y="2328"/>
                    </a:cubicBezTo>
                    <a:lnTo>
                      <a:pt x="834" y="2328"/>
                    </a:lnTo>
                    <a:lnTo>
                      <a:pt x="1120" y="3066"/>
                    </a:lnTo>
                    <a:cubicBezTo>
                      <a:pt x="1155" y="3120"/>
                      <a:pt x="1204" y="3147"/>
                      <a:pt x="1257" y="3147"/>
                    </a:cubicBezTo>
                    <a:cubicBezTo>
                      <a:pt x="1274" y="3147"/>
                      <a:pt x="1292" y="3144"/>
                      <a:pt x="1310" y="3138"/>
                    </a:cubicBezTo>
                    <a:cubicBezTo>
                      <a:pt x="1382" y="3114"/>
                      <a:pt x="1429" y="3019"/>
                      <a:pt x="1405" y="2947"/>
                    </a:cubicBezTo>
                    <a:lnTo>
                      <a:pt x="953" y="1876"/>
                    </a:lnTo>
                    <a:cubicBezTo>
                      <a:pt x="929" y="1852"/>
                      <a:pt x="953" y="1804"/>
                      <a:pt x="977" y="1804"/>
                    </a:cubicBezTo>
                    <a:lnTo>
                      <a:pt x="4430" y="352"/>
                    </a:lnTo>
                    <a:close/>
                    <a:moveTo>
                      <a:pt x="4513" y="0"/>
                    </a:moveTo>
                    <a:cubicBezTo>
                      <a:pt x="4495" y="0"/>
                      <a:pt x="4477" y="6"/>
                      <a:pt x="4454" y="18"/>
                    </a:cubicBezTo>
                    <a:lnTo>
                      <a:pt x="858" y="1518"/>
                    </a:lnTo>
                    <a:cubicBezTo>
                      <a:pt x="691" y="1590"/>
                      <a:pt x="596" y="1804"/>
                      <a:pt x="667" y="1971"/>
                    </a:cubicBezTo>
                    <a:lnTo>
                      <a:pt x="691" y="2042"/>
                    </a:lnTo>
                    <a:lnTo>
                      <a:pt x="548" y="2042"/>
                    </a:lnTo>
                    <a:cubicBezTo>
                      <a:pt x="238" y="2042"/>
                      <a:pt x="0" y="2280"/>
                      <a:pt x="0" y="2590"/>
                    </a:cubicBezTo>
                    <a:lnTo>
                      <a:pt x="0" y="8972"/>
                    </a:lnTo>
                    <a:cubicBezTo>
                      <a:pt x="0" y="9472"/>
                      <a:pt x="405" y="9877"/>
                      <a:pt x="905" y="9877"/>
                    </a:cubicBezTo>
                    <a:lnTo>
                      <a:pt x="9193" y="9877"/>
                    </a:lnTo>
                    <a:cubicBezTo>
                      <a:pt x="9717" y="9877"/>
                      <a:pt x="10121" y="9472"/>
                      <a:pt x="10121" y="8972"/>
                    </a:cubicBezTo>
                    <a:lnTo>
                      <a:pt x="10121" y="4471"/>
                    </a:lnTo>
                    <a:cubicBezTo>
                      <a:pt x="10121" y="4162"/>
                      <a:pt x="9860" y="3924"/>
                      <a:pt x="9574" y="3924"/>
                    </a:cubicBezTo>
                    <a:lnTo>
                      <a:pt x="9336" y="3924"/>
                    </a:lnTo>
                    <a:lnTo>
                      <a:pt x="9336" y="1542"/>
                    </a:lnTo>
                    <a:cubicBezTo>
                      <a:pt x="9336" y="1233"/>
                      <a:pt x="9097" y="994"/>
                      <a:pt x="8788" y="994"/>
                    </a:cubicBezTo>
                    <a:lnTo>
                      <a:pt x="6716" y="994"/>
                    </a:lnTo>
                    <a:lnTo>
                      <a:pt x="6692" y="923"/>
                    </a:lnTo>
                    <a:cubicBezTo>
                      <a:pt x="6668" y="899"/>
                      <a:pt x="6645" y="852"/>
                      <a:pt x="6621" y="852"/>
                    </a:cubicBezTo>
                    <a:lnTo>
                      <a:pt x="4573" y="18"/>
                    </a:lnTo>
                    <a:cubicBezTo>
                      <a:pt x="4549" y="6"/>
                      <a:pt x="4531" y="0"/>
                      <a:pt x="4513" y="0"/>
                    </a:cubicBezTo>
                    <a:close/>
                  </a:path>
                </a:pathLst>
              </a:custGeom>
              <a:solidFill>
                <a:srgbClr val="FD0C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823;p94"/>
              <p:cNvSpPr/>
              <p:nvPr/>
            </p:nvSpPr>
            <p:spPr>
              <a:xfrm>
                <a:off x="4123561" y="2296744"/>
                <a:ext cx="170689" cy="161818"/>
              </a:xfrm>
              <a:custGeom>
                <a:avLst/>
                <a:gdLst/>
                <a:ahLst/>
                <a:cxnLst/>
                <a:rect l="l" t="t" r="r" b="b"/>
                <a:pathLst>
                  <a:path w="5074" h="4704" extrusionOk="0">
                    <a:moveTo>
                      <a:pt x="2760" y="301"/>
                    </a:moveTo>
                    <a:cubicBezTo>
                      <a:pt x="2892" y="301"/>
                      <a:pt x="3021" y="325"/>
                      <a:pt x="3144" y="370"/>
                    </a:cubicBezTo>
                    <a:cubicBezTo>
                      <a:pt x="3430" y="489"/>
                      <a:pt x="3645" y="703"/>
                      <a:pt x="3740" y="965"/>
                    </a:cubicBezTo>
                    <a:cubicBezTo>
                      <a:pt x="3859" y="1227"/>
                      <a:pt x="3859" y="1513"/>
                      <a:pt x="3764" y="1775"/>
                    </a:cubicBezTo>
                    <a:lnTo>
                      <a:pt x="3287" y="1775"/>
                    </a:lnTo>
                    <a:cubicBezTo>
                      <a:pt x="3335" y="1679"/>
                      <a:pt x="3359" y="1560"/>
                      <a:pt x="3311" y="1441"/>
                    </a:cubicBezTo>
                    <a:cubicBezTo>
                      <a:pt x="3264" y="1346"/>
                      <a:pt x="3168" y="1275"/>
                      <a:pt x="3073" y="1227"/>
                    </a:cubicBezTo>
                    <a:cubicBezTo>
                      <a:pt x="3025" y="1203"/>
                      <a:pt x="2972" y="1191"/>
                      <a:pt x="2918" y="1191"/>
                    </a:cubicBezTo>
                    <a:cubicBezTo>
                      <a:pt x="2865" y="1191"/>
                      <a:pt x="2811" y="1203"/>
                      <a:pt x="2763" y="1227"/>
                    </a:cubicBezTo>
                    <a:lnTo>
                      <a:pt x="2621" y="1298"/>
                    </a:lnTo>
                    <a:cubicBezTo>
                      <a:pt x="2607" y="1303"/>
                      <a:pt x="2594" y="1305"/>
                      <a:pt x="2581" y="1305"/>
                    </a:cubicBezTo>
                    <a:cubicBezTo>
                      <a:pt x="2524" y="1305"/>
                      <a:pt x="2473" y="1266"/>
                      <a:pt x="2454" y="1227"/>
                    </a:cubicBezTo>
                    <a:cubicBezTo>
                      <a:pt x="2430" y="1155"/>
                      <a:pt x="2478" y="1108"/>
                      <a:pt x="2525" y="1084"/>
                    </a:cubicBezTo>
                    <a:lnTo>
                      <a:pt x="2668" y="1013"/>
                    </a:lnTo>
                    <a:cubicBezTo>
                      <a:pt x="2692" y="1001"/>
                      <a:pt x="2710" y="995"/>
                      <a:pt x="2728" y="995"/>
                    </a:cubicBezTo>
                    <a:cubicBezTo>
                      <a:pt x="2746" y="995"/>
                      <a:pt x="2763" y="1001"/>
                      <a:pt x="2787" y="1013"/>
                    </a:cubicBezTo>
                    <a:cubicBezTo>
                      <a:pt x="2815" y="1031"/>
                      <a:pt x="2842" y="1039"/>
                      <a:pt x="2868" y="1039"/>
                    </a:cubicBezTo>
                    <a:cubicBezTo>
                      <a:pt x="2910" y="1039"/>
                      <a:pt x="2948" y="1018"/>
                      <a:pt x="2978" y="989"/>
                    </a:cubicBezTo>
                    <a:cubicBezTo>
                      <a:pt x="3025" y="917"/>
                      <a:pt x="3002" y="822"/>
                      <a:pt x="2954" y="774"/>
                    </a:cubicBezTo>
                    <a:cubicBezTo>
                      <a:pt x="2892" y="728"/>
                      <a:pt x="2821" y="702"/>
                      <a:pt x="2746" y="702"/>
                    </a:cubicBezTo>
                    <a:cubicBezTo>
                      <a:pt x="2705" y="702"/>
                      <a:pt x="2663" y="710"/>
                      <a:pt x="2621" y="727"/>
                    </a:cubicBezTo>
                    <a:lnTo>
                      <a:pt x="2597" y="679"/>
                    </a:lnTo>
                    <a:cubicBezTo>
                      <a:pt x="2577" y="620"/>
                      <a:pt x="2509" y="578"/>
                      <a:pt x="2446" y="578"/>
                    </a:cubicBezTo>
                    <a:cubicBezTo>
                      <a:pt x="2432" y="578"/>
                      <a:pt x="2419" y="580"/>
                      <a:pt x="2406" y="584"/>
                    </a:cubicBezTo>
                    <a:cubicBezTo>
                      <a:pt x="2335" y="632"/>
                      <a:pt x="2311" y="703"/>
                      <a:pt x="2335" y="774"/>
                    </a:cubicBezTo>
                    <a:lnTo>
                      <a:pt x="2359" y="822"/>
                    </a:lnTo>
                    <a:cubicBezTo>
                      <a:pt x="2192" y="941"/>
                      <a:pt x="2120" y="1155"/>
                      <a:pt x="2192" y="1346"/>
                    </a:cubicBezTo>
                    <a:cubicBezTo>
                      <a:pt x="2264" y="1490"/>
                      <a:pt x="2418" y="1594"/>
                      <a:pt x="2582" y="1594"/>
                    </a:cubicBezTo>
                    <a:cubicBezTo>
                      <a:pt x="2635" y="1594"/>
                      <a:pt x="2688" y="1583"/>
                      <a:pt x="2740" y="1560"/>
                    </a:cubicBezTo>
                    <a:lnTo>
                      <a:pt x="2882" y="1489"/>
                    </a:lnTo>
                    <a:lnTo>
                      <a:pt x="2978" y="1489"/>
                    </a:lnTo>
                    <a:cubicBezTo>
                      <a:pt x="3002" y="1513"/>
                      <a:pt x="3025" y="1537"/>
                      <a:pt x="3025" y="1560"/>
                    </a:cubicBezTo>
                    <a:cubicBezTo>
                      <a:pt x="3049" y="1608"/>
                      <a:pt x="3025" y="1679"/>
                      <a:pt x="2978" y="1703"/>
                    </a:cubicBezTo>
                    <a:lnTo>
                      <a:pt x="2811" y="1775"/>
                    </a:lnTo>
                    <a:lnTo>
                      <a:pt x="2763" y="1775"/>
                    </a:lnTo>
                    <a:cubicBezTo>
                      <a:pt x="2740" y="1775"/>
                      <a:pt x="2716" y="1775"/>
                      <a:pt x="2692" y="1751"/>
                    </a:cubicBezTo>
                    <a:cubicBezTo>
                      <a:pt x="2668" y="1715"/>
                      <a:pt x="2632" y="1697"/>
                      <a:pt x="2594" y="1697"/>
                    </a:cubicBezTo>
                    <a:cubicBezTo>
                      <a:pt x="2555" y="1697"/>
                      <a:pt x="2513" y="1715"/>
                      <a:pt x="2478" y="1751"/>
                    </a:cubicBezTo>
                    <a:cubicBezTo>
                      <a:pt x="2478" y="1751"/>
                      <a:pt x="2478" y="1775"/>
                      <a:pt x="2454" y="1775"/>
                    </a:cubicBezTo>
                    <a:lnTo>
                      <a:pt x="1739" y="1775"/>
                    </a:lnTo>
                    <a:cubicBezTo>
                      <a:pt x="1620" y="1513"/>
                      <a:pt x="1620" y="1227"/>
                      <a:pt x="1739" y="965"/>
                    </a:cubicBezTo>
                    <a:cubicBezTo>
                      <a:pt x="1835" y="703"/>
                      <a:pt x="2049" y="489"/>
                      <a:pt x="2311" y="393"/>
                    </a:cubicBezTo>
                    <a:cubicBezTo>
                      <a:pt x="2462" y="331"/>
                      <a:pt x="2613" y="301"/>
                      <a:pt x="2760" y="301"/>
                    </a:cubicBezTo>
                    <a:close/>
                    <a:moveTo>
                      <a:pt x="2740" y="0"/>
                    </a:moveTo>
                    <a:cubicBezTo>
                      <a:pt x="2561" y="0"/>
                      <a:pt x="2382" y="36"/>
                      <a:pt x="2216" y="108"/>
                    </a:cubicBezTo>
                    <a:cubicBezTo>
                      <a:pt x="1858" y="251"/>
                      <a:pt x="1596" y="512"/>
                      <a:pt x="1454" y="846"/>
                    </a:cubicBezTo>
                    <a:cubicBezTo>
                      <a:pt x="1335" y="1155"/>
                      <a:pt x="1311" y="1489"/>
                      <a:pt x="1406" y="1775"/>
                    </a:cubicBezTo>
                    <a:lnTo>
                      <a:pt x="739" y="1775"/>
                    </a:lnTo>
                    <a:cubicBezTo>
                      <a:pt x="644" y="1775"/>
                      <a:pt x="572" y="1798"/>
                      <a:pt x="501" y="1822"/>
                    </a:cubicBezTo>
                    <a:lnTo>
                      <a:pt x="311" y="1394"/>
                    </a:lnTo>
                    <a:cubicBezTo>
                      <a:pt x="293" y="1342"/>
                      <a:pt x="239" y="1303"/>
                      <a:pt x="183" y="1303"/>
                    </a:cubicBezTo>
                    <a:cubicBezTo>
                      <a:pt x="162" y="1303"/>
                      <a:pt x="140" y="1309"/>
                      <a:pt x="120" y="1322"/>
                    </a:cubicBezTo>
                    <a:cubicBezTo>
                      <a:pt x="49" y="1346"/>
                      <a:pt x="1" y="1441"/>
                      <a:pt x="49" y="1513"/>
                    </a:cubicBezTo>
                    <a:lnTo>
                      <a:pt x="263" y="2037"/>
                    </a:lnTo>
                    <a:cubicBezTo>
                      <a:pt x="215" y="2132"/>
                      <a:pt x="191" y="2227"/>
                      <a:pt x="191" y="2322"/>
                    </a:cubicBezTo>
                    <a:lnTo>
                      <a:pt x="191" y="4537"/>
                    </a:lnTo>
                    <a:cubicBezTo>
                      <a:pt x="191" y="4632"/>
                      <a:pt x="263" y="4704"/>
                      <a:pt x="334" y="4704"/>
                    </a:cubicBezTo>
                    <a:cubicBezTo>
                      <a:pt x="430" y="4704"/>
                      <a:pt x="501" y="4632"/>
                      <a:pt x="501" y="4537"/>
                    </a:cubicBezTo>
                    <a:lnTo>
                      <a:pt x="501" y="2322"/>
                    </a:lnTo>
                    <a:cubicBezTo>
                      <a:pt x="501" y="2179"/>
                      <a:pt x="596" y="2084"/>
                      <a:pt x="739" y="2084"/>
                    </a:cubicBezTo>
                    <a:lnTo>
                      <a:pt x="4907" y="2084"/>
                    </a:lnTo>
                    <a:cubicBezTo>
                      <a:pt x="5002" y="2084"/>
                      <a:pt x="5073" y="2013"/>
                      <a:pt x="5073" y="1918"/>
                    </a:cubicBezTo>
                    <a:cubicBezTo>
                      <a:pt x="5073" y="1846"/>
                      <a:pt x="5002" y="1775"/>
                      <a:pt x="4907" y="1775"/>
                    </a:cubicBezTo>
                    <a:lnTo>
                      <a:pt x="4073" y="1775"/>
                    </a:lnTo>
                    <a:cubicBezTo>
                      <a:pt x="4168" y="1465"/>
                      <a:pt x="4145" y="1155"/>
                      <a:pt x="4026" y="846"/>
                    </a:cubicBezTo>
                    <a:cubicBezTo>
                      <a:pt x="3883" y="512"/>
                      <a:pt x="3597" y="251"/>
                      <a:pt x="3264" y="108"/>
                    </a:cubicBezTo>
                    <a:cubicBezTo>
                      <a:pt x="3097" y="36"/>
                      <a:pt x="2918" y="0"/>
                      <a:pt x="2740" y="0"/>
                    </a:cubicBezTo>
                    <a:close/>
                  </a:path>
                </a:pathLst>
              </a:custGeom>
              <a:solidFill>
                <a:srgbClr val="FD0C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824;p94"/>
              <p:cNvSpPr/>
              <p:nvPr/>
            </p:nvSpPr>
            <p:spPr>
              <a:xfrm>
                <a:off x="4130793" y="2276448"/>
                <a:ext cx="47298" cy="25662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746" extrusionOk="0">
                    <a:moveTo>
                      <a:pt x="1207" y="1"/>
                    </a:moveTo>
                    <a:cubicBezTo>
                      <a:pt x="1193" y="1"/>
                      <a:pt x="1180" y="3"/>
                      <a:pt x="1167" y="7"/>
                    </a:cubicBezTo>
                    <a:lnTo>
                      <a:pt x="119" y="460"/>
                    </a:lnTo>
                    <a:cubicBezTo>
                      <a:pt x="48" y="483"/>
                      <a:pt x="0" y="579"/>
                      <a:pt x="24" y="650"/>
                    </a:cubicBezTo>
                    <a:cubicBezTo>
                      <a:pt x="48" y="721"/>
                      <a:pt x="119" y="745"/>
                      <a:pt x="167" y="745"/>
                    </a:cubicBezTo>
                    <a:lnTo>
                      <a:pt x="215" y="745"/>
                    </a:lnTo>
                    <a:lnTo>
                      <a:pt x="1286" y="293"/>
                    </a:lnTo>
                    <a:cubicBezTo>
                      <a:pt x="1358" y="269"/>
                      <a:pt x="1405" y="174"/>
                      <a:pt x="1358" y="102"/>
                    </a:cubicBezTo>
                    <a:cubicBezTo>
                      <a:pt x="1338" y="44"/>
                      <a:pt x="1270" y="1"/>
                      <a:pt x="1207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825;p94"/>
              <p:cNvSpPr/>
              <p:nvPr/>
            </p:nvSpPr>
            <p:spPr>
              <a:xfrm>
                <a:off x="4137992" y="2301423"/>
                <a:ext cx="25667" cy="16237"/>
              </a:xfrm>
              <a:custGeom>
                <a:avLst/>
                <a:gdLst/>
                <a:ahLst/>
                <a:cxnLst/>
                <a:rect l="l" t="t" r="r" b="b"/>
                <a:pathLst>
                  <a:path w="763" h="472" extrusionOk="0">
                    <a:moveTo>
                      <a:pt x="599" y="0"/>
                    </a:moveTo>
                    <a:cubicBezTo>
                      <a:pt x="576" y="0"/>
                      <a:pt x="551" y="6"/>
                      <a:pt x="525" y="19"/>
                    </a:cubicBezTo>
                    <a:lnTo>
                      <a:pt x="96" y="186"/>
                    </a:lnTo>
                    <a:cubicBezTo>
                      <a:pt x="24" y="234"/>
                      <a:pt x="1" y="305"/>
                      <a:pt x="24" y="376"/>
                    </a:cubicBezTo>
                    <a:cubicBezTo>
                      <a:pt x="48" y="448"/>
                      <a:pt x="96" y="472"/>
                      <a:pt x="167" y="472"/>
                    </a:cubicBezTo>
                    <a:lnTo>
                      <a:pt x="215" y="472"/>
                    </a:lnTo>
                    <a:lnTo>
                      <a:pt x="644" y="281"/>
                    </a:lnTo>
                    <a:cubicBezTo>
                      <a:pt x="715" y="257"/>
                      <a:pt x="763" y="162"/>
                      <a:pt x="739" y="91"/>
                    </a:cubicBezTo>
                    <a:cubicBezTo>
                      <a:pt x="705" y="39"/>
                      <a:pt x="658" y="0"/>
                      <a:pt x="599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826;p94"/>
              <p:cNvSpPr/>
              <p:nvPr/>
            </p:nvSpPr>
            <p:spPr>
              <a:xfrm>
                <a:off x="4161237" y="2507685"/>
                <a:ext cx="35288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287" extrusionOk="0">
                    <a:moveTo>
                      <a:pt x="143" y="1"/>
                    </a:moveTo>
                    <a:cubicBezTo>
                      <a:pt x="72" y="1"/>
                      <a:pt x="0" y="48"/>
                      <a:pt x="0" y="144"/>
                    </a:cubicBezTo>
                    <a:cubicBezTo>
                      <a:pt x="0" y="215"/>
                      <a:pt x="72" y="286"/>
                      <a:pt x="143" y="286"/>
                    </a:cubicBezTo>
                    <a:lnTo>
                      <a:pt x="905" y="286"/>
                    </a:lnTo>
                    <a:cubicBezTo>
                      <a:pt x="977" y="286"/>
                      <a:pt x="1048" y="215"/>
                      <a:pt x="1048" y="144"/>
                    </a:cubicBezTo>
                    <a:cubicBezTo>
                      <a:pt x="1048" y="48"/>
                      <a:pt x="977" y="1"/>
                      <a:pt x="905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827;p94"/>
              <p:cNvSpPr/>
              <p:nvPr/>
            </p:nvSpPr>
            <p:spPr>
              <a:xfrm>
                <a:off x="4161237" y="2525711"/>
                <a:ext cx="81745" cy="10698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311" extrusionOk="0">
                    <a:moveTo>
                      <a:pt x="143" y="1"/>
                    </a:moveTo>
                    <a:cubicBezTo>
                      <a:pt x="72" y="1"/>
                      <a:pt x="0" y="72"/>
                      <a:pt x="0" y="143"/>
                    </a:cubicBezTo>
                    <a:cubicBezTo>
                      <a:pt x="0" y="239"/>
                      <a:pt x="72" y="310"/>
                      <a:pt x="143" y="310"/>
                    </a:cubicBezTo>
                    <a:lnTo>
                      <a:pt x="2286" y="310"/>
                    </a:lnTo>
                    <a:cubicBezTo>
                      <a:pt x="2358" y="310"/>
                      <a:pt x="2429" y="239"/>
                      <a:pt x="2429" y="143"/>
                    </a:cubicBezTo>
                    <a:cubicBezTo>
                      <a:pt x="2429" y="72"/>
                      <a:pt x="2358" y="1"/>
                      <a:pt x="2286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" name="Google Shape;2828;p94"/>
          <p:cNvGrpSpPr/>
          <p:nvPr userDrawn="1"/>
        </p:nvGrpSpPr>
        <p:grpSpPr>
          <a:xfrm>
            <a:off x="1124675" y="1467511"/>
            <a:ext cx="1371600" cy="1371600"/>
            <a:chOff x="1124675" y="1467511"/>
            <a:chExt cx="1371600" cy="1371600"/>
          </a:xfrm>
        </p:grpSpPr>
        <p:sp>
          <p:nvSpPr>
            <p:cNvPr id="41" name="Google Shape;2800;p94"/>
            <p:cNvSpPr/>
            <p:nvPr/>
          </p:nvSpPr>
          <p:spPr>
            <a:xfrm>
              <a:off x="1124675" y="1467511"/>
              <a:ext cx="1371600" cy="1371600"/>
            </a:xfrm>
            <a:prstGeom prst="ellipse">
              <a:avLst/>
            </a:prstGeom>
            <a:noFill/>
            <a:ln w="9525" cap="flat" cmpd="sng">
              <a:solidFill>
                <a:srgbClr val="E4EAE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2829;p94"/>
            <p:cNvGrpSpPr/>
            <p:nvPr/>
          </p:nvGrpSpPr>
          <p:grpSpPr>
            <a:xfrm>
              <a:off x="1511329" y="1895334"/>
              <a:ext cx="553898" cy="515932"/>
              <a:chOff x="3385734" y="2233242"/>
              <a:chExt cx="340504" cy="319542"/>
            </a:xfrm>
          </p:grpSpPr>
          <p:sp>
            <p:nvSpPr>
              <p:cNvPr id="43" name="Google Shape;2830;p94"/>
              <p:cNvSpPr/>
              <p:nvPr/>
            </p:nvSpPr>
            <p:spPr>
              <a:xfrm>
                <a:off x="3385734" y="2233242"/>
                <a:ext cx="340504" cy="319542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9289" extrusionOk="0">
                    <a:moveTo>
                      <a:pt x="9574" y="310"/>
                    </a:moveTo>
                    <a:cubicBezTo>
                      <a:pt x="9717" y="310"/>
                      <a:pt x="9812" y="406"/>
                      <a:pt x="9812" y="549"/>
                    </a:cubicBezTo>
                    <a:lnTo>
                      <a:pt x="9812" y="5669"/>
                    </a:lnTo>
                    <a:lnTo>
                      <a:pt x="8622" y="5669"/>
                    </a:lnTo>
                    <a:cubicBezTo>
                      <a:pt x="8550" y="5669"/>
                      <a:pt x="8479" y="5740"/>
                      <a:pt x="8479" y="5812"/>
                    </a:cubicBezTo>
                    <a:cubicBezTo>
                      <a:pt x="8479" y="5907"/>
                      <a:pt x="8550" y="5978"/>
                      <a:pt x="8622" y="5978"/>
                    </a:cubicBezTo>
                    <a:lnTo>
                      <a:pt x="9812" y="5978"/>
                    </a:lnTo>
                    <a:lnTo>
                      <a:pt x="9812" y="6455"/>
                    </a:lnTo>
                    <a:cubicBezTo>
                      <a:pt x="9812" y="6597"/>
                      <a:pt x="9717" y="6717"/>
                      <a:pt x="9574" y="6717"/>
                    </a:cubicBezTo>
                    <a:lnTo>
                      <a:pt x="549" y="6717"/>
                    </a:lnTo>
                    <a:cubicBezTo>
                      <a:pt x="406" y="6717"/>
                      <a:pt x="287" y="6597"/>
                      <a:pt x="287" y="6455"/>
                    </a:cubicBezTo>
                    <a:lnTo>
                      <a:pt x="287" y="5978"/>
                    </a:lnTo>
                    <a:lnTo>
                      <a:pt x="7979" y="5978"/>
                    </a:lnTo>
                    <a:cubicBezTo>
                      <a:pt x="8050" y="5978"/>
                      <a:pt x="8122" y="5907"/>
                      <a:pt x="8122" y="5812"/>
                    </a:cubicBezTo>
                    <a:cubicBezTo>
                      <a:pt x="8122" y="5740"/>
                      <a:pt x="8050" y="5669"/>
                      <a:pt x="7979" y="5669"/>
                    </a:cubicBezTo>
                    <a:lnTo>
                      <a:pt x="6216" y="5669"/>
                    </a:lnTo>
                    <a:lnTo>
                      <a:pt x="6216" y="310"/>
                    </a:lnTo>
                    <a:close/>
                    <a:moveTo>
                      <a:pt x="5335" y="7002"/>
                    </a:moveTo>
                    <a:lnTo>
                      <a:pt x="5335" y="7193"/>
                    </a:lnTo>
                    <a:cubicBezTo>
                      <a:pt x="5335" y="7360"/>
                      <a:pt x="5216" y="7479"/>
                      <a:pt x="5049" y="7479"/>
                    </a:cubicBezTo>
                    <a:cubicBezTo>
                      <a:pt x="4907" y="7479"/>
                      <a:pt x="4764" y="7360"/>
                      <a:pt x="4764" y="7193"/>
                    </a:cubicBezTo>
                    <a:lnTo>
                      <a:pt x="4764" y="7002"/>
                    </a:lnTo>
                    <a:close/>
                    <a:moveTo>
                      <a:pt x="6073" y="7002"/>
                    </a:moveTo>
                    <a:lnTo>
                      <a:pt x="6169" y="8241"/>
                    </a:lnTo>
                    <a:lnTo>
                      <a:pt x="3954" y="8241"/>
                    </a:lnTo>
                    <a:lnTo>
                      <a:pt x="4049" y="7002"/>
                    </a:lnTo>
                    <a:lnTo>
                      <a:pt x="4478" y="7002"/>
                    </a:lnTo>
                    <a:lnTo>
                      <a:pt x="4478" y="7193"/>
                    </a:lnTo>
                    <a:cubicBezTo>
                      <a:pt x="4478" y="7526"/>
                      <a:pt x="4740" y="7788"/>
                      <a:pt x="5049" y="7788"/>
                    </a:cubicBezTo>
                    <a:cubicBezTo>
                      <a:pt x="5383" y="7788"/>
                      <a:pt x="5645" y="7526"/>
                      <a:pt x="5645" y="7193"/>
                    </a:cubicBezTo>
                    <a:lnTo>
                      <a:pt x="5645" y="7002"/>
                    </a:lnTo>
                    <a:close/>
                    <a:moveTo>
                      <a:pt x="6859" y="8526"/>
                    </a:moveTo>
                    <a:cubicBezTo>
                      <a:pt x="6883" y="8526"/>
                      <a:pt x="6907" y="8550"/>
                      <a:pt x="6907" y="8574"/>
                    </a:cubicBezTo>
                    <a:lnTo>
                      <a:pt x="6907" y="8955"/>
                    </a:lnTo>
                    <a:cubicBezTo>
                      <a:pt x="6907" y="8979"/>
                      <a:pt x="6883" y="9003"/>
                      <a:pt x="6859" y="9003"/>
                    </a:cubicBezTo>
                    <a:lnTo>
                      <a:pt x="3263" y="9003"/>
                    </a:lnTo>
                    <a:cubicBezTo>
                      <a:pt x="3240" y="9003"/>
                      <a:pt x="3216" y="8979"/>
                      <a:pt x="3216" y="8955"/>
                    </a:cubicBezTo>
                    <a:lnTo>
                      <a:pt x="3216" y="8574"/>
                    </a:lnTo>
                    <a:cubicBezTo>
                      <a:pt x="3216" y="8550"/>
                      <a:pt x="3240" y="8526"/>
                      <a:pt x="3263" y="8526"/>
                    </a:cubicBezTo>
                    <a:close/>
                    <a:moveTo>
                      <a:pt x="549" y="1"/>
                    </a:moveTo>
                    <a:cubicBezTo>
                      <a:pt x="239" y="1"/>
                      <a:pt x="1" y="239"/>
                      <a:pt x="1" y="549"/>
                    </a:cubicBezTo>
                    <a:lnTo>
                      <a:pt x="1" y="1477"/>
                    </a:lnTo>
                    <a:cubicBezTo>
                      <a:pt x="1" y="1573"/>
                      <a:pt x="72" y="1644"/>
                      <a:pt x="144" y="1644"/>
                    </a:cubicBezTo>
                    <a:cubicBezTo>
                      <a:pt x="215" y="1644"/>
                      <a:pt x="287" y="1573"/>
                      <a:pt x="287" y="1477"/>
                    </a:cubicBezTo>
                    <a:lnTo>
                      <a:pt x="287" y="549"/>
                    </a:lnTo>
                    <a:cubicBezTo>
                      <a:pt x="287" y="406"/>
                      <a:pt x="406" y="310"/>
                      <a:pt x="549" y="310"/>
                    </a:cubicBezTo>
                    <a:lnTo>
                      <a:pt x="5907" y="310"/>
                    </a:lnTo>
                    <a:lnTo>
                      <a:pt x="5907" y="5669"/>
                    </a:lnTo>
                    <a:lnTo>
                      <a:pt x="287" y="5669"/>
                    </a:lnTo>
                    <a:lnTo>
                      <a:pt x="287" y="2144"/>
                    </a:lnTo>
                    <a:cubicBezTo>
                      <a:pt x="287" y="2049"/>
                      <a:pt x="239" y="2001"/>
                      <a:pt x="144" y="2001"/>
                    </a:cubicBezTo>
                    <a:cubicBezTo>
                      <a:pt x="72" y="2001"/>
                      <a:pt x="1" y="2049"/>
                      <a:pt x="1" y="2144"/>
                    </a:cubicBezTo>
                    <a:lnTo>
                      <a:pt x="1" y="6455"/>
                    </a:lnTo>
                    <a:cubicBezTo>
                      <a:pt x="1" y="6764"/>
                      <a:pt x="239" y="7002"/>
                      <a:pt x="549" y="7002"/>
                    </a:cubicBezTo>
                    <a:lnTo>
                      <a:pt x="3763" y="7002"/>
                    </a:lnTo>
                    <a:lnTo>
                      <a:pt x="3644" y="8241"/>
                    </a:lnTo>
                    <a:lnTo>
                      <a:pt x="3263" y="8241"/>
                    </a:lnTo>
                    <a:cubicBezTo>
                      <a:pt x="3073" y="8241"/>
                      <a:pt x="2930" y="8384"/>
                      <a:pt x="2930" y="8574"/>
                    </a:cubicBezTo>
                    <a:lnTo>
                      <a:pt x="2930" y="8955"/>
                    </a:lnTo>
                    <a:cubicBezTo>
                      <a:pt x="2930" y="9146"/>
                      <a:pt x="3073" y="9288"/>
                      <a:pt x="3263" y="9288"/>
                    </a:cubicBezTo>
                    <a:lnTo>
                      <a:pt x="6859" y="9288"/>
                    </a:lnTo>
                    <a:cubicBezTo>
                      <a:pt x="7050" y="9288"/>
                      <a:pt x="7193" y="9146"/>
                      <a:pt x="7193" y="8955"/>
                    </a:cubicBezTo>
                    <a:lnTo>
                      <a:pt x="7193" y="8574"/>
                    </a:lnTo>
                    <a:cubicBezTo>
                      <a:pt x="7193" y="8384"/>
                      <a:pt x="7050" y="8241"/>
                      <a:pt x="6859" y="8241"/>
                    </a:cubicBezTo>
                    <a:lnTo>
                      <a:pt x="6478" y="8241"/>
                    </a:lnTo>
                    <a:lnTo>
                      <a:pt x="6359" y="7002"/>
                    </a:lnTo>
                    <a:lnTo>
                      <a:pt x="9574" y="7002"/>
                    </a:lnTo>
                    <a:cubicBezTo>
                      <a:pt x="9860" y="7002"/>
                      <a:pt x="10122" y="6764"/>
                      <a:pt x="10122" y="6455"/>
                    </a:cubicBezTo>
                    <a:lnTo>
                      <a:pt x="10122" y="549"/>
                    </a:lnTo>
                    <a:cubicBezTo>
                      <a:pt x="10122" y="239"/>
                      <a:pt x="9884" y="1"/>
                      <a:pt x="9574" y="1"/>
                    </a:cubicBezTo>
                    <a:close/>
                  </a:path>
                </a:pathLst>
              </a:custGeom>
              <a:solidFill>
                <a:srgbClr val="FD0C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831;p94"/>
              <p:cNvSpPr/>
              <p:nvPr/>
            </p:nvSpPr>
            <p:spPr>
              <a:xfrm>
                <a:off x="3420989" y="2296022"/>
                <a:ext cx="143441" cy="113382"/>
              </a:xfrm>
              <a:custGeom>
                <a:avLst/>
                <a:gdLst/>
                <a:ahLst/>
                <a:cxnLst/>
                <a:rect l="l" t="t" r="r" b="b"/>
                <a:pathLst>
                  <a:path w="4264" h="3296" extrusionOk="0">
                    <a:moveTo>
                      <a:pt x="3897" y="0"/>
                    </a:moveTo>
                    <a:cubicBezTo>
                      <a:pt x="3848" y="0"/>
                      <a:pt x="3805" y="22"/>
                      <a:pt x="3787" y="57"/>
                    </a:cubicBezTo>
                    <a:lnTo>
                      <a:pt x="2835" y="1176"/>
                    </a:lnTo>
                    <a:lnTo>
                      <a:pt x="2596" y="986"/>
                    </a:lnTo>
                    <a:cubicBezTo>
                      <a:pt x="2573" y="962"/>
                      <a:pt x="2537" y="950"/>
                      <a:pt x="2501" y="950"/>
                    </a:cubicBezTo>
                    <a:cubicBezTo>
                      <a:pt x="2465" y="950"/>
                      <a:pt x="2430" y="962"/>
                      <a:pt x="2406" y="986"/>
                    </a:cubicBezTo>
                    <a:lnTo>
                      <a:pt x="1811" y="1629"/>
                    </a:lnTo>
                    <a:lnTo>
                      <a:pt x="1096" y="1367"/>
                    </a:lnTo>
                    <a:cubicBezTo>
                      <a:pt x="1084" y="1355"/>
                      <a:pt x="1066" y="1349"/>
                      <a:pt x="1045" y="1349"/>
                    </a:cubicBezTo>
                    <a:cubicBezTo>
                      <a:pt x="1025" y="1349"/>
                      <a:pt x="1001" y="1355"/>
                      <a:pt x="977" y="1367"/>
                    </a:cubicBezTo>
                    <a:lnTo>
                      <a:pt x="286" y="1772"/>
                    </a:lnTo>
                    <a:lnTo>
                      <a:pt x="286" y="462"/>
                    </a:lnTo>
                    <a:cubicBezTo>
                      <a:pt x="286" y="391"/>
                      <a:pt x="239" y="319"/>
                      <a:pt x="144" y="319"/>
                    </a:cubicBezTo>
                    <a:cubicBezTo>
                      <a:pt x="72" y="319"/>
                      <a:pt x="1" y="391"/>
                      <a:pt x="1" y="462"/>
                    </a:cubicBezTo>
                    <a:lnTo>
                      <a:pt x="1" y="3153"/>
                    </a:lnTo>
                    <a:cubicBezTo>
                      <a:pt x="1" y="3225"/>
                      <a:pt x="72" y="3296"/>
                      <a:pt x="144" y="3296"/>
                    </a:cubicBezTo>
                    <a:lnTo>
                      <a:pt x="4121" y="3296"/>
                    </a:lnTo>
                    <a:cubicBezTo>
                      <a:pt x="4192" y="3296"/>
                      <a:pt x="4263" y="3225"/>
                      <a:pt x="4263" y="3153"/>
                    </a:cubicBezTo>
                    <a:cubicBezTo>
                      <a:pt x="4263" y="3082"/>
                      <a:pt x="4216" y="3010"/>
                      <a:pt x="4121" y="3010"/>
                    </a:cubicBezTo>
                    <a:lnTo>
                      <a:pt x="4049" y="3010"/>
                    </a:lnTo>
                    <a:lnTo>
                      <a:pt x="4049" y="2200"/>
                    </a:lnTo>
                    <a:cubicBezTo>
                      <a:pt x="4049" y="2105"/>
                      <a:pt x="3978" y="2034"/>
                      <a:pt x="3906" y="2034"/>
                    </a:cubicBezTo>
                    <a:cubicBezTo>
                      <a:pt x="3811" y="2034"/>
                      <a:pt x="3739" y="2105"/>
                      <a:pt x="3739" y="2200"/>
                    </a:cubicBezTo>
                    <a:lnTo>
                      <a:pt x="3739" y="3010"/>
                    </a:lnTo>
                    <a:lnTo>
                      <a:pt x="3382" y="3010"/>
                    </a:lnTo>
                    <a:lnTo>
                      <a:pt x="3382" y="2891"/>
                    </a:lnTo>
                    <a:cubicBezTo>
                      <a:pt x="3382" y="2820"/>
                      <a:pt x="3311" y="2748"/>
                      <a:pt x="3239" y="2748"/>
                    </a:cubicBezTo>
                    <a:cubicBezTo>
                      <a:pt x="3144" y="2748"/>
                      <a:pt x="3073" y="2796"/>
                      <a:pt x="3073" y="2891"/>
                    </a:cubicBezTo>
                    <a:lnTo>
                      <a:pt x="3073" y="3010"/>
                    </a:lnTo>
                    <a:lnTo>
                      <a:pt x="2573" y="3010"/>
                    </a:lnTo>
                    <a:lnTo>
                      <a:pt x="2573" y="2891"/>
                    </a:lnTo>
                    <a:cubicBezTo>
                      <a:pt x="2573" y="2820"/>
                      <a:pt x="2525" y="2748"/>
                      <a:pt x="2430" y="2748"/>
                    </a:cubicBezTo>
                    <a:cubicBezTo>
                      <a:pt x="2358" y="2748"/>
                      <a:pt x="2287" y="2796"/>
                      <a:pt x="2287" y="2891"/>
                    </a:cubicBezTo>
                    <a:lnTo>
                      <a:pt x="2287" y="3010"/>
                    </a:lnTo>
                    <a:lnTo>
                      <a:pt x="1787" y="3010"/>
                    </a:lnTo>
                    <a:lnTo>
                      <a:pt x="1787" y="2891"/>
                    </a:lnTo>
                    <a:cubicBezTo>
                      <a:pt x="1787" y="2820"/>
                      <a:pt x="1715" y="2748"/>
                      <a:pt x="1644" y="2748"/>
                    </a:cubicBezTo>
                    <a:cubicBezTo>
                      <a:pt x="1549" y="2748"/>
                      <a:pt x="1501" y="2796"/>
                      <a:pt x="1501" y="2891"/>
                    </a:cubicBezTo>
                    <a:lnTo>
                      <a:pt x="1501" y="3010"/>
                    </a:lnTo>
                    <a:lnTo>
                      <a:pt x="1001" y="3010"/>
                    </a:lnTo>
                    <a:lnTo>
                      <a:pt x="1001" y="2891"/>
                    </a:lnTo>
                    <a:cubicBezTo>
                      <a:pt x="1001" y="2820"/>
                      <a:pt x="929" y="2748"/>
                      <a:pt x="834" y="2748"/>
                    </a:cubicBezTo>
                    <a:cubicBezTo>
                      <a:pt x="763" y="2748"/>
                      <a:pt x="691" y="2796"/>
                      <a:pt x="691" y="2891"/>
                    </a:cubicBezTo>
                    <a:lnTo>
                      <a:pt x="691" y="3010"/>
                    </a:lnTo>
                    <a:lnTo>
                      <a:pt x="286" y="3010"/>
                    </a:lnTo>
                    <a:lnTo>
                      <a:pt x="286" y="2105"/>
                    </a:lnTo>
                    <a:lnTo>
                      <a:pt x="1048" y="1653"/>
                    </a:lnTo>
                    <a:lnTo>
                      <a:pt x="1811" y="1962"/>
                    </a:lnTo>
                    <a:cubicBezTo>
                      <a:pt x="1823" y="1969"/>
                      <a:pt x="1838" y="1972"/>
                      <a:pt x="1853" y="1972"/>
                    </a:cubicBezTo>
                    <a:cubicBezTo>
                      <a:pt x="1893" y="1972"/>
                      <a:pt x="1936" y="1950"/>
                      <a:pt x="1953" y="1915"/>
                    </a:cubicBezTo>
                    <a:lnTo>
                      <a:pt x="2525" y="1296"/>
                    </a:lnTo>
                    <a:lnTo>
                      <a:pt x="2763" y="1486"/>
                    </a:lnTo>
                    <a:cubicBezTo>
                      <a:pt x="2795" y="1518"/>
                      <a:pt x="2828" y="1531"/>
                      <a:pt x="2860" y="1531"/>
                    </a:cubicBezTo>
                    <a:cubicBezTo>
                      <a:pt x="2899" y="1531"/>
                      <a:pt x="2938" y="1512"/>
                      <a:pt x="2977" y="1486"/>
                    </a:cubicBezTo>
                    <a:lnTo>
                      <a:pt x="3739" y="557"/>
                    </a:lnTo>
                    <a:lnTo>
                      <a:pt x="3739" y="1534"/>
                    </a:lnTo>
                    <a:cubicBezTo>
                      <a:pt x="3739" y="1629"/>
                      <a:pt x="3811" y="1677"/>
                      <a:pt x="3882" y="1677"/>
                    </a:cubicBezTo>
                    <a:cubicBezTo>
                      <a:pt x="3978" y="1677"/>
                      <a:pt x="4049" y="1629"/>
                      <a:pt x="4049" y="1534"/>
                    </a:cubicBezTo>
                    <a:lnTo>
                      <a:pt x="4049" y="152"/>
                    </a:lnTo>
                    <a:cubicBezTo>
                      <a:pt x="4049" y="81"/>
                      <a:pt x="4001" y="33"/>
                      <a:pt x="3954" y="10"/>
                    </a:cubicBezTo>
                    <a:cubicBezTo>
                      <a:pt x="3935" y="3"/>
                      <a:pt x="3916" y="0"/>
                      <a:pt x="3897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832;p94"/>
              <p:cNvSpPr/>
              <p:nvPr/>
            </p:nvSpPr>
            <p:spPr>
              <a:xfrm>
                <a:off x="3451433" y="2319276"/>
                <a:ext cx="9655" cy="13966"/>
              </a:xfrm>
              <a:custGeom>
                <a:avLst/>
                <a:gdLst/>
                <a:ahLst/>
                <a:cxnLst/>
                <a:rect l="l" t="t" r="r" b="b"/>
                <a:pathLst>
                  <a:path w="287" h="406" extrusionOk="0">
                    <a:moveTo>
                      <a:pt x="143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262"/>
                    </a:lnTo>
                    <a:cubicBezTo>
                      <a:pt x="1" y="358"/>
                      <a:pt x="72" y="405"/>
                      <a:pt x="143" y="405"/>
                    </a:cubicBezTo>
                    <a:cubicBezTo>
                      <a:pt x="239" y="405"/>
                      <a:pt x="286" y="358"/>
                      <a:pt x="286" y="262"/>
                    </a:cubicBezTo>
                    <a:lnTo>
                      <a:pt x="286" y="167"/>
                    </a:lnTo>
                    <a:cubicBezTo>
                      <a:pt x="286" y="72"/>
                      <a:pt x="239" y="0"/>
                      <a:pt x="143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833;p94"/>
              <p:cNvSpPr/>
              <p:nvPr/>
            </p:nvSpPr>
            <p:spPr>
              <a:xfrm>
                <a:off x="3500312" y="2305344"/>
                <a:ext cx="10428" cy="13966"/>
              </a:xfrm>
              <a:custGeom>
                <a:avLst/>
                <a:gdLst/>
                <a:ahLst/>
                <a:cxnLst/>
                <a:rect l="l" t="t" r="r" b="b"/>
                <a:pathLst>
                  <a:path w="310" h="406" extrusionOk="0">
                    <a:moveTo>
                      <a:pt x="143" y="1"/>
                    </a:moveTo>
                    <a:cubicBezTo>
                      <a:pt x="72" y="1"/>
                      <a:pt x="0" y="72"/>
                      <a:pt x="0" y="143"/>
                    </a:cubicBezTo>
                    <a:lnTo>
                      <a:pt x="0" y="262"/>
                    </a:lnTo>
                    <a:cubicBezTo>
                      <a:pt x="0" y="334"/>
                      <a:pt x="72" y="405"/>
                      <a:pt x="143" y="405"/>
                    </a:cubicBezTo>
                    <a:cubicBezTo>
                      <a:pt x="238" y="405"/>
                      <a:pt x="310" y="334"/>
                      <a:pt x="310" y="262"/>
                    </a:cubicBezTo>
                    <a:lnTo>
                      <a:pt x="310" y="143"/>
                    </a:lnTo>
                    <a:cubicBezTo>
                      <a:pt x="310" y="72"/>
                      <a:pt x="238" y="1"/>
                      <a:pt x="143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834;p94"/>
              <p:cNvSpPr/>
              <p:nvPr/>
            </p:nvSpPr>
            <p:spPr>
              <a:xfrm>
                <a:off x="3546769" y="2275038"/>
                <a:ext cx="10462" cy="13966"/>
              </a:xfrm>
              <a:custGeom>
                <a:avLst/>
                <a:gdLst/>
                <a:ahLst/>
                <a:cxnLst/>
                <a:rect l="l" t="t" r="r" b="b"/>
                <a:pathLst>
                  <a:path w="311" h="406" extrusionOk="0">
                    <a:moveTo>
                      <a:pt x="167" y="0"/>
                    </a:moveTo>
                    <a:cubicBezTo>
                      <a:pt x="72" y="0"/>
                      <a:pt x="0" y="48"/>
                      <a:pt x="0" y="143"/>
                    </a:cubicBezTo>
                    <a:lnTo>
                      <a:pt x="0" y="239"/>
                    </a:lnTo>
                    <a:cubicBezTo>
                      <a:pt x="0" y="334"/>
                      <a:pt x="72" y="405"/>
                      <a:pt x="167" y="405"/>
                    </a:cubicBezTo>
                    <a:cubicBezTo>
                      <a:pt x="239" y="405"/>
                      <a:pt x="310" y="334"/>
                      <a:pt x="310" y="239"/>
                    </a:cubicBezTo>
                    <a:lnTo>
                      <a:pt x="310" y="143"/>
                    </a:lnTo>
                    <a:cubicBezTo>
                      <a:pt x="310" y="48"/>
                      <a:pt x="239" y="0"/>
                      <a:pt x="167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835;p94"/>
              <p:cNvSpPr/>
              <p:nvPr/>
            </p:nvSpPr>
            <p:spPr>
              <a:xfrm>
                <a:off x="3420989" y="2260280"/>
                <a:ext cx="27282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87" extrusionOk="0">
                    <a:moveTo>
                      <a:pt x="144" y="1"/>
                    </a:moveTo>
                    <a:cubicBezTo>
                      <a:pt x="72" y="1"/>
                      <a:pt x="1" y="72"/>
                      <a:pt x="1" y="144"/>
                    </a:cubicBezTo>
                    <a:cubicBezTo>
                      <a:pt x="1" y="239"/>
                      <a:pt x="72" y="287"/>
                      <a:pt x="144" y="287"/>
                    </a:cubicBezTo>
                    <a:lnTo>
                      <a:pt x="667" y="287"/>
                    </a:lnTo>
                    <a:cubicBezTo>
                      <a:pt x="739" y="287"/>
                      <a:pt x="810" y="239"/>
                      <a:pt x="810" y="144"/>
                    </a:cubicBezTo>
                    <a:cubicBezTo>
                      <a:pt x="810" y="72"/>
                      <a:pt x="739" y="1"/>
                      <a:pt x="667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836;p94"/>
              <p:cNvSpPr/>
              <p:nvPr/>
            </p:nvSpPr>
            <p:spPr>
              <a:xfrm>
                <a:off x="3420989" y="2279131"/>
                <a:ext cx="47298" cy="10698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311" extrusionOk="0">
                    <a:moveTo>
                      <a:pt x="144" y="0"/>
                    </a:moveTo>
                    <a:cubicBezTo>
                      <a:pt x="72" y="0"/>
                      <a:pt x="1" y="72"/>
                      <a:pt x="1" y="143"/>
                    </a:cubicBezTo>
                    <a:cubicBezTo>
                      <a:pt x="1" y="239"/>
                      <a:pt x="72" y="310"/>
                      <a:pt x="144" y="310"/>
                    </a:cubicBezTo>
                    <a:lnTo>
                      <a:pt x="1239" y="310"/>
                    </a:lnTo>
                    <a:cubicBezTo>
                      <a:pt x="1334" y="310"/>
                      <a:pt x="1406" y="239"/>
                      <a:pt x="1406" y="143"/>
                    </a:cubicBezTo>
                    <a:cubicBezTo>
                      <a:pt x="1406" y="72"/>
                      <a:pt x="1334" y="0"/>
                      <a:pt x="1239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837;p94"/>
              <p:cNvSpPr/>
              <p:nvPr/>
            </p:nvSpPr>
            <p:spPr>
              <a:xfrm>
                <a:off x="3640490" y="2276689"/>
                <a:ext cx="31285" cy="54077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572" extrusionOk="0">
                    <a:moveTo>
                      <a:pt x="453" y="0"/>
                    </a:moveTo>
                    <a:cubicBezTo>
                      <a:pt x="382" y="0"/>
                      <a:pt x="310" y="48"/>
                      <a:pt x="310" y="143"/>
                    </a:cubicBezTo>
                    <a:lnTo>
                      <a:pt x="310" y="167"/>
                    </a:lnTo>
                    <a:cubicBezTo>
                      <a:pt x="144" y="214"/>
                      <a:pt x="1" y="357"/>
                      <a:pt x="1" y="548"/>
                    </a:cubicBezTo>
                    <a:cubicBezTo>
                      <a:pt x="1" y="762"/>
                      <a:pt x="167" y="929"/>
                      <a:pt x="382" y="929"/>
                    </a:cubicBezTo>
                    <a:lnTo>
                      <a:pt x="525" y="929"/>
                    </a:lnTo>
                    <a:cubicBezTo>
                      <a:pt x="572" y="929"/>
                      <a:pt x="620" y="976"/>
                      <a:pt x="620" y="1024"/>
                    </a:cubicBezTo>
                    <a:cubicBezTo>
                      <a:pt x="620" y="1072"/>
                      <a:pt x="572" y="1119"/>
                      <a:pt x="525" y="1119"/>
                    </a:cubicBezTo>
                    <a:lnTo>
                      <a:pt x="382" y="1119"/>
                    </a:lnTo>
                    <a:cubicBezTo>
                      <a:pt x="358" y="1119"/>
                      <a:pt x="310" y="1095"/>
                      <a:pt x="310" y="1048"/>
                    </a:cubicBezTo>
                    <a:cubicBezTo>
                      <a:pt x="293" y="994"/>
                      <a:pt x="234" y="967"/>
                      <a:pt x="176" y="967"/>
                    </a:cubicBezTo>
                    <a:cubicBezTo>
                      <a:pt x="157" y="967"/>
                      <a:pt x="138" y="970"/>
                      <a:pt x="120" y="976"/>
                    </a:cubicBezTo>
                    <a:cubicBezTo>
                      <a:pt x="48" y="1024"/>
                      <a:pt x="1" y="1095"/>
                      <a:pt x="48" y="1167"/>
                    </a:cubicBezTo>
                    <a:cubicBezTo>
                      <a:pt x="96" y="1286"/>
                      <a:pt x="191" y="1381"/>
                      <a:pt x="310" y="1405"/>
                    </a:cubicBezTo>
                    <a:cubicBezTo>
                      <a:pt x="310" y="1500"/>
                      <a:pt x="382" y="1572"/>
                      <a:pt x="453" y="1572"/>
                    </a:cubicBezTo>
                    <a:cubicBezTo>
                      <a:pt x="549" y="1572"/>
                      <a:pt x="620" y="1500"/>
                      <a:pt x="620" y="1405"/>
                    </a:cubicBezTo>
                    <a:cubicBezTo>
                      <a:pt x="787" y="1357"/>
                      <a:pt x="930" y="1215"/>
                      <a:pt x="930" y="1024"/>
                    </a:cubicBezTo>
                    <a:cubicBezTo>
                      <a:pt x="930" y="810"/>
                      <a:pt x="739" y="643"/>
                      <a:pt x="525" y="643"/>
                    </a:cubicBezTo>
                    <a:lnTo>
                      <a:pt x="382" y="643"/>
                    </a:lnTo>
                    <a:cubicBezTo>
                      <a:pt x="334" y="643"/>
                      <a:pt x="310" y="595"/>
                      <a:pt x="310" y="548"/>
                    </a:cubicBezTo>
                    <a:cubicBezTo>
                      <a:pt x="310" y="500"/>
                      <a:pt x="334" y="453"/>
                      <a:pt x="382" y="453"/>
                    </a:cubicBezTo>
                    <a:lnTo>
                      <a:pt x="525" y="453"/>
                    </a:lnTo>
                    <a:cubicBezTo>
                      <a:pt x="572" y="453"/>
                      <a:pt x="596" y="476"/>
                      <a:pt x="620" y="500"/>
                    </a:cubicBezTo>
                    <a:cubicBezTo>
                      <a:pt x="635" y="546"/>
                      <a:pt x="681" y="573"/>
                      <a:pt x="730" y="573"/>
                    </a:cubicBezTo>
                    <a:cubicBezTo>
                      <a:pt x="757" y="573"/>
                      <a:pt x="785" y="565"/>
                      <a:pt x="810" y="548"/>
                    </a:cubicBezTo>
                    <a:cubicBezTo>
                      <a:pt x="882" y="500"/>
                      <a:pt x="906" y="405"/>
                      <a:pt x="858" y="333"/>
                    </a:cubicBezTo>
                    <a:cubicBezTo>
                      <a:pt x="787" y="238"/>
                      <a:pt x="715" y="191"/>
                      <a:pt x="620" y="167"/>
                    </a:cubicBezTo>
                    <a:lnTo>
                      <a:pt x="620" y="143"/>
                    </a:lnTo>
                    <a:cubicBezTo>
                      <a:pt x="620" y="48"/>
                      <a:pt x="549" y="0"/>
                      <a:pt x="453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838;p94"/>
              <p:cNvSpPr/>
              <p:nvPr/>
            </p:nvSpPr>
            <p:spPr>
              <a:xfrm>
                <a:off x="3614049" y="2260280"/>
                <a:ext cx="84167" cy="86069"/>
              </a:xfrm>
              <a:custGeom>
                <a:avLst/>
                <a:gdLst/>
                <a:ahLst/>
                <a:cxnLst/>
                <a:rect l="l" t="t" r="r" b="b"/>
                <a:pathLst>
                  <a:path w="2502" h="2502" extrusionOk="0">
                    <a:moveTo>
                      <a:pt x="1239" y="287"/>
                    </a:moveTo>
                    <a:cubicBezTo>
                      <a:pt x="1763" y="287"/>
                      <a:pt x="2216" y="715"/>
                      <a:pt x="2216" y="1263"/>
                    </a:cubicBezTo>
                    <a:cubicBezTo>
                      <a:pt x="2216" y="1787"/>
                      <a:pt x="1787" y="2215"/>
                      <a:pt x="1239" y="2215"/>
                    </a:cubicBezTo>
                    <a:cubicBezTo>
                      <a:pt x="715" y="2215"/>
                      <a:pt x="287" y="1787"/>
                      <a:pt x="287" y="1263"/>
                    </a:cubicBezTo>
                    <a:cubicBezTo>
                      <a:pt x="287" y="715"/>
                      <a:pt x="715" y="287"/>
                      <a:pt x="1239" y="287"/>
                    </a:cubicBezTo>
                    <a:close/>
                    <a:moveTo>
                      <a:pt x="1239" y="1"/>
                    </a:moveTo>
                    <a:cubicBezTo>
                      <a:pt x="549" y="1"/>
                      <a:pt x="1" y="548"/>
                      <a:pt x="1" y="1239"/>
                    </a:cubicBezTo>
                    <a:cubicBezTo>
                      <a:pt x="1" y="1954"/>
                      <a:pt x="549" y="2501"/>
                      <a:pt x="1239" y="2501"/>
                    </a:cubicBezTo>
                    <a:cubicBezTo>
                      <a:pt x="1930" y="2501"/>
                      <a:pt x="2501" y="1954"/>
                      <a:pt x="2501" y="1239"/>
                    </a:cubicBezTo>
                    <a:cubicBezTo>
                      <a:pt x="2501" y="572"/>
                      <a:pt x="1930" y="1"/>
                      <a:pt x="1239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839;p94"/>
              <p:cNvSpPr/>
              <p:nvPr/>
            </p:nvSpPr>
            <p:spPr>
              <a:xfrm>
                <a:off x="3610046" y="2358595"/>
                <a:ext cx="45717" cy="10698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311" extrusionOk="0">
                    <a:moveTo>
                      <a:pt x="144" y="0"/>
                    </a:moveTo>
                    <a:cubicBezTo>
                      <a:pt x="48" y="0"/>
                      <a:pt x="1" y="72"/>
                      <a:pt x="1" y="143"/>
                    </a:cubicBezTo>
                    <a:cubicBezTo>
                      <a:pt x="1" y="239"/>
                      <a:pt x="48" y="310"/>
                      <a:pt x="144" y="310"/>
                    </a:cubicBezTo>
                    <a:lnTo>
                      <a:pt x="1215" y="310"/>
                    </a:lnTo>
                    <a:cubicBezTo>
                      <a:pt x="1287" y="310"/>
                      <a:pt x="1358" y="239"/>
                      <a:pt x="1358" y="143"/>
                    </a:cubicBezTo>
                    <a:cubicBezTo>
                      <a:pt x="1358" y="72"/>
                      <a:pt x="1311" y="0"/>
                      <a:pt x="1215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840;p94"/>
              <p:cNvSpPr/>
              <p:nvPr/>
            </p:nvSpPr>
            <p:spPr>
              <a:xfrm>
                <a:off x="3671742" y="2379063"/>
                <a:ext cx="25667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763" h="287" extrusionOk="0">
                    <a:moveTo>
                      <a:pt x="143" y="1"/>
                    </a:moveTo>
                    <a:cubicBezTo>
                      <a:pt x="48" y="1"/>
                      <a:pt x="1" y="48"/>
                      <a:pt x="1" y="144"/>
                    </a:cubicBezTo>
                    <a:cubicBezTo>
                      <a:pt x="1" y="215"/>
                      <a:pt x="48" y="287"/>
                      <a:pt x="143" y="287"/>
                    </a:cubicBezTo>
                    <a:lnTo>
                      <a:pt x="596" y="287"/>
                    </a:lnTo>
                    <a:cubicBezTo>
                      <a:pt x="691" y="287"/>
                      <a:pt x="763" y="215"/>
                      <a:pt x="763" y="144"/>
                    </a:cubicBezTo>
                    <a:cubicBezTo>
                      <a:pt x="763" y="72"/>
                      <a:pt x="691" y="1"/>
                      <a:pt x="596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841;p94"/>
              <p:cNvSpPr/>
              <p:nvPr/>
            </p:nvSpPr>
            <p:spPr>
              <a:xfrm>
                <a:off x="3610046" y="2379063"/>
                <a:ext cx="28897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859" h="287" extrusionOk="0">
                    <a:moveTo>
                      <a:pt x="144" y="1"/>
                    </a:moveTo>
                    <a:cubicBezTo>
                      <a:pt x="48" y="1"/>
                      <a:pt x="1" y="48"/>
                      <a:pt x="1" y="144"/>
                    </a:cubicBezTo>
                    <a:cubicBezTo>
                      <a:pt x="1" y="215"/>
                      <a:pt x="48" y="287"/>
                      <a:pt x="144" y="287"/>
                    </a:cubicBezTo>
                    <a:lnTo>
                      <a:pt x="715" y="287"/>
                    </a:lnTo>
                    <a:cubicBezTo>
                      <a:pt x="787" y="287"/>
                      <a:pt x="858" y="215"/>
                      <a:pt x="858" y="144"/>
                    </a:cubicBezTo>
                    <a:cubicBezTo>
                      <a:pt x="858" y="72"/>
                      <a:pt x="811" y="1"/>
                      <a:pt x="715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842;p94"/>
              <p:cNvSpPr/>
              <p:nvPr/>
            </p:nvSpPr>
            <p:spPr>
              <a:xfrm>
                <a:off x="3646108" y="2379063"/>
                <a:ext cx="19276" cy="9873"/>
              </a:xfrm>
              <a:custGeom>
                <a:avLst/>
                <a:gdLst/>
                <a:ahLst/>
                <a:cxnLst/>
                <a:rect l="l" t="t" r="r" b="b"/>
                <a:pathLst>
                  <a:path w="573" h="287" extrusionOk="0">
                    <a:moveTo>
                      <a:pt x="143" y="1"/>
                    </a:moveTo>
                    <a:cubicBezTo>
                      <a:pt x="72" y="1"/>
                      <a:pt x="0" y="48"/>
                      <a:pt x="0" y="144"/>
                    </a:cubicBezTo>
                    <a:cubicBezTo>
                      <a:pt x="0" y="215"/>
                      <a:pt x="72" y="287"/>
                      <a:pt x="143" y="287"/>
                    </a:cubicBezTo>
                    <a:lnTo>
                      <a:pt x="429" y="287"/>
                    </a:lnTo>
                    <a:cubicBezTo>
                      <a:pt x="501" y="287"/>
                      <a:pt x="572" y="215"/>
                      <a:pt x="572" y="144"/>
                    </a:cubicBezTo>
                    <a:cubicBezTo>
                      <a:pt x="572" y="72"/>
                      <a:pt x="501" y="1"/>
                      <a:pt x="429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843;p94"/>
              <p:cNvSpPr/>
              <p:nvPr/>
            </p:nvSpPr>
            <p:spPr>
              <a:xfrm>
                <a:off x="3610046" y="2398740"/>
                <a:ext cx="86556" cy="10664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310" extrusionOk="0">
                    <a:moveTo>
                      <a:pt x="144" y="0"/>
                    </a:moveTo>
                    <a:cubicBezTo>
                      <a:pt x="48" y="0"/>
                      <a:pt x="1" y="72"/>
                      <a:pt x="1" y="143"/>
                    </a:cubicBezTo>
                    <a:cubicBezTo>
                      <a:pt x="1" y="239"/>
                      <a:pt x="48" y="310"/>
                      <a:pt x="144" y="310"/>
                    </a:cubicBezTo>
                    <a:lnTo>
                      <a:pt x="2430" y="310"/>
                    </a:lnTo>
                    <a:cubicBezTo>
                      <a:pt x="2525" y="310"/>
                      <a:pt x="2573" y="239"/>
                      <a:pt x="2573" y="143"/>
                    </a:cubicBezTo>
                    <a:cubicBezTo>
                      <a:pt x="2573" y="72"/>
                      <a:pt x="2525" y="0"/>
                      <a:pt x="2430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" name="Текст 57"/>
          <p:cNvSpPr>
            <a:spLocks noGrp="1"/>
          </p:cNvSpPr>
          <p:nvPr>
            <p:ph type="body" sz="quarter" idx="11" hasCustomPrompt="1"/>
          </p:nvPr>
        </p:nvSpPr>
        <p:spPr>
          <a:xfrm>
            <a:off x="910362" y="3631672"/>
            <a:ext cx="1800225" cy="1040348"/>
          </a:xfrm>
        </p:spPr>
        <p:txBody>
          <a:bodyPr>
            <a:normAutofit/>
          </a:bodyPr>
          <a:lstStyle>
            <a:lvl1pPr algn="ctr">
              <a:defRPr sz="1200" baseline="0"/>
            </a:lvl1pPr>
          </a:lstStyle>
          <a:p>
            <a:pPr lvl="0"/>
            <a:r>
              <a:rPr lang="ru-RU" dirty="0"/>
              <a:t>Описание проблемы </a:t>
            </a:r>
          </a:p>
        </p:txBody>
      </p:sp>
      <p:sp>
        <p:nvSpPr>
          <p:cNvPr id="62" name="Текст 57"/>
          <p:cNvSpPr>
            <a:spLocks noGrp="1"/>
          </p:cNvSpPr>
          <p:nvPr>
            <p:ph type="body" sz="quarter" idx="14" hasCustomPrompt="1"/>
          </p:nvPr>
        </p:nvSpPr>
        <p:spPr>
          <a:xfrm>
            <a:off x="3576731" y="3631672"/>
            <a:ext cx="1980245" cy="1040348"/>
          </a:xfrm>
        </p:spPr>
        <p:txBody>
          <a:bodyPr>
            <a:noAutofit/>
          </a:bodyPr>
          <a:lstStyle>
            <a:lvl1pPr algn="ctr">
              <a:defRPr sz="1200" baseline="0"/>
            </a:lvl1pPr>
          </a:lstStyle>
          <a:p>
            <a:pPr lvl="0"/>
            <a:r>
              <a:rPr lang="ru-RU" dirty="0"/>
              <a:t>Примеры уже имеющихся способов решения данной проблемы</a:t>
            </a:r>
          </a:p>
        </p:txBody>
      </p:sp>
      <p:sp>
        <p:nvSpPr>
          <p:cNvPr id="63" name="Текст 57"/>
          <p:cNvSpPr>
            <a:spLocks noGrp="1"/>
          </p:cNvSpPr>
          <p:nvPr>
            <p:ph type="body" sz="quarter" idx="15" hasCustomPrompt="1"/>
          </p:nvPr>
        </p:nvSpPr>
        <p:spPr>
          <a:xfrm>
            <a:off x="6426054" y="3631672"/>
            <a:ext cx="1800225" cy="1040348"/>
          </a:xfrm>
        </p:spPr>
        <p:txBody>
          <a:bodyPr>
            <a:normAutofit/>
          </a:bodyPr>
          <a:lstStyle>
            <a:lvl1pPr algn="ctr">
              <a:defRPr sz="1200" baseline="0"/>
            </a:lvl1pPr>
          </a:lstStyle>
          <a:p>
            <a:pPr lvl="0"/>
            <a:r>
              <a:rPr lang="ru-RU" dirty="0"/>
              <a:t>Ваше предложение решения данной проблемы</a:t>
            </a:r>
          </a:p>
        </p:txBody>
      </p:sp>
      <p:sp>
        <p:nvSpPr>
          <p:cNvPr id="64" name="TextBox 63"/>
          <p:cNvSpPr txBox="1"/>
          <p:nvPr userDrawn="1"/>
        </p:nvSpPr>
        <p:spPr>
          <a:xfrm>
            <a:off x="868972" y="2923701"/>
            <a:ext cx="188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E4EAE9"/>
                </a:solidFill>
              </a:rPr>
              <a:t>Проблема</a:t>
            </a:r>
          </a:p>
        </p:txBody>
      </p:sp>
      <p:sp>
        <p:nvSpPr>
          <p:cNvPr id="65" name="TextBox 64"/>
          <p:cNvSpPr txBox="1"/>
          <p:nvPr userDrawn="1"/>
        </p:nvSpPr>
        <p:spPr>
          <a:xfrm>
            <a:off x="3053651" y="2923701"/>
            <a:ext cx="301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E4EAE9"/>
                </a:solidFill>
              </a:rPr>
              <a:t>Альтернативные</a:t>
            </a:r>
            <a:r>
              <a:rPr lang="ru-RU" baseline="0" dirty="0">
                <a:solidFill>
                  <a:srgbClr val="E4EAE9"/>
                </a:solidFill>
              </a:rPr>
              <a:t> решения</a:t>
            </a:r>
            <a:endParaRPr lang="ru-RU" dirty="0">
              <a:solidFill>
                <a:srgbClr val="E4EAE9"/>
              </a:solidFill>
            </a:endParaRPr>
          </a:p>
        </p:txBody>
      </p:sp>
      <p:sp>
        <p:nvSpPr>
          <p:cNvPr id="66" name="TextBox 65"/>
          <p:cNvSpPr txBox="1"/>
          <p:nvPr userDrawn="1"/>
        </p:nvSpPr>
        <p:spPr>
          <a:xfrm>
            <a:off x="6392000" y="2923701"/>
            <a:ext cx="188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E4EAE9"/>
                </a:solidFill>
              </a:rPr>
              <a:t>Решение</a:t>
            </a:r>
          </a:p>
        </p:txBody>
      </p:sp>
    </p:spTree>
    <p:extLst>
      <p:ext uri="{BB962C8B-B14F-4D97-AF65-F5344CB8AC3E}">
        <p14:creationId xmlns:p14="http://schemas.microsoft.com/office/powerpoint/2010/main" val="1676555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Рисунок 99"/>
          <p:cNvSpPr>
            <a:spLocks noGrp="1"/>
          </p:cNvSpPr>
          <p:nvPr>
            <p:ph type="pic" sz="quarter" idx="10"/>
          </p:nvPr>
        </p:nvSpPr>
        <p:spPr>
          <a:xfrm>
            <a:off x="1043608" y="1491630"/>
            <a:ext cx="2907708" cy="3044225"/>
          </a:xfrm>
          <a:prstGeom prst="flowChartConnector">
            <a:avLst/>
          </a:prstGeom>
        </p:spPr>
        <p:txBody>
          <a:bodyPr lIns="504000" tIns="252000" rIns="720000" bIns="108000"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pic>
        <p:nvPicPr>
          <p:cNvPr id="55" name="그림 15">
            <a:extLst>
              <a:ext uri="{FF2B5EF4-FFF2-40B4-BE49-F238E27FC236}">
                <a16:creationId xmlns:a16="http://schemas.microsoft.com/office/drawing/2014/main" id="{E5E5A732-1242-40D7-8815-B8855AD301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528" y="-1054554"/>
            <a:ext cx="131010" cy="120513"/>
          </a:xfrm>
          <a:prstGeom prst="rect">
            <a:avLst/>
          </a:prstGeom>
        </p:spPr>
      </p:pic>
      <p:pic>
        <p:nvPicPr>
          <p:cNvPr id="95" name="Рисунок 9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87" t="48872" r="51169" b="27013"/>
          <a:stretch>
            <a:fillRect/>
          </a:stretch>
        </p:blipFill>
        <p:spPr>
          <a:xfrm rot="8790983">
            <a:off x="3226426" y="2513717"/>
            <a:ext cx="1256714" cy="1240348"/>
          </a:xfrm>
          <a:custGeom>
            <a:avLst/>
            <a:gdLst>
              <a:gd name="connsiteX0" fmla="*/ 628357 w 1256714"/>
              <a:gd name="connsiteY0" fmla="*/ 0 h 1240348"/>
              <a:gd name="connsiteX1" fmla="*/ 1256714 w 1256714"/>
              <a:gd name="connsiteY1" fmla="*/ 620174 h 1240348"/>
              <a:gd name="connsiteX2" fmla="*/ 628357 w 1256714"/>
              <a:gd name="connsiteY2" fmla="*/ 1240348 h 1240348"/>
              <a:gd name="connsiteX3" fmla="*/ 0 w 1256714"/>
              <a:gd name="connsiteY3" fmla="*/ 620174 h 1240348"/>
              <a:gd name="connsiteX4" fmla="*/ 628357 w 1256714"/>
              <a:gd name="connsiteY4" fmla="*/ 0 h 1240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6714" h="1240348">
                <a:moveTo>
                  <a:pt x="628357" y="0"/>
                </a:moveTo>
                <a:cubicBezTo>
                  <a:pt x="975389" y="0"/>
                  <a:pt x="1256714" y="277661"/>
                  <a:pt x="1256714" y="620174"/>
                </a:cubicBezTo>
                <a:cubicBezTo>
                  <a:pt x="1256714" y="962687"/>
                  <a:pt x="975389" y="1240348"/>
                  <a:pt x="628357" y="1240348"/>
                </a:cubicBezTo>
                <a:cubicBezTo>
                  <a:pt x="281325" y="1240348"/>
                  <a:pt x="0" y="962687"/>
                  <a:pt x="0" y="620174"/>
                </a:cubicBezTo>
                <a:cubicBezTo>
                  <a:pt x="0" y="277661"/>
                  <a:pt x="281325" y="0"/>
                  <a:pt x="628357" y="0"/>
                </a:cubicBezTo>
                <a:close/>
              </a:path>
            </a:pathLst>
          </a:custGeom>
        </p:spPr>
      </p:pic>
      <p:sp>
        <p:nvSpPr>
          <p:cNvPr id="78" name="图形"/>
          <p:cNvSpPr>
            <a:spLocks noChangeArrowheads="1"/>
          </p:cNvSpPr>
          <p:nvPr/>
        </p:nvSpPr>
        <p:spPr bwMode="auto">
          <a:xfrm flipH="1">
            <a:off x="5010444" y="1419622"/>
            <a:ext cx="821112" cy="812023"/>
          </a:xfrm>
          <a:prstGeom prst="ellipse">
            <a:avLst/>
          </a:prstGeom>
          <a:solidFill>
            <a:srgbClr val="6363F3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sp>
        <p:nvSpPr>
          <p:cNvPr id="79" name="图形"/>
          <p:cNvSpPr>
            <a:spLocks noChangeArrowheads="1"/>
          </p:cNvSpPr>
          <p:nvPr/>
        </p:nvSpPr>
        <p:spPr bwMode="auto">
          <a:xfrm flipH="1">
            <a:off x="5615474" y="2690045"/>
            <a:ext cx="822094" cy="811053"/>
          </a:xfrm>
          <a:prstGeom prst="ellipse">
            <a:avLst/>
          </a:prstGeom>
          <a:solidFill>
            <a:srgbClr val="010732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sp>
        <p:nvSpPr>
          <p:cNvPr id="80" name="图形"/>
          <p:cNvSpPr>
            <a:spLocks noChangeArrowheads="1"/>
          </p:cNvSpPr>
          <p:nvPr/>
        </p:nvSpPr>
        <p:spPr bwMode="auto">
          <a:xfrm flipH="1">
            <a:off x="4962808" y="3958042"/>
            <a:ext cx="822094" cy="811053"/>
          </a:xfrm>
          <a:prstGeom prst="ellipse">
            <a:avLst/>
          </a:prstGeom>
          <a:solidFill>
            <a:srgbClr val="17073D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pic>
        <p:nvPicPr>
          <p:cNvPr id="96" name="Рисунок 9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00000">
            <a:off x="4394969" y="2217806"/>
            <a:ext cx="700347" cy="369175"/>
          </a:xfrm>
          <a:prstGeom prst="rect">
            <a:avLst/>
          </a:prstGeom>
        </p:spPr>
      </p:pic>
      <p:pic>
        <p:nvPicPr>
          <p:cNvPr id="97" name="Рисунок 9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34556">
            <a:off x="4730550" y="2925800"/>
            <a:ext cx="700347" cy="369175"/>
          </a:xfrm>
          <a:prstGeom prst="rect">
            <a:avLst/>
          </a:prstGeom>
        </p:spPr>
      </p:pic>
      <p:sp>
        <p:nvSpPr>
          <p:cNvPr id="84" name="图形"/>
          <p:cNvSpPr>
            <a:spLocks noChangeArrowheads="1"/>
          </p:cNvSpPr>
          <p:nvPr/>
        </p:nvSpPr>
        <p:spPr bwMode="auto">
          <a:xfrm flipH="1">
            <a:off x="3323040" y="2619708"/>
            <a:ext cx="1027372" cy="1014786"/>
          </a:xfrm>
          <a:prstGeom prst="ellipse">
            <a:avLst/>
          </a:prstGeom>
          <a:solidFill>
            <a:srgbClr val="FD0C5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latin typeface="字魂58号-创中黑" panose="00000500000000000000" charset="-122"/>
              <a:ea typeface="字魂58号-创中黑" panose="00000500000000000000" charset="-122"/>
              <a:cs typeface="字魂58号-创中黑" panose="00000500000000000000" charset="-122"/>
            </a:endParaRPr>
          </a:p>
        </p:txBody>
      </p:sp>
      <p:pic>
        <p:nvPicPr>
          <p:cNvPr id="98" name="Рисунок 9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11613">
            <a:off x="4312647" y="3684454"/>
            <a:ext cx="700347" cy="369175"/>
          </a:xfrm>
          <a:prstGeom prst="rect">
            <a:avLst/>
          </a:prstGeom>
        </p:spPr>
      </p:pic>
      <p:sp>
        <p:nvSpPr>
          <p:cNvPr id="102" name="Текст 101"/>
          <p:cNvSpPr>
            <a:spLocks noGrp="1"/>
          </p:cNvSpPr>
          <p:nvPr>
            <p:ph type="body" sz="quarter" idx="11" hasCustomPrompt="1"/>
          </p:nvPr>
        </p:nvSpPr>
        <p:spPr>
          <a:xfrm>
            <a:off x="5628216" y="2908221"/>
            <a:ext cx="809352" cy="3286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03" name="Текст 101"/>
          <p:cNvSpPr>
            <a:spLocks noGrp="1"/>
          </p:cNvSpPr>
          <p:nvPr>
            <p:ph type="body" sz="quarter" idx="12" hasCustomPrompt="1"/>
          </p:nvPr>
        </p:nvSpPr>
        <p:spPr>
          <a:xfrm>
            <a:off x="5016324" y="1655288"/>
            <a:ext cx="809352" cy="3286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04" name="Текст 101"/>
          <p:cNvSpPr>
            <a:spLocks noGrp="1"/>
          </p:cNvSpPr>
          <p:nvPr>
            <p:ph type="body" sz="quarter" idx="13" hasCustomPrompt="1"/>
          </p:nvPr>
        </p:nvSpPr>
        <p:spPr>
          <a:xfrm>
            <a:off x="4969179" y="4207242"/>
            <a:ext cx="809352" cy="3286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05" name="Текст 101"/>
          <p:cNvSpPr>
            <a:spLocks noGrp="1"/>
          </p:cNvSpPr>
          <p:nvPr>
            <p:ph type="body" sz="quarter" idx="14" hasCustomPrompt="1"/>
          </p:nvPr>
        </p:nvSpPr>
        <p:spPr>
          <a:xfrm>
            <a:off x="3428311" y="2946080"/>
            <a:ext cx="809352" cy="3286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77469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1872149" y="267494"/>
            <a:ext cx="5284423" cy="568920"/>
          </a:xfrm>
        </p:spPr>
        <p:txBody>
          <a:bodyPr>
            <a:normAutofit/>
          </a:bodyPr>
          <a:lstStyle>
            <a:lvl1pPr algn="ctr">
              <a:defRPr sz="2800" baseline="0"/>
            </a:lvl1pPr>
          </a:lstStyle>
          <a:p>
            <a:r>
              <a:rPr lang="ru-RU" dirty="0"/>
              <a:t>НАЗВАНИЕ КОМАНДЫ</a:t>
            </a:r>
          </a:p>
        </p:txBody>
      </p:sp>
      <p:sp>
        <p:nvSpPr>
          <p:cNvPr id="30" name="Блок-схема: узел 29"/>
          <p:cNvSpPr/>
          <p:nvPr userDrawn="1"/>
        </p:nvSpPr>
        <p:spPr>
          <a:xfrm>
            <a:off x="604742" y="1419622"/>
            <a:ext cx="1382686" cy="1332147"/>
          </a:xfrm>
          <a:prstGeom prst="flowChartConnector">
            <a:avLst/>
          </a:prstGeom>
          <a:solidFill>
            <a:schemeClr val="bg1">
              <a:lumMod val="85000"/>
              <a:alpha val="9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Блок-схема: узел 31"/>
          <p:cNvSpPr/>
          <p:nvPr userDrawn="1"/>
        </p:nvSpPr>
        <p:spPr>
          <a:xfrm>
            <a:off x="2260926" y="1419622"/>
            <a:ext cx="1382686" cy="1332147"/>
          </a:xfrm>
          <a:prstGeom prst="flowChartConnector">
            <a:avLst/>
          </a:prstGeom>
          <a:solidFill>
            <a:schemeClr val="bg1">
              <a:lumMod val="85000"/>
              <a:alpha val="9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олилиния 56"/>
          <p:cNvSpPr/>
          <p:nvPr userDrawn="1"/>
        </p:nvSpPr>
        <p:spPr>
          <a:xfrm>
            <a:off x="667354" y="2925416"/>
            <a:ext cx="1314146" cy="1308892"/>
          </a:xfrm>
          <a:custGeom>
            <a:avLst/>
            <a:gdLst>
              <a:gd name="connsiteX0" fmla="*/ 1080120 w 1080120"/>
              <a:gd name="connsiteY0" fmla="*/ 60008 h 1980220"/>
              <a:gd name="connsiteX1" fmla="*/ 1080120 w 1080120"/>
              <a:gd name="connsiteY1" fmla="*/ 180020 h 1980220"/>
              <a:gd name="connsiteX2" fmla="*/ 1080120 w 1080120"/>
              <a:gd name="connsiteY2" fmla="*/ 360040 h 1980220"/>
              <a:gd name="connsiteX3" fmla="*/ 1080120 w 1080120"/>
              <a:gd name="connsiteY3" fmla="*/ 1620180 h 1980220"/>
              <a:gd name="connsiteX4" fmla="*/ 1080120 w 1080120"/>
              <a:gd name="connsiteY4" fmla="*/ 1692188 h 1980220"/>
              <a:gd name="connsiteX5" fmla="*/ 1080120 w 1080120"/>
              <a:gd name="connsiteY5" fmla="*/ 1920212 h 1980220"/>
              <a:gd name="connsiteX6" fmla="*/ 1020112 w 1080120"/>
              <a:gd name="connsiteY6" fmla="*/ 1980220 h 1980220"/>
              <a:gd name="connsiteX7" fmla="*/ 60008 w 1080120"/>
              <a:gd name="connsiteY7" fmla="*/ 1980220 h 1980220"/>
              <a:gd name="connsiteX8" fmla="*/ 0 w 1080120"/>
              <a:gd name="connsiteY8" fmla="*/ 1920212 h 1980220"/>
              <a:gd name="connsiteX9" fmla="*/ 0 w 1080120"/>
              <a:gd name="connsiteY9" fmla="*/ 1692188 h 1980220"/>
              <a:gd name="connsiteX10" fmla="*/ 0 w 1080120"/>
              <a:gd name="connsiteY10" fmla="*/ 1620180 h 1980220"/>
              <a:gd name="connsiteX11" fmla="*/ 0 w 1080120"/>
              <a:gd name="connsiteY11" fmla="*/ 360040 h 1980220"/>
              <a:gd name="connsiteX12" fmla="*/ 0 w 1080120"/>
              <a:gd name="connsiteY12" fmla="*/ 180020 h 1980220"/>
              <a:gd name="connsiteX13" fmla="*/ 0 w 1080120"/>
              <a:gd name="connsiteY13" fmla="*/ 60008 h 1980220"/>
              <a:gd name="connsiteX14" fmla="*/ 60008 w 1080120"/>
              <a:gd name="connsiteY14" fmla="*/ 0 h 1980220"/>
              <a:gd name="connsiteX15" fmla="*/ 1020112 w 1080120"/>
              <a:gd name="connsiteY15" fmla="*/ 0 h 1980220"/>
              <a:gd name="connsiteX16" fmla="*/ 1080120 w 1080120"/>
              <a:gd name="connsiteY16" fmla="*/ 60008 h 198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80120" h="19802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Блок-схема: узел 32"/>
          <p:cNvSpPr/>
          <p:nvPr userDrawn="1"/>
        </p:nvSpPr>
        <p:spPr>
          <a:xfrm>
            <a:off x="3893394" y="1419622"/>
            <a:ext cx="1382686" cy="1332147"/>
          </a:xfrm>
          <a:prstGeom prst="flowChartConnector">
            <a:avLst/>
          </a:prstGeom>
          <a:solidFill>
            <a:schemeClr val="bg1">
              <a:lumMod val="85000"/>
              <a:alpha val="9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Блок-схема: узел 33"/>
          <p:cNvSpPr/>
          <p:nvPr userDrawn="1"/>
        </p:nvSpPr>
        <p:spPr>
          <a:xfrm>
            <a:off x="5524983" y="1419622"/>
            <a:ext cx="1382686" cy="1332147"/>
          </a:xfrm>
          <a:prstGeom prst="flowChartConnector">
            <a:avLst/>
          </a:prstGeom>
          <a:solidFill>
            <a:schemeClr val="bg1">
              <a:lumMod val="85000"/>
              <a:alpha val="9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Блок-схема: узел 34"/>
          <p:cNvSpPr/>
          <p:nvPr userDrawn="1"/>
        </p:nvSpPr>
        <p:spPr>
          <a:xfrm>
            <a:off x="7156572" y="1419622"/>
            <a:ext cx="1382686" cy="1332147"/>
          </a:xfrm>
          <a:prstGeom prst="flowChartConnector">
            <a:avLst/>
          </a:prstGeom>
          <a:solidFill>
            <a:schemeClr val="bg1">
              <a:lumMod val="85000"/>
              <a:alpha val="9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Рисунок 4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720021" y="1545634"/>
            <a:ext cx="1152128" cy="108012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4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43" name="Рисунок 4"/>
          <p:cNvSpPr>
            <a:spLocks noGrp="1"/>
          </p:cNvSpPr>
          <p:nvPr userDrawn="1">
            <p:ph type="pic" sz="quarter" idx="26" hasCustomPrompt="1"/>
          </p:nvPr>
        </p:nvSpPr>
        <p:spPr>
          <a:xfrm>
            <a:off x="2376205" y="1545634"/>
            <a:ext cx="1152128" cy="1080121"/>
          </a:xfrm>
          <a:prstGeom prst="ellipse">
            <a:avLst/>
          </a:prstGeom>
        </p:spPr>
        <p:txBody>
          <a:bodyPr tIns="0" bIns="0">
            <a:normAutofit/>
          </a:bodyPr>
          <a:lstStyle>
            <a:lvl1pPr marL="0" indent="0">
              <a:buNone/>
              <a:defRPr sz="14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44" name="Рисунок 4"/>
          <p:cNvSpPr>
            <a:spLocks noGrp="1"/>
          </p:cNvSpPr>
          <p:nvPr userDrawn="1">
            <p:ph type="pic" sz="quarter" idx="27" hasCustomPrompt="1"/>
          </p:nvPr>
        </p:nvSpPr>
        <p:spPr>
          <a:xfrm>
            <a:off x="4008673" y="1545634"/>
            <a:ext cx="1152128" cy="108012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4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45" name="Рисунок 4"/>
          <p:cNvSpPr>
            <a:spLocks noGrp="1"/>
          </p:cNvSpPr>
          <p:nvPr userDrawn="1">
            <p:ph type="pic" sz="quarter" idx="28" hasCustomPrompt="1"/>
          </p:nvPr>
        </p:nvSpPr>
        <p:spPr>
          <a:xfrm>
            <a:off x="5640262" y="1545634"/>
            <a:ext cx="1152128" cy="108012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4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46" name="Рисунок 4"/>
          <p:cNvSpPr>
            <a:spLocks noGrp="1"/>
          </p:cNvSpPr>
          <p:nvPr userDrawn="1">
            <p:ph type="pic" sz="quarter" idx="29" hasCustomPrompt="1"/>
          </p:nvPr>
        </p:nvSpPr>
        <p:spPr>
          <a:xfrm>
            <a:off x="7271851" y="1545634"/>
            <a:ext cx="1152128" cy="108012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400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18" name="Текст 17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703848" y="2919042"/>
            <a:ext cx="1267407" cy="242290"/>
          </a:xfrm>
          <a:prstGeom prst="rect">
            <a:avLst/>
          </a:prstGeom>
        </p:spPr>
        <p:txBody>
          <a:bodyPr/>
          <a:lstStyle>
            <a:lvl1pPr algn="ctr">
              <a:defRPr sz="1000" u="sng">
                <a:solidFill>
                  <a:srgbClr val="FD0C50"/>
                </a:solidFill>
              </a:defRPr>
            </a:lvl1pPr>
            <a:lvl2pPr marL="207450" indent="-171450" algn="ctr">
              <a:buClr>
                <a:srgbClr val="FD0C50"/>
              </a:buClr>
              <a:buFont typeface="Courier New" panose="02070309020205020404" pitchFamily="49" charset="0"/>
              <a:buChar char="o"/>
              <a:defRPr sz="1000" baseline="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ru-RU" dirty="0"/>
              <a:t>ФИО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5" hasCustomPrompt="1"/>
          </p:nvPr>
        </p:nvSpPr>
        <p:spPr>
          <a:xfrm>
            <a:off x="704430" y="3194520"/>
            <a:ext cx="1266825" cy="385342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Роль в команде  </a:t>
            </a:r>
          </a:p>
        </p:txBody>
      </p:sp>
      <p:sp>
        <p:nvSpPr>
          <p:cNvPr id="27" name="Полилиния 26"/>
          <p:cNvSpPr/>
          <p:nvPr userDrawn="1"/>
        </p:nvSpPr>
        <p:spPr>
          <a:xfrm>
            <a:off x="2281395" y="2919042"/>
            <a:ext cx="1314146" cy="1308892"/>
          </a:xfrm>
          <a:custGeom>
            <a:avLst/>
            <a:gdLst>
              <a:gd name="connsiteX0" fmla="*/ 1080120 w 1080120"/>
              <a:gd name="connsiteY0" fmla="*/ 60008 h 1980220"/>
              <a:gd name="connsiteX1" fmla="*/ 1080120 w 1080120"/>
              <a:gd name="connsiteY1" fmla="*/ 180020 h 1980220"/>
              <a:gd name="connsiteX2" fmla="*/ 1080120 w 1080120"/>
              <a:gd name="connsiteY2" fmla="*/ 360040 h 1980220"/>
              <a:gd name="connsiteX3" fmla="*/ 1080120 w 1080120"/>
              <a:gd name="connsiteY3" fmla="*/ 1620180 h 1980220"/>
              <a:gd name="connsiteX4" fmla="*/ 1080120 w 1080120"/>
              <a:gd name="connsiteY4" fmla="*/ 1692188 h 1980220"/>
              <a:gd name="connsiteX5" fmla="*/ 1080120 w 1080120"/>
              <a:gd name="connsiteY5" fmla="*/ 1920212 h 1980220"/>
              <a:gd name="connsiteX6" fmla="*/ 1020112 w 1080120"/>
              <a:gd name="connsiteY6" fmla="*/ 1980220 h 1980220"/>
              <a:gd name="connsiteX7" fmla="*/ 60008 w 1080120"/>
              <a:gd name="connsiteY7" fmla="*/ 1980220 h 1980220"/>
              <a:gd name="connsiteX8" fmla="*/ 0 w 1080120"/>
              <a:gd name="connsiteY8" fmla="*/ 1920212 h 1980220"/>
              <a:gd name="connsiteX9" fmla="*/ 0 w 1080120"/>
              <a:gd name="connsiteY9" fmla="*/ 1692188 h 1980220"/>
              <a:gd name="connsiteX10" fmla="*/ 0 w 1080120"/>
              <a:gd name="connsiteY10" fmla="*/ 1620180 h 1980220"/>
              <a:gd name="connsiteX11" fmla="*/ 0 w 1080120"/>
              <a:gd name="connsiteY11" fmla="*/ 360040 h 1980220"/>
              <a:gd name="connsiteX12" fmla="*/ 0 w 1080120"/>
              <a:gd name="connsiteY12" fmla="*/ 180020 h 1980220"/>
              <a:gd name="connsiteX13" fmla="*/ 0 w 1080120"/>
              <a:gd name="connsiteY13" fmla="*/ 60008 h 1980220"/>
              <a:gd name="connsiteX14" fmla="*/ 60008 w 1080120"/>
              <a:gd name="connsiteY14" fmla="*/ 0 h 1980220"/>
              <a:gd name="connsiteX15" fmla="*/ 1020112 w 1080120"/>
              <a:gd name="connsiteY15" fmla="*/ 0 h 1980220"/>
              <a:gd name="connsiteX16" fmla="*/ 1080120 w 1080120"/>
              <a:gd name="connsiteY16" fmla="*/ 60008 h 198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80120" h="19802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Текст 17"/>
          <p:cNvSpPr>
            <a:spLocks noGrp="1"/>
          </p:cNvSpPr>
          <p:nvPr>
            <p:ph type="body" sz="quarter" idx="36" hasCustomPrompt="1"/>
          </p:nvPr>
        </p:nvSpPr>
        <p:spPr>
          <a:xfrm>
            <a:off x="2318213" y="2919042"/>
            <a:ext cx="1267597" cy="242290"/>
          </a:xfrm>
          <a:prstGeom prst="rect">
            <a:avLst/>
          </a:prstGeom>
        </p:spPr>
        <p:txBody>
          <a:bodyPr/>
          <a:lstStyle>
            <a:lvl1pPr algn="ctr">
              <a:defRPr sz="1000" u="sng">
                <a:solidFill>
                  <a:srgbClr val="FD0C50"/>
                </a:solidFill>
              </a:defRPr>
            </a:lvl1pPr>
            <a:lvl2pPr marL="207450" indent="-171450" algn="ctr">
              <a:buClr>
                <a:srgbClr val="FD0C50"/>
              </a:buClr>
              <a:buFont typeface="Courier New" panose="02070309020205020404" pitchFamily="49" charset="0"/>
              <a:buChar char="o"/>
              <a:defRPr sz="1000" baseline="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ru-RU" dirty="0"/>
              <a:t>ФИО</a:t>
            </a:r>
          </a:p>
        </p:txBody>
      </p:sp>
      <p:sp>
        <p:nvSpPr>
          <p:cNvPr id="31" name="Полилиния 30"/>
          <p:cNvSpPr/>
          <p:nvPr userDrawn="1"/>
        </p:nvSpPr>
        <p:spPr>
          <a:xfrm>
            <a:off x="3951529" y="2919042"/>
            <a:ext cx="1314146" cy="1308892"/>
          </a:xfrm>
          <a:custGeom>
            <a:avLst/>
            <a:gdLst>
              <a:gd name="connsiteX0" fmla="*/ 1080120 w 1080120"/>
              <a:gd name="connsiteY0" fmla="*/ 60008 h 1980220"/>
              <a:gd name="connsiteX1" fmla="*/ 1080120 w 1080120"/>
              <a:gd name="connsiteY1" fmla="*/ 180020 h 1980220"/>
              <a:gd name="connsiteX2" fmla="*/ 1080120 w 1080120"/>
              <a:gd name="connsiteY2" fmla="*/ 360040 h 1980220"/>
              <a:gd name="connsiteX3" fmla="*/ 1080120 w 1080120"/>
              <a:gd name="connsiteY3" fmla="*/ 1620180 h 1980220"/>
              <a:gd name="connsiteX4" fmla="*/ 1080120 w 1080120"/>
              <a:gd name="connsiteY4" fmla="*/ 1692188 h 1980220"/>
              <a:gd name="connsiteX5" fmla="*/ 1080120 w 1080120"/>
              <a:gd name="connsiteY5" fmla="*/ 1920212 h 1980220"/>
              <a:gd name="connsiteX6" fmla="*/ 1020112 w 1080120"/>
              <a:gd name="connsiteY6" fmla="*/ 1980220 h 1980220"/>
              <a:gd name="connsiteX7" fmla="*/ 60008 w 1080120"/>
              <a:gd name="connsiteY7" fmla="*/ 1980220 h 1980220"/>
              <a:gd name="connsiteX8" fmla="*/ 0 w 1080120"/>
              <a:gd name="connsiteY8" fmla="*/ 1920212 h 1980220"/>
              <a:gd name="connsiteX9" fmla="*/ 0 w 1080120"/>
              <a:gd name="connsiteY9" fmla="*/ 1692188 h 1980220"/>
              <a:gd name="connsiteX10" fmla="*/ 0 w 1080120"/>
              <a:gd name="connsiteY10" fmla="*/ 1620180 h 1980220"/>
              <a:gd name="connsiteX11" fmla="*/ 0 w 1080120"/>
              <a:gd name="connsiteY11" fmla="*/ 360040 h 1980220"/>
              <a:gd name="connsiteX12" fmla="*/ 0 w 1080120"/>
              <a:gd name="connsiteY12" fmla="*/ 180020 h 1980220"/>
              <a:gd name="connsiteX13" fmla="*/ 0 w 1080120"/>
              <a:gd name="connsiteY13" fmla="*/ 60008 h 1980220"/>
              <a:gd name="connsiteX14" fmla="*/ 60008 w 1080120"/>
              <a:gd name="connsiteY14" fmla="*/ 0 h 1980220"/>
              <a:gd name="connsiteX15" fmla="*/ 1020112 w 1080120"/>
              <a:gd name="connsiteY15" fmla="*/ 0 h 1980220"/>
              <a:gd name="connsiteX16" fmla="*/ 1080120 w 1080120"/>
              <a:gd name="connsiteY16" fmla="*/ 60008 h 198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80120" h="19802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Текст 17"/>
          <p:cNvSpPr>
            <a:spLocks noGrp="1"/>
          </p:cNvSpPr>
          <p:nvPr>
            <p:ph type="body" sz="quarter" idx="38" hasCustomPrompt="1"/>
          </p:nvPr>
        </p:nvSpPr>
        <p:spPr>
          <a:xfrm>
            <a:off x="3951529" y="2919042"/>
            <a:ext cx="1260130" cy="242290"/>
          </a:xfrm>
          <a:prstGeom prst="rect">
            <a:avLst/>
          </a:prstGeom>
        </p:spPr>
        <p:txBody>
          <a:bodyPr/>
          <a:lstStyle>
            <a:lvl1pPr algn="ctr">
              <a:defRPr sz="1000" u="sng">
                <a:solidFill>
                  <a:srgbClr val="FD0C50"/>
                </a:solidFill>
              </a:defRPr>
            </a:lvl1pPr>
            <a:lvl2pPr marL="207450" indent="-171450" algn="ctr">
              <a:buClr>
                <a:srgbClr val="FD0C50"/>
              </a:buClr>
              <a:buFont typeface="Courier New" panose="02070309020205020404" pitchFamily="49" charset="0"/>
              <a:buChar char="o"/>
              <a:defRPr sz="1000" baseline="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ru-RU" dirty="0"/>
              <a:t>ФИО</a:t>
            </a:r>
          </a:p>
        </p:txBody>
      </p:sp>
      <p:sp>
        <p:nvSpPr>
          <p:cNvPr id="38" name="Полилиния 37"/>
          <p:cNvSpPr/>
          <p:nvPr userDrawn="1"/>
        </p:nvSpPr>
        <p:spPr>
          <a:xfrm>
            <a:off x="5548373" y="2916610"/>
            <a:ext cx="1314146" cy="1308892"/>
          </a:xfrm>
          <a:custGeom>
            <a:avLst/>
            <a:gdLst>
              <a:gd name="connsiteX0" fmla="*/ 1080120 w 1080120"/>
              <a:gd name="connsiteY0" fmla="*/ 60008 h 1980220"/>
              <a:gd name="connsiteX1" fmla="*/ 1080120 w 1080120"/>
              <a:gd name="connsiteY1" fmla="*/ 180020 h 1980220"/>
              <a:gd name="connsiteX2" fmla="*/ 1080120 w 1080120"/>
              <a:gd name="connsiteY2" fmla="*/ 360040 h 1980220"/>
              <a:gd name="connsiteX3" fmla="*/ 1080120 w 1080120"/>
              <a:gd name="connsiteY3" fmla="*/ 1620180 h 1980220"/>
              <a:gd name="connsiteX4" fmla="*/ 1080120 w 1080120"/>
              <a:gd name="connsiteY4" fmla="*/ 1692188 h 1980220"/>
              <a:gd name="connsiteX5" fmla="*/ 1080120 w 1080120"/>
              <a:gd name="connsiteY5" fmla="*/ 1920212 h 1980220"/>
              <a:gd name="connsiteX6" fmla="*/ 1020112 w 1080120"/>
              <a:gd name="connsiteY6" fmla="*/ 1980220 h 1980220"/>
              <a:gd name="connsiteX7" fmla="*/ 60008 w 1080120"/>
              <a:gd name="connsiteY7" fmla="*/ 1980220 h 1980220"/>
              <a:gd name="connsiteX8" fmla="*/ 0 w 1080120"/>
              <a:gd name="connsiteY8" fmla="*/ 1920212 h 1980220"/>
              <a:gd name="connsiteX9" fmla="*/ 0 w 1080120"/>
              <a:gd name="connsiteY9" fmla="*/ 1692188 h 1980220"/>
              <a:gd name="connsiteX10" fmla="*/ 0 w 1080120"/>
              <a:gd name="connsiteY10" fmla="*/ 1620180 h 1980220"/>
              <a:gd name="connsiteX11" fmla="*/ 0 w 1080120"/>
              <a:gd name="connsiteY11" fmla="*/ 360040 h 1980220"/>
              <a:gd name="connsiteX12" fmla="*/ 0 w 1080120"/>
              <a:gd name="connsiteY12" fmla="*/ 180020 h 1980220"/>
              <a:gd name="connsiteX13" fmla="*/ 0 w 1080120"/>
              <a:gd name="connsiteY13" fmla="*/ 60008 h 1980220"/>
              <a:gd name="connsiteX14" fmla="*/ 60008 w 1080120"/>
              <a:gd name="connsiteY14" fmla="*/ 0 h 1980220"/>
              <a:gd name="connsiteX15" fmla="*/ 1020112 w 1080120"/>
              <a:gd name="connsiteY15" fmla="*/ 0 h 1980220"/>
              <a:gd name="connsiteX16" fmla="*/ 1080120 w 1080120"/>
              <a:gd name="connsiteY16" fmla="*/ 60008 h 198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80120" h="19802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Текст 17"/>
          <p:cNvSpPr>
            <a:spLocks noGrp="1"/>
          </p:cNvSpPr>
          <p:nvPr>
            <p:ph type="body" sz="quarter" idx="40" hasCustomPrompt="1"/>
          </p:nvPr>
        </p:nvSpPr>
        <p:spPr>
          <a:xfrm>
            <a:off x="5574133" y="2919042"/>
            <a:ext cx="1262626" cy="242290"/>
          </a:xfrm>
          <a:prstGeom prst="rect">
            <a:avLst/>
          </a:prstGeom>
        </p:spPr>
        <p:txBody>
          <a:bodyPr/>
          <a:lstStyle>
            <a:lvl1pPr algn="ctr">
              <a:defRPr sz="1000" u="sng">
                <a:solidFill>
                  <a:srgbClr val="FD0C50"/>
                </a:solidFill>
              </a:defRPr>
            </a:lvl1pPr>
            <a:lvl2pPr marL="207450" indent="-171450" algn="ctr">
              <a:buClr>
                <a:srgbClr val="FD0C50"/>
              </a:buClr>
              <a:buFont typeface="Courier New" panose="02070309020205020404" pitchFamily="49" charset="0"/>
              <a:buChar char="o"/>
              <a:defRPr sz="1000" baseline="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ru-RU" dirty="0"/>
              <a:t>ФИО</a:t>
            </a:r>
          </a:p>
        </p:txBody>
      </p:sp>
      <p:sp>
        <p:nvSpPr>
          <p:cNvPr id="41" name="Полилиния 40"/>
          <p:cNvSpPr/>
          <p:nvPr userDrawn="1"/>
        </p:nvSpPr>
        <p:spPr>
          <a:xfrm>
            <a:off x="7190842" y="2916610"/>
            <a:ext cx="1314146" cy="1308892"/>
          </a:xfrm>
          <a:custGeom>
            <a:avLst/>
            <a:gdLst>
              <a:gd name="connsiteX0" fmla="*/ 1080120 w 1080120"/>
              <a:gd name="connsiteY0" fmla="*/ 60008 h 1980220"/>
              <a:gd name="connsiteX1" fmla="*/ 1080120 w 1080120"/>
              <a:gd name="connsiteY1" fmla="*/ 180020 h 1980220"/>
              <a:gd name="connsiteX2" fmla="*/ 1080120 w 1080120"/>
              <a:gd name="connsiteY2" fmla="*/ 360040 h 1980220"/>
              <a:gd name="connsiteX3" fmla="*/ 1080120 w 1080120"/>
              <a:gd name="connsiteY3" fmla="*/ 1620180 h 1980220"/>
              <a:gd name="connsiteX4" fmla="*/ 1080120 w 1080120"/>
              <a:gd name="connsiteY4" fmla="*/ 1692188 h 1980220"/>
              <a:gd name="connsiteX5" fmla="*/ 1080120 w 1080120"/>
              <a:gd name="connsiteY5" fmla="*/ 1920212 h 1980220"/>
              <a:gd name="connsiteX6" fmla="*/ 1020112 w 1080120"/>
              <a:gd name="connsiteY6" fmla="*/ 1980220 h 1980220"/>
              <a:gd name="connsiteX7" fmla="*/ 60008 w 1080120"/>
              <a:gd name="connsiteY7" fmla="*/ 1980220 h 1980220"/>
              <a:gd name="connsiteX8" fmla="*/ 0 w 1080120"/>
              <a:gd name="connsiteY8" fmla="*/ 1920212 h 1980220"/>
              <a:gd name="connsiteX9" fmla="*/ 0 w 1080120"/>
              <a:gd name="connsiteY9" fmla="*/ 1692188 h 1980220"/>
              <a:gd name="connsiteX10" fmla="*/ 0 w 1080120"/>
              <a:gd name="connsiteY10" fmla="*/ 1620180 h 1980220"/>
              <a:gd name="connsiteX11" fmla="*/ 0 w 1080120"/>
              <a:gd name="connsiteY11" fmla="*/ 360040 h 1980220"/>
              <a:gd name="connsiteX12" fmla="*/ 0 w 1080120"/>
              <a:gd name="connsiteY12" fmla="*/ 180020 h 1980220"/>
              <a:gd name="connsiteX13" fmla="*/ 0 w 1080120"/>
              <a:gd name="connsiteY13" fmla="*/ 60008 h 1980220"/>
              <a:gd name="connsiteX14" fmla="*/ 60008 w 1080120"/>
              <a:gd name="connsiteY14" fmla="*/ 0 h 1980220"/>
              <a:gd name="connsiteX15" fmla="*/ 1020112 w 1080120"/>
              <a:gd name="connsiteY15" fmla="*/ 0 h 1980220"/>
              <a:gd name="connsiteX16" fmla="*/ 1080120 w 1080120"/>
              <a:gd name="connsiteY16" fmla="*/ 60008 h 198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80120" h="19802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762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Текст 17"/>
          <p:cNvSpPr>
            <a:spLocks noGrp="1"/>
          </p:cNvSpPr>
          <p:nvPr>
            <p:ph type="body" sz="quarter" idx="42" hasCustomPrompt="1"/>
          </p:nvPr>
        </p:nvSpPr>
        <p:spPr>
          <a:xfrm>
            <a:off x="7222656" y="2919042"/>
            <a:ext cx="1267407" cy="242290"/>
          </a:xfrm>
          <a:prstGeom prst="rect">
            <a:avLst/>
          </a:prstGeom>
        </p:spPr>
        <p:txBody>
          <a:bodyPr/>
          <a:lstStyle>
            <a:lvl1pPr algn="ctr">
              <a:defRPr sz="1000" u="sng">
                <a:solidFill>
                  <a:srgbClr val="FD0C50"/>
                </a:solidFill>
              </a:defRPr>
            </a:lvl1pPr>
            <a:lvl2pPr marL="207450" indent="-171450" algn="ctr">
              <a:buClr>
                <a:srgbClr val="FD0C50"/>
              </a:buClr>
              <a:buFont typeface="Courier New" panose="02070309020205020404" pitchFamily="49" charset="0"/>
              <a:buChar char="o"/>
              <a:defRPr sz="1000" baseline="0"/>
            </a:lvl2pPr>
            <a:lvl3pPr>
              <a:defRPr sz="1000"/>
            </a:lvl3pPr>
            <a:lvl4pPr>
              <a:defRPr sz="1000"/>
            </a:lvl4pPr>
          </a:lstStyle>
          <a:p>
            <a:pPr lvl="0"/>
            <a:r>
              <a:rPr lang="ru-RU" dirty="0"/>
              <a:t>ФИО</a:t>
            </a:r>
          </a:p>
        </p:txBody>
      </p:sp>
      <p:sp>
        <p:nvSpPr>
          <p:cNvPr id="49" name="Текст 2"/>
          <p:cNvSpPr>
            <a:spLocks noGrp="1"/>
          </p:cNvSpPr>
          <p:nvPr>
            <p:ph type="body" sz="quarter" idx="44" hasCustomPrompt="1"/>
          </p:nvPr>
        </p:nvSpPr>
        <p:spPr>
          <a:xfrm>
            <a:off x="704138" y="3613050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en-US" dirty="0"/>
              <a:t>Telegram</a:t>
            </a:r>
            <a:endParaRPr lang="ru-RU" dirty="0"/>
          </a:p>
        </p:txBody>
      </p:sp>
      <p:sp>
        <p:nvSpPr>
          <p:cNvPr id="52" name="Текст 2"/>
          <p:cNvSpPr>
            <a:spLocks noGrp="1"/>
          </p:cNvSpPr>
          <p:nvPr>
            <p:ph type="body" sz="quarter" idx="45" hasCustomPrompt="1"/>
          </p:nvPr>
        </p:nvSpPr>
        <p:spPr>
          <a:xfrm>
            <a:off x="704138" y="3904158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Номер</a:t>
            </a:r>
          </a:p>
        </p:txBody>
      </p:sp>
      <p:sp>
        <p:nvSpPr>
          <p:cNvPr id="56" name="Текст 2"/>
          <p:cNvSpPr>
            <a:spLocks noGrp="1"/>
          </p:cNvSpPr>
          <p:nvPr>
            <p:ph type="body" sz="quarter" idx="49" hasCustomPrompt="1"/>
          </p:nvPr>
        </p:nvSpPr>
        <p:spPr>
          <a:xfrm>
            <a:off x="2319277" y="3194520"/>
            <a:ext cx="1266825" cy="385342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Роль в команде  </a:t>
            </a:r>
          </a:p>
        </p:txBody>
      </p:sp>
      <p:sp>
        <p:nvSpPr>
          <p:cNvPr id="68" name="Текст 2"/>
          <p:cNvSpPr>
            <a:spLocks noGrp="1"/>
          </p:cNvSpPr>
          <p:nvPr>
            <p:ph type="body" sz="quarter" idx="50" hasCustomPrompt="1"/>
          </p:nvPr>
        </p:nvSpPr>
        <p:spPr>
          <a:xfrm>
            <a:off x="2318985" y="3613050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en-US" dirty="0"/>
              <a:t>Telegram</a:t>
            </a:r>
            <a:endParaRPr lang="ru-RU" dirty="0"/>
          </a:p>
        </p:txBody>
      </p:sp>
      <p:sp>
        <p:nvSpPr>
          <p:cNvPr id="69" name="Текст 2"/>
          <p:cNvSpPr>
            <a:spLocks noGrp="1"/>
          </p:cNvSpPr>
          <p:nvPr>
            <p:ph type="body" sz="quarter" idx="51" hasCustomPrompt="1"/>
          </p:nvPr>
        </p:nvSpPr>
        <p:spPr>
          <a:xfrm>
            <a:off x="2318985" y="3904158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Номер</a:t>
            </a:r>
          </a:p>
        </p:txBody>
      </p:sp>
      <p:sp>
        <p:nvSpPr>
          <p:cNvPr id="70" name="Текст 2"/>
          <p:cNvSpPr>
            <a:spLocks noGrp="1"/>
          </p:cNvSpPr>
          <p:nvPr>
            <p:ph type="body" sz="quarter" idx="52" hasCustomPrompt="1"/>
          </p:nvPr>
        </p:nvSpPr>
        <p:spPr>
          <a:xfrm>
            <a:off x="3951821" y="3194520"/>
            <a:ext cx="1266825" cy="385342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Роль в команде  </a:t>
            </a:r>
          </a:p>
        </p:txBody>
      </p:sp>
      <p:sp>
        <p:nvSpPr>
          <p:cNvPr id="71" name="Текст 2"/>
          <p:cNvSpPr>
            <a:spLocks noGrp="1"/>
          </p:cNvSpPr>
          <p:nvPr>
            <p:ph type="body" sz="quarter" idx="53" hasCustomPrompt="1"/>
          </p:nvPr>
        </p:nvSpPr>
        <p:spPr>
          <a:xfrm>
            <a:off x="3951529" y="3613050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en-US" dirty="0"/>
              <a:t>Telegram</a:t>
            </a:r>
            <a:endParaRPr lang="ru-RU" dirty="0"/>
          </a:p>
        </p:txBody>
      </p:sp>
      <p:sp>
        <p:nvSpPr>
          <p:cNvPr id="72" name="Текст 2"/>
          <p:cNvSpPr>
            <a:spLocks noGrp="1"/>
          </p:cNvSpPr>
          <p:nvPr>
            <p:ph type="body" sz="quarter" idx="54" hasCustomPrompt="1"/>
          </p:nvPr>
        </p:nvSpPr>
        <p:spPr>
          <a:xfrm>
            <a:off x="3951529" y="3904158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Номер</a:t>
            </a:r>
          </a:p>
        </p:txBody>
      </p:sp>
      <p:sp>
        <p:nvSpPr>
          <p:cNvPr id="73" name="Текст 2"/>
          <p:cNvSpPr>
            <a:spLocks noGrp="1"/>
          </p:cNvSpPr>
          <p:nvPr>
            <p:ph type="body" sz="quarter" idx="55" hasCustomPrompt="1"/>
          </p:nvPr>
        </p:nvSpPr>
        <p:spPr>
          <a:xfrm>
            <a:off x="5574425" y="3194520"/>
            <a:ext cx="1266825" cy="385342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Роль в команде  </a:t>
            </a:r>
          </a:p>
        </p:txBody>
      </p:sp>
      <p:sp>
        <p:nvSpPr>
          <p:cNvPr id="74" name="Текст 2"/>
          <p:cNvSpPr>
            <a:spLocks noGrp="1"/>
          </p:cNvSpPr>
          <p:nvPr>
            <p:ph type="body" sz="quarter" idx="56" hasCustomPrompt="1"/>
          </p:nvPr>
        </p:nvSpPr>
        <p:spPr>
          <a:xfrm>
            <a:off x="5574133" y="3613050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en-US" dirty="0"/>
              <a:t>Telegram</a:t>
            </a:r>
            <a:endParaRPr lang="ru-RU" dirty="0"/>
          </a:p>
        </p:txBody>
      </p:sp>
      <p:sp>
        <p:nvSpPr>
          <p:cNvPr id="75" name="Текст 2"/>
          <p:cNvSpPr>
            <a:spLocks noGrp="1"/>
          </p:cNvSpPr>
          <p:nvPr>
            <p:ph type="body" sz="quarter" idx="57" hasCustomPrompt="1"/>
          </p:nvPr>
        </p:nvSpPr>
        <p:spPr>
          <a:xfrm>
            <a:off x="5574133" y="3904158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Номер</a:t>
            </a:r>
          </a:p>
        </p:txBody>
      </p:sp>
      <p:sp>
        <p:nvSpPr>
          <p:cNvPr id="76" name="Текст 2"/>
          <p:cNvSpPr>
            <a:spLocks noGrp="1"/>
          </p:cNvSpPr>
          <p:nvPr>
            <p:ph type="body" sz="quarter" idx="58" hasCustomPrompt="1"/>
          </p:nvPr>
        </p:nvSpPr>
        <p:spPr>
          <a:xfrm>
            <a:off x="7218123" y="3194520"/>
            <a:ext cx="1266825" cy="385342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Роль в команде  </a:t>
            </a:r>
          </a:p>
        </p:txBody>
      </p:sp>
      <p:sp>
        <p:nvSpPr>
          <p:cNvPr id="77" name="Текст 2"/>
          <p:cNvSpPr>
            <a:spLocks noGrp="1"/>
          </p:cNvSpPr>
          <p:nvPr>
            <p:ph type="body" sz="quarter" idx="59" hasCustomPrompt="1"/>
          </p:nvPr>
        </p:nvSpPr>
        <p:spPr>
          <a:xfrm>
            <a:off x="7217831" y="3613050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en-US" dirty="0"/>
              <a:t>Telegram</a:t>
            </a:r>
            <a:endParaRPr lang="ru-RU" dirty="0"/>
          </a:p>
        </p:txBody>
      </p:sp>
      <p:sp>
        <p:nvSpPr>
          <p:cNvPr id="78" name="Текст 2"/>
          <p:cNvSpPr>
            <a:spLocks noGrp="1"/>
          </p:cNvSpPr>
          <p:nvPr>
            <p:ph type="body" sz="quarter" idx="60" hasCustomPrompt="1"/>
          </p:nvPr>
        </p:nvSpPr>
        <p:spPr>
          <a:xfrm>
            <a:off x="7217831" y="3904158"/>
            <a:ext cx="1266825" cy="254844"/>
          </a:xfrm>
        </p:spPr>
        <p:txBody>
          <a:bodyPr>
            <a:normAutofit/>
          </a:bodyPr>
          <a:lstStyle>
            <a:lvl1pPr marL="207450" indent="-171450">
              <a:buClr>
                <a:srgbClr val="FD0C50"/>
              </a:buClr>
              <a:buFont typeface="Courier New" panose="02070309020205020404" pitchFamily="49" charset="0"/>
              <a:buChar char="o"/>
              <a:defRPr sz="1100" baseline="0"/>
            </a:lvl1pPr>
          </a:lstStyle>
          <a:p>
            <a:pPr lvl="0"/>
            <a:r>
              <a:rPr lang="ru-RU" dirty="0"/>
              <a:t>Номер</a:t>
            </a:r>
          </a:p>
        </p:txBody>
      </p:sp>
    </p:spTree>
    <p:extLst>
      <p:ext uri="{BB962C8B-B14F-4D97-AF65-F5344CB8AC3E}">
        <p14:creationId xmlns:p14="http://schemas.microsoft.com/office/powerpoint/2010/main" val="183138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90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606356" y="1548878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01.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06356" y="2715766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02.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01152" y="388265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03.</a:t>
            </a:r>
          </a:p>
        </p:txBody>
      </p:sp>
      <p:sp>
        <p:nvSpPr>
          <p:cNvPr id="6" name="Текст 6"/>
          <p:cNvSpPr>
            <a:spLocks noGrp="1"/>
          </p:cNvSpPr>
          <p:nvPr>
            <p:ph type="body" sz="quarter" idx="37" hasCustomPrompt="1"/>
          </p:nvPr>
        </p:nvSpPr>
        <p:spPr>
          <a:xfrm>
            <a:off x="1405156" y="1290414"/>
            <a:ext cx="2239509" cy="317721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38" hasCustomPrompt="1"/>
          </p:nvPr>
        </p:nvSpPr>
        <p:spPr>
          <a:xfrm>
            <a:off x="1405158" y="1716123"/>
            <a:ext cx="2239508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39" hasCustomPrompt="1"/>
          </p:nvPr>
        </p:nvSpPr>
        <p:spPr>
          <a:xfrm>
            <a:off x="1390638" y="2493402"/>
            <a:ext cx="2254027" cy="302817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Текст 9"/>
          <p:cNvSpPr>
            <a:spLocks noGrp="1"/>
          </p:cNvSpPr>
          <p:nvPr>
            <p:ph type="body" sz="quarter" idx="40" hasCustomPrompt="1"/>
          </p:nvPr>
        </p:nvSpPr>
        <p:spPr>
          <a:xfrm>
            <a:off x="1390638" y="2904207"/>
            <a:ext cx="2254027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41" hasCustomPrompt="1"/>
          </p:nvPr>
        </p:nvSpPr>
        <p:spPr>
          <a:xfrm>
            <a:off x="1390638" y="3681486"/>
            <a:ext cx="2254027" cy="302935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42" hasCustomPrompt="1"/>
          </p:nvPr>
        </p:nvSpPr>
        <p:spPr>
          <a:xfrm>
            <a:off x="1390638" y="4092291"/>
            <a:ext cx="2254027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579806" y="1548878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04.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79806" y="2715766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05.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574602" y="388265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D0C50"/>
                </a:solidFill>
              </a:rPr>
              <a:t>06.</a:t>
            </a:r>
          </a:p>
        </p:txBody>
      </p:sp>
      <p:sp>
        <p:nvSpPr>
          <p:cNvPr id="15" name="Текст 6"/>
          <p:cNvSpPr>
            <a:spLocks noGrp="1"/>
          </p:cNvSpPr>
          <p:nvPr>
            <p:ph type="body" sz="quarter" idx="43" hasCustomPrompt="1"/>
          </p:nvPr>
        </p:nvSpPr>
        <p:spPr>
          <a:xfrm>
            <a:off x="5378606" y="1290414"/>
            <a:ext cx="2239509" cy="317721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44" hasCustomPrompt="1"/>
          </p:nvPr>
        </p:nvSpPr>
        <p:spPr>
          <a:xfrm>
            <a:off x="5378608" y="1716123"/>
            <a:ext cx="2239508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45" hasCustomPrompt="1"/>
          </p:nvPr>
        </p:nvSpPr>
        <p:spPr>
          <a:xfrm>
            <a:off x="5364088" y="2493402"/>
            <a:ext cx="2254027" cy="302817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8" name="Текст 9"/>
          <p:cNvSpPr>
            <a:spLocks noGrp="1"/>
          </p:cNvSpPr>
          <p:nvPr>
            <p:ph type="body" sz="quarter" idx="46" hasCustomPrompt="1"/>
          </p:nvPr>
        </p:nvSpPr>
        <p:spPr>
          <a:xfrm>
            <a:off x="5364088" y="2904207"/>
            <a:ext cx="2254027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9" name="Текст 6"/>
          <p:cNvSpPr>
            <a:spLocks noGrp="1"/>
          </p:cNvSpPr>
          <p:nvPr>
            <p:ph type="body" sz="quarter" idx="47" hasCustomPrompt="1"/>
          </p:nvPr>
        </p:nvSpPr>
        <p:spPr>
          <a:xfrm>
            <a:off x="5364088" y="3681486"/>
            <a:ext cx="2254027" cy="302935"/>
          </a:xfrm>
        </p:spPr>
        <p:txBody>
          <a:bodyPr>
            <a:noAutofit/>
          </a:bodyPr>
          <a:lstStyle>
            <a:lvl1pPr>
              <a:defRPr sz="1600"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48" hasCustomPrompt="1"/>
          </p:nvPr>
        </p:nvSpPr>
        <p:spPr>
          <a:xfrm>
            <a:off x="5364088" y="4092291"/>
            <a:ext cx="2254027" cy="504056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ru-RU" dirty="0"/>
              <a:t>Описание</a:t>
            </a:r>
          </a:p>
        </p:txBody>
      </p:sp>
    </p:spTree>
    <p:extLst>
      <p:ext uri="{BB962C8B-B14F-4D97-AF65-F5344CB8AC3E}">
        <p14:creationId xmlns:p14="http://schemas.microsoft.com/office/powerpoint/2010/main" val="34994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граф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01" t="29000" r="40550" b="47200"/>
          <a:stretch>
            <a:fillRect/>
          </a:stretch>
        </p:blipFill>
        <p:spPr>
          <a:xfrm>
            <a:off x="539552" y="1491630"/>
            <a:ext cx="4896544" cy="1224136"/>
          </a:xfrm>
          <a:custGeom>
            <a:avLst/>
            <a:gdLst>
              <a:gd name="connsiteX0" fmla="*/ 0 w 4896544"/>
              <a:gd name="connsiteY0" fmla="*/ 0 h 1224136"/>
              <a:gd name="connsiteX1" fmla="*/ 4896544 w 4896544"/>
              <a:gd name="connsiteY1" fmla="*/ 0 h 1224136"/>
              <a:gd name="connsiteX2" fmla="*/ 4896544 w 4896544"/>
              <a:gd name="connsiteY2" fmla="*/ 1224136 h 1224136"/>
              <a:gd name="connsiteX3" fmla="*/ 0 w 4896544"/>
              <a:gd name="connsiteY3" fmla="*/ 1224136 h 122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4" h="1224136">
                <a:moveTo>
                  <a:pt x="0" y="0"/>
                </a:moveTo>
                <a:lnTo>
                  <a:pt x="4896544" y="0"/>
                </a:lnTo>
                <a:lnTo>
                  <a:pt x="4896544" y="1224136"/>
                </a:lnTo>
                <a:lnTo>
                  <a:pt x="0" y="1224136"/>
                </a:lnTo>
                <a:close/>
              </a:path>
            </a:pathLst>
          </a:cu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539552" y="1491630"/>
            <a:ext cx="4896544" cy="1224136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5580111" y="1492250"/>
            <a:ext cx="2952702" cy="1655564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1"/>
          </p:nvPr>
        </p:nvSpPr>
        <p:spPr>
          <a:xfrm>
            <a:off x="5580111" y="3291830"/>
            <a:ext cx="2952701" cy="151194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2" name="Рисунок 11"/>
          <p:cNvSpPr>
            <a:spLocks noGrp="1"/>
          </p:cNvSpPr>
          <p:nvPr>
            <p:ph type="pic" sz="quarter" idx="12"/>
          </p:nvPr>
        </p:nvSpPr>
        <p:spPr>
          <a:xfrm>
            <a:off x="539750" y="2859088"/>
            <a:ext cx="4895850" cy="1944687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3" hasCustomPrompt="1"/>
          </p:nvPr>
        </p:nvSpPr>
        <p:spPr>
          <a:xfrm>
            <a:off x="611188" y="1563688"/>
            <a:ext cx="4752975" cy="287337"/>
          </a:xfrm>
        </p:spPr>
        <p:txBody>
          <a:bodyPr/>
          <a:lstStyle>
            <a:lvl1pPr algn="ctr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4"/>
          </p:nvPr>
        </p:nvSpPr>
        <p:spPr>
          <a:xfrm>
            <a:off x="611187" y="1933053"/>
            <a:ext cx="4752975" cy="71070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4456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тистик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>
            <a:off x="1259632" y="1923678"/>
            <a:ext cx="3384376" cy="0"/>
          </a:xfrm>
          <a:prstGeom prst="line">
            <a:avLst/>
          </a:prstGeom>
          <a:ln>
            <a:solidFill>
              <a:srgbClr val="FD0C5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 userDrawn="1"/>
        </p:nvCxnSpPr>
        <p:spPr>
          <a:xfrm>
            <a:off x="1259632" y="2355726"/>
            <a:ext cx="3384376" cy="0"/>
          </a:xfrm>
          <a:prstGeom prst="line">
            <a:avLst/>
          </a:prstGeom>
          <a:ln>
            <a:solidFill>
              <a:srgbClr val="FD0C5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 userDrawn="1"/>
        </p:nvCxnSpPr>
        <p:spPr>
          <a:xfrm>
            <a:off x="1259632" y="2787774"/>
            <a:ext cx="3384376" cy="0"/>
          </a:xfrm>
          <a:prstGeom prst="line">
            <a:avLst/>
          </a:prstGeom>
          <a:ln>
            <a:solidFill>
              <a:srgbClr val="FD0C5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 userDrawn="1"/>
        </p:nvCxnSpPr>
        <p:spPr>
          <a:xfrm>
            <a:off x="1259632" y="3219822"/>
            <a:ext cx="3384376" cy="0"/>
          </a:xfrm>
          <a:prstGeom prst="line">
            <a:avLst/>
          </a:prstGeom>
          <a:ln>
            <a:solidFill>
              <a:srgbClr val="FD0C50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 userDrawn="1"/>
        </p:nvCxnSpPr>
        <p:spPr>
          <a:xfrm>
            <a:off x="1259632" y="3651870"/>
            <a:ext cx="338437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755576" y="1780010"/>
            <a:ext cx="432296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100</a:t>
            </a:r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755576" y="2140049"/>
            <a:ext cx="432296" cy="215677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75</a:t>
            </a:r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576" y="2572097"/>
            <a:ext cx="432296" cy="215677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50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755576" y="3004145"/>
            <a:ext cx="432296" cy="215677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25</a:t>
            </a:r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4" hasCustomPrompt="1"/>
          </p:nvPr>
        </p:nvSpPr>
        <p:spPr>
          <a:xfrm>
            <a:off x="755576" y="3436193"/>
            <a:ext cx="432296" cy="215677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0</a:t>
            </a:r>
          </a:p>
        </p:txBody>
      </p:sp>
      <p:sp>
        <p:nvSpPr>
          <p:cNvPr id="15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1583668" y="3723878"/>
            <a:ext cx="504056" cy="216024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2015</a:t>
            </a:r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2771800" y="3723877"/>
            <a:ext cx="524696" cy="216025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2020</a:t>
            </a:r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17" hasCustomPrompt="1"/>
          </p:nvPr>
        </p:nvSpPr>
        <p:spPr>
          <a:xfrm>
            <a:off x="3851920" y="3723878"/>
            <a:ext cx="504056" cy="216024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2022</a:t>
            </a:r>
          </a:p>
        </p:txBody>
      </p:sp>
      <p:sp>
        <p:nvSpPr>
          <p:cNvPr id="25" name="Полилиния 24"/>
          <p:cNvSpPr/>
          <p:nvPr userDrawn="1"/>
        </p:nvSpPr>
        <p:spPr>
          <a:xfrm>
            <a:off x="3021190" y="1959681"/>
            <a:ext cx="272668" cy="1692188"/>
          </a:xfrm>
          <a:custGeom>
            <a:avLst/>
            <a:gdLst>
              <a:gd name="connsiteX0" fmla="*/ 24061 w 272668"/>
              <a:gd name="connsiteY0" fmla="*/ 0 h 1692188"/>
              <a:gd name="connsiteX1" fmla="*/ 248607 w 272668"/>
              <a:gd name="connsiteY1" fmla="*/ 0 h 1692188"/>
              <a:gd name="connsiteX2" fmla="*/ 272668 w 272668"/>
              <a:gd name="connsiteY2" fmla="*/ 24061 h 1692188"/>
              <a:gd name="connsiteX3" fmla="*/ 272668 w 272668"/>
              <a:gd name="connsiteY3" fmla="*/ 36004 h 1692188"/>
              <a:gd name="connsiteX4" fmla="*/ 272668 w 272668"/>
              <a:gd name="connsiteY4" fmla="*/ 144364 h 1692188"/>
              <a:gd name="connsiteX5" fmla="*/ 272668 w 272668"/>
              <a:gd name="connsiteY5" fmla="*/ 1692188 h 1692188"/>
              <a:gd name="connsiteX6" fmla="*/ 0 w 272668"/>
              <a:gd name="connsiteY6" fmla="*/ 1692188 h 1692188"/>
              <a:gd name="connsiteX7" fmla="*/ 0 w 272668"/>
              <a:gd name="connsiteY7" fmla="*/ 144364 h 1692188"/>
              <a:gd name="connsiteX8" fmla="*/ 0 w 272668"/>
              <a:gd name="connsiteY8" fmla="*/ 36004 h 1692188"/>
              <a:gd name="connsiteX9" fmla="*/ 0 w 272668"/>
              <a:gd name="connsiteY9" fmla="*/ 24061 h 1692188"/>
              <a:gd name="connsiteX10" fmla="*/ 24061 w 272668"/>
              <a:gd name="connsiteY10" fmla="*/ 0 h 169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2668" h="1692188">
                <a:moveTo>
                  <a:pt x="24061" y="0"/>
                </a:moveTo>
                <a:lnTo>
                  <a:pt x="248607" y="0"/>
                </a:lnTo>
                <a:cubicBezTo>
                  <a:pt x="261896" y="0"/>
                  <a:pt x="272668" y="10772"/>
                  <a:pt x="272668" y="24061"/>
                </a:cubicBezTo>
                <a:lnTo>
                  <a:pt x="272668" y="36004"/>
                </a:lnTo>
                <a:lnTo>
                  <a:pt x="272668" y="144364"/>
                </a:lnTo>
                <a:lnTo>
                  <a:pt x="272668" y="1692188"/>
                </a:lnTo>
                <a:lnTo>
                  <a:pt x="0" y="1692188"/>
                </a:lnTo>
                <a:lnTo>
                  <a:pt x="0" y="144364"/>
                </a:lnTo>
                <a:lnTo>
                  <a:pt x="0" y="36004"/>
                </a:lnTo>
                <a:lnTo>
                  <a:pt x="0" y="24061"/>
                </a:lnTo>
                <a:cubicBezTo>
                  <a:pt x="0" y="10772"/>
                  <a:pt x="10772" y="0"/>
                  <a:pt x="24061" y="0"/>
                </a:cubicBezTo>
                <a:close/>
              </a:path>
            </a:pathLst>
          </a:custGeom>
          <a:solidFill>
            <a:srgbClr val="8F1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олилиния 25"/>
          <p:cNvSpPr/>
          <p:nvPr userDrawn="1"/>
        </p:nvSpPr>
        <p:spPr>
          <a:xfrm>
            <a:off x="4101310" y="3436193"/>
            <a:ext cx="254666" cy="215675"/>
          </a:xfrm>
          <a:custGeom>
            <a:avLst/>
            <a:gdLst>
              <a:gd name="connsiteX0" fmla="*/ 24061 w 272668"/>
              <a:gd name="connsiteY0" fmla="*/ 0 h 1692188"/>
              <a:gd name="connsiteX1" fmla="*/ 248607 w 272668"/>
              <a:gd name="connsiteY1" fmla="*/ 0 h 1692188"/>
              <a:gd name="connsiteX2" fmla="*/ 272668 w 272668"/>
              <a:gd name="connsiteY2" fmla="*/ 24061 h 1692188"/>
              <a:gd name="connsiteX3" fmla="*/ 272668 w 272668"/>
              <a:gd name="connsiteY3" fmla="*/ 36004 h 1692188"/>
              <a:gd name="connsiteX4" fmla="*/ 272668 w 272668"/>
              <a:gd name="connsiteY4" fmla="*/ 144364 h 1692188"/>
              <a:gd name="connsiteX5" fmla="*/ 272668 w 272668"/>
              <a:gd name="connsiteY5" fmla="*/ 1692188 h 1692188"/>
              <a:gd name="connsiteX6" fmla="*/ 0 w 272668"/>
              <a:gd name="connsiteY6" fmla="*/ 1692188 h 1692188"/>
              <a:gd name="connsiteX7" fmla="*/ 0 w 272668"/>
              <a:gd name="connsiteY7" fmla="*/ 144364 h 1692188"/>
              <a:gd name="connsiteX8" fmla="*/ 0 w 272668"/>
              <a:gd name="connsiteY8" fmla="*/ 36004 h 1692188"/>
              <a:gd name="connsiteX9" fmla="*/ 0 w 272668"/>
              <a:gd name="connsiteY9" fmla="*/ 24061 h 1692188"/>
              <a:gd name="connsiteX10" fmla="*/ 24061 w 272668"/>
              <a:gd name="connsiteY10" fmla="*/ 0 h 169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2668" h="1692188">
                <a:moveTo>
                  <a:pt x="24061" y="0"/>
                </a:moveTo>
                <a:lnTo>
                  <a:pt x="248607" y="0"/>
                </a:lnTo>
                <a:cubicBezTo>
                  <a:pt x="261896" y="0"/>
                  <a:pt x="272668" y="10772"/>
                  <a:pt x="272668" y="24061"/>
                </a:cubicBezTo>
                <a:lnTo>
                  <a:pt x="272668" y="36004"/>
                </a:lnTo>
                <a:lnTo>
                  <a:pt x="272668" y="144364"/>
                </a:lnTo>
                <a:lnTo>
                  <a:pt x="272668" y="1692188"/>
                </a:lnTo>
                <a:lnTo>
                  <a:pt x="0" y="1692188"/>
                </a:lnTo>
                <a:lnTo>
                  <a:pt x="0" y="144364"/>
                </a:lnTo>
                <a:lnTo>
                  <a:pt x="0" y="36004"/>
                </a:lnTo>
                <a:lnTo>
                  <a:pt x="0" y="24061"/>
                </a:lnTo>
                <a:cubicBezTo>
                  <a:pt x="0" y="10772"/>
                  <a:pt x="10772" y="0"/>
                  <a:pt x="24061" y="0"/>
                </a:cubicBezTo>
                <a:close/>
              </a:path>
            </a:pathLst>
          </a:custGeom>
          <a:solidFill>
            <a:srgbClr val="8F1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олилиния 26"/>
          <p:cNvSpPr/>
          <p:nvPr userDrawn="1"/>
        </p:nvSpPr>
        <p:spPr>
          <a:xfrm>
            <a:off x="1827497" y="2859781"/>
            <a:ext cx="272668" cy="792087"/>
          </a:xfrm>
          <a:custGeom>
            <a:avLst/>
            <a:gdLst>
              <a:gd name="connsiteX0" fmla="*/ 24061 w 272668"/>
              <a:gd name="connsiteY0" fmla="*/ 0 h 1692188"/>
              <a:gd name="connsiteX1" fmla="*/ 248607 w 272668"/>
              <a:gd name="connsiteY1" fmla="*/ 0 h 1692188"/>
              <a:gd name="connsiteX2" fmla="*/ 272668 w 272668"/>
              <a:gd name="connsiteY2" fmla="*/ 24061 h 1692188"/>
              <a:gd name="connsiteX3" fmla="*/ 272668 w 272668"/>
              <a:gd name="connsiteY3" fmla="*/ 36004 h 1692188"/>
              <a:gd name="connsiteX4" fmla="*/ 272668 w 272668"/>
              <a:gd name="connsiteY4" fmla="*/ 144364 h 1692188"/>
              <a:gd name="connsiteX5" fmla="*/ 272668 w 272668"/>
              <a:gd name="connsiteY5" fmla="*/ 1692188 h 1692188"/>
              <a:gd name="connsiteX6" fmla="*/ 0 w 272668"/>
              <a:gd name="connsiteY6" fmla="*/ 1692188 h 1692188"/>
              <a:gd name="connsiteX7" fmla="*/ 0 w 272668"/>
              <a:gd name="connsiteY7" fmla="*/ 144364 h 1692188"/>
              <a:gd name="connsiteX8" fmla="*/ 0 w 272668"/>
              <a:gd name="connsiteY8" fmla="*/ 36004 h 1692188"/>
              <a:gd name="connsiteX9" fmla="*/ 0 w 272668"/>
              <a:gd name="connsiteY9" fmla="*/ 24061 h 1692188"/>
              <a:gd name="connsiteX10" fmla="*/ 24061 w 272668"/>
              <a:gd name="connsiteY10" fmla="*/ 0 h 169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2668" h="1692188">
                <a:moveTo>
                  <a:pt x="24061" y="0"/>
                </a:moveTo>
                <a:lnTo>
                  <a:pt x="248607" y="0"/>
                </a:lnTo>
                <a:cubicBezTo>
                  <a:pt x="261896" y="0"/>
                  <a:pt x="272668" y="10772"/>
                  <a:pt x="272668" y="24061"/>
                </a:cubicBezTo>
                <a:lnTo>
                  <a:pt x="272668" y="36004"/>
                </a:lnTo>
                <a:lnTo>
                  <a:pt x="272668" y="144364"/>
                </a:lnTo>
                <a:lnTo>
                  <a:pt x="272668" y="1692188"/>
                </a:lnTo>
                <a:lnTo>
                  <a:pt x="0" y="1692188"/>
                </a:lnTo>
                <a:lnTo>
                  <a:pt x="0" y="144364"/>
                </a:lnTo>
                <a:lnTo>
                  <a:pt x="0" y="36004"/>
                </a:lnTo>
                <a:lnTo>
                  <a:pt x="0" y="24061"/>
                </a:lnTo>
                <a:cubicBezTo>
                  <a:pt x="0" y="10772"/>
                  <a:pt x="10772" y="0"/>
                  <a:pt x="24061" y="0"/>
                </a:cubicBezTo>
                <a:close/>
              </a:path>
            </a:pathLst>
          </a:custGeom>
          <a:solidFill>
            <a:srgbClr val="8F1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олилиния 28"/>
          <p:cNvSpPr/>
          <p:nvPr userDrawn="1"/>
        </p:nvSpPr>
        <p:spPr>
          <a:xfrm>
            <a:off x="2771800" y="2498271"/>
            <a:ext cx="252028" cy="1153598"/>
          </a:xfrm>
          <a:custGeom>
            <a:avLst/>
            <a:gdLst>
              <a:gd name="connsiteX0" fmla="*/ 35947 w 252028"/>
              <a:gd name="connsiteY0" fmla="*/ 0 h 1153598"/>
              <a:gd name="connsiteX1" fmla="*/ 213443 w 252028"/>
              <a:gd name="connsiteY1" fmla="*/ 0 h 1153598"/>
              <a:gd name="connsiteX2" fmla="*/ 249390 w 252028"/>
              <a:gd name="connsiteY2" fmla="*/ 35947 h 1153598"/>
              <a:gd name="connsiteX3" fmla="*/ 249390 w 252028"/>
              <a:gd name="connsiteY3" fmla="*/ 73825 h 1153598"/>
              <a:gd name="connsiteX4" fmla="*/ 252028 w 252028"/>
              <a:gd name="connsiteY4" fmla="*/ 73825 h 1153598"/>
              <a:gd name="connsiteX5" fmla="*/ 252028 w 252028"/>
              <a:gd name="connsiteY5" fmla="*/ 1153598 h 1153598"/>
              <a:gd name="connsiteX6" fmla="*/ 0 w 252028"/>
              <a:gd name="connsiteY6" fmla="*/ 1153598 h 1153598"/>
              <a:gd name="connsiteX7" fmla="*/ 0 w 252028"/>
              <a:gd name="connsiteY7" fmla="*/ 215679 h 1153598"/>
              <a:gd name="connsiteX8" fmla="*/ 0 w 252028"/>
              <a:gd name="connsiteY8" fmla="*/ 73825 h 1153598"/>
              <a:gd name="connsiteX9" fmla="*/ 0 w 252028"/>
              <a:gd name="connsiteY9" fmla="*/ 35947 h 1153598"/>
              <a:gd name="connsiteX10" fmla="*/ 35947 w 252028"/>
              <a:gd name="connsiteY10" fmla="*/ 0 h 1153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028" h="1153598">
                <a:moveTo>
                  <a:pt x="35947" y="0"/>
                </a:moveTo>
                <a:lnTo>
                  <a:pt x="213443" y="0"/>
                </a:lnTo>
                <a:cubicBezTo>
                  <a:pt x="233296" y="0"/>
                  <a:pt x="249390" y="16094"/>
                  <a:pt x="249390" y="35947"/>
                </a:cubicBezTo>
                <a:lnTo>
                  <a:pt x="249390" y="73825"/>
                </a:lnTo>
                <a:lnTo>
                  <a:pt x="252028" y="73825"/>
                </a:lnTo>
                <a:lnTo>
                  <a:pt x="252028" y="1153598"/>
                </a:lnTo>
                <a:lnTo>
                  <a:pt x="0" y="1153598"/>
                </a:lnTo>
                <a:lnTo>
                  <a:pt x="0" y="215679"/>
                </a:lnTo>
                <a:lnTo>
                  <a:pt x="0" y="73825"/>
                </a:lnTo>
                <a:lnTo>
                  <a:pt x="0" y="35947"/>
                </a:lnTo>
                <a:cubicBezTo>
                  <a:pt x="0" y="16094"/>
                  <a:pt x="16094" y="0"/>
                  <a:pt x="359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олилиния 29"/>
          <p:cNvSpPr/>
          <p:nvPr userDrawn="1"/>
        </p:nvSpPr>
        <p:spPr>
          <a:xfrm>
            <a:off x="1575469" y="3147815"/>
            <a:ext cx="252028" cy="504054"/>
          </a:xfrm>
          <a:custGeom>
            <a:avLst/>
            <a:gdLst>
              <a:gd name="connsiteX0" fmla="*/ 35947 w 252028"/>
              <a:gd name="connsiteY0" fmla="*/ 0 h 1153598"/>
              <a:gd name="connsiteX1" fmla="*/ 213443 w 252028"/>
              <a:gd name="connsiteY1" fmla="*/ 0 h 1153598"/>
              <a:gd name="connsiteX2" fmla="*/ 249390 w 252028"/>
              <a:gd name="connsiteY2" fmla="*/ 35947 h 1153598"/>
              <a:gd name="connsiteX3" fmla="*/ 249390 w 252028"/>
              <a:gd name="connsiteY3" fmla="*/ 73825 h 1153598"/>
              <a:gd name="connsiteX4" fmla="*/ 252028 w 252028"/>
              <a:gd name="connsiteY4" fmla="*/ 73825 h 1153598"/>
              <a:gd name="connsiteX5" fmla="*/ 252028 w 252028"/>
              <a:gd name="connsiteY5" fmla="*/ 1153598 h 1153598"/>
              <a:gd name="connsiteX6" fmla="*/ 0 w 252028"/>
              <a:gd name="connsiteY6" fmla="*/ 1153598 h 1153598"/>
              <a:gd name="connsiteX7" fmla="*/ 0 w 252028"/>
              <a:gd name="connsiteY7" fmla="*/ 215679 h 1153598"/>
              <a:gd name="connsiteX8" fmla="*/ 0 w 252028"/>
              <a:gd name="connsiteY8" fmla="*/ 73825 h 1153598"/>
              <a:gd name="connsiteX9" fmla="*/ 0 w 252028"/>
              <a:gd name="connsiteY9" fmla="*/ 35947 h 1153598"/>
              <a:gd name="connsiteX10" fmla="*/ 35947 w 252028"/>
              <a:gd name="connsiteY10" fmla="*/ 0 h 1153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028" h="1153598">
                <a:moveTo>
                  <a:pt x="35947" y="0"/>
                </a:moveTo>
                <a:lnTo>
                  <a:pt x="213443" y="0"/>
                </a:lnTo>
                <a:cubicBezTo>
                  <a:pt x="233296" y="0"/>
                  <a:pt x="249390" y="16094"/>
                  <a:pt x="249390" y="35947"/>
                </a:cubicBezTo>
                <a:lnTo>
                  <a:pt x="249390" y="73825"/>
                </a:lnTo>
                <a:lnTo>
                  <a:pt x="252028" y="73825"/>
                </a:lnTo>
                <a:lnTo>
                  <a:pt x="252028" y="1153598"/>
                </a:lnTo>
                <a:lnTo>
                  <a:pt x="0" y="1153598"/>
                </a:lnTo>
                <a:lnTo>
                  <a:pt x="0" y="215679"/>
                </a:lnTo>
                <a:lnTo>
                  <a:pt x="0" y="73825"/>
                </a:lnTo>
                <a:lnTo>
                  <a:pt x="0" y="35947"/>
                </a:lnTo>
                <a:cubicBezTo>
                  <a:pt x="0" y="16094"/>
                  <a:pt x="16094" y="0"/>
                  <a:pt x="359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олилиния 30"/>
          <p:cNvSpPr/>
          <p:nvPr userDrawn="1"/>
        </p:nvSpPr>
        <p:spPr>
          <a:xfrm>
            <a:off x="3849941" y="2859781"/>
            <a:ext cx="251369" cy="792088"/>
          </a:xfrm>
          <a:custGeom>
            <a:avLst/>
            <a:gdLst>
              <a:gd name="connsiteX0" fmla="*/ 35947 w 252028"/>
              <a:gd name="connsiteY0" fmla="*/ 0 h 1153598"/>
              <a:gd name="connsiteX1" fmla="*/ 213443 w 252028"/>
              <a:gd name="connsiteY1" fmla="*/ 0 h 1153598"/>
              <a:gd name="connsiteX2" fmla="*/ 249390 w 252028"/>
              <a:gd name="connsiteY2" fmla="*/ 35947 h 1153598"/>
              <a:gd name="connsiteX3" fmla="*/ 249390 w 252028"/>
              <a:gd name="connsiteY3" fmla="*/ 73825 h 1153598"/>
              <a:gd name="connsiteX4" fmla="*/ 252028 w 252028"/>
              <a:gd name="connsiteY4" fmla="*/ 73825 h 1153598"/>
              <a:gd name="connsiteX5" fmla="*/ 252028 w 252028"/>
              <a:gd name="connsiteY5" fmla="*/ 1153598 h 1153598"/>
              <a:gd name="connsiteX6" fmla="*/ 0 w 252028"/>
              <a:gd name="connsiteY6" fmla="*/ 1153598 h 1153598"/>
              <a:gd name="connsiteX7" fmla="*/ 0 w 252028"/>
              <a:gd name="connsiteY7" fmla="*/ 215679 h 1153598"/>
              <a:gd name="connsiteX8" fmla="*/ 0 w 252028"/>
              <a:gd name="connsiteY8" fmla="*/ 73825 h 1153598"/>
              <a:gd name="connsiteX9" fmla="*/ 0 w 252028"/>
              <a:gd name="connsiteY9" fmla="*/ 35947 h 1153598"/>
              <a:gd name="connsiteX10" fmla="*/ 35947 w 252028"/>
              <a:gd name="connsiteY10" fmla="*/ 0 h 1153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028" h="1153598">
                <a:moveTo>
                  <a:pt x="35947" y="0"/>
                </a:moveTo>
                <a:lnTo>
                  <a:pt x="213443" y="0"/>
                </a:lnTo>
                <a:cubicBezTo>
                  <a:pt x="233296" y="0"/>
                  <a:pt x="249390" y="16094"/>
                  <a:pt x="249390" y="35947"/>
                </a:cubicBezTo>
                <a:lnTo>
                  <a:pt x="249390" y="73825"/>
                </a:lnTo>
                <a:lnTo>
                  <a:pt x="252028" y="73825"/>
                </a:lnTo>
                <a:lnTo>
                  <a:pt x="252028" y="1153598"/>
                </a:lnTo>
                <a:lnTo>
                  <a:pt x="0" y="1153598"/>
                </a:lnTo>
                <a:lnTo>
                  <a:pt x="0" y="215679"/>
                </a:lnTo>
                <a:lnTo>
                  <a:pt x="0" y="73825"/>
                </a:lnTo>
                <a:lnTo>
                  <a:pt x="0" y="35947"/>
                </a:lnTo>
                <a:cubicBezTo>
                  <a:pt x="0" y="16094"/>
                  <a:pt x="16094" y="0"/>
                  <a:pt x="3594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кругленный прямоугольник 31"/>
          <p:cNvSpPr/>
          <p:nvPr userDrawn="1"/>
        </p:nvSpPr>
        <p:spPr>
          <a:xfrm>
            <a:off x="5199432" y="1593923"/>
            <a:ext cx="3024336" cy="761803"/>
          </a:xfrm>
          <a:prstGeom prst="round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Текст 35"/>
          <p:cNvSpPr>
            <a:spLocks noGrp="1"/>
          </p:cNvSpPr>
          <p:nvPr>
            <p:ph type="body" sz="quarter" idx="18"/>
          </p:nvPr>
        </p:nvSpPr>
        <p:spPr>
          <a:xfrm>
            <a:off x="5291708" y="1971599"/>
            <a:ext cx="2808288" cy="34462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9" name="Текст 35"/>
          <p:cNvSpPr>
            <a:spLocks noGrp="1"/>
          </p:cNvSpPr>
          <p:nvPr>
            <p:ph type="body" sz="quarter" idx="21"/>
          </p:nvPr>
        </p:nvSpPr>
        <p:spPr>
          <a:xfrm>
            <a:off x="5291708" y="1658357"/>
            <a:ext cx="2808288" cy="248754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4" name="Скругленный прямоугольник 43"/>
          <p:cNvSpPr/>
          <p:nvPr userDrawn="1"/>
        </p:nvSpPr>
        <p:spPr>
          <a:xfrm>
            <a:off x="5199432" y="2420160"/>
            <a:ext cx="3024336" cy="761803"/>
          </a:xfrm>
          <a:prstGeom prst="round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Текст 35"/>
          <p:cNvSpPr>
            <a:spLocks noGrp="1"/>
          </p:cNvSpPr>
          <p:nvPr>
            <p:ph type="body" sz="quarter" idx="22"/>
          </p:nvPr>
        </p:nvSpPr>
        <p:spPr>
          <a:xfrm>
            <a:off x="5291708" y="2797836"/>
            <a:ext cx="2808288" cy="34462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6" name="Текст 35"/>
          <p:cNvSpPr>
            <a:spLocks noGrp="1"/>
          </p:cNvSpPr>
          <p:nvPr>
            <p:ph type="body" sz="quarter" idx="23"/>
          </p:nvPr>
        </p:nvSpPr>
        <p:spPr>
          <a:xfrm>
            <a:off x="5291708" y="2484594"/>
            <a:ext cx="2808288" cy="248754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7" name="Скругленный прямоугольник 46"/>
          <p:cNvSpPr/>
          <p:nvPr userDrawn="1"/>
        </p:nvSpPr>
        <p:spPr>
          <a:xfrm>
            <a:off x="5199432" y="3246397"/>
            <a:ext cx="3024336" cy="761803"/>
          </a:xfrm>
          <a:prstGeom prst="round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Текст 35"/>
          <p:cNvSpPr>
            <a:spLocks noGrp="1"/>
          </p:cNvSpPr>
          <p:nvPr>
            <p:ph type="body" sz="quarter" idx="24"/>
          </p:nvPr>
        </p:nvSpPr>
        <p:spPr>
          <a:xfrm>
            <a:off x="5291708" y="3624073"/>
            <a:ext cx="2808288" cy="34462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9" name="Текст 35"/>
          <p:cNvSpPr>
            <a:spLocks noGrp="1"/>
          </p:cNvSpPr>
          <p:nvPr>
            <p:ph type="body" sz="quarter" idx="25"/>
          </p:nvPr>
        </p:nvSpPr>
        <p:spPr>
          <a:xfrm>
            <a:off x="5291708" y="3310831"/>
            <a:ext cx="2808288" cy="248754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7547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тистик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Скругленный прямоугольник 25"/>
          <p:cNvSpPr/>
          <p:nvPr userDrawn="1"/>
        </p:nvSpPr>
        <p:spPr>
          <a:xfrm>
            <a:off x="6300192" y="1275606"/>
            <a:ext cx="2520280" cy="674325"/>
          </a:xfrm>
          <a:prstGeom prst="round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>
            <a:off x="1907704" y="1419622"/>
            <a:ext cx="0" cy="3024336"/>
          </a:xfrm>
          <a:prstGeom prst="line">
            <a:avLst/>
          </a:prstGeom>
          <a:ln>
            <a:solidFill>
              <a:srgbClr val="FD0C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 userDrawn="1"/>
        </p:nvCxnSpPr>
        <p:spPr>
          <a:xfrm>
            <a:off x="2621628" y="1419622"/>
            <a:ext cx="0" cy="3024336"/>
          </a:xfrm>
          <a:prstGeom prst="line">
            <a:avLst/>
          </a:prstGeom>
          <a:ln>
            <a:solidFill>
              <a:srgbClr val="FD0C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 userDrawn="1"/>
        </p:nvCxnSpPr>
        <p:spPr>
          <a:xfrm>
            <a:off x="3347864" y="1419622"/>
            <a:ext cx="0" cy="3024336"/>
          </a:xfrm>
          <a:prstGeom prst="line">
            <a:avLst/>
          </a:prstGeom>
          <a:ln>
            <a:solidFill>
              <a:srgbClr val="FD0C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 userDrawn="1"/>
        </p:nvCxnSpPr>
        <p:spPr>
          <a:xfrm>
            <a:off x="4013907" y="1419622"/>
            <a:ext cx="0" cy="3024336"/>
          </a:xfrm>
          <a:prstGeom prst="line">
            <a:avLst/>
          </a:prstGeom>
          <a:ln>
            <a:solidFill>
              <a:srgbClr val="FD0C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 userDrawn="1"/>
        </p:nvCxnSpPr>
        <p:spPr>
          <a:xfrm>
            <a:off x="4716016" y="1419622"/>
            <a:ext cx="0" cy="3024336"/>
          </a:xfrm>
          <a:prstGeom prst="line">
            <a:avLst/>
          </a:prstGeom>
          <a:ln>
            <a:solidFill>
              <a:srgbClr val="FD0C5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683568" y="1419622"/>
            <a:ext cx="720080" cy="30243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Куб 7"/>
          <p:cNvSpPr/>
          <p:nvPr userDrawn="1"/>
        </p:nvSpPr>
        <p:spPr>
          <a:xfrm>
            <a:off x="971600" y="1707654"/>
            <a:ext cx="3312368" cy="432048"/>
          </a:xfrm>
          <a:prstGeom prst="cube">
            <a:avLst/>
          </a:prstGeom>
          <a:solidFill>
            <a:srgbClr val="FD0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/>
          <p:cNvSpPr/>
          <p:nvPr userDrawn="1"/>
        </p:nvSpPr>
        <p:spPr>
          <a:xfrm>
            <a:off x="971600" y="2370382"/>
            <a:ext cx="2160240" cy="432000"/>
          </a:xfrm>
          <a:prstGeom prst="cube">
            <a:avLst/>
          </a:prstGeom>
          <a:solidFill>
            <a:srgbClr val="636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Куб 9"/>
          <p:cNvSpPr/>
          <p:nvPr userDrawn="1"/>
        </p:nvSpPr>
        <p:spPr>
          <a:xfrm>
            <a:off x="971600" y="3033110"/>
            <a:ext cx="2520280" cy="432000"/>
          </a:xfrm>
          <a:prstGeom prst="cube">
            <a:avLst/>
          </a:prstGeom>
          <a:solidFill>
            <a:srgbClr val="0FA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Куб 10"/>
          <p:cNvSpPr/>
          <p:nvPr userDrawn="1"/>
        </p:nvSpPr>
        <p:spPr>
          <a:xfrm>
            <a:off x="971600" y="3695838"/>
            <a:ext cx="2808312" cy="432000"/>
          </a:xfrm>
          <a:prstGeom prst="cube">
            <a:avLst/>
          </a:prstGeom>
          <a:solidFill>
            <a:srgbClr val="DC3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755452" y="4516314"/>
            <a:ext cx="432296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0</a:t>
            </a:r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1655614" y="4516314"/>
            <a:ext cx="504180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500</a:t>
            </a:r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694" y="4516314"/>
            <a:ext cx="504180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1000</a:t>
            </a:r>
          </a:p>
        </p:txBody>
      </p:sp>
      <p:sp>
        <p:nvSpPr>
          <p:cNvPr id="21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3095774" y="4516314"/>
            <a:ext cx="504180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1500</a:t>
            </a:r>
          </a:p>
        </p:txBody>
      </p:sp>
      <p:sp>
        <p:nvSpPr>
          <p:cNvPr id="22" name="Текст 9"/>
          <p:cNvSpPr>
            <a:spLocks noGrp="1"/>
          </p:cNvSpPr>
          <p:nvPr>
            <p:ph type="body" sz="quarter" idx="14" hasCustomPrompt="1"/>
          </p:nvPr>
        </p:nvSpPr>
        <p:spPr>
          <a:xfrm>
            <a:off x="3748607" y="4516314"/>
            <a:ext cx="540122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2000</a:t>
            </a:r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445955" y="4516314"/>
            <a:ext cx="540122" cy="215676"/>
          </a:xfrm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ru-RU" dirty="0"/>
              <a:t>2500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16" hasCustomPrompt="1"/>
          </p:nvPr>
        </p:nvSpPr>
        <p:spPr>
          <a:xfrm>
            <a:off x="6403947" y="1275606"/>
            <a:ext cx="2272508" cy="315609"/>
          </a:xfrm>
        </p:spPr>
        <p:txBody>
          <a:bodyPr/>
          <a:lstStyle>
            <a:lvl1pPr algn="r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7" name="Текст 24"/>
          <p:cNvSpPr>
            <a:spLocks noGrp="1"/>
          </p:cNvSpPr>
          <p:nvPr>
            <p:ph type="body" sz="quarter" idx="17" hasCustomPrompt="1"/>
          </p:nvPr>
        </p:nvSpPr>
        <p:spPr>
          <a:xfrm>
            <a:off x="6403947" y="1591215"/>
            <a:ext cx="2272508" cy="358716"/>
          </a:xfrm>
        </p:spPr>
        <p:txBody>
          <a:bodyPr/>
          <a:lstStyle>
            <a:lvl1pPr algn="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Скругленный прямоугольник 27"/>
          <p:cNvSpPr/>
          <p:nvPr userDrawn="1"/>
        </p:nvSpPr>
        <p:spPr>
          <a:xfrm>
            <a:off x="6300192" y="2139876"/>
            <a:ext cx="2520280" cy="674325"/>
          </a:xfrm>
          <a:prstGeom prst="round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кругленный прямоугольник 28"/>
          <p:cNvSpPr/>
          <p:nvPr userDrawn="1"/>
        </p:nvSpPr>
        <p:spPr>
          <a:xfrm>
            <a:off x="6300192" y="3004146"/>
            <a:ext cx="2520280" cy="674325"/>
          </a:xfrm>
          <a:prstGeom prst="round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кругленный прямоугольник 29"/>
          <p:cNvSpPr/>
          <p:nvPr userDrawn="1"/>
        </p:nvSpPr>
        <p:spPr>
          <a:xfrm>
            <a:off x="6300192" y="3868416"/>
            <a:ext cx="2520280" cy="674325"/>
          </a:xfrm>
          <a:prstGeom prst="round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Текст 24"/>
          <p:cNvSpPr>
            <a:spLocks noGrp="1"/>
          </p:cNvSpPr>
          <p:nvPr>
            <p:ph type="body" sz="quarter" idx="18" hasCustomPrompt="1"/>
          </p:nvPr>
        </p:nvSpPr>
        <p:spPr>
          <a:xfrm>
            <a:off x="6403947" y="2138886"/>
            <a:ext cx="2272508" cy="315609"/>
          </a:xfrm>
        </p:spPr>
        <p:txBody>
          <a:bodyPr/>
          <a:lstStyle>
            <a:lvl1pPr algn="r">
              <a:defRPr>
                <a:solidFill>
                  <a:srgbClr val="6363F3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7" name="Текст 24"/>
          <p:cNvSpPr>
            <a:spLocks noGrp="1"/>
          </p:cNvSpPr>
          <p:nvPr>
            <p:ph type="body" sz="quarter" idx="19" hasCustomPrompt="1"/>
          </p:nvPr>
        </p:nvSpPr>
        <p:spPr>
          <a:xfrm>
            <a:off x="6403947" y="2454495"/>
            <a:ext cx="2272508" cy="358716"/>
          </a:xfrm>
        </p:spPr>
        <p:txBody>
          <a:bodyPr/>
          <a:lstStyle>
            <a:lvl1pPr algn="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8" name="Текст 24"/>
          <p:cNvSpPr>
            <a:spLocks noGrp="1"/>
          </p:cNvSpPr>
          <p:nvPr>
            <p:ph type="body" sz="quarter" idx="20" hasCustomPrompt="1"/>
          </p:nvPr>
        </p:nvSpPr>
        <p:spPr>
          <a:xfrm>
            <a:off x="6403947" y="2996396"/>
            <a:ext cx="2272508" cy="315609"/>
          </a:xfrm>
        </p:spPr>
        <p:txBody>
          <a:bodyPr/>
          <a:lstStyle>
            <a:lvl1pPr algn="r">
              <a:defRPr>
                <a:solidFill>
                  <a:srgbClr val="0FA6FB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9" name="Текст 24"/>
          <p:cNvSpPr>
            <a:spLocks noGrp="1"/>
          </p:cNvSpPr>
          <p:nvPr>
            <p:ph type="body" sz="quarter" idx="21" hasCustomPrompt="1"/>
          </p:nvPr>
        </p:nvSpPr>
        <p:spPr>
          <a:xfrm>
            <a:off x="6403947" y="3312005"/>
            <a:ext cx="2272508" cy="358716"/>
          </a:xfrm>
        </p:spPr>
        <p:txBody>
          <a:bodyPr/>
          <a:lstStyle>
            <a:lvl1pPr algn="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0" name="Текст 24"/>
          <p:cNvSpPr>
            <a:spLocks noGrp="1"/>
          </p:cNvSpPr>
          <p:nvPr>
            <p:ph type="body" sz="quarter" idx="22" hasCustomPrompt="1"/>
          </p:nvPr>
        </p:nvSpPr>
        <p:spPr>
          <a:xfrm>
            <a:off x="6403947" y="3868242"/>
            <a:ext cx="2272508" cy="315609"/>
          </a:xfrm>
        </p:spPr>
        <p:txBody>
          <a:bodyPr/>
          <a:lstStyle>
            <a:lvl1pPr algn="r">
              <a:defRPr>
                <a:solidFill>
                  <a:srgbClr val="DC37C9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1" name="Текст 24"/>
          <p:cNvSpPr>
            <a:spLocks noGrp="1"/>
          </p:cNvSpPr>
          <p:nvPr>
            <p:ph type="body" sz="quarter" idx="23" hasCustomPrompt="1"/>
          </p:nvPr>
        </p:nvSpPr>
        <p:spPr>
          <a:xfrm>
            <a:off x="6403947" y="4183851"/>
            <a:ext cx="2272508" cy="358716"/>
          </a:xfrm>
        </p:spPr>
        <p:txBody>
          <a:bodyPr/>
          <a:lstStyle>
            <a:lvl1pPr algn="r">
              <a:defRPr>
                <a:solidFill>
                  <a:srgbClr val="E4EAE9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46895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grpSp>
        <p:nvGrpSpPr>
          <p:cNvPr id="3" name="Google Shape;672;p61"/>
          <p:cNvGrpSpPr/>
          <p:nvPr userDrawn="1"/>
        </p:nvGrpSpPr>
        <p:grpSpPr>
          <a:xfrm>
            <a:off x="421202" y="1534457"/>
            <a:ext cx="2592288" cy="1872208"/>
            <a:chOff x="3842846" y="930704"/>
            <a:chExt cx="4311631" cy="3284730"/>
          </a:xfrm>
        </p:grpSpPr>
        <p:grpSp>
          <p:nvGrpSpPr>
            <p:cNvPr id="4" name="Google Shape;673;p61"/>
            <p:cNvGrpSpPr/>
            <p:nvPr/>
          </p:nvGrpSpPr>
          <p:grpSpPr>
            <a:xfrm>
              <a:off x="3842846" y="930704"/>
              <a:ext cx="4311631" cy="3284730"/>
              <a:chOff x="3463106" y="728568"/>
              <a:chExt cx="4831500" cy="3680782"/>
            </a:xfrm>
          </p:grpSpPr>
          <p:sp>
            <p:nvSpPr>
              <p:cNvPr id="6" name="Google Shape;674;p61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" name="Google Shape;675;p61"/>
              <p:cNvSpPr/>
              <p:nvPr/>
            </p:nvSpPr>
            <p:spPr>
              <a:xfrm>
                <a:off x="3463106" y="728568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" name="Google Shape;676;p61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" name="Google Shape;695;p63"/>
          <p:cNvSpPr/>
          <p:nvPr userDrawn="1"/>
        </p:nvSpPr>
        <p:spPr>
          <a:xfrm>
            <a:off x="7092280" y="1707654"/>
            <a:ext cx="1152128" cy="2103594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4A853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61" y="1660797"/>
            <a:ext cx="2191743" cy="1296144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344" y="1851670"/>
            <a:ext cx="1080000" cy="1771902"/>
          </a:xfrm>
          <a:prstGeom prst="rect">
            <a:avLst/>
          </a:prstGeom>
          <a:ln w="19050">
            <a:solidFill>
              <a:schemeClr val="bg1"/>
            </a:solidFill>
          </a:ln>
          <a:effectLst/>
        </p:spPr>
      </p:pic>
      <p:cxnSp>
        <p:nvCxnSpPr>
          <p:cNvPr id="17" name="Google Shape;2481;p84"/>
          <p:cNvCxnSpPr>
            <a:stCxn id="22" idx="3"/>
          </p:cNvCxnSpPr>
          <p:nvPr userDrawn="1"/>
        </p:nvCxnSpPr>
        <p:spPr>
          <a:xfrm flipV="1">
            <a:off x="5690121" y="3214310"/>
            <a:ext cx="1579623" cy="45520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D0C5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" name="Текст 18"/>
          <p:cNvSpPr>
            <a:spLocks noGrp="1"/>
          </p:cNvSpPr>
          <p:nvPr>
            <p:ph type="body" sz="quarter" idx="10"/>
          </p:nvPr>
        </p:nvSpPr>
        <p:spPr>
          <a:xfrm>
            <a:off x="4067944" y="1310546"/>
            <a:ext cx="2054225" cy="350838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/>
          </p:nvPr>
        </p:nvSpPr>
        <p:spPr>
          <a:xfrm>
            <a:off x="3635895" y="3955550"/>
            <a:ext cx="2054225" cy="992464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Текст 18"/>
          <p:cNvSpPr>
            <a:spLocks noGrp="1"/>
          </p:cNvSpPr>
          <p:nvPr>
            <p:ph type="body" sz="quarter" idx="12"/>
          </p:nvPr>
        </p:nvSpPr>
        <p:spPr>
          <a:xfrm>
            <a:off x="3635896" y="3494095"/>
            <a:ext cx="2054225" cy="350838"/>
          </a:xfrm>
        </p:spPr>
        <p:txBody>
          <a:bodyPr/>
          <a:lstStyle>
            <a:lvl1pPr algn="r"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23" name="Текст 20"/>
          <p:cNvSpPr>
            <a:spLocks noGrp="1"/>
          </p:cNvSpPr>
          <p:nvPr>
            <p:ph type="body" sz="quarter" idx="13"/>
          </p:nvPr>
        </p:nvSpPr>
        <p:spPr>
          <a:xfrm>
            <a:off x="4089766" y="1759965"/>
            <a:ext cx="2054225" cy="1162024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cxnSp>
        <p:nvCxnSpPr>
          <p:cNvPr id="16" name="Google Shape;2481;p84"/>
          <p:cNvCxnSpPr>
            <a:stCxn id="19" idx="1"/>
          </p:cNvCxnSpPr>
          <p:nvPr userDrawn="1"/>
        </p:nvCxnSpPr>
        <p:spPr>
          <a:xfrm rot="10800000" flipV="1">
            <a:off x="2665636" y="1485965"/>
            <a:ext cx="1402308" cy="52302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D0C50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71749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9"/>
          <p:cNvSpPr/>
          <p:nvPr userDrawn="1"/>
        </p:nvSpPr>
        <p:spPr>
          <a:xfrm>
            <a:off x="362670" y="1059583"/>
            <a:ext cx="3312368" cy="4083917"/>
          </a:xfrm>
          <a:custGeom>
            <a:avLst/>
            <a:gdLst>
              <a:gd name="connsiteX0" fmla="*/ 80420 w 3312368"/>
              <a:gd name="connsiteY0" fmla="*/ 0 h 3952245"/>
              <a:gd name="connsiteX1" fmla="*/ 3231948 w 3312368"/>
              <a:gd name="connsiteY1" fmla="*/ 0 h 3952245"/>
              <a:gd name="connsiteX2" fmla="*/ 3312368 w 3312368"/>
              <a:gd name="connsiteY2" fmla="*/ 80420 h 3952245"/>
              <a:gd name="connsiteX3" fmla="*/ 3312368 w 3312368"/>
              <a:gd name="connsiteY3" fmla="*/ 156358 h 3952245"/>
              <a:gd name="connsiteX4" fmla="*/ 3312368 w 3312368"/>
              <a:gd name="connsiteY4" fmla="*/ 482511 h 3952245"/>
              <a:gd name="connsiteX5" fmla="*/ 3312368 w 3312368"/>
              <a:gd name="connsiteY5" fmla="*/ 3952245 h 3952245"/>
              <a:gd name="connsiteX6" fmla="*/ 0 w 3312368"/>
              <a:gd name="connsiteY6" fmla="*/ 3952245 h 3952245"/>
              <a:gd name="connsiteX7" fmla="*/ 0 w 3312368"/>
              <a:gd name="connsiteY7" fmla="*/ 482511 h 3952245"/>
              <a:gd name="connsiteX8" fmla="*/ 0 w 3312368"/>
              <a:gd name="connsiteY8" fmla="*/ 156358 h 3952245"/>
              <a:gd name="connsiteX9" fmla="*/ 0 w 3312368"/>
              <a:gd name="connsiteY9" fmla="*/ 80420 h 3952245"/>
              <a:gd name="connsiteX10" fmla="*/ 80420 w 3312368"/>
              <a:gd name="connsiteY10" fmla="*/ 0 h 3952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2368" h="3952245">
                <a:moveTo>
                  <a:pt x="80420" y="0"/>
                </a:moveTo>
                <a:lnTo>
                  <a:pt x="3231948" y="0"/>
                </a:lnTo>
                <a:cubicBezTo>
                  <a:pt x="3276363" y="0"/>
                  <a:pt x="3312368" y="36005"/>
                  <a:pt x="3312368" y="80420"/>
                </a:cubicBezTo>
                <a:lnTo>
                  <a:pt x="3312368" y="156358"/>
                </a:lnTo>
                <a:lnTo>
                  <a:pt x="3312368" y="482511"/>
                </a:lnTo>
                <a:lnTo>
                  <a:pt x="3312368" y="3952245"/>
                </a:lnTo>
                <a:lnTo>
                  <a:pt x="0" y="3952245"/>
                </a:lnTo>
                <a:lnTo>
                  <a:pt x="0" y="482511"/>
                </a:lnTo>
                <a:lnTo>
                  <a:pt x="0" y="156358"/>
                </a:lnTo>
                <a:lnTo>
                  <a:pt x="0" y="80420"/>
                </a:lnTo>
                <a:cubicBezTo>
                  <a:pt x="0" y="36005"/>
                  <a:pt x="36005" y="0"/>
                  <a:pt x="80420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grpSp>
        <p:nvGrpSpPr>
          <p:cNvPr id="3" name="Google Shape;672;p61"/>
          <p:cNvGrpSpPr/>
          <p:nvPr userDrawn="1"/>
        </p:nvGrpSpPr>
        <p:grpSpPr>
          <a:xfrm>
            <a:off x="4716016" y="1673766"/>
            <a:ext cx="3456384" cy="2541192"/>
            <a:chOff x="3842846" y="930704"/>
            <a:chExt cx="4311631" cy="3284730"/>
          </a:xfrm>
        </p:grpSpPr>
        <p:grpSp>
          <p:nvGrpSpPr>
            <p:cNvPr id="4" name="Google Shape;673;p61"/>
            <p:cNvGrpSpPr/>
            <p:nvPr/>
          </p:nvGrpSpPr>
          <p:grpSpPr>
            <a:xfrm>
              <a:off x="3842846" y="930704"/>
              <a:ext cx="4311631" cy="3284730"/>
              <a:chOff x="3463106" y="728568"/>
              <a:chExt cx="4831500" cy="3680782"/>
            </a:xfrm>
          </p:grpSpPr>
          <p:sp>
            <p:nvSpPr>
              <p:cNvPr id="6" name="Google Shape;674;p61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" name="Google Shape;675;p61"/>
              <p:cNvSpPr/>
              <p:nvPr/>
            </p:nvSpPr>
            <p:spPr>
              <a:xfrm>
                <a:off x="3463106" y="728568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" name="Google Shape;676;p61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755" y="1849286"/>
            <a:ext cx="2974905" cy="1759287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9" name="Текст 18"/>
          <p:cNvSpPr>
            <a:spLocks noGrp="1"/>
          </p:cNvSpPr>
          <p:nvPr>
            <p:ph type="body" sz="quarter" idx="10"/>
          </p:nvPr>
        </p:nvSpPr>
        <p:spPr>
          <a:xfrm>
            <a:off x="578694" y="2867955"/>
            <a:ext cx="2880320" cy="350838"/>
          </a:xfrm>
        </p:spPr>
        <p:txBody>
          <a:bodyPr/>
          <a:lstStyle>
            <a:lvl1pPr>
              <a:defRPr>
                <a:solidFill>
                  <a:srgbClr val="FD0C50"/>
                </a:solidFill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23" name="Текст 20"/>
          <p:cNvSpPr>
            <a:spLocks noGrp="1"/>
          </p:cNvSpPr>
          <p:nvPr>
            <p:ph type="body" sz="quarter" idx="13"/>
          </p:nvPr>
        </p:nvSpPr>
        <p:spPr>
          <a:xfrm>
            <a:off x="578693" y="3435846"/>
            <a:ext cx="2880321" cy="1510273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0795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907704" y="274639"/>
            <a:ext cx="5184576" cy="784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16" name="Текст 15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2"/>
            <a:r>
              <a:rPr lang="ru-RU" dirty="0"/>
              <a:t>Четвертый уровень</a:t>
            </a:r>
            <a:endParaRPr lang="en-US" dirty="0"/>
          </a:p>
          <a:p>
            <a:pPr lvl="2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64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9" r:id="rId4"/>
    <p:sldLayoutId id="2147483692" r:id="rId5"/>
    <p:sldLayoutId id="2147483680" r:id="rId6"/>
    <p:sldLayoutId id="2147483682" r:id="rId7"/>
    <p:sldLayoutId id="2147483681" r:id="rId8"/>
    <p:sldLayoutId id="2147483686" r:id="rId9"/>
    <p:sldLayoutId id="2147483688" r:id="rId10"/>
    <p:sldLayoutId id="2147483689" r:id="rId11"/>
    <p:sldLayoutId id="2147483690" r:id="rId12"/>
    <p:sldLayoutId id="2147483683" r:id="rId13"/>
    <p:sldLayoutId id="2147483684" r:id="rId14"/>
    <p:sldLayoutId id="2147483685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rgbClr val="E4EAE9"/>
          </a:solidFill>
          <a:latin typeface="+mj-lt"/>
          <a:ea typeface="+mj-ea"/>
          <a:cs typeface="+mj-cs"/>
        </a:defRPr>
      </a:lvl1pPr>
    </p:titleStyle>
    <p:bodyStyle>
      <a:lvl1pPr marL="3600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600" kern="1200">
          <a:solidFill>
            <a:srgbClr val="E4EAE9"/>
          </a:solidFill>
          <a:latin typeface="+mn-lt"/>
          <a:ea typeface="+mn-ea"/>
          <a:cs typeface="+mn-cs"/>
        </a:defRPr>
      </a:lvl1pPr>
      <a:lvl2pPr marL="3600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400" kern="1200">
          <a:solidFill>
            <a:srgbClr val="E4EAE9"/>
          </a:solidFill>
          <a:latin typeface="+mn-lt"/>
          <a:ea typeface="+mn-ea"/>
          <a:cs typeface="+mn-cs"/>
        </a:defRPr>
      </a:lvl2pPr>
      <a:lvl3pPr marL="3600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200" kern="1200">
          <a:solidFill>
            <a:srgbClr val="E4EAE9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200" kern="1200">
          <a:solidFill>
            <a:srgbClr val="E4EAE9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200" kern="1200">
          <a:solidFill>
            <a:srgbClr val="E4EAE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158" userDrawn="1">
          <p15:clr>
            <a:srgbClr val="F26B43"/>
          </p15:clr>
        </p15:guide>
        <p15:guide id="3" pos="560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4.wdp"/><Relationship Id="rId7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hyperlink" Target="https://drive.google.com/drive/folders/1cWaVCKHx7cBh2b9uHGKhvN4gSIY85V6_?usp=sharing" TargetMode="External"/><Relationship Id="rId4" Type="http://schemas.openxmlformats.org/officeDocument/2006/relationships/hyperlink" Target="https://fonts.google.com/?query=Montserrat" TargetMode="Externa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hyperlink" Target="https://drive.google.com/file/d/1hR3frHCo2aX6t6AyEPHX8_wLTpfLZSuV/view?usp=sharing" TargetMode="External"/><Relationship Id="rId18" Type="http://schemas.openxmlformats.org/officeDocument/2006/relationships/image" Target="../media/image24.png"/><Relationship Id="rId26" Type="http://schemas.openxmlformats.org/officeDocument/2006/relationships/image" Target="../media/image28.png"/><Relationship Id="rId39" Type="http://schemas.openxmlformats.org/officeDocument/2006/relationships/image" Target="../media/image35.png"/><Relationship Id="rId21" Type="http://schemas.openxmlformats.org/officeDocument/2006/relationships/hyperlink" Target="https://drive.google.com/file/d/14GhDL6s8gT6BEFc2_SKuRES6HDBXGnyC/view?usp=sharing" TargetMode="External"/><Relationship Id="rId34" Type="http://schemas.openxmlformats.org/officeDocument/2006/relationships/image" Target="../media/image32.png"/><Relationship Id="rId42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3.png"/><Relationship Id="rId20" Type="http://schemas.openxmlformats.org/officeDocument/2006/relationships/image" Target="../media/image25.png"/><Relationship Id="rId29" Type="http://schemas.openxmlformats.org/officeDocument/2006/relationships/hyperlink" Target="https://drive.google.com/file/d/14CF2VfkLYgcomaHFo-a0xreLR1MZ3vKX/view?usp=sharing" TargetMode="External"/><Relationship Id="rId41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emf"/><Relationship Id="rId11" Type="http://schemas.openxmlformats.org/officeDocument/2006/relationships/hyperlink" Target="https://drive.google.com/file/d/1KWRcOTi3VJCu_lY-_94CH8sqnMPvisn8/view?usp=sharing" TargetMode="External"/><Relationship Id="rId24" Type="http://schemas.openxmlformats.org/officeDocument/2006/relationships/image" Target="../media/image27.png"/><Relationship Id="rId32" Type="http://schemas.openxmlformats.org/officeDocument/2006/relationships/image" Target="../media/image31.png"/><Relationship Id="rId37" Type="http://schemas.openxmlformats.org/officeDocument/2006/relationships/image" Target="../media/image34.png"/><Relationship Id="rId40" Type="http://schemas.openxmlformats.org/officeDocument/2006/relationships/image" Target="../media/image15.png"/><Relationship Id="rId15" Type="http://schemas.openxmlformats.org/officeDocument/2006/relationships/hyperlink" Target="https://drive.google.com/file/d/1YfcbfE0FF8pE60kB0oMOyy4U6g_o8hi4/view?usp=sharing" TargetMode="External"/><Relationship Id="rId23" Type="http://schemas.openxmlformats.org/officeDocument/2006/relationships/hyperlink" Target="https://drive.google.com/file/d/1CZZAt2-NkVQO05AscekfJ8WvyKxmIMWA/view?usp=sharing" TargetMode="External"/><Relationship Id="rId28" Type="http://schemas.openxmlformats.org/officeDocument/2006/relationships/image" Target="../media/image29.png"/><Relationship Id="rId36" Type="http://schemas.openxmlformats.org/officeDocument/2006/relationships/hyperlink" Target="https://drive.google.com/file/d/1Kt-ilmJ1Mwi3OKsWA2N3ReTMbM309CXp/view?usp=sharing" TargetMode="External"/><Relationship Id="rId10" Type="http://schemas.openxmlformats.org/officeDocument/2006/relationships/image" Target="../media/image20.png"/><Relationship Id="rId19" Type="http://schemas.openxmlformats.org/officeDocument/2006/relationships/hyperlink" Target="https://drive.google.com/file/d/1WmgiBj89Eeajx30pe0ZFrv83eIJOio37/view?usp=sharing" TargetMode="External"/><Relationship Id="rId31" Type="http://schemas.openxmlformats.org/officeDocument/2006/relationships/hyperlink" Target="https://drive.google.com/file/d/1h1ljfzv3CkUBchtuHKs2MKaxBuhpfQfx/view?usp=sharing" TargetMode="External"/><Relationship Id="rId9" Type="http://schemas.openxmlformats.org/officeDocument/2006/relationships/hyperlink" Target="https://drive.google.com/file/d/1SgsU4r3Gr34sgPTUM1cs1q7di0dvHlhr/view?usp=sharing" TargetMode="External"/><Relationship Id="rId14" Type="http://schemas.openxmlformats.org/officeDocument/2006/relationships/image" Target="../media/image22.png"/><Relationship Id="rId22" Type="http://schemas.openxmlformats.org/officeDocument/2006/relationships/image" Target="../media/image26.png"/><Relationship Id="rId27" Type="http://schemas.openxmlformats.org/officeDocument/2006/relationships/hyperlink" Target="https://drive.google.com/file/d/1CThxgoX0lao3yFaxaTDjZXRAjvIHXtId/view?usp=sharing" TargetMode="External"/><Relationship Id="rId30" Type="http://schemas.openxmlformats.org/officeDocument/2006/relationships/image" Target="../media/image30.png"/><Relationship Id="rId35" Type="http://schemas.openxmlformats.org/officeDocument/2006/relationships/image" Target="../media/image33.png"/><Relationship Id="rId43" Type="http://schemas.openxmlformats.org/officeDocument/2006/relationships/hyperlink" Target="https://docs.google.com/spreadsheets/d/1a0V_tRZaFfOzrQLiHon5xI0XYfocQ8DREiLPF3lv7Xw/edit#gid=0" TargetMode="External"/><Relationship Id="rId8" Type="http://schemas.microsoft.com/office/2007/relationships/hdphoto" Target="../media/hdphoto5.wdp"/><Relationship Id="rId3" Type="http://schemas.openxmlformats.org/officeDocument/2006/relationships/customXml" Target="../ink/ink1.xml"/><Relationship Id="rId12" Type="http://schemas.openxmlformats.org/officeDocument/2006/relationships/image" Target="../media/image21.png"/><Relationship Id="rId17" Type="http://schemas.openxmlformats.org/officeDocument/2006/relationships/hyperlink" Target="https://drive.google.com/file/d/1a9Jvg0DJd--zZpS2DSccmG6vvcCkHaqt/view?usp=sharing" TargetMode="External"/><Relationship Id="rId25" Type="http://schemas.openxmlformats.org/officeDocument/2006/relationships/hyperlink" Target="https://drive.google.com/file/d/1PABGCIZB0y8m2zV55529anNohM_ZwYNd/view?usp=sharing" TargetMode="External"/><Relationship Id="rId33" Type="http://schemas.openxmlformats.org/officeDocument/2006/relationships/hyperlink" Target="https://drive.google.com/file/d/1JwX4cHVEGyxX8N2hnoE3-m7Tqf1BnnS_/view?usp=sharing" TargetMode="External"/><Relationship Id="rId38" Type="http://schemas.openxmlformats.org/officeDocument/2006/relationships/hyperlink" Target="https://drive.google.com/file/d/1r9p5KVM-Y7GWYz2_4WjaZII6uwJ29qKO/view?usp=sharing" TargetMode="Externa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8" Type="http://schemas.openxmlformats.org/officeDocument/2006/relationships/hyperlink" Target="https://drive.google.com/file/d/1LRNp0nsrE5VH7pVT2bcHRaRPvU2TsB4K/view?usp=sharing" TargetMode="External"/><Relationship Id="rId26" Type="http://schemas.openxmlformats.org/officeDocument/2006/relationships/hyperlink" Target="https://drive.google.com/file/d/1D0AL6V-MSUT_IyWIB0qQoYBMzxks7TzI/view?usp=sharing" TargetMode="External"/><Relationship Id="rId39" Type="http://schemas.openxmlformats.org/officeDocument/2006/relationships/hyperlink" Target="https://drive.google.com/file/d/1dfUHduFCP4WdeSjjrJsMZqXJeJWraZWp/view?usp=sharing" TargetMode="External"/><Relationship Id="rId21" Type="http://schemas.openxmlformats.org/officeDocument/2006/relationships/image" Target="../media/image44.png"/><Relationship Id="rId34" Type="http://schemas.openxmlformats.org/officeDocument/2006/relationships/image" Target="../media/image15.png"/><Relationship Id="rId7" Type="http://schemas.openxmlformats.org/officeDocument/2006/relationships/image" Target="../media/image36.png"/><Relationship Id="rId2" Type="http://schemas.openxmlformats.org/officeDocument/2006/relationships/customXml" Target="../ink/ink2.xml"/><Relationship Id="rId16" Type="http://schemas.openxmlformats.org/officeDocument/2006/relationships/hyperlink" Target="https://drive.google.com/file/d/1P0d61_8zZBFo4p88PCvpZu6vvcdmeOLF/view?usp=sharing" TargetMode="External"/><Relationship Id="rId20" Type="http://schemas.openxmlformats.org/officeDocument/2006/relationships/hyperlink" Target="https://drive.google.com/file/d/1Bk81kkOjvAZShZPFzap8UvJFAzG5zAAz/view?usp=sharing" TargetMode="External"/><Relationship Id="rId29" Type="http://schemas.openxmlformats.org/officeDocument/2006/relationships/image" Target="../media/image48.png"/><Relationship Id="rId41" Type="http://schemas.openxmlformats.org/officeDocument/2006/relationships/hyperlink" Target="https://docs.google.com/spreadsheets/d/1a0V_tRZaFfOzrQLiHon5xI0XYfocQ8DREiLPF3lv7Xw/edit#gid=0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rive.google.com/file/d/1JRBnXlPtG5Jkark82uPMBqSwjLbxEQHE/view?usp=sharing" TargetMode="External"/><Relationship Id="rId11" Type="http://schemas.openxmlformats.org/officeDocument/2006/relationships/image" Target="../media/image39.png"/><Relationship Id="rId24" Type="http://schemas.openxmlformats.org/officeDocument/2006/relationships/hyperlink" Target="https://drive.google.com/file/d/1hyDOQ5gtPi46HjPIxj0dBMo08Z9UwMdT/view?usp=sharing" TargetMode="External"/><Relationship Id="rId32" Type="http://schemas.openxmlformats.org/officeDocument/2006/relationships/image" Target="../media/image13.png"/><Relationship Id="rId37" Type="http://schemas.openxmlformats.org/officeDocument/2006/relationships/hyperlink" Target="https://drive.google.com/file/d/1m6gX2B3T5Tdj_kz2BojPWK3DkQVl0_i-/view?usp=sharing" TargetMode="External"/><Relationship Id="rId40" Type="http://schemas.openxmlformats.org/officeDocument/2006/relationships/image" Target="../media/image52.png"/><Relationship Id="rId5" Type="http://schemas.microsoft.com/office/2007/relationships/hdphoto" Target="../media/hdphoto5.wdp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28" Type="http://schemas.openxmlformats.org/officeDocument/2006/relationships/hyperlink" Target="https://drive.google.com/file/d/16kBDYpE9qs8GxiPnETD_T12d9F8SUWhb/view?usp=sharing" TargetMode="External"/><Relationship Id="rId36" Type="http://schemas.openxmlformats.org/officeDocument/2006/relationships/image" Target="../media/image50.png"/><Relationship Id="rId10" Type="http://schemas.openxmlformats.org/officeDocument/2006/relationships/hyperlink" Target="https://drive.google.com/file/d/1OTHtjYHbxLGpqcnnZcBYngmGFcxQBnWB/view?usp=sharing" TargetMode="External"/><Relationship Id="rId19" Type="http://schemas.openxmlformats.org/officeDocument/2006/relationships/image" Target="../media/image43.png"/><Relationship Id="rId31" Type="http://schemas.openxmlformats.org/officeDocument/2006/relationships/image" Target="../media/image49.png"/><Relationship Id="rId4" Type="http://schemas.openxmlformats.org/officeDocument/2006/relationships/image" Target="../media/image19.png"/><Relationship Id="rId9" Type="http://schemas.openxmlformats.org/officeDocument/2006/relationships/image" Target="../media/image38.png"/><Relationship Id="rId14" Type="http://schemas.openxmlformats.org/officeDocument/2006/relationships/hyperlink" Target="https://drive.google.com/file/d/1b-EJxlIm1uxkrO96PBezPsM5Mgvm_k_D/view?usp=sharing" TargetMode="External"/><Relationship Id="rId22" Type="http://schemas.openxmlformats.org/officeDocument/2006/relationships/hyperlink" Target="https://drive.google.com/file/d/1H-AKLd4wYgrcIDwUunVFBmIcgRGbfHX3/view?usp=sharing" TargetMode="External"/><Relationship Id="rId27" Type="http://schemas.openxmlformats.org/officeDocument/2006/relationships/image" Target="../media/image47.png"/><Relationship Id="rId30" Type="http://schemas.openxmlformats.org/officeDocument/2006/relationships/hyperlink" Target="https://drive.google.com/file/d/1HbBSo49Fi2kyUU0M6DMQJN-81NkRMY5T/view?usp=sharing" TargetMode="External"/><Relationship Id="rId35" Type="http://schemas.openxmlformats.org/officeDocument/2006/relationships/hyperlink" Target="https://drive.google.com/file/d/1ZYOfUj-rBCUfnnW6S-du45-YUjMHDr49/view?usp=sharing" TargetMode="External"/><Relationship Id="rId8" Type="http://schemas.openxmlformats.org/officeDocument/2006/relationships/hyperlink" Target="https://drive.google.com/file/d/1D9kKgvmRoSbA0hAQIqvdnt2PS9MtENQJ/view?usp=sharing" TargetMode="External"/><Relationship Id="rId3" Type="http://schemas.openxmlformats.org/officeDocument/2006/relationships/image" Target="../media/image37.png"/><Relationship Id="rId12" Type="http://schemas.openxmlformats.org/officeDocument/2006/relationships/hyperlink" Target="https://drive.google.com/file/d/1vy0jhXwK53B_lhAcnp7QzHJpUwTc8GIX/view?usp=sharing" TargetMode="External"/><Relationship Id="rId17" Type="http://schemas.openxmlformats.org/officeDocument/2006/relationships/image" Target="../media/image42.png"/><Relationship Id="rId25" Type="http://schemas.openxmlformats.org/officeDocument/2006/relationships/image" Target="../media/image46.png"/><Relationship Id="rId33" Type="http://schemas.openxmlformats.org/officeDocument/2006/relationships/image" Target="../media/image14.png"/><Relationship Id="rId38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hyperlink" Target="https://drive.google.com/file/d/1Kt-ilmJ1Mwi3OKsWA2N3ReTMbM309CXp/view?usp=sharing" TargetMode="Externa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3.jpe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5.jpeg"/><Relationship Id="rId4" Type="http://schemas.openxmlformats.org/officeDocument/2006/relationships/image" Target="../media/image5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7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00"/>
                    </a14:imgEffect>
                    <a14:imgEffect>
                      <a14:brightnessContrast bright="-7000" contrast="-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9144000" cy="5143500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1614636" y="1125200"/>
            <a:ext cx="591472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E4EAE9"/>
                </a:solidFill>
                <a:latin typeface="Montserrat" panose="00000500000000000000" pitchFamily="50" charset="-52"/>
              </a:rPr>
              <a:t>Это шаблон презентации, который ты можешь использовать, чтобы рассказать о своем решении на конкурсе </a:t>
            </a:r>
            <a:r>
              <a:rPr lang="en-US" sz="1400" dirty="0">
                <a:solidFill>
                  <a:srgbClr val="E4EAE9"/>
                </a:solidFill>
                <a:latin typeface="Montserrat" panose="00000500000000000000" pitchFamily="50" charset="-52"/>
              </a:rPr>
              <a:t/>
            </a:r>
            <a:br>
              <a:rPr lang="en-US" sz="1400" dirty="0">
                <a:solidFill>
                  <a:srgbClr val="E4EAE9"/>
                </a:solidFill>
                <a:latin typeface="Montserrat" panose="00000500000000000000" pitchFamily="50" charset="-52"/>
              </a:rPr>
            </a:br>
            <a:r>
              <a:rPr lang="ru-RU" sz="1400" b="1" dirty="0">
                <a:solidFill>
                  <a:srgbClr val="FD0C50"/>
                </a:solidFill>
                <a:latin typeface="Montserrat" panose="00000500000000000000" pitchFamily="50" charset="-52"/>
              </a:rPr>
              <a:t>Лидеры цифровой трансформации</a:t>
            </a:r>
            <a:r>
              <a:rPr lang="ru-RU" sz="1400" dirty="0">
                <a:solidFill>
                  <a:srgbClr val="E4EAE9"/>
                </a:solidFill>
                <a:latin typeface="Montserrat" panose="00000500000000000000" pitchFamily="50" charset="-52"/>
              </a:rPr>
              <a:t>. </a:t>
            </a:r>
            <a:br>
              <a:rPr lang="ru-RU" sz="1400" dirty="0">
                <a:solidFill>
                  <a:srgbClr val="E4EAE9"/>
                </a:solidFill>
                <a:latin typeface="Montserrat" panose="00000500000000000000" pitchFamily="50" charset="-52"/>
              </a:rPr>
            </a:br>
            <a:r>
              <a:rPr lang="ru-RU" sz="1400" dirty="0">
                <a:solidFill>
                  <a:srgbClr val="E4EAE9"/>
                </a:solidFill>
                <a:latin typeface="Montserrat" panose="00000500000000000000" pitchFamily="50" charset="-52"/>
              </a:rPr>
              <a:t/>
            </a:r>
            <a:br>
              <a:rPr lang="ru-RU" sz="1400" dirty="0">
                <a:solidFill>
                  <a:srgbClr val="E4EAE9"/>
                </a:solidFill>
                <a:latin typeface="Montserrat" panose="00000500000000000000" pitchFamily="50" charset="-52"/>
              </a:rPr>
            </a:br>
            <a:r>
              <a:rPr lang="ru-RU" sz="1400" dirty="0">
                <a:solidFill>
                  <a:srgbClr val="E4EAE9"/>
                </a:solidFill>
                <a:latin typeface="Montserrat" panose="00000500000000000000" pitchFamily="50" charset="-52"/>
              </a:rPr>
              <a:t>Мы подготовили примеры слайдов, логотипы, шрифты, цвета, иконки и различные графические элементы.</a:t>
            </a:r>
            <a:br>
              <a:rPr lang="ru-RU" sz="1400" dirty="0">
                <a:solidFill>
                  <a:srgbClr val="E4EAE9"/>
                </a:solidFill>
                <a:latin typeface="Montserrat" panose="00000500000000000000" pitchFamily="50" charset="-52"/>
              </a:rPr>
            </a:br>
            <a:r>
              <a:rPr lang="ru-RU" sz="1400" dirty="0">
                <a:solidFill>
                  <a:srgbClr val="E4EAE9"/>
                </a:solidFill>
                <a:latin typeface="Montserrat" panose="00000500000000000000" pitchFamily="50" charset="-52"/>
              </a:rPr>
              <a:t>Надеемся, что шаблон поможет тебе сократить время на оформление презентации, что позволит уделить больше времени самой разработке на конкурсе.</a:t>
            </a:r>
            <a:br>
              <a:rPr lang="ru-RU" sz="1400" dirty="0">
                <a:solidFill>
                  <a:srgbClr val="E4EAE9"/>
                </a:solidFill>
                <a:latin typeface="Montserrat" panose="00000500000000000000" pitchFamily="50" charset="-52"/>
              </a:rPr>
            </a:br>
            <a:r>
              <a:rPr lang="ru-RU" sz="1400" dirty="0">
                <a:solidFill>
                  <a:srgbClr val="E4EAE9"/>
                </a:solidFill>
                <a:latin typeface="Montserrat" panose="00000500000000000000" pitchFamily="50" charset="-52"/>
              </a:rPr>
              <a:t/>
            </a:r>
            <a:br>
              <a:rPr lang="ru-RU" sz="1400" dirty="0">
                <a:solidFill>
                  <a:srgbClr val="E4EAE9"/>
                </a:solidFill>
                <a:latin typeface="Montserrat" panose="00000500000000000000" pitchFamily="50" charset="-52"/>
              </a:rPr>
            </a:br>
            <a:r>
              <a:rPr lang="ru-RU" sz="1400" dirty="0">
                <a:solidFill>
                  <a:srgbClr val="E4EAE9"/>
                </a:solidFill>
                <a:latin typeface="Montserrat" panose="00000500000000000000" pitchFamily="50" charset="-52"/>
              </a:rPr>
              <a:t>Ты можешь использовать и собственный шаблон, но мы просим сохранить несколько важных моментов.</a:t>
            </a:r>
            <a:br>
              <a:rPr lang="ru-RU" sz="1400" dirty="0">
                <a:solidFill>
                  <a:srgbClr val="E4EAE9"/>
                </a:solidFill>
                <a:latin typeface="Montserrat" panose="00000500000000000000" pitchFamily="50" charset="-52"/>
              </a:rPr>
            </a:br>
            <a:r>
              <a:rPr lang="ru-RU" sz="1400" dirty="0">
                <a:solidFill>
                  <a:srgbClr val="E4EAE9"/>
                </a:solidFill>
                <a:latin typeface="Montserrat" panose="00000500000000000000" pitchFamily="50" charset="-52"/>
              </a:rPr>
              <a:t>О них – на следующем слайде!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4052467" y="373070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dirty="0">
                <a:solidFill>
                  <a:srgbClr val="E4EAE9"/>
                </a:solidFill>
                <a:latin typeface="Montserrat" panose="00000500000000000000" pitchFamily="50" charset="-52"/>
              </a:rPr>
              <a:t>Привет!</a:t>
            </a:r>
          </a:p>
        </p:txBody>
      </p:sp>
      <p:grpSp>
        <p:nvGrpSpPr>
          <p:cNvPr id="31" name="Группа 30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36" name="Рисунок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37" name="Рисунок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  <p:cxnSp>
        <p:nvCxnSpPr>
          <p:cNvPr id="13" name="Прямая соединительная линия 12"/>
          <p:cNvCxnSpPr/>
          <p:nvPr/>
        </p:nvCxnSpPr>
        <p:spPr>
          <a:xfrm>
            <a:off x="611559" y="4609268"/>
            <a:ext cx="7920880" cy="0"/>
          </a:xfrm>
          <a:prstGeom prst="line">
            <a:avLst/>
          </a:prstGeom>
          <a:ln>
            <a:solidFill>
              <a:srgbClr val="E4EAE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559386" y="4736309"/>
            <a:ext cx="375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rgbClr val="E4EAE9"/>
                </a:solidFill>
                <a:latin typeface="Montserrat" panose="00000500000000000000" pitchFamily="50" charset="-52"/>
              </a:rPr>
              <a:t>01.</a:t>
            </a:r>
            <a:endParaRPr lang="ru-RU" sz="1200" dirty="0">
              <a:latin typeface="Montserrat" panose="000005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45470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Montserrat" panose="00000500000000000000" pitchFamily="50" charset="-52"/>
              </a:rPr>
              <a:t>Проблема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1"/>
          </p:nvPr>
        </p:nvSpPr>
        <p:spPr>
          <a:xfrm>
            <a:off x="276228" y="3631672"/>
            <a:ext cx="2434360" cy="1040348"/>
          </a:xfrm>
        </p:spPr>
        <p:txBody>
          <a:bodyPr/>
          <a:lstStyle/>
          <a:p>
            <a:r>
              <a:rPr lang="ru-RU" dirty="0" smtClean="0">
                <a:latin typeface="Montserrat" panose="00000500000000000000" pitchFamily="50" charset="-52"/>
              </a:rPr>
              <a:t>Необходимо определить оптимальные места для размещения </a:t>
            </a:r>
            <a:r>
              <a:rPr lang="ru-RU" dirty="0" err="1" smtClean="0">
                <a:latin typeface="Montserrat" panose="00000500000000000000" pitchFamily="50" charset="-52"/>
              </a:rPr>
              <a:t>постаматов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20" name="Текст 1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 dirty="0">
              <a:latin typeface="Montserrat" panose="00000500000000000000" pitchFamily="50" charset="-52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181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Montserrat" panose="00000500000000000000" pitchFamily="50" charset="-52"/>
              </a:rPr>
              <a:t>Параметры модели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29" name="Текст 28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30" name="Текст 29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31" name="Текст 30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33" name="Текст 3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34" name="Текст 33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35" name="Текст 34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36" name="Текст 35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37" name="Текст 36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38" name="Текст 37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39" name="Текст 38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40" name="Текст 39"/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ru-RU">
              <a:latin typeface="Montserrat" panose="00000500000000000000" pitchFamily="50" charset="-52"/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18" name="Рисунок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70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50" charset="-52"/>
              </a:rPr>
              <a:t>Параметры модели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 dirty="0">
              <a:latin typeface="Montserrat" panose="00000500000000000000" pitchFamily="50" charset="-52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87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20" name="Текст 1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22" name="Текст 2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24" name="Текст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26" name="Текст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27" name="Текст 26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77500" lnSpcReduction="20000"/>
          </a:bodyPr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28" name="Текст 2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29" name="Текст 28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77500" lnSpcReduction="20000"/>
          </a:bodyPr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30" name="Текст 2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31" name="Текст 30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77500" lnSpcReduction="20000"/>
          </a:bodyPr>
          <a:lstStyle/>
          <a:p>
            <a:endParaRPr lang="ru-RU">
              <a:latin typeface="Montserrat" panose="00000500000000000000" pitchFamily="50" charset="-52"/>
            </a:endParaRPr>
          </a:p>
        </p:txBody>
      </p:sp>
      <p:grpSp>
        <p:nvGrpSpPr>
          <p:cNvPr id="32" name="Группа 31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35" name="Рисунок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08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Заголовок 9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101" name="Текст 10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102" name="Текст 10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103" name="Текст 10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104" name="Текст 10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105" name="Текст 10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106" name="Текст 10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46" name="Текст 4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ru-RU" dirty="0">
              <a:latin typeface="Montserrat" panose="00000500000000000000" pitchFamily="50" charset="-52"/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20" name="Рисунок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3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 dirty="0">
              <a:latin typeface="Montserrat" panose="00000500000000000000" pitchFamily="50" charset="-52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14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 dirty="0">
              <a:latin typeface="Montserrat" panose="00000500000000000000" pitchFamily="50" charset="-52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10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>
              <a:latin typeface="Montserrat" panose="00000500000000000000" pitchFamily="50" charset="-52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67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17" name="Рисунок 16"/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6" name="Группа 5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88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20" name="Текст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22" name="Текст 2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>
              <a:latin typeface="Montserrat" panose="00000500000000000000" pitchFamily="50" charset="-52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25" name="Рисунок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5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7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Рисунок 9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95"/>
                    </a14:imgEffect>
                    <a14:imgEffect>
                      <a14:brightnessContrast bright="-8000" contras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</p:spPr>
      </p:pic>
      <p:pic>
        <p:nvPicPr>
          <p:cNvPr id="114" name="Рисунок 11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00"/>
                    </a14:imgEffect>
                    <a14:imgEffect>
                      <a14:brightnessContrast bright="-8000" contras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80" t="25395" r="13536" b="22041"/>
          <a:stretch>
            <a:fillRect/>
          </a:stretch>
        </p:blipFill>
        <p:spPr>
          <a:xfrm>
            <a:off x="1286938" y="1540954"/>
            <a:ext cx="6710240" cy="2758988"/>
          </a:xfrm>
          <a:custGeom>
            <a:avLst/>
            <a:gdLst>
              <a:gd name="connsiteX0" fmla="*/ 4809202 w 6710240"/>
              <a:gd name="connsiteY0" fmla="*/ 0 h 2703600"/>
              <a:gd name="connsiteX1" fmla="*/ 6604838 w 6710240"/>
              <a:gd name="connsiteY1" fmla="*/ 0 h 2703600"/>
              <a:gd name="connsiteX2" fmla="*/ 6710240 w 6710240"/>
              <a:gd name="connsiteY2" fmla="*/ 105402 h 2703600"/>
              <a:gd name="connsiteX3" fmla="*/ 6710240 w 6710240"/>
              <a:gd name="connsiteY3" fmla="*/ 632402 h 2703600"/>
              <a:gd name="connsiteX4" fmla="*/ 6710240 w 6710240"/>
              <a:gd name="connsiteY4" fmla="*/ 2703600 h 2703600"/>
              <a:gd name="connsiteX5" fmla="*/ 4702224 w 6710240"/>
              <a:gd name="connsiteY5" fmla="*/ 2703600 h 2703600"/>
              <a:gd name="connsiteX6" fmla="*/ 4702224 w 6710240"/>
              <a:gd name="connsiteY6" fmla="*/ 632402 h 2703600"/>
              <a:gd name="connsiteX7" fmla="*/ 4703800 w 6710240"/>
              <a:gd name="connsiteY7" fmla="*/ 632402 h 2703600"/>
              <a:gd name="connsiteX8" fmla="*/ 4703800 w 6710240"/>
              <a:gd name="connsiteY8" fmla="*/ 105402 h 2703600"/>
              <a:gd name="connsiteX9" fmla="*/ 4809202 w 6710240"/>
              <a:gd name="connsiteY9" fmla="*/ 0 h 2703600"/>
              <a:gd name="connsiteX10" fmla="*/ 2448502 w 6710240"/>
              <a:gd name="connsiteY10" fmla="*/ 0 h 2703600"/>
              <a:gd name="connsiteX11" fmla="*/ 4244138 w 6710240"/>
              <a:gd name="connsiteY11" fmla="*/ 0 h 2703600"/>
              <a:gd name="connsiteX12" fmla="*/ 4349540 w 6710240"/>
              <a:gd name="connsiteY12" fmla="*/ 105402 h 2703600"/>
              <a:gd name="connsiteX13" fmla="*/ 4349540 w 6710240"/>
              <a:gd name="connsiteY13" fmla="*/ 632402 h 2703600"/>
              <a:gd name="connsiteX14" fmla="*/ 4349540 w 6710240"/>
              <a:gd name="connsiteY14" fmla="*/ 2703600 h 2703600"/>
              <a:gd name="connsiteX15" fmla="*/ 2341524 w 6710240"/>
              <a:gd name="connsiteY15" fmla="*/ 2703600 h 2703600"/>
              <a:gd name="connsiteX16" fmla="*/ 2341524 w 6710240"/>
              <a:gd name="connsiteY16" fmla="*/ 632402 h 2703600"/>
              <a:gd name="connsiteX17" fmla="*/ 2343100 w 6710240"/>
              <a:gd name="connsiteY17" fmla="*/ 632402 h 2703600"/>
              <a:gd name="connsiteX18" fmla="*/ 2343100 w 6710240"/>
              <a:gd name="connsiteY18" fmla="*/ 105402 h 2703600"/>
              <a:gd name="connsiteX19" fmla="*/ 2448502 w 6710240"/>
              <a:gd name="connsiteY19" fmla="*/ 0 h 2703600"/>
              <a:gd name="connsiteX20" fmla="*/ 106978 w 6710240"/>
              <a:gd name="connsiteY20" fmla="*/ 0 h 2703600"/>
              <a:gd name="connsiteX21" fmla="*/ 1902614 w 6710240"/>
              <a:gd name="connsiteY21" fmla="*/ 0 h 2703600"/>
              <a:gd name="connsiteX22" fmla="*/ 2008016 w 6710240"/>
              <a:gd name="connsiteY22" fmla="*/ 105402 h 2703600"/>
              <a:gd name="connsiteX23" fmla="*/ 2008016 w 6710240"/>
              <a:gd name="connsiteY23" fmla="*/ 632402 h 2703600"/>
              <a:gd name="connsiteX24" fmla="*/ 2008016 w 6710240"/>
              <a:gd name="connsiteY24" fmla="*/ 2703600 h 2703600"/>
              <a:gd name="connsiteX25" fmla="*/ 0 w 6710240"/>
              <a:gd name="connsiteY25" fmla="*/ 2703600 h 2703600"/>
              <a:gd name="connsiteX26" fmla="*/ 0 w 6710240"/>
              <a:gd name="connsiteY26" fmla="*/ 632402 h 2703600"/>
              <a:gd name="connsiteX27" fmla="*/ 1576 w 6710240"/>
              <a:gd name="connsiteY27" fmla="*/ 632402 h 2703600"/>
              <a:gd name="connsiteX28" fmla="*/ 1576 w 6710240"/>
              <a:gd name="connsiteY28" fmla="*/ 105402 h 2703600"/>
              <a:gd name="connsiteX29" fmla="*/ 106978 w 6710240"/>
              <a:gd name="connsiteY29" fmla="*/ 0 h 27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710240" h="2703600">
                <a:moveTo>
                  <a:pt x="4809202" y="0"/>
                </a:moveTo>
                <a:lnTo>
                  <a:pt x="6604838" y="0"/>
                </a:lnTo>
                <a:cubicBezTo>
                  <a:pt x="6663050" y="0"/>
                  <a:pt x="6710240" y="47190"/>
                  <a:pt x="6710240" y="105402"/>
                </a:cubicBezTo>
                <a:lnTo>
                  <a:pt x="6710240" y="632402"/>
                </a:lnTo>
                <a:lnTo>
                  <a:pt x="6710240" y="2703600"/>
                </a:lnTo>
                <a:lnTo>
                  <a:pt x="4702224" y="2703600"/>
                </a:lnTo>
                <a:lnTo>
                  <a:pt x="4702224" y="632402"/>
                </a:lnTo>
                <a:lnTo>
                  <a:pt x="4703800" y="632402"/>
                </a:lnTo>
                <a:lnTo>
                  <a:pt x="4703800" y="105402"/>
                </a:lnTo>
                <a:cubicBezTo>
                  <a:pt x="4703800" y="47190"/>
                  <a:pt x="4750990" y="0"/>
                  <a:pt x="4809202" y="0"/>
                </a:cubicBezTo>
                <a:close/>
                <a:moveTo>
                  <a:pt x="2448502" y="0"/>
                </a:moveTo>
                <a:lnTo>
                  <a:pt x="4244138" y="0"/>
                </a:lnTo>
                <a:cubicBezTo>
                  <a:pt x="4302350" y="0"/>
                  <a:pt x="4349540" y="47190"/>
                  <a:pt x="4349540" y="105402"/>
                </a:cubicBezTo>
                <a:lnTo>
                  <a:pt x="4349540" y="632402"/>
                </a:lnTo>
                <a:lnTo>
                  <a:pt x="4349540" y="2703600"/>
                </a:lnTo>
                <a:lnTo>
                  <a:pt x="2341524" y="2703600"/>
                </a:lnTo>
                <a:lnTo>
                  <a:pt x="2341524" y="632402"/>
                </a:lnTo>
                <a:lnTo>
                  <a:pt x="2343100" y="632402"/>
                </a:lnTo>
                <a:lnTo>
                  <a:pt x="2343100" y="105402"/>
                </a:lnTo>
                <a:cubicBezTo>
                  <a:pt x="2343100" y="47190"/>
                  <a:pt x="2390290" y="0"/>
                  <a:pt x="2448502" y="0"/>
                </a:cubicBezTo>
                <a:close/>
                <a:moveTo>
                  <a:pt x="106978" y="0"/>
                </a:moveTo>
                <a:lnTo>
                  <a:pt x="1902614" y="0"/>
                </a:lnTo>
                <a:cubicBezTo>
                  <a:pt x="1960826" y="0"/>
                  <a:pt x="2008016" y="47190"/>
                  <a:pt x="2008016" y="105402"/>
                </a:cubicBezTo>
                <a:lnTo>
                  <a:pt x="2008016" y="632402"/>
                </a:lnTo>
                <a:lnTo>
                  <a:pt x="2008016" y="2703600"/>
                </a:lnTo>
                <a:lnTo>
                  <a:pt x="0" y="2703600"/>
                </a:lnTo>
                <a:lnTo>
                  <a:pt x="0" y="632402"/>
                </a:lnTo>
                <a:lnTo>
                  <a:pt x="1576" y="632402"/>
                </a:lnTo>
                <a:lnTo>
                  <a:pt x="1576" y="105402"/>
                </a:lnTo>
                <a:cubicBezTo>
                  <a:pt x="1576" y="47190"/>
                  <a:pt x="48766" y="0"/>
                  <a:pt x="106978" y="0"/>
                </a:cubicBezTo>
                <a:close/>
              </a:path>
            </a:pathLst>
          </a:custGeom>
          <a:effectLst>
            <a:outerShdw blurRad="215900" dist="127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115" name="Полилиния 114"/>
          <p:cNvSpPr/>
          <p:nvPr/>
        </p:nvSpPr>
        <p:spPr>
          <a:xfrm>
            <a:off x="1286938" y="1551653"/>
            <a:ext cx="6710240" cy="2758988"/>
          </a:xfrm>
          <a:custGeom>
            <a:avLst/>
            <a:gdLst>
              <a:gd name="connsiteX0" fmla="*/ 4809202 w 6710240"/>
              <a:gd name="connsiteY0" fmla="*/ 0 h 2703600"/>
              <a:gd name="connsiteX1" fmla="*/ 6604838 w 6710240"/>
              <a:gd name="connsiteY1" fmla="*/ 0 h 2703600"/>
              <a:gd name="connsiteX2" fmla="*/ 6710240 w 6710240"/>
              <a:gd name="connsiteY2" fmla="*/ 105402 h 2703600"/>
              <a:gd name="connsiteX3" fmla="*/ 6710240 w 6710240"/>
              <a:gd name="connsiteY3" fmla="*/ 632402 h 2703600"/>
              <a:gd name="connsiteX4" fmla="*/ 6710240 w 6710240"/>
              <a:gd name="connsiteY4" fmla="*/ 2703600 h 2703600"/>
              <a:gd name="connsiteX5" fmla="*/ 4702224 w 6710240"/>
              <a:gd name="connsiteY5" fmla="*/ 2703600 h 2703600"/>
              <a:gd name="connsiteX6" fmla="*/ 4702224 w 6710240"/>
              <a:gd name="connsiteY6" fmla="*/ 632402 h 2703600"/>
              <a:gd name="connsiteX7" fmla="*/ 4703800 w 6710240"/>
              <a:gd name="connsiteY7" fmla="*/ 632402 h 2703600"/>
              <a:gd name="connsiteX8" fmla="*/ 4703800 w 6710240"/>
              <a:gd name="connsiteY8" fmla="*/ 105402 h 2703600"/>
              <a:gd name="connsiteX9" fmla="*/ 4809202 w 6710240"/>
              <a:gd name="connsiteY9" fmla="*/ 0 h 2703600"/>
              <a:gd name="connsiteX10" fmla="*/ 2448502 w 6710240"/>
              <a:gd name="connsiteY10" fmla="*/ 0 h 2703600"/>
              <a:gd name="connsiteX11" fmla="*/ 4244138 w 6710240"/>
              <a:gd name="connsiteY11" fmla="*/ 0 h 2703600"/>
              <a:gd name="connsiteX12" fmla="*/ 4349540 w 6710240"/>
              <a:gd name="connsiteY12" fmla="*/ 105402 h 2703600"/>
              <a:gd name="connsiteX13" fmla="*/ 4349540 w 6710240"/>
              <a:gd name="connsiteY13" fmla="*/ 632402 h 2703600"/>
              <a:gd name="connsiteX14" fmla="*/ 4349540 w 6710240"/>
              <a:gd name="connsiteY14" fmla="*/ 2703600 h 2703600"/>
              <a:gd name="connsiteX15" fmla="*/ 2341524 w 6710240"/>
              <a:gd name="connsiteY15" fmla="*/ 2703600 h 2703600"/>
              <a:gd name="connsiteX16" fmla="*/ 2341524 w 6710240"/>
              <a:gd name="connsiteY16" fmla="*/ 632402 h 2703600"/>
              <a:gd name="connsiteX17" fmla="*/ 2343100 w 6710240"/>
              <a:gd name="connsiteY17" fmla="*/ 632402 h 2703600"/>
              <a:gd name="connsiteX18" fmla="*/ 2343100 w 6710240"/>
              <a:gd name="connsiteY18" fmla="*/ 105402 h 2703600"/>
              <a:gd name="connsiteX19" fmla="*/ 2448502 w 6710240"/>
              <a:gd name="connsiteY19" fmla="*/ 0 h 2703600"/>
              <a:gd name="connsiteX20" fmla="*/ 106978 w 6710240"/>
              <a:gd name="connsiteY20" fmla="*/ 0 h 2703600"/>
              <a:gd name="connsiteX21" fmla="*/ 1902614 w 6710240"/>
              <a:gd name="connsiteY21" fmla="*/ 0 h 2703600"/>
              <a:gd name="connsiteX22" fmla="*/ 2008016 w 6710240"/>
              <a:gd name="connsiteY22" fmla="*/ 105402 h 2703600"/>
              <a:gd name="connsiteX23" fmla="*/ 2008016 w 6710240"/>
              <a:gd name="connsiteY23" fmla="*/ 632402 h 2703600"/>
              <a:gd name="connsiteX24" fmla="*/ 2008016 w 6710240"/>
              <a:gd name="connsiteY24" fmla="*/ 2703600 h 2703600"/>
              <a:gd name="connsiteX25" fmla="*/ 0 w 6710240"/>
              <a:gd name="connsiteY25" fmla="*/ 2703600 h 2703600"/>
              <a:gd name="connsiteX26" fmla="*/ 0 w 6710240"/>
              <a:gd name="connsiteY26" fmla="*/ 632402 h 2703600"/>
              <a:gd name="connsiteX27" fmla="*/ 1576 w 6710240"/>
              <a:gd name="connsiteY27" fmla="*/ 632402 h 2703600"/>
              <a:gd name="connsiteX28" fmla="*/ 1576 w 6710240"/>
              <a:gd name="connsiteY28" fmla="*/ 105402 h 2703600"/>
              <a:gd name="connsiteX29" fmla="*/ 106978 w 6710240"/>
              <a:gd name="connsiteY29" fmla="*/ 0 h 27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710240" h="2703600">
                <a:moveTo>
                  <a:pt x="4809202" y="0"/>
                </a:moveTo>
                <a:lnTo>
                  <a:pt x="6604838" y="0"/>
                </a:lnTo>
                <a:cubicBezTo>
                  <a:pt x="6663050" y="0"/>
                  <a:pt x="6710240" y="47190"/>
                  <a:pt x="6710240" y="105402"/>
                </a:cubicBezTo>
                <a:lnTo>
                  <a:pt x="6710240" y="632402"/>
                </a:lnTo>
                <a:lnTo>
                  <a:pt x="6710240" y="2703600"/>
                </a:lnTo>
                <a:lnTo>
                  <a:pt x="4702224" y="2703600"/>
                </a:lnTo>
                <a:lnTo>
                  <a:pt x="4702224" y="632402"/>
                </a:lnTo>
                <a:lnTo>
                  <a:pt x="4703800" y="632402"/>
                </a:lnTo>
                <a:lnTo>
                  <a:pt x="4703800" y="105402"/>
                </a:lnTo>
                <a:cubicBezTo>
                  <a:pt x="4703800" y="47190"/>
                  <a:pt x="4750990" y="0"/>
                  <a:pt x="4809202" y="0"/>
                </a:cubicBezTo>
                <a:close/>
                <a:moveTo>
                  <a:pt x="2448502" y="0"/>
                </a:moveTo>
                <a:lnTo>
                  <a:pt x="4244138" y="0"/>
                </a:lnTo>
                <a:cubicBezTo>
                  <a:pt x="4302350" y="0"/>
                  <a:pt x="4349540" y="47190"/>
                  <a:pt x="4349540" y="105402"/>
                </a:cubicBezTo>
                <a:lnTo>
                  <a:pt x="4349540" y="632402"/>
                </a:lnTo>
                <a:lnTo>
                  <a:pt x="4349540" y="2703600"/>
                </a:lnTo>
                <a:lnTo>
                  <a:pt x="2341524" y="2703600"/>
                </a:lnTo>
                <a:lnTo>
                  <a:pt x="2341524" y="632402"/>
                </a:lnTo>
                <a:lnTo>
                  <a:pt x="2343100" y="632402"/>
                </a:lnTo>
                <a:lnTo>
                  <a:pt x="2343100" y="105402"/>
                </a:lnTo>
                <a:cubicBezTo>
                  <a:pt x="2343100" y="47190"/>
                  <a:pt x="2390290" y="0"/>
                  <a:pt x="2448502" y="0"/>
                </a:cubicBezTo>
                <a:close/>
                <a:moveTo>
                  <a:pt x="106978" y="0"/>
                </a:moveTo>
                <a:lnTo>
                  <a:pt x="1902614" y="0"/>
                </a:lnTo>
                <a:cubicBezTo>
                  <a:pt x="1960826" y="0"/>
                  <a:pt x="2008016" y="47190"/>
                  <a:pt x="2008016" y="105402"/>
                </a:cubicBezTo>
                <a:lnTo>
                  <a:pt x="2008016" y="632402"/>
                </a:lnTo>
                <a:lnTo>
                  <a:pt x="2008016" y="2703600"/>
                </a:lnTo>
                <a:lnTo>
                  <a:pt x="0" y="2703600"/>
                </a:lnTo>
                <a:lnTo>
                  <a:pt x="0" y="632402"/>
                </a:lnTo>
                <a:lnTo>
                  <a:pt x="1576" y="632402"/>
                </a:lnTo>
                <a:lnTo>
                  <a:pt x="1576" y="105402"/>
                </a:lnTo>
                <a:cubicBezTo>
                  <a:pt x="1576" y="47190"/>
                  <a:pt x="48766" y="0"/>
                  <a:pt x="106978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Montserrat" panose="00000500000000000000" pitchFamily="50" charset="-52"/>
            </a:endParaRPr>
          </a:p>
        </p:txBody>
      </p:sp>
      <p:cxnSp>
        <p:nvCxnSpPr>
          <p:cNvPr id="116" name="Прямая соединительная линия 115"/>
          <p:cNvCxnSpPr/>
          <p:nvPr/>
        </p:nvCxnSpPr>
        <p:spPr>
          <a:xfrm>
            <a:off x="611559" y="4609268"/>
            <a:ext cx="7920880" cy="0"/>
          </a:xfrm>
          <a:prstGeom prst="line">
            <a:avLst/>
          </a:prstGeom>
          <a:ln>
            <a:solidFill>
              <a:srgbClr val="E4EAE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Прямоугольник 120"/>
          <p:cNvSpPr/>
          <p:nvPr/>
        </p:nvSpPr>
        <p:spPr>
          <a:xfrm>
            <a:off x="539552" y="4736309"/>
            <a:ext cx="4635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rgbClr val="E4EAE9"/>
                </a:solidFill>
                <a:latin typeface="Montserrat" panose="00000500000000000000" pitchFamily="50" charset="-52"/>
              </a:rPr>
              <a:t>02.</a:t>
            </a:r>
            <a:endParaRPr lang="ru-RU" sz="1200" dirty="0">
              <a:latin typeface="Montserrat" panose="00000500000000000000" pitchFamily="50" charset="-52"/>
            </a:endParaRPr>
          </a:p>
        </p:txBody>
      </p:sp>
      <p:sp>
        <p:nvSpPr>
          <p:cNvPr id="122" name="Прямоугольник 121">
            <a:extLst>
              <a:ext uri="{FF2B5EF4-FFF2-40B4-BE49-F238E27FC236}">
                <a16:creationId xmlns:a16="http://schemas.microsoft.com/office/drawing/2014/main" id="{1E59EECC-8A71-45C8-84C5-44B47CCE1F4C}"/>
              </a:ext>
            </a:extLst>
          </p:cNvPr>
          <p:cNvSpPr/>
          <p:nvPr/>
        </p:nvSpPr>
        <p:spPr>
          <a:xfrm>
            <a:off x="2679178" y="555624"/>
            <a:ext cx="38800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sz="2000" b="1" cap="all" dirty="0">
                <a:solidFill>
                  <a:srgbClr val="E4EAE9"/>
                </a:solidFill>
                <a:latin typeface="Montserrat" panose="00000500000000000000" pitchFamily="50" charset="-52"/>
              </a:rPr>
              <a:t>Важные моменты</a:t>
            </a:r>
            <a:endParaRPr lang="ru-RU" sz="1600" b="1" cap="all" dirty="0">
              <a:solidFill>
                <a:srgbClr val="E4EAE9"/>
              </a:solidFill>
              <a:latin typeface="Montserrat" panose="00000500000000000000" pitchFamily="50" charset="-52"/>
            </a:endParaRPr>
          </a:p>
        </p:txBody>
      </p:sp>
      <p:cxnSp>
        <p:nvCxnSpPr>
          <p:cNvPr id="127" name="Прямая соединительная линия 126"/>
          <p:cNvCxnSpPr/>
          <p:nvPr/>
        </p:nvCxnSpPr>
        <p:spPr>
          <a:xfrm>
            <a:off x="1514562" y="2156811"/>
            <a:ext cx="1512168" cy="0"/>
          </a:xfrm>
          <a:prstGeom prst="line">
            <a:avLst/>
          </a:prstGeom>
          <a:ln w="15875">
            <a:solidFill>
              <a:srgbClr val="FD0C50">
                <a:alpha val="7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единительная линия 127"/>
          <p:cNvCxnSpPr/>
          <p:nvPr/>
        </p:nvCxnSpPr>
        <p:spPr>
          <a:xfrm>
            <a:off x="3863118" y="2156811"/>
            <a:ext cx="1512168" cy="0"/>
          </a:xfrm>
          <a:prstGeom prst="line">
            <a:avLst/>
          </a:prstGeom>
          <a:ln w="15875">
            <a:solidFill>
              <a:srgbClr val="FD0C50">
                <a:alpha val="7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единительная линия 128"/>
          <p:cNvCxnSpPr/>
          <p:nvPr/>
        </p:nvCxnSpPr>
        <p:spPr>
          <a:xfrm>
            <a:off x="6228062" y="2156811"/>
            <a:ext cx="1512168" cy="0"/>
          </a:xfrm>
          <a:prstGeom prst="line">
            <a:avLst/>
          </a:prstGeom>
          <a:ln w="15875">
            <a:solidFill>
              <a:srgbClr val="FD0C50">
                <a:alpha val="7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Прямоугольник 129"/>
          <p:cNvSpPr/>
          <p:nvPr/>
        </p:nvSpPr>
        <p:spPr>
          <a:xfrm>
            <a:off x="2031258" y="1168832"/>
            <a:ext cx="5666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E4EAE9"/>
                </a:solidFill>
                <a:latin typeface="Montserrat" panose="00000500000000000000" pitchFamily="50" charset="-52"/>
              </a:rPr>
              <a:t>01.</a:t>
            </a:r>
            <a:endParaRPr lang="ru-RU" sz="1600" dirty="0">
              <a:solidFill>
                <a:srgbClr val="E4EAE9"/>
              </a:solidFill>
              <a:latin typeface="Montserrat" panose="00000500000000000000" pitchFamily="50" charset="-52"/>
            </a:endParaRPr>
          </a:p>
        </p:txBody>
      </p:sp>
      <p:sp>
        <p:nvSpPr>
          <p:cNvPr id="131" name="Прямоугольник 130"/>
          <p:cNvSpPr/>
          <p:nvPr/>
        </p:nvSpPr>
        <p:spPr>
          <a:xfrm>
            <a:off x="4410511" y="1171910"/>
            <a:ext cx="7153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E4EAE9"/>
                </a:solidFill>
                <a:latin typeface="Montserrat" panose="00000500000000000000" pitchFamily="50" charset="-52"/>
              </a:rPr>
              <a:t>0</a:t>
            </a:r>
            <a:r>
              <a:rPr lang="ru-RU" sz="1600" dirty="0">
                <a:solidFill>
                  <a:srgbClr val="E4EAE9"/>
                </a:solidFill>
                <a:latin typeface="Montserrat" panose="00000500000000000000" pitchFamily="50" charset="-52"/>
              </a:rPr>
              <a:t>2</a:t>
            </a:r>
            <a:r>
              <a:rPr lang="en-US" sz="1600" dirty="0">
                <a:solidFill>
                  <a:srgbClr val="E4EAE9"/>
                </a:solidFill>
                <a:latin typeface="Montserrat" panose="00000500000000000000" pitchFamily="50" charset="-52"/>
              </a:rPr>
              <a:t>.</a:t>
            </a:r>
            <a:endParaRPr lang="ru-RU" sz="1600" dirty="0">
              <a:solidFill>
                <a:srgbClr val="E4EAE9"/>
              </a:solidFill>
              <a:latin typeface="Montserrat" panose="00000500000000000000" pitchFamily="50" charset="-52"/>
            </a:endParaRPr>
          </a:p>
        </p:txBody>
      </p:sp>
      <p:sp>
        <p:nvSpPr>
          <p:cNvPr id="132" name="Прямоугольник 131"/>
          <p:cNvSpPr/>
          <p:nvPr/>
        </p:nvSpPr>
        <p:spPr>
          <a:xfrm>
            <a:off x="6737009" y="1167296"/>
            <a:ext cx="668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E4EAE9"/>
                </a:solidFill>
                <a:latin typeface="Montserrat" panose="00000500000000000000" pitchFamily="50" charset="-52"/>
              </a:rPr>
              <a:t>0</a:t>
            </a:r>
            <a:r>
              <a:rPr lang="ru-RU" sz="1600" dirty="0">
                <a:solidFill>
                  <a:srgbClr val="E4EAE9"/>
                </a:solidFill>
                <a:latin typeface="Montserrat" panose="00000500000000000000" pitchFamily="50" charset="-52"/>
              </a:rPr>
              <a:t>3</a:t>
            </a:r>
            <a:r>
              <a:rPr lang="en-US" sz="1600" dirty="0">
                <a:solidFill>
                  <a:srgbClr val="E4EAE9"/>
                </a:solidFill>
                <a:latin typeface="Montserrat" panose="00000500000000000000" pitchFamily="50" charset="-52"/>
              </a:rPr>
              <a:t>.</a:t>
            </a:r>
            <a:endParaRPr lang="ru-RU" sz="1600" dirty="0">
              <a:solidFill>
                <a:srgbClr val="E4EAE9"/>
              </a:solidFill>
              <a:latin typeface="Montserrat" panose="00000500000000000000" pitchFamily="50" charset="-52"/>
            </a:endParaRPr>
          </a:p>
        </p:txBody>
      </p:sp>
      <p:sp>
        <p:nvSpPr>
          <p:cNvPr id="133" name="Прямоугольник 132"/>
          <p:cNvSpPr/>
          <p:nvPr/>
        </p:nvSpPr>
        <p:spPr>
          <a:xfrm>
            <a:off x="1443203" y="1728086"/>
            <a:ext cx="18517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solidFill>
                  <a:srgbClr val="E4EAE9"/>
                </a:solidFill>
                <a:latin typeface="Montserrat" panose="00000500000000000000" pitchFamily="50" charset="-52"/>
              </a:rPr>
              <a:t>Титульный слайд </a:t>
            </a:r>
            <a:endParaRPr lang="ru-RU" sz="1400" dirty="0">
              <a:latin typeface="Montserrat" panose="00000500000000000000" pitchFamily="50" charset="-52"/>
            </a:endParaRPr>
          </a:p>
        </p:txBody>
      </p:sp>
      <p:sp>
        <p:nvSpPr>
          <p:cNvPr id="134" name="Прямоугольник 133"/>
          <p:cNvSpPr/>
          <p:nvPr/>
        </p:nvSpPr>
        <p:spPr>
          <a:xfrm>
            <a:off x="1339538" y="2292634"/>
            <a:ext cx="20785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Clr>
                <a:srgbClr val="FD0C50"/>
              </a:buClr>
              <a:buFont typeface="Courier New" panose="02070309020205020404" pitchFamily="49" charset="0"/>
              <a:buChar char="o"/>
            </a:pPr>
            <a:r>
              <a:rPr lang="ru-RU" sz="1100" dirty="0">
                <a:solidFill>
                  <a:srgbClr val="E4EAE9"/>
                </a:solidFill>
                <a:latin typeface="Montserrat" panose="00000500000000000000" pitchFamily="50" charset="-52"/>
              </a:rPr>
              <a:t>название команды </a:t>
            </a:r>
          </a:p>
          <a:p>
            <a:pPr marL="285750" indent="-285750">
              <a:spcAft>
                <a:spcPts val="1200"/>
              </a:spcAft>
              <a:buClr>
                <a:srgbClr val="FD0C50"/>
              </a:buClr>
              <a:buFont typeface="Courier New" panose="02070309020205020404" pitchFamily="49" charset="0"/>
              <a:buChar char="o"/>
            </a:pPr>
            <a:r>
              <a:rPr lang="ru-RU" sz="1100" dirty="0">
                <a:solidFill>
                  <a:srgbClr val="E4EAE9"/>
                </a:solidFill>
                <a:latin typeface="Montserrat" panose="00000500000000000000" pitchFamily="50" charset="-52"/>
              </a:rPr>
              <a:t>название задачи</a:t>
            </a:r>
          </a:p>
          <a:p>
            <a:pPr marL="285750" indent="-285750">
              <a:spcAft>
                <a:spcPts val="1200"/>
              </a:spcAft>
              <a:buClr>
                <a:srgbClr val="FD0C50"/>
              </a:buClr>
              <a:buFont typeface="Courier New" panose="02070309020205020404" pitchFamily="49" charset="0"/>
              <a:buChar char="o"/>
            </a:pPr>
            <a:r>
              <a:rPr lang="ru-RU" sz="1100" dirty="0">
                <a:solidFill>
                  <a:srgbClr val="E4EAE9"/>
                </a:solidFill>
                <a:latin typeface="Montserrat" panose="00000500000000000000" pitchFamily="50" charset="-52"/>
              </a:rPr>
              <a:t>логотип ЛЦТ </a:t>
            </a:r>
          </a:p>
          <a:p>
            <a:pPr marL="285750" indent="-285750">
              <a:spcAft>
                <a:spcPts val="1200"/>
              </a:spcAft>
              <a:buClr>
                <a:srgbClr val="FD0C50"/>
              </a:buClr>
              <a:buFont typeface="Courier New" panose="02070309020205020404" pitchFamily="49" charset="0"/>
              <a:buChar char="o"/>
            </a:pPr>
            <a:r>
              <a:rPr lang="ru-RU" sz="1100" dirty="0">
                <a:solidFill>
                  <a:srgbClr val="E4EAE9"/>
                </a:solidFill>
                <a:latin typeface="Montserrat" panose="00000500000000000000" pitchFamily="50" charset="-52"/>
              </a:rPr>
              <a:t>логотип / логотипы постановщика задачи</a:t>
            </a:r>
          </a:p>
        </p:txBody>
      </p:sp>
      <p:sp>
        <p:nvSpPr>
          <p:cNvPr id="135" name="Прямоугольник 134"/>
          <p:cNvSpPr/>
          <p:nvPr/>
        </p:nvSpPr>
        <p:spPr>
          <a:xfrm>
            <a:off x="3642836" y="1728046"/>
            <a:ext cx="20233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solidFill>
                  <a:srgbClr val="E4EAE9"/>
                </a:solidFill>
                <a:latin typeface="Montserrat" panose="00000500000000000000" pitchFamily="50" charset="-52"/>
              </a:rPr>
              <a:t>Слайд про команду</a:t>
            </a:r>
            <a:endParaRPr lang="ru-RU" sz="1400" dirty="0">
              <a:latin typeface="Montserrat" panose="00000500000000000000" pitchFamily="50" charset="-52"/>
            </a:endParaRPr>
          </a:p>
        </p:txBody>
      </p:sp>
      <p:sp>
        <p:nvSpPr>
          <p:cNvPr id="136" name="Прямоугольник 135"/>
          <p:cNvSpPr/>
          <p:nvPr/>
        </p:nvSpPr>
        <p:spPr>
          <a:xfrm>
            <a:off x="3630402" y="2305719"/>
            <a:ext cx="2023311" cy="204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D0C50"/>
              </a:buClr>
              <a:buFont typeface="Courier New" panose="02070309020205020404" pitchFamily="49" charset="0"/>
              <a:buChar char="o"/>
            </a:pPr>
            <a:r>
              <a:rPr lang="ru-RU" sz="1100" dirty="0">
                <a:solidFill>
                  <a:srgbClr val="E4EAE9"/>
                </a:solidFill>
                <a:latin typeface="Montserrat" panose="00000500000000000000" pitchFamily="50" charset="-52"/>
              </a:rPr>
              <a:t>ФИО всех участников</a:t>
            </a:r>
          </a:p>
          <a:p>
            <a:pPr marL="285750" indent="-285750">
              <a:buClr>
                <a:srgbClr val="FD0C50"/>
              </a:buClr>
              <a:buFont typeface="Courier New" panose="02070309020205020404" pitchFamily="49" charset="0"/>
              <a:buChar char="o"/>
            </a:pPr>
            <a:endParaRPr lang="ru-RU" sz="1100" dirty="0">
              <a:solidFill>
                <a:srgbClr val="E4EAE9"/>
              </a:solidFill>
              <a:latin typeface="Montserrat" panose="00000500000000000000" pitchFamily="50" charset="-52"/>
            </a:endParaRPr>
          </a:p>
          <a:p>
            <a:pPr marL="285750" indent="-285750">
              <a:buClr>
                <a:srgbClr val="FD0C50"/>
              </a:buClr>
              <a:buFont typeface="Courier New" panose="02070309020205020404" pitchFamily="49" charset="0"/>
              <a:buChar char="o"/>
            </a:pPr>
            <a:r>
              <a:rPr lang="ru-RU" sz="1100" dirty="0">
                <a:solidFill>
                  <a:srgbClr val="E4EAE9"/>
                </a:solidFill>
                <a:latin typeface="Montserrat" panose="00000500000000000000" pitchFamily="50" charset="-52"/>
              </a:rPr>
              <a:t>контактные данные всех участников</a:t>
            </a:r>
          </a:p>
          <a:p>
            <a:pPr marL="285750" indent="-285750">
              <a:buClr>
                <a:srgbClr val="FD0C50"/>
              </a:buClr>
              <a:buFont typeface="Courier New" panose="02070309020205020404" pitchFamily="49" charset="0"/>
              <a:buChar char="o"/>
            </a:pPr>
            <a:endParaRPr lang="ru-RU" sz="1100" dirty="0">
              <a:solidFill>
                <a:srgbClr val="E4EAE9"/>
              </a:solidFill>
              <a:latin typeface="Montserrat" panose="00000500000000000000" pitchFamily="50" charset="-52"/>
            </a:endParaRPr>
          </a:p>
          <a:p>
            <a:pPr marL="285750" indent="-285750">
              <a:buClr>
                <a:srgbClr val="FD0C50"/>
              </a:buClr>
              <a:buFont typeface="Courier New" panose="02070309020205020404" pitchFamily="49" charset="0"/>
              <a:buChar char="o"/>
            </a:pPr>
            <a:r>
              <a:rPr lang="ru-RU" sz="1100" dirty="0">
                <a:solidFill>
                  <a:srgbClr val="E4EAE9"/>
                </a:solidFill>
                <a:latin typeface="Montserrat" panose="00000500000000000000" pitchFamily="50" charset="-52"/>
              </a:rPr>
              <a:t>роли в команде</a:t>
            </a:r>
          </a:p>
          <a:p>
            <a:pPr marL="285750" indent="-285750">
              <a:buClr>
                <a:srgbClr val="FD0C50"/>
              </a:buClr>
              <a:buFont typeface="Courier New" panose="02070309020205020404" pitchFamily="49" charset="0"/>
              <a:buChar char="o"/>
            </a:pPr>
            <a:endParaRPr lang="ru-RU" sz="1100" dirty="0">
              <a:solidFill>
                <a:srgbClr val="E4EAE9"/>
              </a:solidFill>
              <a:latin typeface="Montserrat" panose="00000500000000000000" pitchFamily="50" charset="-52"/>
            </a:endParaRPr>
          </a:p>
          <a:p>
            <a:pPr marL="285750" indent="-285750">
              <a:buClr>
                <a:srgbClr val="FD0C50"/>
              </a:buClr>
              <a:buFont typeface="Courier New" panose="02070309020205020404" pitchFamily="49" charset="0"/>
              <a:buChar char="o"/>
            </a:pPr>
            <a:r>
              <a:rPr lang="ru-RU" sz="900" i="1" dirty="0">
                <a:solidFill>
                  <a:srgbClr val="E4EAE9"/>
                </a:solidFill>
                <a:latin typeface="Montserrat" panose="00000500000000000000" pitchFamily="50" charset="-52"/>
              </a:rPr>
              <a:t>Обязательно сохранить состав команды на слайде, как был в заявке</a:t>
            </a:r>
            <a:endParaRPr lang="ru-RU" sz="1050" i="1" dirty="0">
              <a:latin typeface="Montserrat" panose="00000500000000000000" pitchFamily="50" charset="-52"/>
            </a:endParaRPr>
          </a:p>
          <a:p>
            <a:pPr>
              <a:buClr>
                <a:srgbClr val="FD0C50"/>
              </a:buClr>
            </a:pPr>
            <a:r>
              <a:rPr lang="ru-RU" sz="1200" dirty="0">
                <a:solidFill>
                  <a:srgbClr val="E4EAE9"/>
                </a:solidFill>
                <a:latin typeface="Montserrat" panose="00000500000000000000" pitchFamily="50" charset="-52"/>
              </a:rPr>
              <a:t> </a:t>
            </a:r>
          </a:p>
        </p:txBody>
      </p:sp>
      <p:sp>
        <p:nvSpPr>
          <p:cNvPr id="137" name="Прямоугольник 136"/>
          <p:cNvSpPr/>
          <p:nvPr/>
        </p:nvSpPr>
        <p:spPr>
          <a:xfrm>
            <a:off x="6552288" y="1728047"/>
            <a:ext cx="8435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solidFill>
                  <a:srgbClr val="E4EAE9"/>
                </a:solidFill>
                <a:latin typeface="Montserrat" panose="00000500000000000000" pitchFamily="50" charset="-52"/>
              </a:rPr>
              <a:t>Общее</a:t>
            </a:r>
            <a:endParaRPr lang="ru-RU" sz="1400" dirty="0">
              <a:latin typeface="Montserrat" panose="00000500000000000000" pitchFamily="50" charset="-52"/>
            </a:endParaRPr>
          </a:p>
        </p:txBody>
      </p:sp>
      <p:sp>
        <p:nvSpPr>
          <p:cNvPr id="138" name="Прямоугольник 137"/>
          <p:cNvSpPr/>
          <p:nvPr/>
        </p:nvSpPr>
        <p:spPr>
          <a:xfrm>
            <a:off x="5979894" y="2305719"/>
            <a:ext cx="207428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D0C50"/>
              </a:buClr>
              <a:buFont typeface="Courier New" panose="02070309020205020404" pitchFamily="49" charset="0"/>
              <a:buChar char="o"/>
            </a:pPr>
            <a:r>
              <a:rPr lang="ru-RU" sz="1100" dirty="0">
                <a:solidFill>
                  <a:srgbClr val="E4EAE9"/>
                </a:solidFill>
                <a:latin typeface="Montserrat" panose="00000500000000000000" pitchFamily="50" charset="-52"/>
              </a:rPr>
              <a:t>7-10 слайдов</a:t>
            </a:r>
          </a:p>
          <a:p>
            <a:pPr marL="285750" indent="-285750">
              <a:buClr>
                <a:srgbClr val="FD0C50"/>
              </a:buClr>
              <a:buFont typeface="Courier New" panose="02070309020205020404" pitchFamily="49" charset="0"/>
              <a:buChar char="o"/>
            </a:pPr>
            <a:endParaRPr lang="ru-RU" sz="1100" dirty="0">
              <a:solidFill>
                <a:srgbClr val="E4EAE9"/>
              </a:solidFill>
              <a:latin typeface="Montserrat" panose="00000500000000000000" pitchFamily="50" charset="-52"/>
            </a:endParaRPr>
          </a:p>
          <a:p>
            <a:pPr marL="285750" indent="-285750">
              <a:buClr>
                <a:srgbClr val="FD0C50"/>
              </a:buClr>
              <a:buFont typeface="Courier New" panose="02070309020205020404" pitchFamily="49" charset="0"/>
              <a:buChar char="o"/>
            </a:pPr>
            <a:r>
              <a:rPr lang="ru-RU" sz="1100" dirty="0">
                <a:solidFill>
                  <a:srgbClr val="E4EAE9"/>
                </a:solidFill>
                <a:latin typeface="Montserrat" panose="00000500000000000000" pitchFamily="50" charset="-52"/>
              </a:rPr>
              <a:t>Обязательной структуры нет, но </a:t>
            </a:r>
            <a:r>
              <a:rPr lang="ru-RU" sz="1100" u="sng" dirty="0">
                <a:solidFill>
                  <a:srgbClr val="E4EAE9"/>
                </a:solidFill>
                <a:latin typeface="Montserrat" panose="00000500000000000000" pitchFamily="50" charset="-52"/>
              </a:rPr>
              <a:t>пункты 01 и 02 обязательные </a:t>
            </a:r>
          </a:p>
        </p:txBody>
      </p:sp>
      <p:grpSp>
        <p:nvGrpSpPr>
          <p:cNvPr id="43" name="Группа 42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44" name="Рисунок 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45" name="Рисунок 4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46" name="Рисунок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33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20" name="Текст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>
              <a:latin typeface="Montserrat" panose="00000500000000000000" pitchFamily="50" charset="-52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87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00"/>
                    </a14:imgEffect>
                    <a14:imgEffect>
                      <a14:brightnessContrast brigh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2FAA3F9-C13B-4B7E-8369-A374F53D944A}"/>
              </a:ext>
            </a:extLst>
          </p:cNvPr>
          <p:cNvSpPr/>
          <p:nvPr/>
        </p:nvSpPr>
        <p:spPr>
          <a:xfrm>
            <a:off x="172336" y="162858"/>
            <a:ext cx="4735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b="1" cap="all" dirty="0">
                <a:solidFill>
                  <a:srgbClr val="E4EAE9"/>
                </a:solidFill>
                <a:latin typeface="Montserrat" panose="00000500000000000000" pitchFamily="50" charset="-52"/>
              </a:rPr>
              <a:t>Полезные материалы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  <p:grpSp>
        <p:nvGrpSpPr>
          <p:cNvPr id="5" name="Группа 4"/>
          <p:cNvGrpSpPr/>
          <p:nvPr/>
        </p:nvGrpSpPr>
        <p:grpSpPr>
          <a:xfrm>
            <a:off x="5886368" y="219491"/>
            <a:ext cx="1214558" cy="288608"/>
            <a:chOff x="5926010" y="120514"/>
            <a:chExt cx="1494420" cy="333511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5908019" y="1076760"/>
            <a:ext cx="340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rgbClr val="E4EAE9"/>
                </a:solidFill>
                <a:latin typeface="TTFirs-Light" panose="02000803020000020003" pitchFamily="2" charset="-52"/>
              </a:rPr>
              <a:t>Поможет выбрать цвет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6596" y="1961414"/>
            <a:ext cx="3619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rgbClr val="E4EAE9"/>
                </a:solidFill>
                <a:latin typeface="Montserrat" panose="00000500000000000000" pitchFamily="50" charset="-52"/>
              </a:rPr>
              <a:t>Поможет выбрать изображение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08019" y="3053479"/>
            <a:ext cx="340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rgbClr val="E4EAE9"/>
                </a:solidFill>
                <a:latin typeface="TTFirs-Light" panose="02000803020000020003" pitchFamily="2" charset="-52"/>
              </a:rPr>
              <a:t>Тут ты найдешь иконки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0735" y="3997857"/>
            <a:ext cx="3407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rgbClr val="E4EAE9"/>
                </a:solidFill>
                <a:latin typeface="Montserrat" panose="00000500000000000000" pitchFamily="50" charset="-52"/>
              </a:rPr>
              <a:t>Горячие клавиши </a:t>
            </a:r>
            <a:r>
              <a:rPr lang="en-US" u="sng" dirty="0">
                <a:solidFill>
                  <a:srgbClr val="E4EAE9"/>
                </a:solidFill>
                <a:latin typeface="Montserrat" panose="00000500000000000000" pitchFamily="50" charset="-52"/>
              </a:rPr>
              <a:t>PowerPoint</a:t>
            </a:r>
            <a:endParaRPr lang="ru-RU" u="sng" dirty="0">
              <a:solidFill>
                <a:srgbClr val="E4EAE9"/>
              </a:solidFill>
              <a:latin typeface="Montserrat" panose="00000500000000000000" pitchFamily="50" charset="-52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58671" y="987329"/>
            <a:ext cx="4449067" cy="576064"/>
          </a:xfrm>
          <a:prstGeom prst="rect">
            <a:avLst/>
          </a:prstGeom>
          <a:solidFill>
            <a:schemeClr val="bg1">
              <a:lumMod val="75000"/>
              <a:alpha val="10000"/>
            </a:schemeClr>
          </a:solidFill>
          <a:ln w="12700">
            <a:solidFill>
              <a:srgbClr val="FD0C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E4EAE9"/>
                </a:solidFill>
                <a:latin typeface="Montserrat" panose="00000500000000000000" pitchFamily="50" charset="-52"/>
              </a:rPr>
              <a:t>https://presium.pro/blog/color_palette</a:t>
            </a:r>
            <a:endParaRPr lang="ru-RU" sz="1400" dirty="0">
              <a:solidFill>
                <a:srgbClr val="E4EAE9"/>
              </a:solidFill>
              <a:latin typeface="Montserrat" panose="00000500000000000000" pitchFamily="50" charset="-52"/>
            </a:endParaRPr>
          </a:p>
        </p:txBody>
      </p:sp>
      <p:sp>
        <p:nvSpPr>
          <p:cNvPr id="20" name="ïśḷîďè"/>
          <p:cNvSpPr/>
          <p:nvPr/>
        </p:nvSpPr>
        <p:spPr>
          <a:xfrm>
            <a:off x="5067183" y="987329"/>
            <a:ext cx="818785" cy="562449"/>
          </a:xfrm>
          <a:custGeom>
            <a:avLst/>
            <a:gdLst>
              <a:gd name="connsiteX0" fmla="*/ 0 w 1636548"/>
              <a:gd name="connsiteY0" fmla="*/ 0 h 724986"/>
              <a:gd name="connsiteX1" fmla="*/ 1336469 w 1636548"/>
              <a:gd name="connsiteY1" fmla="*/ 0 h 724986"/>
              <a:gd name="connsiteX2" fmla="*/ 1636548 w 1636548"/>
              <a:gd name="connsiteY2" fmla="*/ 362493 h 724986"/>
              <a:gd name="connsiteX3" fmla="*/ 1336469 w 1636548"/>
              <a:gd name="connsiteY3" fmla="*/ 724986 h 724986"/>
              <a:gd name="connsiteX4" fmla="*/ 0 w 1636548"/>
              <a:gd name="connsiteY4" fmla="*/ 724986 h 724986"/>
              <a:gd name="connsiteX5" fmla="*/ 300079 w 1636548"/>
              <a:gd name="connsiteY5" fmla="*/ 362493 h 724986"/>
              <a:gd name="connsiteX6" fmla="*/ 0 w 1636548"/>
              <a:gd name="connsiteY6" fmla="*/ 0 h 724986"/>
              <a:gd name="connsiteX0" fmla="*/ 0 w 1636548"/>
              <a:gd name="connsiteY0" fmla="*/ 0 h 724986"/>
              <a:gd name="connsiteX1" fmla="*/ 1336469 w 1636548"/>
              <a:gd name="connsiteY1" fmla="*/ 0 h 724986"/>
              <a:gd name="connsiteX2" fmla="*/ 1636548 w 1636548"/>
              <a:gd name="connsiteY2" fmla="*/ 362493 h 724986"/>
              <a:gd name="connsiteX3" fmla="*/ 1336469 w 1636548"/>
              <a:gd name="connsiteY3" fmla="*/ 724986 h 724986"/>
              <a:gd name="connsiteX4" fmla="*/ 0 w 1636548"/>
              <a:gd name="connsiteY4" fmla="*/ 724986 h 724986"/>
              <a:gd name="connsiteX5" fmla="*/ 12696 w 1636548"/>
              <a:gd name="connsiteY5" fmla="*/ 345076 h 724986"/>
              <a:gd name="connsiteX6" fmla="*/ 0 w 1636548"/>
              <a:gd name="connsiteY6" fmla="*/ 0 h 724986"/>
              <a:gd name="connsiteX0" fmla="*/ 0 w 1636548"/>
              <a:gd name="connsiteY0" fmla="*/ 0 h 724986"/>
              <a:gd name="connsiteX1" fmla="*/ 1336469 w 1636548"/>
              <a:gd name="connsiteY1" fmla="*/ 0 h 724986"/>
              <a:gd name="connsiteX2" fmla="*/ 1636548 w 1636548"/>
              <a:gd name="connsiteY2" fmla="*/ 362493 h 724986"/>
              <a:gd name="connsiteX3" fmla="*/ 1336469 w 1636548"/>
              <a:gd name="connsiteY3" fmla="*/ 724986 h 724986"/>
              <a:gd name="connsiteX4" fmla="*/ 0 w 1636548"/>
              <a:gd name="connsiteY4" fmla="*/ 724986 h 724986"/>
              <a:gd name="connsiteX5" fmla="*/ 8720 w 1636548"/>
              <a:gd name="connsiteY5" fmla="*/ 345076 h 724986"/>
              <a:gd name="connsiteX6" fmla="*/ 0 w 1636548"/>
              <a:gd name="connsiteY6" fmla="*/ 0 h 724986"/>
              <a:gd name="connsiteX0" fmla="*/ 0 w 1636548"/>
              <a:gd name="connsiteY0" fmla="*/ 0 h 724986"/>
              <a:gd name="connsiteX1" fmla="*/ 1336469 w 1636548"/>
              <a:gd name="connsiteY1" fmla="*/ 0 h 724986"/>
              <a:gd name="connsiteX2" fmla="*/ 1636548 w 1636548"/>
              <a:gd name="connsiteY2" fmla="*/ 362493 h 724986"/>
              <a:gd name="connsiteX3" fmla="*/ 1336469 w 1636548"/>
              <a:gd name="connsiteY3" fmla="*/ 724986 h 724986"/>
              <a:gd name="connsiteX4" fmla="*/ 0 w 1636548"/>
              <a:gd name="connsiteY4" fmla="*/ 724986 h 724986"/>
              <a:gd name="connsiteX5" fmla="*/ 4744 w 1636548"/>
              <a:gd name="connsiteY5" fmla="*/ 345076 h 724986"/>
              <a:gd name="connsiteX6" fmla="*/ 0 w 1636548"/>
              <a:gd name="connsiteY6" fmla="*/ 0 h 724986"/>
              <a:gd name="connsiteX0" fmla="*/ 0 w 1636548"/>
              <a:gd name="connsiteY0" fmla="*/ 0 h 724986"/>
              <a:gd name="connsiteX1" fmla="*/ 1121919 w 1636548"/>
              <a:gd name="connsiteY1" fmla="*/ 7951 h 724986"/>
              <a:gd name="connsiteX2" fmla="*/ 1636548 w 1636548"/>
              <a:gd name="connsiteY2" fmla="*/ 362493 h 724986"/>
              <a:gd name="connsiteX3" fmla="*/ 1336469 w 1636548"/>
              <a:gd name="connsiteY3" fmla="*/ 724986 h 724986"/>
              <a:gd name="connsiteX4" fmla="*/ 0 w 1636548"/>
              <a:gd name="connsiteY4" fmla="*/ 724986 h 724986"/>
              <a:gd name="connsiteX5" fmla="*/ 4744 w 1636548"/>
              <a:gd name="connsiteY5" fmla="*/ 345076 h 724986"/>
              <a:gd name="connsiteX6" fmla="*/ 0 w 1636548"/>
              <a:gd name="connsiteY6" fmla="*/ 0 h 724986"/>
              <a:gd name="connsiteX0" fmla="*/ 0 w 1636548"/>
              <a:gd name="connsiteY0" fmla="*/ 0 h 724986"/>
              <a:gd name="connsiteX1" fmla="*/ 1121919 w 1636548"/>
              <a:gd name="connsiteY1" fmla="*/ 7951 h 724986"/>
              <a:gd name="connsiteX2" fmla="*/ 1636548 w 1636548"/>
              <a:gd name="connsiteY2" fmla="*/ 362493 h 724986"/>
              <a:gd name="connsiteX3" fmla="*/ 1153704 w 1636548"/>
              <a:gd name="connsiteY3" fmla="*/ 717034 h 724986"/>
              <a:gd name="connsiteX4" fmla="*/ 0 w 1636548"/>
              <a:gd name="connsiteY4" fmla="*/ 724986 h 724986"/>
              <a:gd name="connsiteX5" fmla="*/ 4744 w 1636548"/>
              <a:gd name="connsiteY5" fmla="*/ 345076 h 724986"/>
              <a:gd name="connsiteX6" fmla="*/ 0 w 1636548"/>
              <a:gd name="connsiteY6" fmla="*/ 0 h 724986"/>
              <a:gd name="connsiteX0" fmla="*/ 0 w 1636548"/>
              <a:gd name="connsiteY0" fmla="*/ 0 h 724986"/>
              <a:gd name="connsiteX1" fmla="*/ 1121919 w 1636548"/>
              <a:gd name="connsiteY1" fmla="*/ 7951 h 724986"/>
              <a:gd name="connsiteX2" fmla="*/ 1636548 w 1636548"/>
              <a:gd name="connsiteY2" fmla="*/ 362493 h 724986"/>
              <a:gd name="connsiteX3" fmla="*/ 1185490 w 1636548"/>
              <a:gd name="connsiteY3" fmla="*/ 717034 h 724986"/>
              <a:gd name="connsiteX4" fmla="*/ 0 w 1636548"/>
              <a:gd name="connsiteY4" fmla="*/ 724986 h 724986"/>
              <a:gd name="connsiteX5" fmla="*/ 4744 w 1636548"/>
              <a:gd name="connsiteY5" fmla="*/ 345076 h 724986"/>
              <a:gd name="connsiteX6" fmla="*/ 0 w 1636548"/>
              <a:gd name="connsiteY6" fmla="*/ 0 h 72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36548" h="724986">
                <a:moveTo>
                  <a:pt x="0" y="0"/>
                </a:moveTo>
                <a:lnTo>
                  <a:pt x="1121919" y="7951"/>
                </a:lnTo>
                <a:lnTo>
                  <a:pt x="1636548" y="362493"/>
                </a:lnTo>
                <a:lnTo>
                  <a:pt x="1185490" y="717034"/>
                </a:lnTo>
                <a:lnTo>
                  <a:pt x="0" y="724986"/>
                </a:lnTo>
                <a:cubicBezTo>
                  <a:pt x="1581" y="598349"/>
                  <a:pt x="3163" y="471713"/>
                  <a:pt x="4744" y="345076"/>
                </a:cubicBezTo>
                <a:cubicBezTo>
                  <a:pt x="3163" y="230051"/>
                  <a:pt x="1581" y="115025"/>
                  <a:pt x="0" y="0"/>
                </a:cubicBezTo>
                <a:close/>
              </a:path>
            </a:pathLst>
          </a:custGeom>
          <a:noFill/>
          <a:ln w="12700">
            <a:solidFill>
              <a:srgbClr val="FD0C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>
              <a:latin typeface="Montserrat" panose="00000500000000000000" pitchFamily="50" charset="-52"/>
              <a:cs typeface="+mn-ea"/>
              <a:sym typeface="+mn-lt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716016" y="1912977"/>
            <a:ext cx="4091388" cy="576064"/>
          </a:xfrm>
          <a:prstGeom prst="rect">
            <a:avLst/>
          </a:prstGeom>
          <a:solidFill>
            <a:schemeClr val="bg1">
              <a:lumMod val="75000"/>
              <a:alpha val="10000"/>
            </a:schemeClr>
          </a:solidFill>
          <a:ln w="12700">
            <a:solidFill>
              <a:srgbClr val="FD0C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E4EAE9"/>
                </a:solidFill>
                <a:latin typeface="Montserrat" panose="00000500000000000000" pitchFamily="50" charset="-52"/>
              </a:rPr>
              <a:t>https://presium.pro/blog/images_for_presentation</a:t>
            </a:r>
            <a:endParaRPr lang="ru-RU" sz="1400" dirty="0">
              <a:solidFill>
                <a:srgbClr val="E4EAE9"/>
              </a:solidFill>
              <a:latin typeface="Montserrat" panose="00000500000000000000" pitchFamily="50" charset="-52"/>
            </a:endParaRPr>
          </a:p>
        </p:txBody>
      </p:sp>
      <p:sp>
        <p:nvSpPr>
          <p:cNvPr id="22" name="ïśḷîďè"/>
          <p:cNvSpPr/>
          <p:nvPr/>
        </p:nvSpPr>
        <p:spPr>
          <a:xfrm flipH="1">
            <a:off x="3753215" y="1912977"/>
            <a:ext cx="818785" cy="576064"/>
          </a:xfrm>
          <a:custGeom>
            <a:avLst/>
            <a:gdLst>
              <a:gd name="connsiteX0" fmla="*/ 0 w 1636548"/>
              <a:gd name="connsiteY0" fmla="*/ 0 h 724986"/>
              <a:gd name="connsiteX1" fmla="*/ 1336469 w 1636548"/>
              <a:gd name="connsiteY1" fmla="*/ 0 h 724986"/>
              <a:gd name="connsiteX2" fmla="*/ 1636548 w 1636548"/>
              <a:gd name="connsiteY2" fmla="*/ 362493 h 724986"/>
              <a:gd name="connsiteX3" fmla="*/ 1336469 w 1636548"/>
              <a:gd name="connsiteY3" fmla="*/ 724986 h 724986"/>
              <a:gd name="connsiteX4" fmla="*/ 0 w 1636548"/>
              <a:gd name="connsiteY4" fmla="*/ 724986 h 724986"/>
              <a:gd name="connsiteX5" fmla="*/ 300079 w 1636548"/>
              <a:gd name="connsiteY5" fmla="*/ 362493 h 724986"/>
              <a:gd name="connsiteX6" fmla="*/ 0 w 1636548"/>
              <a:gd name="connsiteY6" fmla="*/ 0 h 724986"/>
              <a:gd name="connsiteX0" fmla="*/ 0 w 1636548"/>
              <a:gd name="connsiteY0" fmla="*/ 0 h 724986"/>
              <a:gd name="connsiteX1" fmla="*/ 1336469 w 1636548"/>
              <a:gd name="connsiteY1" fmla="*/ 0 h 724986"/>
              <a:gd name="connsiteX2" fmla="*/ 1636548 w 1636548"/>
              <a:gd name="connsiteY2" fmla="*/ 362493 h 724986"/>
              <a:gd name="connsiteX3" fmla="*/ 1336469 w 1636548"/>
              <a:gd name="connsiteY3" fmla="*/ 724986 h 724986"/>
              <a:gd name="connsiteX4" fmla="*/ 0 w 1636548"/>
              <a:gd name="connsiteY4" fmla="*/ 724986 h 724986"/>
              <a:gd name="connsiteX5" fmla="*/ 12696 w 1636548"/>
              <a:gd name="connsiteY5" fmla="*/ 345076 h 724986"/>
              <a:gd name="connsiteX6" fmla="*/ 0 w 1636548"/>
              <a:gd name="connsiteY6" fmla="*/ 0 h 724986"/>
              <a:gd name="connsiteX0" fmla="*/ 0 w 1636548"/>
              <a:gd name="connsiteY0" fmla="*/ 0 h 724986"/>
              <a:gd name="connsiteX1" fmla="*/ 1336469 w 1636548"/>
              <a:gd name="connsiteY1" fmla="*/ 0 h 724986"/>
              <a:gd name="connsiteX2" fmla="*/ 1636548 w 1636548"/>
              <a:gd name="connsiteY2" fmla="*/ 362493 h 724986"/>
              <a:gd name="connsiteX3" fmla="*/ 1336469 w 1636548"/>
              <a:gd name="connsiteY3" fmla="*/ 724986 h 724986"/>
              <a:gd name="connsiteX4" fmla="*/ 0 w 1636548"/>
              <a:gd name="connsiteY4" fmla="*/ 724986 h 724986"/>
              <a:gd name="connsiteX5" fmla="*/ 8720 w 1636548"/>
              <a:gd name="connsiteY5" fmla="*/ 345076 h 724986"/>
              <a:gd name="connsiteX6" fmla="*/ 0 w 1636548"/>
              <a:gd name="connsiteY6" fmla="*/ 0 h 724986"/>
              <a:gd name="connsiteX0" fmla="*/ 0 w 1636548"/>
              <a:gd name="connsiteY0" fmla="*/ 0 h 724986"/>
              <a:gd name="connsiteX1" fmla="*/ 1336469 w 1636548"/>
              <a:gd name="connsiteY1" fmla="*/ 0 h 724986"/>
              <a:gd name="connsiteX2" fmla="*/ 1636548 w 1636548"/>
              <a:gd name="connsiteY2" fmla="*/ 362493 h 724986"/>
              <a:gd name="connsiteX3" fmla="*/ 1336469 w 1636548"/>
              <a:gd name="connsiteY3" fmla="*/ 724986 h 724986"/>
              <a:gd name="connsiteX4" fmla="*/ 0 w 1636548"/>
              <a:gd name="connsiteY4" fmla="*/ 724986 h 724986"/>
              <a:gd name="connsiteX5" fmla="*/ 4744 w 1636548"/>
              <a:gd name="connsiteY5" fmla="*/ 345076 h 724986"/>
              <a:gd name="connsiteX6" fmla="*/ 0 w 1636548"/>
              <a:gd name="connsiteY6" fmla="*/ 0 h 724986"/>
              <a:gd name="connsiteX0" fmla="*/ 0 w 1636548"/>
              <a:gd name="connsiteY0" fmla="*/ 0 h 724986"/>
              <a:gd name="connsiteX1" fmla="*/ 1121919 w 1636548"/>
              <a:gd name="connsiteY1" fmla="*/ 7951 h 724986"/>
              <a:gd name="connsiteX2" fmla="*/ 1636548 w 1636548"/>
              <a:gd name="connsiteY2" fmla="*/ 362493 h 724986"/>
              <a:gd name="connsiteX3" fmla="*/ 1336469 w 1636548"/>
              <a:gd name="connsiteY3" fmla="*/ 724986 h 724986"/>
              <a:gd name="connsiteX4" fmla="*/ 0 w 1636548"/>
              <a:gd name="connsiteY4" fmla="*/ 724986 h 724986"/>
              <a:gd name="connsiteX5" fmla="*/ 4744 w 1636548"/>
              <a:gd name="connsiteY5" fmla="*/ 345076 h 724986"/>
              <a:gd name="connsiteX6" fmla="*/ 0 w 1636548"/>
              <a:gd name="connsiteY6" fmla="*/ 0 h 724986"/>
              <a:gd name="connsiteX0" fmla="*/ 0 w 1636548"/>
              <a:gd name="connsiteY0" fmla="*/ 0 h 724986"/>
              <a:gd name="connsiteX1" fmla="*/ 1121919 w 1636548"/>
              <a:gd name="connsiteY1" fmla="*/ 7951 h 724986"/>
              <a:gd name="connsiteX2" fmla="*/ 1636548 w 1636548"/>
              <a:gd name="connsiteY2" fmla="*/ 362493 h 724986"/>
              <a:gd name="connsiteX3" fmla="*/ 1153704 w 1636548"/>
              <a:gd name="connsiteY3" fmla="*/ 717034 h 724986"/>
              <a:gd name="connsiteX4" fmla="*/ 0 w 1636548"/>
              <a:gd name="connsiteY4" fmla="*/ 724986 h 724986"/>
              <a:gd name="connsiteX5" fmla="*/ 4744 w 1636548"/>
              <a:gd name="connsiteY5" fmla="*/ 345076 h 724986"/>
              <a:gd name="connsiteX6" fmla="*/ 0 w 1636548"/>
              <a:gd name="connsiteY6" fmla="*/ 0 h 724986"/>
              <a:gd name="connsiteX0" fmla="*/ 0 w 1636548"/>
              <a:gd name="connsiteY0" fmla="*/ 0 h 724986"/>
              <a:gd name="connsiteX1" fmla="*/ 1121919 w 1636548"/>
              <a:gd name="connsiteY1" fmla="*/ 7951 h 724986"/>
              <a:gd name="connsiteX2" fmla="*/ 1636548 w 1636548"/>
              <a:gd name="connsiteY2" fmla="*/ 362493 h 724986"/>
              <a:gd name="connsiteX3" fmla="*/ 1185490 w 1636548"/>
              <a:gd name="connsiteY3" fmla="*/ 717034 h 724986"/>
              <a:gd name="connsiteX4" fmla="*/ 0 w 1636548"/>
              <a:gd name="connsiteY4" fmla="*/ 724986 h 724986"/>
              <a:gd name="connsiteX5" fmla="*/ 4744 w 1636548"/>
              <a:gd name="connsiteY5" fmla="*/ 345076 h 724986"/>
              <a:gd name="connsiteX6" fmla="*/ 0 w 1636548"/>
              <a:gd name="connsiteY6" fmla="*/ 0 h 72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36548" h="724986">
                <a:moveTo>
                  <a:pt x="0" y="0"/>
                </a:moveTo>
                <a:lnTo>
                  <a:pt x="1121919" y="7951"/>
                </a:lnTo>
                <a:lnTo>
                  <a:pt x="1636548" y="362493"/>
                </a:lnTo>
                <a:lnTo>
                  <a:pt x="1185490" y="717034"/>
                </a:lnTo>
                <a:lnTo>
                  <a:pt x="0" y="724986"/>
                </a:lnTo>
                <a:cubicBezTo>
                  <a:pt x="1581" y="598349"/>
                  <a:pt x="3163" y="471713"/>
                  <a:pt x="4744" y="345076"/>
                </a:cubicBezTo>
                <a:cubicBezTo>
                  <a:pt x="3163" y="230051"/>
                  <a:pt x="1581" y="115025"/>
                  <a:pt x="0" y="0"/>
                </a:cubicBezTo>
                <a:close/>
              </a:path>
            </a:pathLst>
          </a:custGeom>
          <a:noFill/>
          <a:ln w="12700">
            <a:solidFill>
              <a:srgbClr val="FD0C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>
              <a:latin typeface="Montserrat" panose="00000500000000000000" pitchFamily="50" charset="-52"/>
              <a:cs typeface="+mn-ea"/>
              <a:sym typeface="+mn-lt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58671" y="2950113"/>
            <a:ext cx="4449067" cy="576064"/>
          </a:xfrm>
          <a:prstGeom prst="rect">
            <a:avLst/>
          </a:prstGeom>
          <a:solidFill>
            <a:schemeClr val="bg1">
              <a:lumMod val="75000"/>
              <a:alpha val="10000"/>
            </a:schemeClr>
          </a:solidFill>
          <a:ln w="12700">
            <a:solidFill>
              <a:srgbClr val="FD0C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E4EAE9"/>
                </a:solidFill>
                <a:latin typeface="Montserrat" panose="00000500000000000000" pitchFamily="50" charset="-52"/>
              </a:rPr>
              <a:t>https://www.flaticon.com/</a:t>
            </a:r>
            <a:endParaRPr lang="ru-RU" sz="1400" dirty="0">
              <a:solidFill>
                <a:srgbClr val="E4EAE9"/>
              </a:solidFill>
              <a:latin typeface="Montserrat" panose="00000500000000000000" pitchFamily="50" charset="-52"/>
            </a:endParaRPr>
          </a:p>
        </p:txBody>
      </p:sp>
      <p:sp>
        <p:nvSpPr>
          <p:cNvPr id="24" name="ïśḷîďè"/>
          <p:cNvSpPr/>
          <p:nvPr/>
        </p:nvSpPr>
        <p:spPr>
          <a:xfrm>
            <a:off x="5067183" y="2950113"/>
            <a:ext cx="818785" cy="576064"/>
          </a:xfrm>
          <a:custGeom>
            <a:avLst/>
            <a:gdLst>
              <a:gd name="connsiteX0" fmla="*/ 0 w 1636548"/>
              <a:gd name="connsiteY0" fmla="*/ 0 h 724986"/>
              <a:gd name="connsiteX1" fmla="*/ 1336469 w 1636548"/>
              <a:gd name="connsiteY1" fmla="*/ 0 h 724986"/>
              <a:gd name="connsiteX2" fmla="*/ 1636548 w 1636548"/>
              <a:gd name="connsiteY2" fmla="*/ 362493 h 724986"/>
              <a:gd name="connsiteX3" fmla="*/ 1336469 w 1636548"/>
              <a:gd name="connsiteY3" fmla="*/ 724986 h 724986"/>
              <a:gd name="connsiteX4" fmla="*/ 0 w 1636548"/>
              <a:gd name="connsiteY4" fmla="*/ 724986 h 724986"/>
              <a:gd name="connsiteX5" fmla="*/ 300079 w 1636548"/>
              <a:gd name="connsiteY5" fmla="*/ 362493 h 724986"/>
              <a:gd name="connsiteX6" fmla="*/ 0 w 1636548"/>
              <a:gd name="connsiteY6" fmla="*/ 0 h 724986"/>
              <a:gd name="connsiteX0" fmla="*/ 0 w 1636548"/>
              <a:gd name="connsiteY0" fmla="*/ 0 h 724986"/>
              <a:gd name="connsiteX1" fmla="*/ 1336469 w 1636548"/>
              <a:gd name="connsiteY1" fmla="*/ 0 h 724986"/>
              <a:gd name="connsiteX2" fmla="*/ 1636548 w 1636548"/>
              <a:gd name="connsiteY2" fmla="*/ 362493 h 724986"/>
              <a:gd name="connsiteX3" fmla="*/ 1336469 w 1636548"/>
              <a:gd name="connsiteY3" fmla="*/ 724986 h 724986"/>
              <a:gd name="connsiteX4" fmla="*/ 0 w 1636548"/>
              <a:gd name="connsiteY4" fmla="*/ 724986 h 724986"/>
              <a:gd name="connsiteX5" fmla="*/ 12696 w 1636548"/>
              <a:gd name="connsiteY5" fmla="*/ 345076 h 724986"/>
              <a:gd name="connsiteX6" fmla="*/ 0 w 1636548"/>
              <a:gd name="connsiteY6" fmla="*/ 0 h 724986"/>
              <a:gd name="connsiteX0" fmla="*/ 0 w 1636548"/>
              <a:gd name="connsiteY0" fmla="*/ 0 h 724986"/>
              <a:gd name="connsiteX1" fmla="*/ 1336469 w 1636548"/>
              <a:gd name="connsiteY1" fmla="*/ 0 h 724986"/>
              <a:gd name="connsiteX2" fmla="*/ 1636548 w 1636548"/>
              <a:gd name="connsiteY2" fmla="*/ 362493 h 724986"/>
              <a:gd name="connsiteX3" fmla="*/ 1336469 w 1636548"/>
              <a:gd name="connsiteY3" fmla="*/ 724986 h 724986"/>
              <a:gd name="connsiteX4" fmla="*/ 0 w 1636548"/>
              <a:gd name="connsiteY4" fmla="*/ 724986 h 724986"/>
              <a:gd name="connsiteX5" fmla="*/ 8720 w 1636548"/>
              <a:gd name="connsiteY5" fmla="*/ 345076 h 724986"/>
              <a:gd name="connsiteX6" fmla="*/ 0 w 1636548"/>
              <a:gd name="connsiteY6" fmla="*/ 0 h 724986"/>
              <a:gd name="connsiteX0" fmla="*/ 0 w 1636548"/>
              <a:gd name="connsiteY0" fmla="*/ 0 h 724986"/>
              <a:gd name="connsiteX1" fmla="*/ 1336469 w 1636548"/>
              <a:gd name="connsiteY1" fmla="*/ 0 h 724986"/>
              <a:gd name="connsiteX2" fmla="*/ 1636548 w 1636548"/>
              <a:gd name="connsiteY2" fmla="*/ 362493 h 724986"/>
              <a:gd name="connsiteX3" fmla="*/ 1336469 w 1636548"/>
              <a:gd name="connsiteY3" fmla="*/ 724986 h 724986"/>
              <a:gd name="connsiteX4" fmla="*/ 0 w 1636548"/>
              <a:gd name="connsiteY4" fmla="*/ 724986 h 724986"/>
              <a:gd name="connsiteX5" fmla="*/ 4744 w 1636548"/>
              <a:gd name="connsiteY5" fmla="*/ 345076 h 724986"/>
              <a:gd name="connsiteX6" fmla="*/ 0 w 1636548"/>
              <a:gd name="connsiteY6" fmla="*/ 0 h 724986"/>
              <a:gd name="connsiteX0" fmla="*/ 0 w 1636548"/>
              <a:gd name="connsiteY0" fmla="*/ 0 h 724986"/>
              <a:gd name="connsiteX1" fmla="*/ 1121919 w 1636548"/>
              <a:gd name="connsiteY1" fmla="*/ 7951 h 724986"/>
              <a:gd name="connsiteX2" fmla="*/ 1636548 w 1636548"/>
              <a:gd name="connsiteY2" fmla="*/ 362493 h 724986"/>
              <a:gd name="connsiteX3" fmla="*/ 1336469 w 1636548"/>
              <a:gd name="connsiteY3" fmla="*/ 724986 h 724986"/>
              <a:gd name="connsiteX4" fmla="*/ 0 w 1636548"/>
              <a:gd name="connsiteY4" fmla="*/ 724986 h 724986"/>
              <a:gd name="connsiteX5" fmla="*/ 4744 w 1636548"/>
              <a:gd name="connsiteY5" fmla="*/ 345076 h 724986"/>
              <a:gd name="connsiteX6" fmla="*/ 0 w 1636548"/>
              <a:gd name="connsiteY6" fmla="*/ 0 h 724986"/>
              <a:gd name="connsiteX0" fmla="*/ 0 w 1636548"/>
              <a:gd name="connsiteY0" fmla="*/ 0 h 724986"/>
              <a:gd name="connsiteX1" fmla="*/ 1121919 w 1636548"/>
              <a:gd name="connsiteY1" fmla="*/ 7951 h 724986"/>
              <a:gd name="connsiteX2" fmla="*/ 1636548 w 1636548"/>
              <a:gd name="connsiteY2" fmla="*/ 362493 h 724986"/>
              <a:gd name="connsiteX3" fmla="*/ 1153704 w 1636548"/>
              <a:gd name="connsiteY3" fmla="*/ 717034 h 724986"/>
              <a:gd name="connsiteX4" fmla="*/ 0 w 1636548"/>
              <a:gd name="connsiteY4" fmla="*/ 724986 h 724986"/>
              <a:gd name="connsiteX5" fmla="*/ 4744 w 1636548"/>
              <a:gd name="connsiteY5" fmla="*/ 345076 h 724986"/>
              <a:gd name="connsiteX6" fmla="*/ 0 w 1636548"/>
              <a:gd name="connsiteY6" fmla="*/ 0 h 724986"/>
              <a:gd name="connsiteX0" fmla="*/ 0 w 1636548"/>
              <a:gd name="connsiteY0" fmla="*/ 0 h 724986"/>
              <a:gd name="connsiteX1" fmla="*/ 1121919 w 1636548"/>
              <a:gd name="connsiteY1" fmla="*/ 7951 h 724986"/>
              <a:gd name="connsiteX2" fmla="*/ 1636548 w 1636548"/>
              <a:gd name="connsiteY2" fmla="*/ 362493 h 724986"/>
              <a:gd name="connsiteX3" fmla="*/ 1185490 w 1636548"/>
              <a:gd name="connsiteY3" fmla="*/ 717034 h 724986"/>
              <a:gd name="connsiteX4" fmla="*/ 0 w 1636548"/>
              <a:gd name="connsiteY4" fmla="*/ 724986 h 724986"/>
              <a:gd name="connsiteX5" fmla="*/ 4744 w 1636548"/>
              <a:gd name="connsiteY5" fmla="*/ 345076 h 724986"/>
              <a:gd name="connsiteX6" fmla="*/ 0 w 1636548"/>
              <a:gd name="connsiteY6" fmla="*/ 0 h 72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36548" h="724986">
                <a:moveTo>
                  <a:pt x="0" y="0"/>
                </a:moveTo>
                <a:lnTo>
                  <a:pt x="1121919" y="7951"/>
                </a:lnTo>
                <a:lnTo>
                  <a:pt x="1636548" y="362493"/>
                </a:lnTo>
                <a:lnTo>
                  <a:pt x="1185490" y="717034"/>
                </a:lnTo>
                <a:lnTo>
                  <a:pt x="0" y="724986"/>
                </a:lnTo>
                <a:cubicBezTo>
                  <a:pt x="1581" y="598349"/>
                  <a:pt x="3163" y="471713"/>
                  <a:pt x="4744" y="345076"/>
                </a:cubicBezTo>
                <a:cubicBezTo>
                  <a:pt x="3163" y="230051"/>
                  <a:pt x="1581" y="115025"/>
                  <a:pt x="0" y="0"/>
                </a:cubicBezTo>
                <a:close/>
              </a:path>
            </a:pathLst>
          </a:custGeom>
          <a:noFill/>
          <a:ln w="12700">
            <a:solidFill>
              <a:srgbClr val="FD0C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>
              <a:latin typeface="Montserrat" panose="00000500000000000000" pitchFamily="50" charset="-52"/>
              <a:cs typeface="+mn-ea"/>
              <a:sym typeface="+mn-lt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4716016" y="3938013"/>
            <a:ext cx="4091388" cy="576064"/>
          </a:xfrm>
          <a:prstGeom prst="rect">
            <a:avLst/>
          </a:prstGeom>
          <a:solidFill>
            <a:schemeClr val="bg1">
              <a:lumMod val="75000"/>
              <a:alpha val="10000"/>
            </a:schemeClr>
          </a:solidFill>
          <a:ln w="12700">
            <a:solidFill>
              <a:srgbClr val="FD0C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E4EAE9"/>
                </a:solidFill>
                <a:latin typeface="Montserrat" panose="00000500000000000000" pitchFamily="50" charset="-52"/>
              </a:rPr>
              <a:t>https://disk.yandex.ru/i/VtwRuS44Jwx3fg</a:t>
            </a:r>
            <a:endParaRPr lang="ru-RU" sz="1400" dirty="0">
              <a:solidFill>
                <a:srgbClr val="E4EAE9"/>
              </a:solidFill>
              <a:latin typeface="Montserrat" panose="00000500000000000000" pitchFamily="50" charset="-52"/>
            </a:endParaRPr>
          </a:p>
        </p:txBody>
      </p:sp>
      <p:sp>
        <p:nvSpPr>
          <p:cNvPr id="26" name="ïśḷîďè"/>
          <p:cNvSpPr/>
          <p:nvPr/>
        </p:nvSpPr>
        <p:spPr>
          <a:xfrm flipH="1">
            <a:off x="3753215" y="3938013"/>
            <a:ext cx="818785" cy="576064"/>
          </a:xfrm>
          <a:custGeom>
            <a:avLst/>
            <a:gdLst>
              <a:gd name="connsiteX0" fmla="*/ 0 w 1636548"/>
              <a:gd name="connsiteY0" fmla="*/ 0 h 724986"/>
              <a:gd name="connsiteX1" fmla="*/ 1336469 w 1636548"/>
              <a:gd name="connsiteY1" fmla="*/ 0 h 724986"/>
              <a:gd name="connsiteX2" fmla="*/ 1636548 w 1636548"/>
              <a:gd name="connsiteY2" fmla="*/ 362493 h 724986"/>
              <a:gd name="connsiteX3" fmla="*/ 1336469 w 1636548"/>
              <a:gd name="connsiteY3" fmla="*/ 724986 h 724986"/>
              <a:gd name="connsiteX4" fmla="*/ 0 w 1636548"/>
              <a:gd name="connsiteY4" fmla="*/ 724986 h 724986"/>
              <a:gd name="connsiteX5" fmla="*/ 300079 w 1636548"/>
              <a:gd name="connsiteY5" fmla="*/ 362493 h 724986"/>
              <a:gd name="connsiteX6" fmla="*/ 0 w 1636548"/>
              <a:gd name="connsiteY6" fmla="*/ 0 h 724986"/>
              <a:gd name="connsiteX0" fmla="*/ 0 w 1636548"/>
              <a:gd name="connsiteY0" fmla="*/ 0 h 724986"/>
              <a:gd name="connsiteX1" fmla="*/ 1336469 w 1636548"/>
              <a:gd name="connsiteY1" fmla="*/ 0 h 724986"/>
              <a:gd name="connsiteX2" fmla="*/ 1636548 w 1636548"/>
              <a:gd name="connsiteY2" fmla="*/ 362493 h 724986"/>
              <a:gd name="connsiteX3" fmla="*/ 1336469 w 1636548"/>
              <a:gd name="connsiteY3" fmla="*/ 724986 h 724986"/>
              <a:gd name="connsiteX4" fmla="*/ 0 w 1636548"/>
              <a:gd name="connsiteY4" fmla="*/ 724986 h 724986"/>
              <a:gd name="connsiteX5" fmla="*/ 12696 w 1636548"/>
              <a:gd name="connsiteY5" fmla="*/ 345076 h 724986"/>
              <a:gd name="connsiteX6" fmla="*/ 0 w 1636548"/>
              <a:gd name="connsiteY6" fmla="*/ 0 h 724986"/>
              <a:gd name="connsiteX0" fmla="*/ 0 w 1636548"/>
              <a:gd name="connsiteY0" fmla="*/ 0 h 724986"/>
              <a:gd name="connsiteX1" fmla="*/ 1336469 w 1636548"/>
              <a:gd name="connsiteY1" fmla="*/ 0 h 724986"/>
              <a:gd name="connsiteX2" fmla="*/ 1636548 w 1636548"/>
              <a:gd name="connsiteY2" fmla="*/ 362493 h 724986"/>
              <a:gd name="connsiteX3" fmla="*/ 1336469 w 1636548"/>
              <a:gd name="connsiteY3" fmla="*/ 724986 h 724986"/>
              <a:gd name="connsiteX4" fmla="*/ 0 w 1636548"/>
              <a:gd name="connsiteY4" fmla="*/ 724986 h 724986"/>
              <a:gd name="connsiteX5" fmla="*/ 8720 w 1636548"/>
              <a:gd name="connsiteY5" fmla="*/ 345076 h 724986"/>
              <a:gd name="connsiteX6" fmla="*/ 0 w 1636548"/>
              <a:gd name="connsiteY6" fmla="*/ 0 h 724986"/>
              <a:gd name="connsiteX0" fmla="*/ 0 w 1636548"/>
              <a:gd name="connsiteY0" fmla="*/ 0 h 724986"/>
              <a:gd name="connsiteX1" fmla="*/ 1336469 w 1636548"/>
              <a:gd name="connsiteY1" fmla="*/ 0 h 724986"/>
              <a:gd name="connsiteX2" fmla="*/ 1636548 w 1636548"/>
              <a:gd name="connsiteY2" fmla="*/ 362493 h 724986"/>
              <a:gd name="connsiteX3" fmla="*/ 1336469 w 1636548"/>
              <a:gd name="connsiteY3" fmla="*/ 724986 h 724986"/>
              <a:gd name="connsiteX4" fmla="*/ 0 w 1636548"/>
              <a:gd name="connsiteY4" fmla="*/ 724986 h 724986"/>
              <a:gd name="connsiteX5" fmla="*/ 4744 w 1636548"/>
              <a:gd name="connsiteY5" fmla="*/ 345076 h 724986"/>
              <a:gd name="connsiteX6" fmla="*/ 0 w 1636548"/>
              <a:gd name="connsiteY6" fmla="*/ 0 h 724986"/>
              <a:gd name="connsiteX0" fmla="*/ 0 w 1636548"/>
              <a:gd name="connsiteY0" fmla="*/ 0 h 724986"/>
              <a:gd name="connsiteX1" fmla="*/ 1121919 w 1636548"/>
              <a:gd name="connsiteY1" fmla="*/ 7951 h 724986"/>
              <a:gd name="connsiteX2" fmla="*/ 1636548 w 1636548"/>
              <a:gd name="connsiteY2" fmla="*/ 362493 h 724986"/>
              <a:gd name="connsiteX3" fmla="*/ 1336469 w 1636548"/>
              <a:gd name="connsiteY3" fmla="*/ 724986 h 724986"/>
              <a:gd name="connsiteX4" fmla="*/ 0 w 1636548"/>
              <a:gd name="connsiteY4" fmla="*/ 724986 h 724986"/>
              <a:gd name="connsiteX5" fmla="*/ 4744 w 1636548"/>
              <a:gd name="connsiteY5" fmla="*/ 345076 h 724986"/>
              <a:gd name="connsiteX6" fmla="*/ 0 w 1636548"/>
              <a:gd name="connsiteY6" fmla="*/ 0 h 724986"/>
              <a:gd name="connsiteX0" fmla="*/ 0 w 1636548"/>
              <a:gd name="connsiteY0" fmla="*/ 0 h 724986"/>
              <a:gd name="connsiteX1" fmla="*/ 1121919 w 1636548"/>
              <a:gd name="connsiteY1" fmla="*/ 7951 h 724986"/>
              <a:gd name="connsiteX2" fmla="*/ 1636548 w 1636548"/>
              <a:gd name="connsiteY2" fmla="*/ 362493 h 724986"/>
              <a:gd name="connsiteX3" fmla="*/ 1153704 w 1636548"/>
              <a:gd name="connsiteY3" fmla="*/ 717034 h 724986"/>
              <a:gd name="connsiteX4" fmla="*/ 0 w 1636548"/>
              <a:gd name="connsiteY4" fmla="*/ 724986 h 724986"/>
              <a:gd name="connsiteX5" fmla="*/ 4744 w 1636548"/>
              <a:gd name="connsiteY5" fmla="*/ 345076 h 724986"/>
              <a:gd name="connsiteX6" fmla="*/ 0 w 1636548"/>
              <a:gd name="connsiteY6" fmla="*/ 0 h 724986"/>
              <a:gd name="connsiteX0" fmla="*/ 0 w 1636548"/>
              <a:gd name="connsiteY0" fmla="*/ 0 h 724986"/>
              <a:gd name="connsiteX1" fmla="*/ 1121919 w 1636548"/>
              <a:gd name="connsiteY1" fmla="*/ 7951 h 724986"/>
              <a:gd name="connsiteX2" fmla="*/ 1636548 w 1636548"/>
              <a:gd name="connsiteY2" fmla="*/ 362493 h 724986"/>
              <a:gd name="connsiteX3" fmla="*/ 1185490 w 1636548"/>
              <a:gd name="connsiteY3" fmla="*/ 717034 h 724986"/>
              <a:gd name="connsiteX4" fmla="*/ 0 w 1636548"/>
              <a:gd name="connsiteY4" fmla="*/ 724986 h 724986"/>
              <a:gd name="connsiteX5" fmla="*/ 4744 w 1636548"/>
              <a:gd name="connsiteY5" fmla="*/ 345076 h 724986"/>
              <a:gd name="connsiteX6" fmla="*/ 0 w 1636548"/>
              <a:gd name="connsiteY6" fmla="*/ 0 h 72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36548" h="724986">
                <a:moveTo>
                  <a:pt x="0" y="0"/>
                </a:moveTo>
                <a:lnTo>
                  <a:pt x="1121919" y="7951"/>
                </a:lnTo>
                <a:lnTo>
                  <a:pt x="1636548" y="362493"/>
                </a:lnTo>
                <a:lnTo>
                  <a:pt x="1185490" y="717034"/>
                </a:lnTo>
                <a:lnTo>
                  <a:pt x="0" y="724986"/>
                </a:lnTo>
                <a:cubicBezTo>
                  <a:pt x="1581" y="598349"/>
                  <a:pt x="3163" y="471713"/>
                  <a:pt x="4744" y="345076"/>
                </a:cubicBezTo>
                <a:cubicBezTo>
                  <a:pt x="3163" y="230051"/>
                  <a:pt x="1581" y="115025"/>
                  <a:pt x="0" y="0"/>
                </a:cubicBezTo>
                <a:close/>
              </a:path>
            </a:pathLst>
          </a:custGeom>
          <a:noFill/>
          <a:ln w="12700">
            <a:solidFill>
              <a:srgbClr val="FD0C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>
              <a:latin typeface="Montserrat" panose="00000500000000000000" pitchFamily="50" charset="-5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2700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33950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E4EAE9"/>
                </a:solidFill>
                <a:latin typeface="Montserrat" panose="00000500000000000000" pitchFamily="50" charset="-52"/>
              </a:rPr>
              <a:t>ИКОНКИ</a:t>
            </a:r>
          </a:p>
        </p:txBody>
      </p:sp>
      <p:grpSp>
        <p:nvGrpSpPr>
          <p:cNvPr id="3" name="Google Shape;4421;p45"/>
          <p:cNvGrpSpPr/>
          <p:nvPr/>
        </p:nvGrpSpPr>
        <p:grpSpPr>
          <a:xfrm>
            <a:off x="1517056" y="1657636"/>
            <a:ext cx="230686" cy="202772"/>
            <a:chOff x="898875" y="244725"/>
            <a:chExt cx="481800" cy="423500"/>
          </a:xfrm>
          <a:solidFill>
            <a:schemeClr val="bg1"/>
          </a:solidFill>
        </p:grpSpPr>
        <p:sp>
          <p:nvSpPr>
            <p:cNvPr id="4" name="Google Shape;4422;p45"/>
            <p:cNvSpPr/>
            <p:nvPr/>
          </p:nvSpPr>
          <p:spPr>
            <a:xfrm>
              <a:off x="1125675" y="470575"/>
              <a:ext cx="28275" cy="28250"/>
            </a:xfrm>
            <a:custGeom>
              <a:avLst/>
              <a:gdLst/>
              <a:ahLst/>
              <a:cxnLst/>
              <a:rect l="l" t="t" r="r" b="b"/>
              <a:pathLst>
                <a:path w="1131" h="1130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" name="Google Shape;4423;p45"/>
            <p:cNvSpPr/>
            <p:nvPr/>
          </p:nvSpPr>
          <p:spPr>
            <a:xfrm>
              <a:off x="898875" y="244725"/>
              <a:ext cx="481800" cy="225875"/>
            </a:xfrm>
            <a:custGeom>
              <a:avLst/>
              <a:gdLst/>
              <a:ahLst/>
              <a:cxnLst/>
              <a:rect l="l" t="t" r="r" b="b"/>
              <a:pathLst>
                <a:path w="19272" h="9035" extrusionOk="0">
                  <a:moveTo>
                    <a:pt x="2825" y="1130"/>
                  </a:moveTo>
                  <a:cubicBezTo>
                    <a:pt x="3135" y="1130"/>
                    <a:pt x="3388" y="1380"/>
                    <a:pt x="3388" y="1693"/>
                  </a:cubicBezTo>
                  <a:lnTo>
                    <a:pt x="3388" y="2259"/>
                  </a:lnTo>
                  <a:lnTo>
                    <a:pt x="2258" y="2259"/>
                  </a:lnTo>
                  <a:lnTo>
                    <a:pt x="2258" y="1693"/>
                  </a:lnTo>
                  <a:cubicBezTo>
                    <a:pt x="2258" y="1380"/>
                    <a:pt x="2511" y="1130"/>
                    <a:pt x="2825" y="1130"/>
                  </a:cubicBezTo>
                  <a:close/>
                  <a:moveTo>
                    <a:pt x="11894" y="1130"/>
                  </a:moveTo>
                  <a:cubicBezTo>
                    <a:pt x="12208" y="1130"/>
                    <a:pt x="12461" y="1380"/>
                    <a:pt x="12461" y="1693"/>
                  </a:cubicBezTo>
                  <a:lnTo>
                    <a:pt x="12461" y="2259"/>
                  </a:lnTo>
                  <a:lnTo>
                    <a:pt x="6814" y="2259"/>
                  </a:lnTo>
                  <a:lnTo>
                    <a:pt x="6814" y="1693"/>
                  </a:lnTo>
                  <a:cubicBezTo>
                    <a:pt x="6814" y="1380"/>
                    <a:pt x="7064" y="1130"/>
                    <a:pt x="7378" y="1130"/>
                  </a:cubicBezTo>
                  <a:close/>
                  <a:moveTo>
                    <a:pt x="5083" y="4518"/>
                  </a:moveTo>
                  <a:cubicBezTo>
                    <a:pt x="5586" y="4518"/>
                    <a:pt x="5836" y="5123"/>
                    <a:pt x="5480" y="5481"/>
                  </a:cubicBezTo>
                  <a:cubicBezTo>
                    <a:pt x="5366" y="5596"/>
                    <a:pt x="5225" y="5647"/>
                    <a:pt x="5086" y="5647"/>
                  </a:cubicBezTo>
                  <a:cubicBezTo>
                    <a:pt x="4796" y="5647"/>
                    <a:pt x="4517" y="5422"/>
                    <a:pt x="4517" y="5081"/>
                  </a:cubicBezTo>
                  <a:cubicBezTo>
                    <a:pt x="4517" y="4768"/>
                    <a:pt x="4770" y="4518"/>
                    <a:pt x="5083" y="4518"/>
                  </a:cubicBezTo>
                  <a:close/>
                  <a:moveTo>
                    <a:pt x="2825" y="1"/>
                  </a:moveTo>
                  <a:cubicBezTo>
                    <a:pt x="1888" y="1"/>
                    <a:pt x="1129" y="757"/>
                    <a:pt x="1129" y="1693"/>
                  </a:cubicBezTo>
                  <a:lnTo>
                    <a:pt x="1129" y="2362"/>
                  </a:lnTo>
                  <a:cubicBezTo>
                    <a:pt x="455" y="2600"/>
                    <a:pt x="3" y="3235"/>
                    <a:pt x="0" y="3952"/>
                  </a:cubicBezTo>
                  <a:lnTo>
                    <a:pt x="0" y="4518"/>
                  </a:lnTo>
                  <a:lnTo>
                    <a:pt x="1695" y="4518"/>
                  </a:lnTo>
                  <a:cubicBezTo>
                    <a:pt x="2629" y="4518"/>
                    <a:pt x="3388" y="5274"/>
                    <a:pt x="3388" y="6210"/>
                  </a:cubicBezTo>
                  <a:lnTo>
                    <a:pt x="3388" y="9035"/>
                  </a:lnTo>
                  <a:lnTo>
                    <a:pt x="5742" y="9035"/>
                  </a:lnTo>
                  <a:cubicBezTo>
                    <a:pt x="6016" y="7123"/>
                    <a:pt x="7652" y="5647"/>
                    <a:pt x="9636" y="5647"/>
                  </a:cubicBezTo>
                  <a:cubicBezTo>
                    <a:pt x="11620" y="5647"/>
                    <a:pt x="13256" y="7123"/>
                    <a:pt x="13533" y="9035"/>
                  </a:cubicBezTo>
                  <a:lnTo>
                    <a:pt x="15884" y="9035"/>
                  </a:lnTo>
                  <a:lnTo>
                    <a:pt x="15884" y="6210"/>
                  </a:lnTo>
                  <a:cubicBezTo>
                    <a:pt x="15884" y="5274"/>
                    <a:pt x="16643" y="4518"/>
                    <a:pt x="17580" y="4518"/>
                  </a:cubicBezTo>
                  <a:lnTo>
                    <a:pt x="19272" y="4518"/>
                  </a:lnTo>
                  <a:lnTo>
                    <a:pt x="19272" y="3952"/>
                  </a:lnTo>
                  <a:cubicBezTo>
                    <a:pt x="19272" y="3015"/>
                    <a:pt x="18513" y="2259"/>
                    <a:pt x="17580" y="2259"/>
                  </a:cubicBezTo>
                  <a:lnTo>
                    <a:pt x="13590" y="2259"/>
                  </a:lnTo>
                  <a:lnTo>
                    <a:pt x="13590" y="1693"/>
                  </a:lnTo>
                  <a:cubicBezTo>
                    <a:pt x="13587" y="757"/>
                    <a:pt x="12831" y="1"/>
                    <a:pt x="11894" y="1"/>
                  </a:cubicBezTo>
                  <a:lnTo>
                    <a:pt x="7378" y="1"/>
                  </a:lnTo>
                  <a:cubicBezTo>
                    <a:pt x="6441" y="1"/>
                    <a:pt x="5685" y="757"/>
                    <a:pt x="5685" y="1693"/>
                  </a:cubicBezTo>
                  <a:lnTo>
                    <a:pt x="5685" y="2259"/>
                  </a:lnTo>
                  <a:lnTo>
                    <a:pt x="4517" y="2259"/>
                  </a:lnTo>
                  <a:lnTo>
                    <a:pt x="4517" y="1693"/>
                  </a:lnTo>
                  <a:cubicBezTo>
                    <a:pt x="4517" y="757"/>
                    <a:pt x="3758" y="1"/>
                    <a:pt x="28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" name="Google Shape;4424;p45"/>
            <p:cNvSpPr/>
            <p:nvPr/>
          </p:nvSpPr>
          <p:spPr>
            <a:xfrm>
              <a:off x="1324200" y="385900"/>
              <a:ext cx="56475" cy="197625"/>
            </a:xfrm>
            <a:custGeom>
              <a:avLst/>
              <a:gdLst/>
              <a:ahLst/>
              <a:cxnLst/>
              <a:rect l="l" t="t" r="r" b="b"/>
              <a:pathLst>
                <a:path w="2259" h="7905" extrusionOk="0">
                  <a:moveTo>
                    <a:pt x="567" y="0"/>
                  </a:moveTo>
                  <a:cubicBezTo>
                    <a:pt x="254" y="0"/>
                    <a:pt x="1" y="250"/>
                    <a:pt x="1" y="563"/>
                  </a:cubicBezTo>
                  <a:lnTo>
                    <a:pt x="1" y="7339"/>
                  </a:lnTo>
                  <a:cubicBezTo>
                    <a:pt x="1" y="7652"/>
                    <a:pt x="254" y="7905"/>
                    <a:pt x="567" y="7905"/>
                  </a:cubicBezTo>
                  <a:lnTo>
                    <a:pt x="2259" y="7905"/>
                  </a:lnTo>
                  <a:lnTo>
                    <a:pt x="22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4425;p45"/>
            <p:cNvSpPr/>
            <p:nvPr/>
          </p:nvSpPr>
          <p:spPr>
            <a:xfrm>
              <a:off x="898875" y="385900"/>
              <a:ext cx="56475" cy="197625"/>
            </a:xfrm>
            <a:custGeom>
              <a:avLst/>
              <a:gdLst/>
              <a:ahLst/>
              <a:cxnLst/>
              <a:rect l="l" t="t" r="r" b="b"/>
              <a:pathLst>
                <a:path w="2259" h="7905" extrusionOk="0">
                  <a:moveTo>
                    <a:pt x="0" y="0"/>
                  </a:moveTo>
                  <a:lnTo>
                    <a:pt x="0" y="7905"/>
                  </a:lnTo>
                  <a:lnTo>
                    <a:pt x="1695" y="7905"/>
                  </a:lnTo>
                  <a:cubicBezTo>
                    <a:pt x="2005" y="7905"/>
                    <a:pt x="2258" y="7652"/>
                    <a:pt x="2258" y="7339"/>
                  </a:cubicBezTo>
                  <a:lnTo>
                    <a:pt x="2258" y="563"/>
                  </a:lnTo>
                  <a:cubicBezTo>
                    <a:pt x="2258" y="250"/>
                    <a:pt x="2005" y="0"/>
                    <a:pt x="16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4426;p45"/>
            <p:cNvSpPr/>
            <p:nvPr/>
          </p:nvSpPr>
          <p:spPr>
            <a:xfrm>
              <a:off x="1063650" y="414125"/>
              <a:ext cx="146750" cy="141125"/>
            </a:xfrm>
            <a:custGeom>
              <a:avLst/>
              <a:gdLst/>
              <a:ahLst/>
              <a:cxnLst/>
              <a:rect l="l" t="t" r="r" b="b"/>
              <a:pathLst>
                <a:path w="5870" h="5645" extrusionOk="0">
                  <a:moveTo>
                    <a:pt x="3045" y="1127"/>
                  </a:moveTo>
                  <a:cubicBezTo>
                    <a:pt x="3263" y="1127"/>
                    <a:pt x="3483" y="1169"/>
                    <a:pt x="3692" y="1256"/>
                  </a:cubicBezTo>
                  <a:cubicBezTo>
                    <a:pt x="4325" y="1518"/>
                    <a:pt x="4740" y="2135"/>
                    <a:pt x="4740" y="2822"/>
                  </a:cubicBezTo>
                  <a:cubicBezTo>
                    <a:pt x="4737" y="3758"/>
                    <a:pt x="3981" y="4514"/>
                    <a:pt x="3045" y="4517"/>
                  </a:cubicBezTo>
                  <a:cubicBezTo>
                    <a:pt x="2358" y="4517"/>
                    <a:pt x="1741" y="4102"/>
                    <a:pt x="1479" y="3469"/>
                  </a:cubicBezTo>
                  <a:cubicBezTo>
                    <a:pt x="1217" y="2837"/>
                    <a:pt x="1362" y="2108"/>
                    <a:pt x="1847" y="1623"/>
                  </a:cubicBezTo>
                  <a:cubicBezTo>
                    <a:pt x="2171" y="1299"/>
                    <a:pt x="2604" y="1127"/>
                    <a:pt x="3045" y="1127"/>
                  </a:cubicBezTo>
                  <a:close/>
                  <a:moveTo>
                    <a:pt x="3045" y="0"/>
                  </a:moveTo>
                  <a:cubicBezTo>
                    <a:pt x="1904" y="0"/>
                    <a:pt x="874" y="687"/>
                    <a:pt x="437" y="1741"/>
                  </a:cubicBezTo>
                  <a:cubicBezTo>
                    <a:pt x="1" y="2798"/>
                    <a:pt x="242" y="4011"/>
                    <a:pt x="1049" y="4818"/>
                  </a:cubicBezTo>
                  <a:cubicBezTo>
                    <a:pt x="1588" y="5358"/>
                    <a:pt x="2310" y="5645"/>
                    <a:pt x="3045" y="5645"/>
                  </a:cubicBezTo>
                  <a:cubicBezTo>
                    <a:pt x="3409" y="5645"/>
                    <a:pt x="3776" y="5574"/>
                    <a:pt x="4126" y="5430"/>
                  </a:cubicBezTo>
                  <a:cubicBezTo>
                    <a:pt x="5180" y="4993"/>
                    <a:pt x="5870" y="3963"/>
                    <a:pt x="5870" y="2822"/>
                  </a:cubicBezTo>
                  <a:cubicBezTo>
                    <a:pt x="5867" y="1262"/>
                    <a:pt x="4605" y="0"/>
                    <a:pt x="30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4427;p45"/>
            <p:cNvSpPr/>
            <p:nvPr/>
          </p:nvSpPr>
          <p:spPr>
            <a:xfrm>
              <a:off x="898875" y="498800"/>
              <a:ext cx="481800" cy="169425"/>
            </a:xfrm>
            <a:custGeom>
              <a:avLst/>
              <a:gdLst/>
              <a:ahLst/>
              <a:cxnLst/>
              <a:rect l="l" t="t" r="r" b="b"/>
              <a:pathLst>
                <a:path w="19272" h="6777" extrusionOk="0">
                  <a:moveTo>
                    <a:pt x="3388" y="1"/>
                  </a:moveTo>
                  <a:lnTo>
                    <a:pt x="3388" y="2823"/>
                  </a:lnTo>
                  <a:cubicBezTo>
                    <a:pt x="3388" y="3759"/>
                    <a:pt x="2629" y="4515"/>
                    <a:pt x="1695" y="4518"/>
                  </a:cubicBezTo>
                  <a:lnTo>
                    <a:pt x="0" y="4518"/>
                  </a:lnTo>
                  <a:lnTo>
                    <a:pt x="0" y="5081"/>
                  </a:lnTo>
                  <a:cubicBezTo>
                    <a:pt x="0" y="6017"/>
                    <a:pt x="759" y="6773"/>
                    <a:pt x="1695" y="6776"/>
                  </a:cubicBezTo>
                  <a:lnTo>
                    <a:pt x="17580" y="6776"/>
                  </a:lnTo>
                  <a:cubicBezTo>
                    <a:pt x="18513" y="6773"/>
                    <a:pt x="19272" y="6017"/>
                    <a:pt x="19272" y="5081"/>
                  </a:cubicBezTo>
                  <a:lnTo>
                    <a:pt x="19272" y="4518"/>
                  </a:lnTo>
                  <a:lnTo>
                    <a:pt x="17580" y="4518"/>
                  </a:lnTo>
                  <a:cubicBezTo>
                    <a:pt x="16643" y="4515"/>
                    <a:pt x="15884" y="3759"/>
                    <a:pt x="15884" y="2823"/>
                  </a:cubicBezTo>
                  <a:lnTo>
                    <a:pt x="15884" y="1"/>
                  </a:lnTo>
                  <a:lnTo>
                    <a:pt x="13533" y="1"/>
                  </a:lnTo>
                  <a:cubicBezTo>
                    <a:pt x="13256" y="1910"/>
                    <a:pt x="11620" y="3389"/>
                    <a:pt x="9636" y="3389"/>
                  </a:cubicBezTo>
                  <a:cubicBezTo>
                    <a:pt x="7652" y="3389"/>
                    <a:pt x="6016" y="1910"/>
                    <a:pt x="5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" name="Google Shape;4428;p45"/>
          <p:cNvGrpSpPr/>
          <p:nvPr/>
        </p:nvGrpSpPr>
        <p:grpSpPr>
          <a:xfrm>
            <a:off x="1815163" y="1643674"/>
            <a:ext cx="202760" cy="230698"/>
            <a:chOff x="1529350" y="258825"/>
            <a:chExt cx="423475" cy="481825"/>
          </a:xfrm>
          <a:solidFill>
            <a:schemeClr val="bg1"/>
          </a:solidFill>
        </p:grpSpPr>
        <p:sp>
          <p:nvSpPr>
            <p:cNvPr id="11" name="Google Shape;4429;p45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" name="Google Shape;4430;p45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" name="Google Shape;4431;p45"/>
          <p:cNvGrpSpPr/>
          <p:nvPr/>
        </p:nvGrpSpPr>
        <p:grpSpPr>
          <a:xfrm>
            <a:off x="2082393" y="1698191"/>
            <a:ext cx="231811" cy="121663"/>
            <a:chOff x="2084325" y="363300"/>
            <a:chExt cx="484150" cy="254100"/>
          </a:xfrm>
          <a:solidFill>
            <a:schemeClr val="bg1"/>
          </a:solidFill>
        </p:grpSpPr>
        <p:sp>
          <p:nvSpPr>
            <p:cNvPr id="14" name="Google Shape;4432;p45"/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4433;p45"/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" name="Google Shape;4434;p45"/>
          <p:cNvGrpSpPr/>
          <p:nvPr/>
        </p:nvGrpSpPr>
        <p:grpSpPr>
          <a:xfrm>
            <a:off x="2387921" y="1643674"/>
            <a:ext cx="202760" cy="230698"/>
            <a:chOff x="2707500" y="249400"/>
            <a:chExt cx="423475" cy="481825"/>
          </a:xfrm>
          <a:solidFill>
            <a:schemeClr val="bg1"/>
          </a:solidFill>
        </p:grpSpPr>
        <p:sp>
          <p:nvSpPr>
            <p:cNvPr id="17" name="Google Shape;4435;p45"/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4436;p45"/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" name="Google Shape;4437;p45"/>
          <p:cNvGrpSpPr/>
          <p:nvPr/>
        </p:nvGrpSpPr>
        <p:grpSpPr>
          <a:xfrm>
            <a:off x="2669186" y="1643896"/>
            <a:ext cx="207668" cy="230255"/>
            <a:chOff x="3300325" y="249875"/>
            <a:chExt cx="433725" cy="480900"/>
          </a:xfrm>
          <a:solidFill>
            <a:schemeClr val="bg1"/>
          </a:solidFill>
        </p:grpSpPr>
        <p:sp>
          <p:nvSpPr>
            <p:cNvPr id="20" name="Google Shape;4438;p45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" name="Google Shape;4439;p45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4440;p45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4441;p45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" name="Google Shape;4442;p45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" name="Google Shape;4443;p45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6" name="Google Shape;4444;p45"/>
          <p:cNvGrpSpPr/>
          <p:nvPr/>
        </p:nvGrpSpPr>
        <p:grpSpPr>
          <a:xfrm>
            <a:off x="2933771" y="1643842"/>
            <a:ext cx="239603" cy="230363"/>
            <a:chOff x="3854700" y="249750"/>
            <a:chExt cx="500425" cy="481125"/>
          </a:xfrm>
          <a:solidFill>
            <a:schemeClr val="bg1"/>
          </a:solidFill>
        </p:grpSpPr>
        <p:sp>
          <p:nvSpPr>
            <p:cNvPr id="27" name="Google Shape;4445;p45"/>
            <p:cNvSpPr/>
            <p:nvPr/>
          </p:nvSpPr>
          <p:spPr>
            <a:xfrm>
              <a:off x="4206725" y="598350"/>
              <a:ext cx="70775" cy="68025"/>
            </a:xfrm>
            <a:custGeom>
              <a:avLst/>
              <a:gdLst/>
              <a:ahLst/>
              <a:cxnLst/>
              <a:rect l="l" t="t" r="r" b="b"/>
              <a:pathLst>
                <a:path w="2831" h="2721" extrusionOk="0">
                  <a:moveTo>
                    <a:pt x="622" y="1"/>
                  </a:moveTo>
                  <a:cubicBezTo>
                    <a:pt x="478" y="1"/>
                    <a:pt x="333" y="56"/>
                    <a:pt x="223" y="165"/>
                  </a:cubicBezTo>
                  <a:cubicBezTo>
                    <a:pt x="0" y="388"/>
                    <a:pt x="0" y="744"/>
                    <a:pt x="223" y="966"/>
                  </a:cubicBezTo>
                  <a:lnTo>
                    <a:pt x="1819" y="2562"/>
                  </a:lnTo>
                  <a:cubicBezTo>
                    <a:pt x="1929" y="2668"/>
                    <a:pt x="2070" y="2721"/>
                    <a:pt x="2211" y="2721"/>
                  </a:cubicBezTo>
                  <a:cubicBezTo>
                    <a:pt x="2356" y="2721"/>
                    <a:pt x="2501" y="2665"/>
                    <a:pt x="2611" y="2553"/>
                  </a:cubicBezTo>
                  <a:cubicBezTo>
                    <a:pt x="2828" y="2337"/>
                    <a:pt x="2831" y="1984"/>
                    <a:pt x="2617" y="1764"/>
                  </a:cubicBezTo>
                  <a:lnTo>
                    <a:pt x="1021" y="165"/>
                  </a:lnTo>
                  <a:cubicBezTo>
                    <a:pt x="911" y="56"/>
                    <a:pt x="767" y="1"/>
                    <a:pt x="6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4446;p45"/>
            <p:cNvSpPr/>
            <p:nvPr/>
          </p:nvSpPr>
          <p:spPr>
            <a:xfrm>
              <a:off x="4226750" y="538600"/>
              <a:ext cx="91250" cy="48150"/>
            </a:xfrm>
            <a:custGeom>
              <a:avLst/>
              <a:gdLst/>
              <a:ahLst/>
              <a:cxnLst/>
              <a:rect l="l" t="t" r="r" b="b"/>
              <a:pathLst>
                <a:path w="3650" h="1926" extrusionOk="0">
                  <a:moveTo>
                    <a:pt x="631" y="1"/>
                  </a:moveTo>
                  <a:cubicBezTo>
                    <a:pt x="393" y="1"/>
                    <a:pt x="175" y="151"/>
                    <a:pt x="97" y="387"/>
                  </a:cubicBezTo>
                  <a:cubicBezTo>
                    <a:pt x="0" y="676"/>
                    <a:pt x="151" y="993"/>
                    <a:pt x="440" y="1098"/>
                  </a:cubicBezTo>
                  <a:lnTo>
                    <a:pt x="2837" y="1896"/>
                  </a:lnTo>
                  <a:cubicBezTo>
                    <a:pt x="2896" y="1916"/>
                    <a:pt x="2956" y="1925"/>
                    <a:pt x="3014" y="1925"/>
                  </a:cubicBezTo>
                  <a:cubicBezTo>
                    <a:pt x="3251" y="1925"/>
                    <a:pt x="3471" y="1774"/>
                    <a:pt x="3551" y="1538"/>
                  </a:cubicBezTo>
                  <a:cubicBezTo>
                    <a:pt x="3650" y="1243"/>
                    <a:pt x="3490" y="920"/>
                    <a:pt x="3192" y="824"/>
                  </a:cubicBezTo>
                  <a:lnTo>
                    <a:pt x="798" y="26"/>
                  </a:lnTo>
                  <a:cubicBezTo>
                    <a:pt x="742" y="9"/>
                    <a:pt x="686" y="1"/>
                    <a:pt x="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4447;p45"/>
            <p:cNvSpPr/>
            <p:nvPr/>
          </p:nvSpPr>
          <p:spPr>
            <a:xfrm>
              <a:off x="4146500" y="618325"/>
              <a:ext cx="52050" cy="88650"/>
            </a:xfrm>
            <a:custGeom>
              <a:avLst/>
              <a:gdLst/>
              <a:ahLst/>
              <a:cxnLst/>
              <a:rect l="l" t="t" r="r" b="b"/>
              <a:pathLst>
                <a:path w="2082" h="3546" extrusionOk="0">
                  <a:moveTo>
                    <a:pt x="632" y="1"/>
                  </a:moveTo>
                  <a:cubicBezTo>
                    <a:pt x="574" y="1"/>
                    <a:pt x="514" y="10"/>
                    <a:pt x="455" y="29"/>
                  </a:cubicBezTo>
                  <a:cubicBezTo>
                    <a:pt x="160" y="128"/>
                    <a:pt x="0" y="447"/>
                    <a:pt x="100" y="746"/>
                  </a:cubicBezTo>
                  <a:lnTo>
                    <a:pt x="898" y="3140"/>
                  </a:lnTo>
                  <a:cubicBezTo>
                    <a:pt x="970" y="3386"/>
                    <a:pt x="1196" y="3546"/>
                    <a:pt x="1439" y="3546"/>
                  </a:cubicBezTo>
                  <a:cubicBezTo>
                    <a:pt x="1498" y="3546"/>
                    <a:pt x="1558" y="3536"/>
                    <a:pt x="1617" y="3516"/>
                  </a:cubicBezTo>
                  <a:cubicBezTo>
                    <a:pt x="1921" y="3417"/>
                    <a:pt x="2081" y="3082"/>
                    <a:pt x="1970" y="2784"/>
                  </a:cubicBezTo>
                  <a:lnTo>
                    <a:pt x="1172" y="387"/>
                  </a:lnTo>
                  <a:cubicBezTo>
                    <a:pt x="1092" y="150"/>
                    <a:pt x="871" y="1"/>
                    <a:pt x="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" name="Google Shape;4448;p45"/>
            <p:cNvSpPr/>
            <p:nvPr/>
          </p:nvSpPr>
          <p:spPr>
            <a:xfrm>
              <a:off x="3927425" y="319075"/>
              <a:ext cx="70650" cy="67850"/>
            </a:xfrm>
            <a:custGeom>
              <a:avLst/>
              <a:gdLst/>
              <a:ahLst/>
              <a:cxnLst/>
              <a:rect l="l" t="t" r="r" b="b"/>
              <a:pathLst>
                <a:path w="2826" h="2714" extrusionOk="0">
                  <a:moveTo>
                    <a:pt x="621" y="0"/>
                  </a:moveTo>
                  <a:cubicBezTo>
                    <a:pt x="477" y="0"/>
                    <a:pt x="333" y="55"/>
                    <a:pt x="223" y="165"/>
                  </a:cubicBezTo>
                  <a:cubicBezTo>
                    <a:pt x="4" y="385"/>
                    <a:pt x="1" y="737"/>
                    <a:pt x="214" y="957"/>
                  </a:cubicBezTo>
                  <a:lnTo>
                    <a:pt x="1813" y="2556"/>
                  </a:lnTo>
                  <a:cubicBezTo>
                    <a:pt x="1922" y="2661"/>
                    <a:pt x="2062" y="2714"/>
                    <a:pt x="2203" y="2714"/>
                  </a:cubicBezTo>
                  <a:cubicBezTo>
                    <a:pt x="2348" y="2714"/>
                    <a:pt x="2494" y="2658"/>
                    <a:pt x="2605" y="2547"/>
                  </a:cubicBezTo>
                  <a:cubicBezTo>
                    <a:pt x="2822" y="2330"/>
                    <a:pt x="2825" y="1977"/>
                    <a:pt x="2611" y="1755"/>
                  </a:cubicBezTo>
                  <a:lnTo>
                    <a:pt x="1012" y="159"/>
                  </a:lnTo>
                  <a:cubicBezTo>
                    <a:pt x="904" y="53"/>
                    <a:pt x="762" y="0"/>
                    <a:pt x="6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" name="Google Shape;4449;p45"/>
            <p:cNvSpPr/>
            <p:nvPr/>
          </p:nvSpPr>
          <p:spPr>
            <a:xfrm>
              <a:off x="4007000" y="279300"/>
              <a:ext cx="51675" cy="88150"/>
            </a:xfrm>
            <a:custGeom>
              <a:avLst/>
              <a:gdLst/>
              <a:ahLst/>
              <a:cxnLst/>
              <a:rect l="l" t="t" r="r" b="b"/>
              <a:pathLst>
                <a:path w="2067" h="3526" extrusionOk="0">
                  <a:moveTo>
                    <a:pt x="632" y="0"/>
                  </a:moveTo>
                  <a:cubicBezTo>
                    <a:pt x="573" y="0"/>
                    <a:pt x="512" y="10"/>
                    <a:pt x="452" y="30"/>
                  </a:cubicBezTo>
                  <a:cubicBezTo>
                    <a:pt x="160" y="127"/>
                    <a:pt x="0" y="437"/>
                    <a:pt x="91" y="732"/>
                  </a:cubicBezTo>
                  <a:lnTo>
                    <a:pt x="889" y="3126"/>
                  </a:lnTo>
                  <a:cubicBezTo>
                    <a:pt x="964" y="3370"/>
                    <a:pt x="1188" y="3525"/>
                    <a:pt x="1428" y="3525"/>
                  </a:cubicBezTo>
                  <a:cubicBezTo>
                    <a:pt x="1487" y="3525"/>
                    <a:pt x="1547" y="3516"/>
                    <a:pt x="1605" y="3496"/>
                  </a:cubicBezTo>
                  <a:cubicBezTo>
                    <a:pt x="1907" y="3397"/>
                    <a:pt x="2066" y="3069"/>
                    <a:pt x="1961" y="2771"/>
                  </a:cubicBezTo>
                  <a:lnTo>
                    <a:pt x="1160" y="374"/>
                  </a:lnTo>
                  <a:cubicBezTo>
                    <a:pt x="1079" y="144"/>
                    <a:pt x="863" y="0"/>
                    <a:pt x="6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" name="Google Shape;4450;p45"/>
            <p:cNvSpPr/>
            <p:nvPr/>
          </p:nvSpPr>
          <p:spPr>
            <a:xfrm>
              <a:off x="3887300" y="398850"/>
              <a:ext cx="91800" cy="48250"/>
            </a:xfrm>
            <a:custGeom>
              <a:avLst/>
              <a:gdLst/>
              <a:ahLst/>
              <a:cxnLst/>
              <a:rect l="l" t="t" r="r" b="b"/>
              <a:pathLst>
                <a:path w="3672" h="1930" extrusionOk="0">
                  <a:moveTo>
                    <a:pt x="638" y="0"/>
                  </a:moveTo>
                  <a:cubicBezTo>
                    <a:pt x="399" y="0"/>
                    <a:pt x="178" y="150"/>
                    <a:pt x="100" y="385"/>
                  </a:cubicBezTo>
                  <a:cubicBezTo>
                    <a:pt x="1" y="678"/>
                    <a:pt x="154" y="991"/>
                    <a:pt x="443" y="1096"/>
                  </a:cubicBezTo>
                  <a:lnTo>
                    <a:pt x="2840" y="1894"/>
                  </a:lnTo>
                  <a:cubicBezTo>
                    <a:pt x="2905" y="1918"/>
                    <a:pt x="2971" y="1930"/>
                    <a:pt x="3036" y="1930"/>
                  </a:cubicBezTo>
                  <a:cubicBezTo>
                    <a:pt x="3271" y="1930"/>
                    <a:pt x="3492" y="1781"/>
                    <a:pt x="3572" y="1545"/>
                  </a:cubicBezTo>
                  <a:cubicBezTo>
                    <a:pt x="3671" y="1241"/>
                    <a:pt x="3503" y="915"/>
                    <a:pt x="3195" y="825"/>
                  </a:cubicBezTo>
                  <a:lnTo>
                    <a:pt x="802" y="24"/>
                  </a:lnTo>
                  <a:cubicBezTo>
                    <a:pt x="747" y="8"/>
                    <a:pt x="692" y="0"/>
                    <a:pt x="6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" name="Google Shape;4451;p45"/>
            <p:cNvSpPr/>
            <p:nvPr/>
          </p:nvSpPr>
          <p:spPr>
            <a:xfrm>
              <a:off x="3854700" y="413675"/>
              <a:ext cx="353475" cy="317200"/>
            </a:xfrm>
            <a:custGeom>
              <a:avLst/>
              <a:gdLst/>
              <a:ahLst/>
              <a:cxnLst/>
              <a:rect l="l" t="t" r="r" b="b"/>
              <a:pathLst>
                <a:path w="14139" h="12688" extrusionOk="0">
                  <a:moveTo>
                    <a:pt x="12278" y="0"/>
                  </a:moveTo>
                  <a:lnTo>
                    <a:pt x="10639" y="1635"/>
                  </a:lnTo>
                  <a:cubicBezTo>
                    <a:pt x="10811" y="1720"/>
                    <a:pt x="10971" y="1831"/>
                    <a:pt x="11109" y="1964"/>
                  </a:cubicBezTo>
                  <a:cubicBezTo>
                    <a:pt x="11772" y="2623"/>
                    <a:pt x="11772" y="3698"/>
                    <a:pt x="11109" y="4358"/>
                  </a:cubicBezTo>
                  <a:lnTo>
                    <a:pt x="5520" y="9949"/>
                  </a:lnTo>
                  <a:cubicBezTo>
                    <a:pt x="5189" y="10281"/>
                    <a:pt x="4755" y="10446"/>
                    <a:pt x="4322" y="10446"/>
                  </a:cubicBezTo>
                  <a:cubicBezTo>
                    <a:pt x="3889" y="10446"/>
                    <a:pt x="3456" y="10281"/>
                    <a:pt x="3126" y="9949"/>
                  </a:cubicBezTo>
                  <a:cubicBezTo>
                    <a:pt x="2464" y="9287"/>
                    <a:pt x="2464" y="8215"/>
                    <a:pt x="3126" y="7552"/>
                  </a:cubicBezTo>
                  <a:lnTo>
                    <a:pt x="5331" y="5351"/>
                  </a:lnTo>
                  <a:cubicBezTo>
                    <a:pt x="4924" y="4499"/>
                    <a:pt x="4764" y="3554"/>
                    <a:pt x="4867" y="2620"/>
                  </a:cubicBezTo>
                  <a:lnTo>
                    <a:pt x="4867" y="2620"/>
                  </a:lnTo>
                  <a:lnTo>
                    <a:pt x="1527" y="5956"/>
                  </a:lnTo>
                  <a:cubicBezTo>
                    <a:pt x="1" y="7501"/>
                    <a:pt x="7" y="9992"/>
                    <a:pt x="1545" y="11530"/>
                  </a:cubicBezTo>
                  <a:cubicBezTo>
                    <a:pt x="2316" y="12301"/>
                    <a:pt x="3328" y="12687"/>
                    <a:pt x="4340" y="12687"/>
                  </a:cubicBezTo>
                  <a:cubicBezTo>
                    <a:pt x="5344" y="12687"/>
                    <a:pt x="6348" y="12307"/>
                    <a:pt x="7119" y="11545"/>
                  </a:cubicBezTo>
                  <a:lnTo>
                    <a:pt x="12708" y="5956"/>
                  </a:lnTo>
                  <a:cubicBezTo>
                    <a:pt x="13783" y="4878"/>
                    <a:pt x="14139" y="3276"/>
                    <a:pt x="13627" y="1843"/>
                  </a:cubicBezTo>
                  <a:cubicBezTo>
                    <a:pt x="13500" y="1467"/>
                    <a:pt x="13316" y="1114"/>
                    <a:pt x="13076" y="798"/>
                  </a:cubicBezTo>
                  <a:lnTo>
                    <a:pt x="13066" y="807"/>
                  </a:lnTo>
                  <a:cubicBezTo>
                    <a:pt x="12955" y="663"/>
                    <a:pt x="12844" y="503"/>
                    <a:pt x="12708" y="368"/>
                  </a:cubicBezTo>
                  <a:cubicBezTo>
                    <a:pt x="12570" y="235"/>
                    <a:pt x="12428" y="115"/>
                    <a:pt x="122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" name="Google Shape;4452;p45"/>
            <p:cNvSpPr/>
            <p:nvPr/>
          </p:nvSpPr>
          <p:spPr>
            <a:xfrm>
              <a:off x="3996825" y="249750"/>
              <a:ext cx="358300" cy="322025"/>
            </a:xfrm>
            <a:custGeom>
              <a:avLst/>
              <a:gdLst/>
              <a:ahLst/>
              <a:cxnLst/>
              <a:rect l="l" t="t" r="r" b="b"/>
              <a:pathLst>
                <a:path w="14332" h="12881" extrusionOk="0">
                  <a:moveTo>
                    <a:pt x="9993" y="1"/>
                  </a:moveTo>
                  <a:cubicBezTo>
                    <a:pt x="8989" y="1"/>
                    <a:pt x="7985" y="381"/>
                    <a:pt x="7216" y="1143"/>
                  </a:cubicBezTo>
                  <a:lnTo>
                    <a:pt x="1434" y="6925"/>
                  </a:lnTo>
                  <a:cubicBezTo>
                    <a:pt x="359" y="8003"/>
                    <a:pt x="1" y="9605"/>
                    <a:pt x="516" y="11038"/>
                  </a:cubicBezTo>
                  <a:cubicBezTo>
                    <a:pt x="639" y="11414"/>
                    <a:pt x="826" y="11767"/>
                    <a:pt x="1067" y="12083"/>
                  </a:cubicBezTo>
                  <a:lnTo>
                    <a:pt x="1073" y="12074"/>
                  </a:lnTo>
                  <a:cubicBezTo>
                    <a:pt x="1187" y="12218"/>
                    <a:pt x="1296" y="12378"/>
                    <a:pt x="1434" y="12513"/>
                  </a:cubicBezTo>
                  <a:cubicBezTo>
                    <a:pt x="1570" y="12646"/>
                    <a:pt x="1711" y="12766"/>
                    <a:pt x="1865" y="12881"/>
                  </a:cubicBezTo>
                  <a:lnTo>
                    <a:pt x="3500" y="11243"/>
                  </a:lnTo>
                  <a:cubicBezTo>
                    <a:pt x="3328" y="11158"/>
                    <a:pt x="3169" y="11050"/>
                    <a:pt x="3030" y="10918"/>
                  </a:cubicBezTo>
                  <a:cubicBezTo>
                    <a:pt x="2368" y="10255"/>
                    <a:pt x="2368" y="9183"/>
                    <a:pt x="3030" y="8521"/>
                  </a:cubicBezTo>
                  <a:lnTo>
                    <a:pt x="8812" y="2739"/>
                  </a:lnTo>
                  <a:cubicBezTo>
                    <a:pt x="9143" y="2408"/>
                    <a:pt x="9577" y="2242"/>
                    <a:pt x="10010" y="2242"/>
                  </a:cubicBezTo>
                  <a:cubicBezTo>
                    <a:pt x="10443" y="2242"/>
                    <a:pt x="10876" y="2408"/>
                    <a:pt x="11206" y="2739"/>
                  </a:cubicBezTo>
                  <a:cubicBezTo>
                    <a:pt x="11868" y="3401"/>
                    <a:pt x="11868" y="4473"/>
                    <a:pt x="11206" y="5136"/>
                  </a:cubicBezTo>
                  <a:lnTo>
                    <a:pt x="8812" y="7530"/>
                  </a:lnTo>
                  <a:cubicBezTo>
                    <a:pt x="9215" y="8382"/>
                    <a:pt x="9375" y="9328"/>
                    <a:pt x="9273" y="10261"/>
                  </a:cubicBezTo>
                  <a:lnTo>
                    <a:pt x="12805" y="6732"/>
                  </a:lnTo>
                  <a:cubicBezTo>
                    <a:pt x="14331" y="5187"/>
                    <a:pt x="14325" y="2697"/>
                    <a:pt x="12787" y="1158"/>
                  </a:cubicBezTo>
                  <a:cubicBezTo>
                    <a:pt x="12016" y="387"/>
                    <a:pt x="11004" y="1"/>
                    <a:pt x="99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5" name="Google Shape;4453;p45"/>
          <p:cNvGrpSpPr/>
          <p:nvPr/>
        </p:nvGrpSpPr>
        <p:grpSpPr>
          <a:xfrm>
            <a:off x="3218010" y="1643842"/>
            <a:ext cx="239603" cy="230363"/>
            <a:chOff x="4447550" y="249750"/>
            <a:chExt cx="500425" cy="481125"/>
          </a:xfrm>
          <a:solidFill>
            <a:schemeClr val="bg1"/>
          </a:solidFill>
        </p:grpSpPr>
        <p:sp>
          <p:nvSpPr>
            <p:cNvPr id="36" name="Google Shape;4454;p45"/>
            <p:cNvSpPr/>
            <p:nvPr/>
          </p:nvSpPr>
          <p:spPr>
            <a:xfrm>
              <a:off x="4447550" y="413675"/>
              <a:ext cx="353475" cy="317200"/>
            </a:xfrm>
            <a:custGeom>
              <a:avLst/>
              <a:gdLst/>
              <a:ahLst/>
              <a:cxnLst/>
              <a:rect l="l" t="t" r="r" b="b"/>
              <a:pathLst>
                <a:path w="14139" h="12688" extrusionOk="0">
                  <a:moveTo>
                    <a:pt x="12274" y="0"/>
                  </a:moveTo>
                  <a:lnTo>
                    <a:pt x="10639" y="1635"/>
                  </a:lnTo>
                  <a:cubicBezTo>
                    <a:pt x="10811" y="1720"/>
                    <a:pt x="10970" y="1831"/>
                    <a:pt x="11109" y="1964"/>
                  </a:cubicBezTo>
                  <a:cubicBezTo>
                    <a:pt x="11771" y="2623"/>
                    <a:pt x="11771" y="3698"/>
                    <a:pt x="11109" y="4358"/>
                  </a:cubicBezTo>
                  <a:lnTo>
                    <a:pt x="5520" y="9949"/>
                  </a:lnTo>
                  <a:cubicBezTo>
                    <a:pt x="5189" y="10281"/>
                    <a:pt x="4755" y="10446"/>
                    <a:pt x="4322" y="10446"/>
                  </a:cubicBezTo>
                  <a:cubicBezTo>
                    <a:pt x="3889" y="10446"/>
                    <a:pt x="3456" y="10281"/>
                    <a:pt x="3126" y="9949"/>
                  </a:cubicBezTo>
                  <a:cubicBezTo>
                    <a:pt x="2463" y="9287"/>
                    <a:pt x="2463" y="8215"/>
                    <a:pt x="3126" y="7552"/>
                  </a:cubicBezTo>
                  <a:lnTo>
                    <a:pt x="5330" y="5351"/>
                  </a:lnTo>
                  <a:cubicBezTo>
                    <a:pt x="4924" y="4499"/>
                    <a:pt x="4764" y="3554"/>
                    <a:pt x="4866" y="2620"/>
                  </a:cubicBezTo>
                  <a:lnTo>
                    <a:pt x="4866" y="2620"/>
                  </a:lnTo>
                  <a:lnTo>
                    <a:pt x="1527" y="5956"/>
                  </a:lnTo>
                  <a:cubicBezTo>
                    <a:pt x="0" y="7501"/>
                    <a:pt x="6" y="9992"/>
                    <a:pt x="1545" y="11530"/>
                  </a:cubicBezTo>
                  <a:cubicBezTo>
                    <a:pt x="2316" y="12301"/>
                    <a:pt x="3327" y="12687"/>
                    <a:pt x="4339" y="12687"/>
                  </a:cubicBezTo>
                  <a:cubicBezTo>
                    <a:pt x="5343" y="12687"/>
                    <a:pt x="6348" y="12307"/>
                    <a:pt x="7119" y="11545"/>
                  </a:cubicBezTo>
                  <a:lnTo>
                    <a:pt x="12708" y="5956"/>
                  </a:lnTo>
                  <a:cubicBezTo>
                    <a:pt x="13783" y="4878"/>
                    <a:pt x="14138" y="3276"/>
                    <a:pt x="13626" y="1843"/>
                  </a:cubicBezTo>
                  <a:cubicBezTo>
                    <a:pt x="13500" y="1467"/>
                    <a:pt x="13316" y="1114"/>
                    <a:pt x="13075" y="798"/>
                  </a:cubicBezTo>
                  <a:lnTo>
                    <a:pt x="13066" y="807"/>
                  </a:lnTo>
                  <a:cubicBezTo>
                    <a:pt x="12952" y="663"/>
                    <a:pt x="12843" y="503"/>
                    <a:pt x="12708" y="368"/>
                  </a:cubicBezTo>
                  <a:cubicBezTo>
                    <a:pt x="12569" y="235"/>
                    <a:pt x="12428" y="115"/>
                    <a:pt x="122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" name="Google Shape;4455;p45"/>
            <p:cNvSpPr/>
            <p:nvPr/>
          </p:nvSpPr>
          <p:spPr>
            <a:xfrm>
              <a:off x="4589675" y="249750"/>
              <a:ext cx="358300" cy="322025"/>
            </a:xfrm>
            <a:custGeom>
              <a:avLst/>
              <a:gdLst/>
              <a:ahLst/>
              <a:cxnLst/>
              <a:rect l="l" t="t" r="r" b="b"/>
              <a:pathLst>
                <a:path w="14332" h="12881" extrusionOk="0">
                  <a:moveTo>
                    <a:pt x="9992" y="1"/>
                  </a:moveTo>
                  <a:cubicBezTo>
                    <a:pt x="8989" y="1"/>
                    <a:pt x="7985" y="381"/>
                    <a:pt x="7215" y="1143"/>
                  </a:cubicBezTo>
                  <a:lnTo>
                    <a:pt x="1434" y="6925"/>
                  </a:lnTo>
                  <a:cubicBezTo>
                    <a:pt x="359" y="8003"/>
                    <a:pt x="1" y="9605"/>
                    <a:pt x="515" y="11038"/>
                  </a:cubicBezTo>
                  <a:cubicBezTo>
                    <a:pt x="639" y="11414"/>
                    <a:pt x="826" y="11767"/>
                    <a:pt x="1066" y="12083"/>
                  </a:cubicBezTo>
                  <a:lnTo>
                    <a:pt x="1073" y="12074"/>
                  </a:lnTo>
                  <a:cubicBezTo>
                    <a:pt x="1187" y="12218"/>
                    <a:pt x="1295" y="12378"/>
                    <a:pt x="1434" y="12513"/>
                  </a:cubicBezTo>
                  <a:cubicBezTo>
                    <a:pt x="1569" y="12646"/>
                    <a:pt x="1711" y="12766"/>
                    <a:pt x="1864" y="12881"/>
                  </a:cubicBezTo>
                  <a:lnTo>
                    <a:pt x="3500" y="11243"/>
                  </a:lnTo>
                  <a:cubicBezTo>
                    <a:pt x="3328" y="11158"/>
                    <a:pt x="3168" y="11050"/>
                    <a:pt x="3030" y="10918"/>
                  </a:cubicBezTo>
                  <a:cubicBezTo>
                    <a:pt x="2367" y="10255"/>
                    <a:pt x="2367" y="9183"/>
                    <a:pt x="3030" y="8521"/>
                  </a:cubicBezTo>
                  <a:lnTo>
                    <a:pt x="8811" y="2739"/>
                  </a:lnTo>
                  <a:cubicBezTo>
                    <a:pt x="9143" y="2408"/>
                    <a:pt x="9576" y="2242"/>
                    <a:pt x="10010" y="2242"/>
                  </a:cubicBezTo>
                  <a:cubicBezTo>
                    <a:pt x="10443" y="2242"/>
                    <a:pt x="10876" y="2408"/>
                    <a:pt x="11205" y="2739"/>
                  </a:cubicBezTo>
                  <a:cubicBezTo>
                    <a:pt x="11868" y="3401"/>
                    <a:pt x="11868" y="4473"/>
                    <a:pt x="11205" y="5136"/>
                  </a:cubicBezTo>
                  <a:lnTo>
                    <a:pt x="8811" y="7530"/>
                  </a:lnTo>
                  <a:cubicBezTo>
                    <a:pt x="9215" y="8382"/>
                    <a:pt x="9375" y="9328"/>
                    <a:pt x="9272" y="10261"/>
                  </a:cubicBezTo>
                  <a:lnTo>
                    <a:pt x="12804" y="6732"/>
                  </a:lnTo>
                  <a:cubicBezTo>
                    <a:pt x="14331" y="5187"/>
                    <a:pt x="14325" y="2697"/>
                    <a:pt x="12786" y="1158"/>
                  </a:cubicBezTo>
                  <a:cubicBezTo>
                    <a:pt x="12015" y="387"/>
                    <a:pt x="11004" y="1"/>
                    <a:pt x="99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8" name="Google Shape;4456;p45"/>
          <p:cNvGrpSpPr/>
          <p:nvPr/>
        </p:nvGrpSpPr>
        <p:grpSpPr>
          <a:xfrm>
            <a:off x="3509875" y="1643674"/>
            <a:ext cx="230698" cy="230698"/>
            <a:chOff x="5049725" y="249400"/>
            <a:chExt cx="481825" cy="481825"/>
          </a:xfrm>
          <a:solidFill>
            <a:schemeClr val="bg1"/>
          </a:solidFill>
        </p:grpSpPr>
        <p:sp>
          <p:nvSpPr>
            <p:cNvPr id="39" name="Google Shape;4457;p45"/>
            <p:cNvSpPr/>
            <p:nvPr/>
          </p:nvSpPr>
          <p:spPr>
            <a:xfrm>
              <a:off x="5191775" y="560925"/>
              <a:ext cx="197625" cy="170300"/>
            </a:xfrm>
            <a:custGeom>
              <a:avLst/>
              <a:gdLst/>
              <a:ahLst/>
              <a:cxnLst/>
              <a:rect l="l" t="t" r="r" b="b"/>
              <a:pathLst>
                <a:path w="7905" h="6812" extrusionOk="0">
                  <a:moveTo>
                    <a:pt x="6213" y="1129"/>
                  </a:moveTo>
                  <a:cubicBezTo>
                    <a:pt x="6523" y="1129"/>
                    <a:pt x="6776" y="1379"/>
                    <a:pt x="6776" y="1693"/>
                  </a:cubicBezTo>
                  <a:cubicBezTo>
                    <a:pt x="6776" y="2006"/>
                    <a:pt x="6523" y="2259"/>
                    <a:pt x="6213" y="2259"/>
                  </a:cubicBezTo>
                  <a:lnTo>
                    <a:pt x="1696" y="2259"/>
                  </a:lnTo>
                  <a:cubicBezTo>
                    <a:pt x="1383" y="2259"/>
                    <a:pt x="1130" y="2006"/>
                    <a:pt x="1130" y="1693"/>
                  </a:cubicBezTo>
                  <a:cubicBezTo>
                    <a:pt x="1130" y="1379"/>
                    <a:pt x="1383" y="1129"/>
                    <a:pt x="1696" y="1129"/>
                  </a:cubicBezTo>
                  <a:close/>
                  <a:moveTo>
                    <a:pt x="6213" y="3388"/>
                  </a:moveTo>
                  <a:cubicBezTo>
                    <a:pt x="6523" y="3388"/>
                    <a:pt x="6776" y="3638"/>
                    <a:pt x="6776" y="3951"/>
                  </a:cubicBezTo>
                  <a:cubicBezTo>
                    <a:pt x="6776" y="4264"/>
                    <a:pt x="6523" y="4517"/>
                    <a:pt x="6213" y="4517"/>
                  </a:cubicBezTo>
                  <a:lnTo>
                    <a:pt x="1696" y="4517"/>
                  </a:lnTo>
                  <a:cubicBezTo>
                    <a:pt x="1383" y="4517"/>
                    <a:pt x="1130" y="4264"/>
                    <a:pt x="1130" y="3951"/>
                  </a:cubicBezTo>
                  <a:cubicBezTo>
                    <a:pt x="1130" y="3638"/>
                    <a:pt x="1383" y="3388"/>
                    <a:pt x="1696" y="3388"/>
                  </a:cubicBezTo>
                  <a:close/>
                  <a:moveTo>
                    <a:pt x="0" y="0"/>
                  </a:moveTo>
                  <a:lnTo>
                    <a:pt x="0" y="6249"/>
                  </a:lnTo>
                  <a:cubicBezTo>
                    <a:pt x="0" y="6559"/>
                    <a:pt x="253" y="6812"/>
                    <a:pt x="567" y="6812"/>
                  </a:cubicBezTo>
                  <a:lnTo>
                    <a:pt x="7342" y="6812"/>
                  </a:lnTo>
                  <a:cubicBezTo>
                    <a:pt x="7652" y="6812"/>
                    <a:pt x="7905" y="6559"/>
                    <a:pt x="7905" y="6249"/>
                  </a:cubicBezTo>
                  <a:lnTo>
                    <a:pt x="7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" name="Google Shape;4458;p45"/>
            <p:cNvSpPr/>
            <p:nvPr/>
          </p:nvSpPr>
          <p:spPr>
            <a:xfrm>
              <a:off x="5049725" y="249400"/>
              <a:ext cx="481825" cy="396225"/>
            </a:xfrm>
            <a:custGeom>
              <a:avLst/>
              <a:gdLst/>
              <a:ahLst/>
              <a:cxnLst/>
              <a:rect l="l" t="t" r="r" b="b"/>
              <a:pathLst>
                <a:path w="19273" h="15849" extrusionOk="0">
                  <a:moveTo>
                    <a:pt x="4553" y="4518"/>
                  </a:moveTo>
                  <a:lnTo>
                    <a:pt x="4553" y="5686"/>
                  </a:lnTo>
                  <a:lnTo>
                    <a:pt x="3424" y="5686"/>
                  </a:lnTo>
                  <a:lnTo>
                    <a:pt x="3424" y="4948"/>
                  </a:lnTo>
                  <a:cubicBezTo>
                    <a:pt x="3424" y="4710"/>
                    <a:pt x="3617" y="4518"/>
                    <a:pt x="3852" y="4518"/>
                  </a:cubicBezTo>
                  <a:close/>
                  <a:moveTo>
                    <a:pt x="15418" y="4518"/>
                  </a:moveTo>
                  <a:cubicBezTo>
                    <a:pt x="15653" y="4518"/>
                    <a:pt x="15845" y="4710"/>
                    <a:pt x="15845" y="4948"/>
                  </a:cubicBezTo>
                  <a:lnTo>
                    <a:pt x="15845" y="5686"/>
                  </a:lnTo>
                  <a:lnTo>
                    <a:pt x="14716" y="5686"/>
                  </a:lnTo>
                  <a:lnTo>
                    <a:pt x="14716" y="4518"/>
                  </a:lnTo>
                  <a:close/>
                  <a:moveTo>
                    <a:pt x="10199" y="1130"/>
                  </a:moveTo>
                  <a:lnTo>
                    <a:pt x="10199" y="3954"/>
                  </a:lnTo>
                  <a:cubicBezTo>
                    <a:pt x="10199" y="4265"/>
                    <a:pt x="10452" y="4518"/>
                    <a:pt x="10765" y="4518"/>
                  </a:cubicBezTo>
                  <a:lnTo>
                    <a:pt x="13587" y="4518"/>
                  </a:lnTo>
                  <a:lnTo>
                    <a:pt x="13587" y="6815"/>
                  </a:lnTo>
                  <a:lnTo>
                    <a:pt x="5682" y="6815"/>
                  </a:lnTo>
                  <a:lnTo>
                    <a:pt x="5682" y="1130"/>
                  </a:lnTo>
                  <a:close/>
                  <a:moveTo>
                    <a:pt x="16412" y="9074"/>
                  </a:moveTo>
                  <a:cubicBezTo>
                    <a:pt x="16722" y="9074"/>
                    <a:pt x="16975" y="9324"/>
                    <a:pt x="16975" y="9637"/>
                  </a:cubicBezTo>
                  <a:cubicBezTo>
                    <a:pt x="16975" y="9950"/>
                    <a:pt x="16722" y="10203"/>
                    <a:pt x="16412" y="10203"/>
                  </a:cubicBezTo>
                  <a:lnTo>
                    <a:pt x="15282" y="10203"/>
                  </a:lnTo>
                  <a:cubicBezTo>
                    <a:pt x="14969" y="10203"/>
                    <a:pt x="14716" y="9950"/>
                    <a:pt x="14716" y="9637"/>
                  </a:cubicBezTo>
                  <a:cubicBezTo>
                    <a:pt x="14716" y="9324"/>
                    <a:pt x="14969" y="9074"/>
                    <a:pt x="15282" y="9074"/>
                  </a:cubicBezTo>
                  <a:close/>
                  <a:moveTo>
                    <a:pt x="10782" y="1"/>
                  </a:moveTo>
                  <a:cubicBezTo>
                    <a:pt x="10776" y="1"/>
                    <a:pt x="10771" y="1"/>
                    <a:pt x="10765" y="1"/>
                  </a:cubicBezTo>
                  <a:lnTo>
                    <a:pt x="5119" y="1"/>
                  </a:lnTo>
                  <a:cubicBezTo>
                    <a:pt x="4806" y="1"/>
                    <a:pt x="4553" y="254"/>
                    <a:pt x="4553" y="567"/>
                  </a:cubicBezTo>
                  <a:lnTo>
                    <a:pt x="4553" y="3388"/>
                  </a:lnTo>
                  <a:lnTo>
                    <a:pt x="3852" y="3388"/>
                  </a:lnTo>
                  <a:cubicBezTo>
                    <a:pt x="2993" y="3388"/>
                    <a:pt x="2295" y="4087"/>
                    <a:pt x="2295" y="4948"/>
                  </a:cubicBezTo>
                  <a:lnTo>
                    <a:pt x="2295" y="5686"/>
                  </a:lnTo>
                  <a:lnTo>
                    <a:pt x="1693" y="5686"/>
                  </a:lnTo>
                  <a:cubicBezTo>
                    <a:pt x="756" y="5686"/>
                    <a:pt x="0" y="6442"/>
                    <a:pt x="0" y="7378"/>
                  </a:cubicBezTo>
                  <a:lnTo>
                    <a:pt x="0" y="14154"/>
                  </a:lnTo>
                  <a:cubicBezTo>
                    <a:pt x="0" y="15090"/>
                    <a:pt x="756" y="15846"/>
                    <a:pt x="1693" y="15849"/>
                  </a:cubicBezTo>
                  <a:lnTo>
                    <a:pt x="4553" y="15849"/>
                  </a:lnTo>
                  <a:lnTo>
                    <a:pt x="4553" y="12461"/>
                  </a:lnTo>
                  <a:lnTo>
                    <a:pt x="3990" y="12461"/>
                  </a:lnTo>
                  <a:cubicBezTo>
                    <a:pt x="3677" y="12461"/>
                    <a:pt x="3424" y="12208"/>
                    <a:pt x="3424" y="11895"/>
                  </a:cubicBezTo>
                  <a:cubicBezTo>
                    <a:pt x="3424" y="11582"/>
                    <a:pt x="3677" y="11332"/>
                    <a:pt x="3990" y="11332"/>
                  </a:cubicBezTo>
                  <a:lnTo>
                    <a:pt x="15282" y="11332"/>
                  </a:lnTo>
                  <a:cubicBezTo>
                    <a:pt x="15593" y="11332"/>
                    <a:pt x="15845" y="11582"/>
                    <a:pt x="15845" y="11895"/>
                  </a:cubicBezTo>
                  <a:cubicBezTo>
                    <a:pt x="15845" y="12208"/>
                    <a:pt x="15593" y="12461"/>
                    <a:pt x="15282" y="12461"/>
                  </a:cubicBezTo>
                  <a:lnTo>
                    <a:pt x="14716" y="12461"/>
                  </a:lnTo>
                  <a:lnTo>
                    <a:pt x="14716" y="15849"/>
                  </a:lnTo>
                  <a:lnTo>
                    <a:pt x="17541" y="15849"/>
                  </a:lnTo>
                  <a:cubicBezTo>
                    <a:pt x="18474" y="15849"/>
                    <a:pt x="19272" y="15087"/>
                    <a:pt x="19272" y="14154"/>
                  </a:cubicBezTo>
                  <a:lnTo>
                    <a:pt x="19272" y="7378"/>
                  </a:lnTo>
                  <a:cubicBezTo>
                    <a:pt x="19272" y="6445"/>
                    <a:pt x="18474" y="5686"/>
                    <a:pt x="17541" y="5686"/>
                  </a:cubicBezTo>
                  <a:lnTo>
                    <a:pt x="16975" y="5686"/>
                  </a:lnTo>
                  <a:lnTo>
                    <a:pt x="16975" y="4948"/>
                  </a:lnTo>
                  <a:cubicBezTo>
                    <a:pt x="16975" y="4087"/>
                    <a:pt x="16276" y="3388"/>
                    <a:pt x="15418" y="3388"/>
                  </a:cubicBezTo>
                  <a:lnTo>
                    <a:pt x="14385" y="3388"/>
                  </a:lnTo>
                  <a:cubicBezTo>
                    <a:pt x="11026" y="30"/>
                    <a:pt x="11079" y="1"/>
                    <a:pt x="107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1" name="Google Shape;4459;p45"/>
          <p:cNvGrpSpPr/>
          <p:nvPr/>
        </p:nvGrpSpPr>
        <p:grpSpPr>
          <a:xfrm>
            <a:off x="3791362" y="1643674"/>
            <a:ext cx="230698" cy="230698"/>
            <a:chOff x="5660400" y="238125"/>
            <a:chExt cx="481825" cy="481825"/>
          </a:xfrm>
          <a:solidFill>
            <a:schemeClr val="bg1"/>
          </a:solidFill>
        </p:grpSpPr>
        <p:sp>
          <p:nvSpPr>
            <p:cNvPr id="42" name="Google Shape;4460;p45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" name="Google Shape;4461;p45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4" name="Google Shape;4462;p45"/>
          <p:cNvGrpSpPr/>
          <p:nvPr/>
        </p:nvGrpSpPr>
        <p:grpSpPr>
          <a:xfrm>
            <a:off x="4074715" y="1643674"/>
            <a:ext cx="230698" cy="230698"/>
            <a:chOff x="6235400" y="249400"/>
            <a:chExt cx="481825" cy="481825"/>
          </a:xfrm>
          <a:solidFill>
            <a:schemeClr val="bg1"/>
          </a:solidFill>
        </p:grpSpPr>
        <p:sp>
          <p:nvSpPr>
            <p:cNvPr id="45" name="Google Shape;4463;p45"/>
            <p:cNvSpPr/>
            <p:nvPr/>
          </p:nvSpPr>
          <p:spPr>
            <a:xfrm>
              <a:off x="6425625" y="482025"/>
              <a:ext cx="177700" cy="135375"/>
            </a:xfrm>
            <a:custGeom>
              <a:avLst/>
              <a:gdLst/>
              <a:ahLst/>
              <a:cxnLst/>
              <a:rect l="l" t="t" r="r" b="b"/>
              <a:pathLst>
                <a:path w="7108" h="5415" extrusionOk="0">
                  <a:moveTo>
                    <a:pt x="5415" y="0"/>
                  </a:moveTo>
                  <a:lnTo>
                    <a:pt x="1" y="5415"/>
                  </a:lnTo>
                  <a:lnTo>
                    <a:pt x="7107" y="5415"/>
                  </a:lnTo>
                  <a:lnTo>
                    <a:pt x="7107" y="1696"/>
                  </a:lnTo>
                  <a:lnTo>
                    <a:pt x="54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" name="Google Shape;4464;p45"/>
            <p:cNvSpPr/>
            <p:nvPr/>
          </p:nvSpPr>
          <p:spPr>
            <a:xfrm>
              <a:off x="6462150" y="41977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0"/>
                  </a:moveTo>
                  <a:cubicBezTo>
                    <a:pt x="253" y="0"/>
                    <a:pt x="0" y="250"/>
                    <a:pt x="0" y="563"/>
                  </a:cubicBezTo>
                  <a:cubicBezTo>
                    <a:pt x="0" y="876"/>
                    <a:pt x="253" y="1129"/>
                    <a:pt x="566" y="1129"/>
                  </a:cubicBezTo>
                  <a:cubicBezTo>
                    <a:pt x="877" y="1129"/>
                    <a:pt x="1130" y="876"/>
                    <a:pt x="1130" y="563"/>
                  </a:cubicBezTo>
                  <a:cubicBezTo>
                    <a:pt x="1130" y="250"/>
                    <a:pt x="877" y="0"/>
                    <a:pt x="5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" name="Google Shape;4465;p45"/>
            <p:cNvSpPr/>
            <p:nvPr/>
          </p:nvSpPr>
          <p:spPr>
            <a:xfrm>
              <a:off x="6349225" y="508600"/>
              <a:ext cx="113625" cy="108800"/>
            </a:xfrm>
            <a:custGeom>
              <a:avLst/>
              <a:gdLst/>
              <a:ahLst/>
              <a:cxnLst/>
              <a:rect l="l" t="t" r="r" b="b"/>
              <a:pathLst>
                <a:path w="4545" h="4352" extrusionOk="0">
                  <a:moveTo>
                    <a:pt x="2858" y="0"/>
                  </a:moveTo>
                  <a:lnTo>
                    <a:pt x="0" y="2623"/>
                  </a:lnTo>
                  <a:lnTo>
                    <a:pt x="0" y="4352"/>
                  </a:lnTo>
                  <a:lnTo>
                    <a:pt x="1461" y="4352"/>
                  </a:lnTo>
                  <a:lnTo>
                    <a:pt x="4544" y="1265"/>
                  </a:lnTo>
                  <a:lnTo>
                    <a:pt x="28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" name="Google Shape;4466;p45"/>
            <p:cNvSpPr/>
            <p:nvPr/>
          </p:nvSpPr>
          <p:spPr>
            <a:xfrm>
              <a:off x="6349225" y="363300"/>
              <a:ext cx="254100" cy="172575"/>
            </a:xfrm>
            <a:custGeom>
              <a:avLst/>
              <a:gdLst/>
              <a:ahLst/>
              <a:cxnLst/>
              <a:rect l="l" t="t" r="r" b="b"/>
              <a:pathLst>
                <a:path w="10164" h="6903" extrusionOk="0">
                  <a:moveTo>
                    <a:pt x="5083" y="1130"/>
                  </a:moveTo>
                  <a:cubicBezTo>
                    <a:pt x="5767" y="1130"/>
                    <a:pt x="6384" y="1542"/>
                    <a:pt x="6646" y="2175"/>
                  </a:cubicBezTo>
                  <a:cubicBezTo>
                    <a:pt x="6908" y="2807"/>
                    <a:pt x="6764" y="3536"/>
                    <a:pt x="6279" y="4021"/>
                  </a:cubicBezTo>
                  <a:cubicBezTo>
                    <a:pt x="5955" y="4345"/>
                    <a:pt x="5521" y="4517"/>
                    <a:pt x="5081" y="4517"/>
                  </a:cubicBezTo>
                  <a:cubicBezTo>
                    <a:pt x="4862" y="4517"/>
                    <a:pt x="4642" y="4475"/>
                    <a:pt x="4433" y="4388"/>
                  </a:cubicBezTo>
                  <a:cubicBezTo>
                    <a:pt x="3801" y="4126"/>
                    <a:pt x="3388" y="3509"/>
                    <a:pt x="3388" y="2822"/>
                  </a:cubicBezTo>
                  <a:cubicBezTo>
                    <a:pt x="3388" y="1886"/>
                    <a:pt x="4147" y="1130"/>
                    <a:pt x="5083" y="1130"/>
                  </a:cubicBezTo>
                  <a:close/>
                  <a:moveTo>
                    <a:pt x="0" y="1"/>
                  </a:moveTo>
                  <a:lnTo>
                    <a:pt x="0" y="6903"/>
                  </a:lnTo>
                  <a:lnTo>
                    <a:pt x="2443" y="4665"/>
                  </a:lnTo>
                  <a:cubicBezTo>
                    <a:pt x="2549" y="4567"/>
                    <a:pt x="2686" y="4517"/>
                    <a:pt x="2824" y="4517"/>
                  </a:cubicBezTo>
                  <a:cubicBezTo>
                    <a:pt x="2943" y="4517"/>
                    <a:pt x="3062" y="4554"/>
                    <a:pt x="3162" y="4629"/>
                  </a:cubicBezTo>
                  <a:lnTo>
                    <a:pt x="5351" y="6270"/>
                  </a:lnTo>
                  <a:lnTo>
                    <a:pt x="8071" y="3551"/>
                  </a:lnTo>
                  <a:cubicBezTo>
                    <a:pt x="8181" y="3441"/>
                    <a:pt x="8325" y="3386"/>
                    <a:pt x="8470" y="3386"/>
                  </a:cubicBezTo>
                  <a:cubicBezTo>
                    <a:pt x="8614" y="3386"/>
                    <a:pt x="8759" y="3441"/>
                    <a:pt x="8869" y="3551"/>
                  </a:cubicBezTo>
                  <a:lnTo>
                    <a:pt x="10163" y="4846"/>
                  </a:lnTo>
                  <a:lnTo>
                    <a:pt x="1016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9" name="Google Shape;4467;p45"/>
            <p:cNvSpPr/>
            <p:nvPr/>
          </p:nvSpPr>
          <p:spPr>
            <a:xfrm>
              <a:off x="6235400" y="24940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5283" y="3427"/>
                  </a:moveTo>
                  <a:cubicBezTo>
                    <a:pt x="15593" y="3427"/>
                    <a:pt x="15846" y="3677"/>
                    <a:pt x="15846" y="3991"/>
                  </a:cubicBezTo>
                  <a:lnTo>
                    <a:pt x="15846" y="15283"/>
                  </a:lnTo>
                  <a:cubicBezTo>
                    <a:pt x="15846" y="15596"/>
                    <a:pt x="15593" y="15849"/>
                    <a:pt x="15283" y="15849"/>
                  </a:cubicBezTo>
                  <a:lnTo>
                    <a:pt x="3990" y="15849"/>
                  </a:lnTo>
                  <a:cubicBezTo>
                    <a:pt x="3677" y="15849"/>
                    <a:pt x="3424" y="15596"/>
                    <a:pt x="3424" y="15283"/>
                  </a:cubicBezTo>
                  <a:lnTo>
                    <a:pt x="3424" y="3991"/>
                  </a:lnTo>
                  <a:cubicBezTo>
                    <a:pt x="3424" y="3677"/>
                    <a:pt x="3677" y="3427"/>
                    <a:pt x="3990" y="3427"/>
                  </a:cubicBezTo>
                  <a:close/>
                  <a:moveTo>
                    <a:pt x="564" y="1"/>
                  </a:moveTo>
                  <a:cubicBezTo>
                    <a:pt x="250" y="1"/>
                    <a:pt x="0" y="254"/>
                    <a:pt x="0" y="567"/>
                  </a:cubicBezTo>
                  <a:lnTo>
                    <a:pt x="0" y="2861"/>
                  </a:lnTo>
                  <a:cubicBezTo>
                    <a:pt x="0" y="3175"/>
                    <a:pt x="250" y="3427"/>
                    <a:pt x="564" y="3427"/>
                  </a:cubicBezTo>
                  <a:cubicBezTo>
                    <a:pt x="877" y="3427"/>
                    <a:pt x="1127" y="3677"/>
                    <a:pt x="1127" y="3991"/>
                  </a:cubicBezTo>
                  <a:cubicBezTo>
                    <a:pt x="1127" y="4304"/>
                    <a:pt x="877" y="4557"/>
                    <a:pt x="564" y="4557"/>
                  </a:cubicBezTo>
                  <a:cubicBezTo>
                    <a:pt x="250" y="4557"/>
                    <a:pt x="0" y="4807"/>
                    <a:pt x="0" y="5120"/>
                  </a:cubicBezTo>
                  <a:lnTo>
                    <a:pt x="0" y="8507"/>
                  </a:lnTo>
                  <a:cubicBezTo>
                    <a:pt x="0" y="8821"/>
                    <a:pt x="250" y="9074"/>
                    <a:pt x="564" y="9074"/>
                  </a:cubicBezTo>
                  <a:cubicBezTo>
                    <a:pt x="877" y="9074"/>
                    <a:pt x="1127" y="9324"/>
                    <a:pt x="1127" y="9637"/>
                  </a:cubicBezTo>
                  <a:cubicBezTo>
                    <a:pt x="1127" y="9950"/>
                    <a:pt x="877" y="10203"/>
                    <a:pt x="564" y="10203"/>
                  </a:cubicBezTo>
                  <a:cubicBezTo>
                    <a:pt x="250" y="10203"/>
                    <a:pt x="0" y="10453"/>
                    <a:pt x="0" y="10766"/>
                  </a:cubicBezTo>
                  <a:lnTo>
                    <a:pt x="0" y="14154"/>
                  </a:lnTo>
                  <a:cubicBezTo>
                    <a:pt x="0" y="14467"/>
                    <a:pt x="250" y="14720"/>
                    <a:pt x="564" y="14720"/>
                  </a:cubicBezTo>
                  <a:cubicBezTo>
                    <a:pt x="877" y="14720"/>
                    <a:pt x="1127" y="14970"/>
                    <a:pt x="1127" y="15283"/>
                  </a:cubicBezTo>
                  <a:cubicBezTo>
                    <a:pt x="1127" y="15596"/>
                    <a:pt x="877" y="15849"/>
                    <a:pt x="564" y="15849"/>
                  </a:cubicBezTo>
                  <a:cubicBezTo>
                    <a:pt x="250" y="15849"/>
                    <a:pt x="0" y="16099"/>
                    <a:pt x="0" y="16412"/>
                  </a:cubicBezTo>
                  <a:lnTo>
                    <a:pt x="0" y="18710"/>
                  </a:lnTo>
                  <a:cubicBezTo>
                    <a:pt x="0" y="19020"/>
                    <a:pt x="250" y="19273"/>
                    <a:pt x="564" y="19273"/>
                  </a:cubicBezTo>
                  <a:lnTo>
                    <a:pt x="2861" y="19273"/>
                  </a:lnTo>
                  <a:cubicBezTo>
                    <a:pt x="3171" y="19273"/>
                    <a:pt x="3424" y="19020"/>
                    <a:pt x="3424" y="18710"/>
                  </a:cubicBezTo>
                  <a:cubicBezTo>
                    <a:pt x="3424" y="18396"/>
                    <a:pt x="3677" y="18143"/>
                    <a:pt x="3990" y="18143"/>
                  </a:cubicBezTo>
                  <a:cubicBezTo>
                    <a:pt x="4300" y="18143"/>
                    <a:pt x="4553" y="18396"/>
                    <a:pt x="4553" y="18710"/>
                  </a:cubicBezTo>
                  <a:cubicBezTo>
                    <a:pt x="4553" y="19020"/>
                    <a:pt x="4806" y="19273"/>
                    <a:pt x="5120" y="19273"/>
                  </a:cubicBezTo>
                  <a:lnTo>
                    <a:pt x="8507" y="19273"/>
                  </a:lnTo>
                  <a:cubicBezTo>
                    <a:pt x="8817" y="19273"/>
                    <a:pt x="9070" y="19020"/>
                    <a:pt x="9070" y="18710"/>
                  </a:cubicBezTo>
                  <a:cubicBezTo>
                    <a:pt x="9070" y="18396"/>
                    <a:pt x="9323" y="18143"/>
                    <a:pt x="9636" y="18143"/>
                  </a:cubicBezTo>
                  <a:cubicBezTo>
                    <a:pt x="9947" y="18143"/>
                    <a:pt x="10200" y="18396"/>
                    <a:pt x="10200" y="18710"/>
                  </a:cubicBezTo>
                  <a:cubicBezTo>
                    <a:pt x="10200" y="19020"/>
                    <a:pt x="10452" y="19273"/>
                    <a:pt x="10766" y="19273"/>
                  </a:cubicBezTo>
                  <a:lnTo>
                    <a:pt x="14153" y="19273"/>
                  </a:lnTo>
                  <a:cubicBezTo>
                    <a:pt x="14463" y="19273"/>
                    <a:pt x="14716" y="19020"/>
                    <a:pt x="14716" y="18710"/>
                  </a:cubicBezTo>
                  <a:cubicBezTo>
                    <a:pt x="14716" y="18396"/>
                    <a:pt x="14969" y="18143"/>
                    <a:pt x="15283" y="18143"/>
                  </a:cubicBezTo>
                  <a:cubicBezTo>
                    <a:pt x="15593" y="18143"/>
                    <a:pt x="15846" y="18396"/>
                    <a:pt x="15846" y="18710"/>
                  </a:cubicBezTo>
                  <a:cubicBezTo>
                    <a:pt x="15846" y="19020"/>
                    <a:pt x="16099" y="19273"/>
                    <a:pt x="16412" y="19273"/>
                  </a:cubicBezTo>
                  <a:lnTo>
                    <a:pt x="18706" y="19273"/>
                  </a:lnTo>
                  <a:cubicBezTo>
                    <a:pt x="19019" y="19273"/>
                    <a:pt x="19272" y="19020"/>
                    <a:pt x="19272" y="18710"/>
                  </a:cubicBezTo>
                  <a:lnTo>
                    <a:pt x="19272" y="16412"/>
                  </a:lnTo>
                  <a:cubicBezTo>
                    <a:pt x="19272" y="16099"/>
                    <a:pt x="19019" y="15849"/>
                    <a:pt x="18706" y="15849"/>
                  </a:cubicBezTo>
                  <a:cubicBezTo>
                    <a:pt x="18393" y="15849"/>
                    <a:pt x="18143" y="15596"/>
                    <a:pt x="18143" y="15283"/>
                  </a:cubicBezTo>
                  <a:cubicBezTo>
                    <a:pt x="18143" y="14970"/>
                    <a:pt x="18393" y="14720"/>
                    <a:pt x="18706" y="14720"/>
                  </a:cubicBezTo>
                  <a:cubicBezTo>
                    <a:pt x="19019" y="14720"/>
                    <a:pt x="19272" y="14467"/>
                    <a:pt x="19272" y="14154"/>
                  </a:cubicBezTo>
                  <a:lnTo>
                    <a:pt x="19272" y="10766"/>
                  </a:lnTo>
                  <a:cubicBezTo>
                    <a:pt x="19272" y="10453"/>
                    <a:pt x="19019" y="10203"/>
                    <a:pt x="18706" y="10203"/>
                  </a:cubicBezTo>
                  <a:cubicBezTo>
                    <a:pt x="18393" y="10203"/>
                    <a:pt x="18143" y="9950"/>
                    <a:pt x="18143" y="9637"/>
                  </a:cubicBezTo>
                  <a:cubicBezTo>
                    <a:pt x="18143" y="9324"/>
                    <a:pt x="18393" y="9074"/>
                    <a:pt x="18706" y="9074"/>
                  </a:cubicBezTo>
                  <a:cubicBezTo>
                    <a:pt x="19019" y="9074"/>
                    <a:pt x="19272" y="8821"/>
                    <a:pt x="19272" y="8507"/>
                  </a:cubicBezTo>
                  <a:lnTo>
                    <a:pt x="19272" y="5120"/>
                  </a:lnTo>
                  <a:cubicBezTo>
                    <a:pt x="19272" y="4807"/>
                    <a:pt x="19019" y="4557"/>
                    <a:pt x="18706" y="4557"/>
                  </a:cubicBezTo>
                  <a:cubicBezTo>
                    <a:pt x="18393" y="4557"/>
                    <a:pt x="18143" y="4304"/>
                    <a:pt x="18143" y="3991"/>
                  </a:cubicBezTo>
                  <a:cubicBezTo>
                    <a:pt x="18143" y="3677"/>
                    <a:pt x="18393" y="3427"/>
                    <a:pt x="18706" y="3427"/>
                  </a:cubicBezTo>
                  <a:cubicBezTo>
                    <a:pt x="19019" y="3427"/>
                    <a:pt x="19272" y="3175"/>
                    <a:pt x="19272" y="2861"/>
                  </a:cubicBezTo>
                  <a:lnTo>
                    <a:pt x="19272" y="567"/>
                  </a:lnTo>
                  <a:cubicBezTo>
                    <a:pt x="19272" y="254"/>
                    <a:pt x="19019" y="1"/>
                    <a:pt x="18706" y="1"/>
                  </a:cubicBezTo>
                  <a:lnTo>
                    <a:pt x="16412" y="1"/>
                  </a:lnTo>
                  <a:cubicBezTo>
                    <a:pt x="16099" y="1"/>
                    <a:pt x="15846" y="254"/>
                    <a:pt x="15846" y="567"/>
                  </a:cubicBezTo>
                  <a:cubicBezTo>
                    <a:pt x="15846" y="877"/>
                    <a:pt x="15593" y="1130"/>
                    <a:pt x="15283" y="1130"/>
                  </a:cubicBezTo>
                  <a:cubicBezTo>
                    <a:pt x="14969" y="1130"/>
                    <a:pt x="14716" y="877"/>
                    <a:pt x="14716" y="567"/>
                  </a:cubicBezTo>
                  <a:cubicBezTo>
                    <a:pt x="14716" y="254"/>
                    <a:pt x="14463" y="1"/>
                    <a:pt x="14153" y="1"/>
                  </a:cubicBezTo>
                  <a:lnTo>
                    <a:pt x="10766" y="1"/>
                  </a:lnTo>
                  <a:cubicBezTo>
                    <a:pt x="10452" y="1"/>
                    <a:pt x="10200" y="254"/>
                    <a:pt x="10200" y="567"/>
                  </a:cubicBezTo>
                  <a:cubicBezTo>
                    <a:pt x="10200" y="877"/>
                    <a:pt x="9947" y="1130"/>
                    <a:pt x="9636" y="1130"/>
                  </a:cubicBezTo>
                  <a:cubicBezTo>
                    <a:pt x="9323" y="1130"/>
                    <a:pt x="9070" y="877"/>
                    <a:pt x="9070" y="567"/>
                  </a:cubicBezTo>
                  <a:cubicBezTo>
                    <a:pt x="9070" y="254"/>
                    <a:pt x="8817" y="1"/>
                    <a:pt x="8507" y="1"/>
                  </a:cubicBezTo>
                  <a:lnTo>
                    <a:pt x="5120" y="1"/>
                  </a:lnTo>
                  <a:cubicBezTo>
                    <a:pt x="4806" y="1"/>
                    <a:pt x="4553" y="254"/>
                    <a:pt x="4553" y="567"/>
                  </a:cubicBezTo>
                  <a:cubicBezTo>
                    <a:pt x="4553" y="877"/>
                    <a:pt x="4300" y="1130"/>
                    <a:pt x="3990" y="1130"/>
                  </a:cubicBezTo>
                  <a:cubicBezTo>
                    <a:pt x="3677" y="1130"/>
                    <a:pt x="3424" y="877"/>
                    <a:pt x="3424" y="567"/>
                  </a:cubicBezTo>
                  <a:cubicBezTo>
                    <a:pt x="3424" y="254"/>
                    <a:pt x="3171" y="1"/>
                    <a:pt x="28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0" name="Google Shape;4468;p45"/>
          <p:cNvGrpSpPr/>
          <p:nvPr/>
        </p:nvGrpSpPr>
        <p:grpSpPr>
          <a:xfrm>
            <a:off x="1516726" y="1946083"/>
            <a:ext cx="231344" cy="202724"/>
            <a:chOff x="899850" y="871450"/>
            <a:chExt cx="483175" cy="423400"/>
          </a:xfrm>
          <a:solidFill>
            <a:schemeClr val="bg1"/>
          </a:solidFill>
        </p:grpSpPr>
        <p:sp>
          <p:nvSpPr>
            <p:cNvPr id="51" name="Google Shape;4469;p45"/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" name="Google Shape;4470;p45"/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" name="Google Shape;4471;p45"/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" name="Google Shape;4472;p45"/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5" name="Google Shape;4473;p45"/>
          <p:cNvSpPr/>
          <p:nvPr/>
        </p:nvSpPr>
        <p:spPr>
          <a:xfrm>
            <a:off x="1813762" y="1932075"/>
            <a:ext cx="205501" cy="230698"/>
          </a:xfrm>
          <a:custGeom>
            <a:avLst/>
            <a:gdLst/>
            <a:ahLst/>
            <a:cxnLst/>
            <a:rect l="l" t="t" r="r" b="b"/>
            <a:pathLst>
              <a:path w="17168" h="19273" extrusionOk="0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56" name="Google Shape;4474;p45"/>
          <p:cNvGrpSpPr/>
          <p:nvPr/>
        </p:nvGrpSpPr>
        <p:grpSpPr>
          <a:xfrm>
            <a:off x="2082501" y="1932090"/>
            <a:ext cx="231596" cy="230710"/>
            <a:chOff x="2085450" y="842250"/>
            <a:chExt cx="483700" cy="481850"/>
          </a:xfrm>
          <a:solidFill>
            <a:schemeClr val="bg1"/>
          </a:solidFill>
        </p:grpSpPr>
        <p:sp>
          <p:nvSpPr>
            <p:cNvPr id="57" name="Google Shape;4475;p45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" name="Google Shape;4476;p45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" name="Google Shape;4477;p45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" name="Google Shape;4478;p45"/>
          <p:cNvGrpSpPr/>
          <p:nvPr/>
        </p:nvGrpSpPr>
        <p:grpSpPr>
          <a:xfrm>
            <a:off x="2373934" y="1932096"/>
            <a:ext cx="230734" cy="230698"/>
            <a:chOff x="2685825" y="840375"/>
            <a:chExt cx="481900" cy="481825"/>
          </a:xfrm>
          <a:solidFill>
            <a:schemeClr val="bg1"/>
          </a:solidFill>
        </p:grpSpPr>
        <p:sp>
          <p:nvSpPr>
            <p:cNvPr id="61" name="Google Shape;4479;p45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" name="Google Shape;4480;p45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3" name="Google Shape;4481;p45"/>
          <p:cNvGrpSpPr/>
          <p:nvPr/>
        </p:nvGrpSpPr>
        <p:grpSpPr>
          <a:xfrm>
            <a:off x="2653870" y="1931880"/>
            <a:ext cx="238299" cy="231129"/>
            <a:chOff x="3270675" y="841800"/>
            <a:chExt cx="497700" cy="482725"/>
          </a:xfrm>
          <a:solidFill>
            <a:schemeClr val="bg1"/>
          </a:solidFill>
        </p:grpSpPr>
        <p:sp>
          <p:nvSpPr>
            <p:cNvPr id="64" name="Google Shape;4482;p45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" name="Google Shape;4483;p45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" name="Google Shape;4484;p45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7" name="Google Shape;4485;p45"/>
          <p:cNvSpPr/>
          <p:nvPr/>
        </p:nvSpPr>
        <p:spPr>
          <a:xfrm>
            <a:off x="2938147" y="1939280"/>
            <a:ext cx="230698" cy="216286"/>
          </a:xfrm>
          <a:custGeom>
            <a:avLst/>
            <a:gdLst/>
            <a:ahLst/>
            <a:cxnLst/>
            <a:rect l="l" t="t" r="r" b="b"/>
            <a:pathLst>
              <a:path w="19273" h="18069" extrusionOk="0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68" name="Google Shape;4486;p45"/>
          <p:cNvGrpSpPr/>
          <p:nvPr/>
        </p:nvGrpSpPr>
        <p:grpSpPr>
          <a:xfrm>
            <a:off x="3222464" y="1946065"/>
            <a:ext cx="230698" cy="202760"/>
            <a:chOff x="4467200" y="877100"/>
            <a:chExt cx="481825" cy="423475"/>
          </a:xfrm>
          <a:solidFill>
            <a:schemeClr val="bg1"/>
          </a:solidFill>
        </p:grpSpPr>
        <p:sp>
          <p:nvSpPr>
            <p:cNvPr id="69" name="Google Shape;4487;p45"/>
            <p:cNvSpPr/>
            <p:nvPr/>
          </p:nvSpPr>
          <p:spPr>
            <a:xfrm>
              <a:off x="4467200" y="1018225"/>
              <a:ext cx="481825" cy="282350"/>
            </a:xfrm>
            <a:custGeom>
              <a:avLst/>
              <a:gdLst/>
              <a:ahLst/>
              <a:cxnLst/>
              <a:rect l="l" t="t" r="r" b="b"/>
              <a:pathLst>
                <a:path w="19273" h="11294" extrusionOk="0">
                  <a:moveTo>
                    <a:pt x="10723" y="2257"/>
                  </a:moveTo>
                  <a:cubicBezTo>
                    <a:pt x="11013" y="2257"/>
                    <a:pt x="11292" y="2483"/>
                    <a:pt x="11292" y="2823"/>
                  </a:cubicBezTo>
                  <a:cubicBezTo>
                    <a:pt x="11292" y="3136"/>
                    <a:pt x="11039" y="3389"/>
                    <a:pt x="10729" y="3389"/>
                  </a:cubicBezTo>
                  <a:cubicBezTo>
                    <a:pt x="10223" y="3389"/>
                    <a:pt x="9973" y="2781"/>
                    <a:pt x="10329" y="2423"/>
                  </a:cubicBezTo>
                  <a:cubicBezTo>
                    <a:pt x="10443" y="2308"/>
                    <a:pt x="10585" y="2257"/>
                    <a:pt x="10723" y="2257"/>
                  </a:cubicBezTo>
                  <a:close/>
                  <a:moveTo>
                    <a:pt x="14755" y="3389"/>
                  </a:moveTo>
                  <a:lnTo>
                    <a:pt x="14755" y="7906"/>
                  </a:lnTo>
                  <a:lnTo>
                    <a:pt x="13551" y="7906"/>
                  </a:lnTo>
                  <a:lnTo>
                    <a:pt x="13551" y="3389"/>
                  </a:lnTo>
                  <a:close/>
                  <a:moveTo>
                    <a:pt x="5083" y="2822"/>
                  </a:moveTo>
                  <a:cubicBezTo>
                    <a:pt x="5189" y="2822"/>
                    <a:pt x="5297" y="2853"/>
                    <a:pt x="5396" y="2920"/>
                  </a:cubicBezTo>
                  <a:lnTo>
                    <a:pt x="8784" y="5178"/>
                  </a:lnTo>
                  <a:cubicBezTo>
                    <a:pt x="9118" y="5401"/>
                    <a:pt x="9118" y="5892"/>
                    <a:pt x="8784" y="6117"/>
                  </a:cubicBezTo>
                  <a:lnTo>
                    <a:pt x="5396" y="8376"/>
                  </a:lnTo>
                  <a:cubicBezTo>
                    <a:pt x="5297" y="8442"/>
                    <a:pt x="5189" y="8472"/>
                    <a:pt x="5084" y="8472"/>
                  </a:cubicBezTo>
                  <a:cubicBezTo>
                    <a:pt x="4790" y="8472"/>
                    <a:pt x="4517" y="8239"/>
                    <a:pt x="4517" y="7906"/>
                  </a:cubicBezTo>
                  <a:lnTo>
                    <a:pt x="4517" y="3389"/>
                  </a:lnTo>
                  <a:cubicBezTo>
                    <a:pt x="4517" y="3057"/>
                    <a:pt x="4789" y="2822"/>
                    <a:pt x="5083" y="2822"/>
                  </a:cubicBezTo>
                  <a:close/>
                  <a:moveTo>
                    <a:pt x="18711" y="1"/>
                  </a:moveTo>
                  <a:cubicBezTo>
                    <a:pt x="18601" y="1"/>
                    <a:pt x="18491" y="33"/>
                    <a:pt x="18396" y="95"/>
                  </a:cubicBezTo>
                  <a:lnTo>
                    <a:pt x="15150" y="2260"/>
                  </a:lnTo>
                  <a:lnTo>
                    <a:pt x="13551" y="2260"/>
                  </a:lnTo>
                  <a:lnTo>
                    <a:pt x="13551" y="1694"/>
                  </a:lnTo>
                  <a:cubicBezTo>
                    <a:pt x="13548" y="926"/>
                    <a:pt x="13027" y="255"/>
                    <a:pt x="12283" y="62"/>
                  </a:cubicBezTo>
                  <a:cubicBezTo>
                    <a:pt x="11527" y="774"/>
                    <a:pt x="10560" y="1128"/>
                    <a:pt x="9594" y="1128"/>
                  </a:cubicBezTo>
                  <a:cubicBezTo>
                    <a:pt x="8599" y="1128"/>
                    <a:pt x="7604" y="752"/>
                    <a:pt x="6842" y="2"/>
                  </a:cubicBezTo>
                  <a:lnTo>
                    <a:pt x="6712" y="2"/>
                  </a:lnTo>
                  <a:cubicBezTo>
                    <a:pt x="5950" y="753"/>
                    <a:pt x="4955" y="1131"/>
                    <a:pt x="3959" y="1131"/>
                  </a:cubicBezTo>
                  <a:cubicBezTo>
                    <a:pt x="2993" y="1131"/>
                    <a:pt x="2026" y="775"/>
                    <a:pt x="1271" y="62"/>
                  </a:cubicBezTo>
                  <a:cubicBezTo>
                    <a:pt x="524" y="255"/>
                    <a:pt x="3" y="923"/>
                    <a:pt x="0" y="1694"/>
                  </a:cubicBezTo>
                  <a:lnTo>
                    <a:pt x="0" y="9598"/>
                  </a:lnTo>
                  <a:cubicBezTo>
                    <a:pt x="0" y="10535"/>
                    <a:pt x="759" y="11291"/>
                    <a:pt x="1696" y="11294"/>
                  </a:cubicBezTo>
                  <a:lnTo>
                    <a:pt x="11859" y="11294"/>
                  </a:lnTo>
                  <a:cubicBezTo>
                    <a:pt x="12792" y="11294"/>
                    <a:pt x="13551" y="10535"/>
                    <a:pt x="13551" y="9598"/>
                  </a:cubicBezTo>
                  <a:lnTo>
                    <a:pt x="13551" y="9035"/>
                  </a:lnTo>
                  <a:lnTo>
                    <a:pt x="15150" y="9035"/>
                  </a:lnTo>
                  <a:lnTo>
                    <a:pt x="18396" y="11197"/>
                  </a:lnTo>
                  <a:cubicBezTo>
                    <a:pt x="18494" y="11263"/>
                    <a:pt x="18602" y="11293"/>
                    <a:pt x="18707" y="11293"/>
                  </a:cubicBezTo>
                  <a:cubicBezTo>
                    <a:pt x="19000" y="11293"/>
                    <a:pt x="19272" y="11060"/>
                    <a:pt x="19272" y="10728"/>
                  </a:cubicBezTo>
                  <a:lnTo>
                    <a:pt x="19272" y="565"/>
                  </a:lnTo>
                  <a:cubicBezTo>
                    <a:pt x="19272" y="357"/>
                    <a:pt x="19158" y="164"/>
                    <a:pt x="18977" y="68"/>
                  </a:cubicBezTo>
                  <a:cubicBezTo>
                    <a:pt x="18894" y="23"/>
                    <a:pt x="18802" y="1"/>
                    <a:pt x="18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" name="Google Shape;4488;p45"/>
            <p:cNvSpPr/>
            <p:nvPr/>
          </p:nvSpPr>
          <p:spPr>
            <a:xfrm>
              <a:off x="4608425" y="1129300"/>
              <a:ext cx="45125" cy="60175"/>
            </a:xfrm>
            <a:custGeom>
              <a:avLst/>
              <a:gdLst/>
              <a:ahLst/>
              <a:cxnLst/>
              <a:rect l="l" t="t" r="r" b="b"/>
              <a:pathLst>
                <a:path w="1805" h="2407" extrusionOk="0">
                  <a:moveTo>
                    <a:pt x="0" y="0"/>
                  </a:moveTo>
                  <a:lnTo>
                    <a:pt x="0" y="2406"/>
                  </a:lnTo>
                  <a:lnTo>
                    <a:pt x="1804" y="120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" name="Google Shape;4489;p45"/>
            <p:cNvSpPr/>
            <p:nvPr/>
          </p:nvSpPr>
          <p:spPr>
            <a:xfrm>
              <a:off x="449550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0" y="1262"/>
                    <a:pt x="0" y="2822"/>
                  </a:cubicBezTo>
                  <a:cubicBezTo>
                    <a:pt x="0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2" name="Google Shape;4490;p45"/>
            <p:cNvSpPr/>
            <p:nvPr/>
          </p:nvSpPr>
          <p:spPr>
            <a:xfrm>
              <a:off x="463665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1" y="1262"/>
                    <a:pt x="1" y="2822"/>
                  </a:cubicBezTo>
                  <a:cubicBezTo>
                    <a:pt x="1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3" name="Google Shape;4491;p45"/>
          <p:cNvGrpSpPr/>
          <p:nvPr/>
        </p:nvGrpSpPr>
        <p:grpSpPr>
          <a:xfrm>
            <a:off x="3504596" y="1932090"/>
            <a:ext cx="241255" cy="230710"/>
            <a:chOff x="5045500" y="842250"/>
            <a:chExt cx="503875" cy="481850"/>
          </a:xfrm>
          <a:solidFill>
            <a:schemeClr val="bg1"/>
          </a:solidFill>
        </p:grpSpPr>
        <p:sp>
          <p:nvSpPr>
            <p:cNvPr id="74" name="Google Shape;4492;p45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" name="Google Shape;4493;p45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6" name="Google Shape;4494;p45"/>
          <p:cNvGrpSpPr/>
          <p:nvPr/>
        </p:nvGrpSpPr>
        <p:grpSpPr>
          <a:xfrm>
            <a:off x="3792140" y="1949919"/>
            <a:ext cx="229142" cy="195051"/>
            <a:chOff x="5645200" y="879425"/>
            <a:chExt cx="478575" cy="407375"/>
          </a:xfrm>
          <a:solidFill>
            <a:schemeClr val="bg1"/>
          </a:solidFill>
        </p:grpSpPr>
        <p:sp>
          <p:nvSpPr>
            <p:cNvPr id="77" name="Google Shape;4495;p45"/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" name="Google Shape;4496;p45"/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" name="Google Shape;4497;p45"/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0" name="Google Shape;4498;p45"/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" name="Google Shape;4499;p45"/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2" name="Google Shape;4500;p45"/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3" name="Google Shape;4501;p45"/>
          <p:cNvGrpSpPr/>
          <p:nvPr/>
        </p:nvGrpSpPr>
        <p:grpSpPr>
          <a:xfrm>
            <a:off x="4088678" y="1932096"/>
            <a:ext cx="202772" cy="230698"/>
            <a:chOff x="6264525" y="842250"/>
            <a:chExt cx="423500" cy="481825"/>
          </a:xfrm>
          <a:solidFill>
            <a:schemeClr val="bg1"/>
          </a:solidFill>
        </p:grpSpPr>
        <p:sp>
          <p:nvSpPr>
            <p:cNvPr id="84" name="Google Shape;4502;p45"/>
            <p:cNvSpPr/>
            <p:nvPr/>
          </p:nvSpPr>
          <p:spPr>
            <a:xfrm>
              <a:off x="6264525" y="1033450"/>
              <a:ext cx="135300" cy="266450"/>
            </a:xfrm>
            <a:custGeom>
              <a:avLst/>
              <a:gdLst/>
              <a:ahLst/>
              <a:cxnLst/>
              <a:rect l="l" t="t" r="r" b="b"/>
              <a:pathLst>
                <a:path w="5412" h="10658" extrusionOk="0">
                  <a:moveTo>
                    <a:pt x="1" y="1"/>
                  </a:moveTo>
                  <a:lnTo>
                    <a:pt x="1" y="9932"/>
                  </a:lnTo>
                  <a:cubicBezTo>
                    <a:pt x="1" y="10182"/>
                    <a:pt x="61" y="10429"/>
                    <a:pt x="169" y="10658"/>
                  </a:cubicBezTo>
                  <a:lnTo>
                    <a:pt x="5412" y="5415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5" name="Google Shape;4503;p45"/>
            <p:cNvSpPr/>
            <p:nvPr/>
          </p:nvSpPr>
          <p:spPr>
            <a:xfrm>
              <a:off x="6552700" y="1033450"/>
              <a:ext cx="135325" cy="266450"/>
            </a:xfrm>
            <a:custGeom>
              <a:avLst/>
              <a:gdLst/>
              <a:ahLst/>
              <a:cxnLst/>
              <a:rect l="l" t="t" r="r" b="b"/>
              <a:pathLst>
                <a:path w="5413" h="10658" extrusionOk="0">
                  <a:moveTo>
                    <a:pt x="5412" y="1"/>
                  </a:moveTo>
                  <a:lnTo>
                    <a:pt x="1" y="5415"/>
                  </a:lnTo>
                  <a:lnTo>
                    <a:pt x="5243" y="10658"/>
                  </a:lnTo>
                  <a:cubicBezTo>
                    <a:pt x="5352" y="10429"/>
                    <a:pt x="5412" y="10182"/>
                    <a:pt x="5412" y="9932"/>
                  </a:cubicBezTo>
                  <a:lnTo>
                    <a:pt x="54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6" name="Google Shape;4504;p45"/>
            <p:cNvSpPr/>
            <p:nvPr/>
          </p:nvSpPr>
          <p:spPr>
            <a:xfrm>
              <a:off x="6462150" y="985275"/>
              <a:ext cx="28025" cy="28250"/>
            </a:xfrm>
            <a:custGeom>
              <a:avLst/>
              <a:gdLst/>
              <a:ahLst/>
              <a:cxnLst/>
              <a:rect l="l" t="t" r="r" b="b"/>
              <a:pathLst>
                <a:path w="1121" h="113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955" y="1130"/>
                    <a:pt x="1060" y="862"/>
                    <a:pt x="1120" y="528"/>
                  </a:cubicBezTo>
                  <a:cubicBezTo>
                    <a:pt x="1102" y="233"/>
                    <a:pt x="862" y="4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7" name="Google Shape;4505;p45"/>
            <p:cNvSpPr/>
            <p:nvPr/>
          </p:nvSpPr>
          <p:spPr>
            <a:xfrm>
              <a:off x="6288775" y="1182900"/>
              <a:ext cx="375075" cy="141175"/>
            </a:xfrm>
            <a:custGeom>
              <a:avLst/>
              <a:gdLst/>
              <a:ahLst/>
              <a:cxnLst/>
              <a:rect l="l" t="t" r="r" b="b"/>
              <a:pathLst>
                <a:path w="15003" h="5647" extrusionOk="0">
                  <a:moveTo>
                    <a:pt x="5475" y="0"/>
                  </a:moveTo>
                  <a:lnTo>
                    <a:pt x="0" y="5478"/>
                  </a:lnTo>
                  <a:cubicBezTo>
                    <a:pt x="226" y="5586"/>
                    <a:pt x="473" y="5646"/>
                    <a:pt x="726" y="5646"/>
                  </a:cubicBezTo>
                  <a:lnTo>
                    <a:pt x="14277" y="5646"/>
                  </a:lnTo>
                  <a:cubicBezTo>
                    <a:pt x="14527" y="5646"/>
                    <a:pt x="14774" y="5586"/>
                    <a:pt x="15002" y="5478"/>
                  </a:cubicBezTo>
                  <a:lnTo>
                    <a:pt x="95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" name="Google Shape;4506;p45"/>
            <p:cNvSpPr/>
            <p:nvPr/>
          </p:nvSpPr>
          <p:spPr>
            <a:xfrm>
              <a:off x="6278675" y="965325"/>
              <a:ext cx="42350" cy="84725"/>
            </a:xfrm>
            <a:custGeom>
              <a:avLst/>
              <a:gdLst/>
              <a:ahLst/>
              <a:cxnLst/>
              <a:rect l="l" t="t" r="r" b="b"/>
              <a:pathLst>
                <a:path w="1694" h="3389" extrusionOk="0">
                  <a:moveTo>
                    <a:pt x="1693" y="1"/>
                  </a:moveTo>
                  <a:lnTo>
                    <a:pt x="1" y="1693"/>
                  </a:lnTo>
                  <a:lnTo>
                    <a:pt x="1693" y="3388"/>
                  </a:lnTo>
                  <a:lnTo>
                    <a:pt x="16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" name="Google Shape;4507;p45"/>
            <p:cNvSpPr/>
            <p:nvPr/>
          </p:nvSpPr>
          <p:spPr>
            <a:xfrm>
              <a:off x="6631525" y="965325"/>
              <a:ext cx="42400" cy="84725"/>
            </a:xfrm>
            <a:custGeom>
              <a:avLst/>
              <a:gdLst/>
              <a:ahLst/>
              <a:cxnLst/>
              <a:rect l="l" t="t" r="r" b="b"/>
              <a:pathLst>
                <a:path w="1696" h="3389" extrusionOk="0">
                  <a:moveTo>
                    <a:pt x="1" y="1"/>
                  </a:moveTo>
                  <a:lnTo>
                    <a:pt x="1" y="3388"/>
                  </a:lnTo>
                  <a:lnTo>
                    <a:pt x="1696" y="1693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" name="Google Shape;4508;p45"/>
            <p:cNvSpPr/>
            <p:nvPr/>
          </p:nvSpPr>
          <p:spPr>
            <a:xfrm>
              <a:off x="6349225" y="842250"/>
              <a:ext cx="254100" cy="312425"/>
            </a:xfrm>
            <a:custGeom>
              <a:avLst/>
              <a:gdLst/>
              <a:ahLst/>
              <a:cxnLst/>
              <a:rect l="l" t="t" r="r" b="b"/>
              <a:pathLst>
                <a:path w="10164" h="12497" extrusionOk="0">
                  <a:moveTo>
                    <a:pt x="5081" y="2333"/>
                  </a:moveTo>
                  <a:cubicBezTo>
                    <a:pt x="5779" y="2333"/>
                    <a:pt x="6477" y="2518"/>
                    <a:pt x="7098" y="2885"/>
                  </a:cubicBezTo>
                  <a:cubicBezTo>
                    <a:pt x="8299" y="3596"/>
                    <a:pt x="9034" y="4891"/>
                    <a:pt x="9034" y="6288"/>
                  </a:cubicBezTo>
                  <a:cubicBezTo>
                    <a:pt x="9034" y="7293"/>
                    <a:pt x="8207" y="7981"/>
                    <a:pt x="7335" y="7981"/>
                  </a:cubicBezTo>
                  <a:cubicBezTo>
                    <a:pt x="6947" y="7981"/>
                    <a:pt x="6550" y="7845"/>
                    <a:pt x="6213" y="7540"/>
                  </a:cubicBezTo>
                  <a:cubicBezTo>
                    <a:pt x="5894" y="7824"/>
                    <a:pt x="5492" y="7968"/>
                    <a:pt x="5089" y="7968"/>
                  </a:cubicBezTo>
                  <a:cubicBezTo>
                    <a:pt x="4739" y="7968"/>
                    <a:pt x="4388" y="7860"/>
                    <a:pt x="4090" y="7640"/>
                  </a:cubicBezTo>
                  <a:cubicBezTo>
                    <a:pt x="3448" y="7170"/>
                    <a:pt x="3222" y="6315"/>
                    <a:pt x="3551" y="5589"/>
                  </a:cubicBezTo>
                  <a:cubicBezTo>
                    <a:pt x="3826" y="4973"/>
                    <a:pt x="4435" y="4593"/>
                    <a:pt x="5087" y="4593"/>
                  </a:cubicBezTo>
                  <a:cubicBezTo>
                    <a:pt x="5205" y="4593"/>
                    <a:pt x="5325" y="4606"/>
                    <a:pt x="5445" y="4632"/>
                  </a:cubicBezTo>
                  <a:cubicBezTo>
                    <a:pt x="6225" y="4800"/>
                    <a:pt x="6779" y="5490"/>
                    <a:pt x="6776" y="6288"/>
                  </a:cubicBezTo>
                  <a:cubicBezTo>
                    <a:pt x="6776" y="6660"/>
                    <a:pt x="7058" y="6846"/>
                    <a:pt x="7340" y="6846"/>
                  </a:cubicBezTo>
                  <a:cubicBezTo>
                    <a:pt x="7623" y="6846"/>
                    <a:pt x="7905" y="6660"/>
                    <a:pt x="7905" y="6288"/>
                  </a:cubicBezTo>
                  <a:cubicBezTo>
                    <a:pt x="7905" y="5288"/>
                    <a:pt x="7378" y="4367"/>
                    <a:pt x="6520" y="3858"/>
                  </a:cubicBezTo>
                  <a:cubicBezTo>
                    <a:pt x="6076" y="3595"/>
                    <a:pt x="5578" y="3463"/>
                    <a:pt x="5080" y="3463"/>
                  </a:cubicBezTo>
                  <a:cubicBezTo>
                    <a:pt x="4614" y="3463"/>
                    <a:pt x="4147" y="3578"/>
                    <a:pt x="3725" y="3810"/>
                  </a:cubicBezTo>
                  <a:cubicBezTo>
                    <a:pt x="2849" y="4288"/>
                    <a:pt x="2295" y="5195"/>
                    <a:pt x="2262" y="6191"/>
                  </a:cubicBezTo>
                  <a:cubicBezTo>
                    <a:pt x="2226" y="7188"/>
                    <a:pt x="2723" y="8128"/>
                    <a:pt x="3563" y="8667"/>
                  </a:cubicBezTo>
                  <a:cubicBezTo>
                    <a:pt x="4023" y="8960"/>
                    <a:pt x="4541" y="9107"/>
                    <a:pt x="5077" y="9107"/>
                  </a:cubicBezTo>
                  <a:cubicBezTo>
                    <a:pt x="5519" y="9107"/>
                    <a:pt x="5973" y="9007"/>
                    <a:pt x="6414" y="8805"/>
                  </a:cubicBezTo>
                  <a:cubicBezTo>
                    <a:pt x="6502" y="8765"/>
                    <a:pt x="6585" y="8746"/>
                    <a:pt x="6664" y="8746"/>
                  </a:cubicBezTo>
                  <a:cubicBezTo>
                    <a:pt x="7191" y="8746"/>
                    <a:pt x="7476" y="9559"/>
                    <a:pt x="6884" y="9832"/>
                  </a:cubicBezTo>
                  <a:cubicBezTo>
                    <a:pt x="6300" y="10100"/>
                    <a:pt x="5685" y="10239"/>
                    <a:pt x="5077" y="10239"/>
                  </a:cubicBezTo>
                  <a:cubicBezTo>
                    <a:pt x="4340" y="10239"/>
                    <a:pt x="3611" y="10036"/>
                    <a:pt x="2954" y="9615"/>
                  </a:cubicBezTo>
                  <a:cubicBezTo>
                    <a:pt x="1777" y="8865"/>
                    <a:pt x="1084" y="7546"/>
                    <a:pt x="1133" y="6152"/>
                  </a:cubicBezTo>
                  <a:cubicBezTo>
                    <a:pt x="1178" y="4755"/>
                    <a:pt x="1958" y="3490"/>
                    <a:pt x="3183" y="2819"/>
                  </a:cubicBezTo>
                  <a:cubicBezTo>
                    <a:pt x="3775" y="2494"/>
                    <a:pt x="4429" y="2333"/>
                    <a:pt x="5081" y="2333"/>
                  </a:cubicBezTo>
                  <a:close/>
                  <a:moveTo>
                    <a:pt x="618" y="0"/>
                  </a:moveTo>
                  <a:cubicBezTo>
                    <a:pt x="277" y="0"/>
                    <a:pt x="0" y="277"/>
                    <a:pt x="0" y="618"/>
                  </a:cubicBezTo>
                  <a:lnTo>
                    <a:pt x="0" y="9441"/>
                  </a:lnTo>
                  <a:lnTo>
                    <a:pt x="3057" y="12497"/>
                  </a:lnTo>
                  <a:lnTo>
                    <a:pt x="7107" y="12497"/>
                  </a:lnTo>
                  <a:lnTo>
                    <a:pt x="10163" y="9441"/>
                  </a:lnTo>
                  <a:lnTo>
                    <a:pt x="10163" y="723"/>
                  </a:lnTo>
                  <a:cubicBezTo>
                    <a:pt x="10163" y="326"/>
                    <a:pt x="9838" y="0"/>
                    <a:pt x="9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1" name="Google Shape;4509;p45"/>
          <p:cNvGrpSpPr/>
          <p:nvPr/>
        </p:nvGrpSpPr>
        <p:grpSpPr>
          <a:xfrm>
            <a:off x="1517050" y="2214067"/>
            <a:ext cx="230698" cy="230698"/>
            <a:chOff x="900750" y="1436075"/>
            <a:chExt cx="481825" cy="481825"/>
          </a:xfrm>
          <a:solidFill>
            <a:schemeClr val="bg1"/>
          </a:solidFill>
        </p:grpSpPr>
        <p:sp>
          <p:nvSpPr>
            <p:cNvPr id="92" name="Google Shape;4510;p45"/>
            <p:cNvSpPr/>
            <p:nvPr/>
          </p:nvSpPr>
          <p:spPr>
            <a:xfrm>
              <a:off x="900750" y="1627500"/>
              <a:ext cx="481825" cy="290400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3" name="Google Shape;4511;p45"/>
            <p:cNvSpPr/>
            <p:nvPr/>
          </p:nvSpPr>
          <p:spPr>
            <a:xfrm>
              <a:off x="129695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4" name="Google Shape;4512;p45"/>
            <p:cNvSpPr/>
            <p:nvPr/>
          </p:nvSpPr>
          <p:spPr>
            <a:xfrm>
              <a:off x="91490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" name="Google Shape;4513;p45"/>
            <p:cNvSpPr/>
            <p:nvPr/>
          </p:nvSpPr>
          <p:spPr>
            <a:xfrm>
              <a:off x="1014650" y="1436075"/>
              <a:ext cx="254100" cy="336150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6" name="Google Shape;4514;p45"/>
          <p:cNvGrpSpPr/>
          <p:nvPr/>
        </p:nvGrpSpPr>
        <p:grpSpPr>
          <a:xfrm>
            <a:off x="1801193" y="2255064"/>
            <a:ext cx="230698" cy="148703"/>
            <a:chOff x="1492675" y="1520750"/>
            <a:chExt cx="481825" cy="310575"/>
          </a:xfrm>
          <a:solidFill>
            <a:schemeClr val="bg1"/>
          </a:solidFill>
        </p:grpSpPr>
        <p:sp>
          <p:nvSpPr>
            <p:cNvPr id="97" name="Google Shape;4515;p45"/>
            <p:cNvSpPr/>
            <p:nvPr/>
          </p:nvSpPr>
          <p:spPr>
            <a:xfrm>
              <a:off x="1492675" y="1540400"/>
              <a:ext cx="481825" cy="290925"/>
            </a:xfrm>
            <a:custGeom>
              <a:avLst/>
              <a:gdLst/>
              <a:ahLst/>
              <a:cxnLst/>
              <a:rect l="l" t="t" r="r" b="b"/>
              <a:pathLst>
                <a:path w="19273" h="11637" extrusionOk="0">
                  <a:moveTo>
                    <a:pt x="266" y="1"/>
                  </a:moveTo>
                  <a:cubicBezTo>
                    <a:pt x="91" y="272"/>
                    <a:pt x="1" y="585"/>
                    <a:pt x="1" y="907"/>
                  </a:cubicBezTo>
                  <a:lnTo>
                    <a:pt x="1" y="9941"/>
                  </a:lnTo>
                  <a:cubicBezTo>
                    <a:pt x="1" y="10877"/>
                    <a:pt x="757" y="11633"/>
                    <a:pt x="1693" y="11636"/>
                  </a:cubicBezTo>
                  <a:lnTo>
                    <a:pt x="17577" y="11636"/>
                  </a:lnTo>
                  <a:cubicBezTo>
                    <a:pt x="18514" y="11633"/>
                    <a:pt x="19270" y="10877"/>
                    <a:pt x="19273" y="9941"/>
                  </a:cubicBezTo>
                  <a:lnTo>
                    <a:pt x="19273" y="907"/>
                  </a:lnTo>
                  <a:cubicBezTo>
                    <a:pt x="19270" y="585"/>
                    <a:pt x="19176" y="272"/>
                    <a:pt x="19005" y="1"/>
                  </a:cubicBezTo>
                  <a:lnTo>
                    <a:pt x="9974" y="7005"/>
                  </a:lnTo>
                  <a:cubicBezTo>
                    <a:pt x="9873" y="7080"/>
                    <a:pt x="9754" y="7118"/>
                    <a:pt x="9635" y="7118"/>
                  </a:cubicBezTo>
                  <a:cubicBezTo>
                    <a:pt x="9516" y="7118"/>
                    <a:pt x="9397" y="7080"/>
                    <a:pt x="9296" y="7005"/>
                  </a:cubicBezTo>
                  <a:lnTo>
                    <a:pt x="2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8" name="Google Shape;4516;p45"/>
            <p:cNvSpPr/>
            <p:nvPr/>
          </p:nvSpPr>
          <p:spPr>
            <a:xfrm>
              <a:off x="1522575" y="1520750"/>
              <a:ext cx="421975" cy="165800"/>
            </a:xfrm>
            <a:custGeom>
              <a:avLst/>
              <a:gdLst/>
              <a:ahLst/>
              <a:cxnLst/>
              <a:rect l="l" t="t" r="r" b="b"/>
              <a:pathLst>
                <a:path w="16879" h="6632" extrusionOk="0">
                  <a:moveTo>
                    <a:pt x="497" y="1"/>
                  </a:moveTo>
                  <a:cubicBezTo>
                    <a:pt x="328" y="1"/>
                    <a:pt x="160" y="31"/>
                    <a:pt x="0" y="82"/>
                  </a:cubicBezTo>
                  <a:lnTo>
                    <a:pt x="8441" y="6631"/>
                  </a:lnTo>
                  <a:lnTo>
                    <a:pt x="16878" y="82"/>
                  </a:lnTo>
                  <a:cubicBezTo>
                    <a:pt x="16719" y="31"/>
                    <a:pt x="16550" y="1"/>
                    <a:pt x="163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9" name="Google Shape;4517;p45"/>
          <p:cNvGrpSpPr/>
          <p:nvPr/>
        </p:nvGrpSpPr>
        <p:grpSpPr>
          <a:xfrm>
            <a:off x="2078502" y="2214055"/>
            <a:ext cx="239592" cy="230722"/>
            <a:chOff x="2071000" y="1435025"/>
            <a:chExt cx="500400" cy="481875"/>
          </a:xfrm>
          <a:solidFill>
            <a:schemeClr val="bg1"/>
          </a:solidFill>
        </p:grpSpPr>
        <p:sp>
          <p:nvSpPr>
            <p:cNvPr id="100" name="Google Shape;4518;p45"/>
            <p:cNvSpPr/>
            <p:nvPr/>
          </p:nvSpPr>
          <p:spPr>
            <a:xfrm>
              <a:off x="2425125" y="1718700"/>
              <a:ext cx="146275" cy="141750"/>
            </a:xfrm>
            <a:custGeom>
              <a:avLst/>
              <a:gdLst/>
              <a:ahLst/>
              <a:cxnLst/>
              <a:rect l="l" t="t" r="r" b="b"/>
              <a:pathLst>
                <a:path w="5851" h="5670" extrusionOk="0">
                  <a:moveTo>
                    <a:pt x="1598" y="0"/>
                  </a:moveTo>
                  <a:cubicBezTo>
                    <a:pt x="1159" y="0"/>
                    <a:pt x="720" y="160"/>
                    <a:pt x="401" y="481"/>
                  </a:cubicBezTo>
                  <a:lnTo>
                    <a:pt x="0" y="879"/>
                  </a:lnTo>
                  <a:lnTo>
                    <a:pt x="4791" y="5669"/>
                  </a:lnTo>
                  <a:lnTo>
                    <a:pt x="5191" y="5272"/>
                  </a:lnTo>
                  <a:cubicBezTo>
                    <a:pt x="5851" y="4610"/>
                    <a:pt x="5851" y="3538"/>
                    <a:pt x="5191" y="2875"/>
                  </a:cubicBezTo>
                  <a:lnTo>
                    <a:pt x="2795" y="481"/>
                  </a:lnTo>
                  <a:cubicBezTo>
                    <a:pt x="2475" y="160"/>
                    <a:pt x="2036" y="0"/>
                    <a:pt x="15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1" name="Google Shape;4519;p45"/>
            <p:cNvSpPr/>
            <p:nvPr/>
          </p:nvSpPr>
          <p:spPr>
            <a:xfrm>
              <a:off x="2071000" y="1477850"/>
              <a:ext cx="453125" cy="439050"/>
            </a:xfrm>
            <a:custGeom>
              <a:avLst/>
              <a:gdLst/>
              <a:ahLst/>
              <a:cxnLst/>
              <a:rect l="l" t="t" r="r" b="b"/>
              <a:pathLst>
                <a:path w="18125" h="17562" extrusionOk="0">
                  <a:moveTo>
                    <a:pt x="2057" y="0"/>
                  </a:moveTo>
                  <a:cubicBezTo>
                    <a:pt x="0" y="2397"/>
                    <a:pt x="81" y="6008"/>
                    <a:pt x="2352" y="8278"/>
                  </a:cubicBezTo>
                  <a:lnTo>
                    <a:pt x="9847" y="15776"/>
                  </a:lnTo>
                  <a:cubicBezTo>
                    <a:pt x="11008" y="16937"/>
                    <a:pt x="12564" y="17561"/>
                    <a:pt x="14149" y="17561"/>
                  </a:cubicBezTo>
                  <a:cubicBezTo>
                    <a:pt x="15535" y="17561"/>
                    <a:pt x="16943" y="17083"/>
                    <a:pt x="18125" y="16068"/>
                  </a:cubicBezTo>
                  <a:lnTo>
                    <a:pt x="13346" y="11289"/>
                  </a:lnTo>
                  <a:cubicBezTo>
                    <a:pt x="13108" y="11473"/>
                    <a:pt x="12823" y="11568"/>
                    <a:pt x="12540" y="11568"/>
                  </a:cubicBezTo>
                  <a:cubicBezTo>
                    <a:pt x="12221" y="11568"/>
                    <a:pt x="11904" y="11448"/>
                    <a:pt x="11660" y="11202"/>
                  </a:cubicBezTo>
                  <a:lnTo>
                    <a:pt x="6926" y="6465"/>
                  </a:lnTo>
                  <a:cubicBezTo>
                    <a:pt x="6462" y="6002"/>
                    <a:pt x="6447" y="5282"/>
                    <a:pt x="6839" y="4779"/>
                  </a:cubicBezTo>
                  <a:lnTo>
                    <a:pt x="20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2" name="Google Shape;4520;p45"/>
            <p:cNvSpPr/>
            <p:nvPr/>
          </p:nvSpPr>
          <p:spPr>
            <a:xfrm>
              <a:off x="2141600" y="1435025"/>
              <a:ext cx="146300" cy="141850"/>
            </a:xfrm>
            <a:custGeom>
              <a:avLst/>
              <a:gdLst/>
              <a:ahLst/>
              <a:cxnLst/>
              <a:rect l="l" t="t" r="r" b="b"/>
              <a:pathLst>
                <a:path w="5852" h="5674" extrusionOk="0">
                  <a:moveTo>
                    <a:pt x="1597" y="1"/>
                  </a:moveTo>
                  <a:cubicBezTo>
                    <a:pt x="1158" y="1"/>
                    <a:pt x="719" y="161"/>
                    <a:pt x="398" y="482"/>
                  </a:cubicBezTo>
                  <a:lnTo>
                    <a:pt x="1" y="882"/>
                  </a:lnTo>
                  <a:lnTo>
                    <a:pt x="4792" y="5673"/>
                  </a:lnTo>
                  <a:lnTo>
                    <a:pt x="5189" y="5273"/>
                  </a:lnTo>
                  <a:cubicBezTo>
                    <a:pt x="5852" y="4610"/>
                    <a:pt x="5852" y="3538"/>
                    <a:pt x="5189" y="2879"/>
                  </a:cubicBezTo>
                  <a:lnTo>
                    <a:pt x="2795" y="482"/>
                  </a:lnTo>
                  <a:cubicBezTo>
                    <a:pt x="2474" y="161"/>
                    <a:pt x="2036" y="1"/>
                    <a:pt x="1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3" name="Google Shape;4521;p45"/>
          <p:cNvGrpSpPr/>
          <p:nvPr/>
        </p:nvGrpSpPr>
        <p:grpSpPr>
          <a:xfrm>
            <a:off x="2369661" y="2228222"/>
            <a:ext cx="239280" cy="202389"/>
            <a:chOff x="2678350" y="1464650"/>
            <a:chExt cx="499750" cy="422700"/>
          </a:xfrm>
          <a:solidFill>
            <a:schemeClr val="bg1"/>
          </a:solidFill>
        </p:grpSpPr>
        <p:sp>
          <p:nvSpPr>
            <p:cNvPr id="104" name="Google Shape;4522;p45"/>
            <p:cNvSpPr/>
            <p:nvPr/>
          </p:nvSpPr>
          <p:spPr>
            <a:xfrm>
              <a:off x="3081050" y="1542700"/>
              <a:ext cx="97050" cy="267350"/>
            </a:xfrm>
            <a:custGeom>
              <a:avLst/>
              <a:gdLst/>
              <a:ahLst/>
              <a:cxnLst/>
              <a:rect l="l" t="t" r="r" b="b"/>
              <a:pathLst>
                <a:path w="3882" h="10694" extrusionOk="0">
                  <a:moveTo>
                    <a:pt x="618" y="0"/>
                  </a:moveTo>
                  <a:cubicBezTo>
                    <a:pt x="474" y="0"/>
                    <a:pt x="329" y="55"/>
                    <a:pt x="220" y="165"/>
                  </a:cubicBezTo>
                  <a:cubicBezTo>
                    <a:pt x="3" y="384"/>
                    <a:pt x="0" y="737"/>
                    <a:pt x="214" y="957"/>
                  </a:cubicBezTo>
                  <a:cubicBezTo>
                    <a:pt x="2650" y="3375"/>
                    <a:pt x="2650" y="7316"/>
                    <a:pt x="214" y="9737"/>
                  </a:cubicBezTo>
                  <a:cubicBezTo>
                    <a:pt x="0" y="9957"/>
                    <a:pt x="3" y="10310"/>
                    <a:pt x="220" y="10526"/>
                  </a:cubicBezTo>
                  <a:cubicBezTo>
                    <a:pt x="330" y="10638"/>
                    <a:pt x="475" y="10693"/>
                    <a:pt x="620" y="10693"/>
                  </a:cubicBezTo>
                  <a:cubicBezTo>
                    <a:pt x="761" y="10693"/>
                    <a:pt x="902" y="10641"/>
                    <a:pt x="1012" y="10535"/>
                  </a:cubicBezTo>
                  <a:cubicBezTo>
                    <a:pt x="3882" y="7672"/>
                    <a:pt x="3882" y="3022"/>
                    <a:pt x="1012" y="159"/>
                  </a:cubicBezTo>
                  <a:cubicBezTo>
                    <a:pt x="902" y="53"/>
                    <a:pt x="760" y="0"/>
                    <a:pt x="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" name="Google Shape;4523;p45"/>
            <p:cNvSpPr/>
            <p:nvPr/>
          </p:nvSpPr>
          <p:spPr>
            <a:xfrm>
              <a:off x="3041000" y="1582600"/>
              <a:ext cx="75075" cy="187725"/>
            </a:xfrm>
            <a:custGeom>
              <a:avLst/>
              <a:gdLst/>
              <a:ahLst/>
              <a:cxnLst/>
              <a:rect l="l" t="t" r="r" b="b"/>
              <a:pathLst>
                <a:path w="3003" h="7509" extrusionOk="0">
                  <a:moveTo>
                    <a:pt x="626" y="0"/>
                  </a:moveTo>
                  <a:cubicBezTo>
                    <a:pt x="482" y="0"/>
                    <a:pt x="337" y="55"/>
                    <a:pt x="226" y="165"/>
                  </a:cubicBezTo>
                  <a:cubicBezTo>
                    <a:pt x="9" y="381"/>
                    <a:pt x="6" y="734"/>
                    <a:pt x="220" y="957"/>
                  </a:cubicBezTo>
                  <a:cubicBezTo>
                    <a:pt x="1774" y="2495"/>
                    <a:pt x="1774" y="5007"/>
                    <a:pt x="220" y="6545"/>
                  </a:cubicBezTo>
                  <a:cubicBezTo>
                    <a:pt x="0" y="6765"/>
                    <a:pt x="0" y="7124"/>
                    <a:pt x="220" y="7343"/>
                  </a:cubicBezTo>
                  <a:cubicBezTo>
                    <a:pt x="330" y="7453"/>
                    <a:pt x="474" y="7508"/>
                    <a:pt x="619" y="7508"/>
                  </a:cubicBezTo>
                  <a:cubicBezTo>
                    <a:pt x="763" y="7508"/>
                    <a:pt x="908" y="7453"/>
                    <a:pt x="1018" y="7343"/>
                  </a:cubicBezTo>
                  <a:cubicBezTo>
                    <a:pt x="3002" y="5359"/>
                    <a:pt x="3002" y="2143"/>
                    <a:pt x="1018" y="159"/>
                  </a:cubicBezTo>
                  <a:cubicBezTo>
                    <a:pt x="909" y="53"/>
                    <a:pt x="768" y="0"/>
                    <a:pt x="6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6" name="Google Shape;4524;p45"/>
            <p:cNvSpPr/>
            <p:nvPr/>
          </p:nvSpPr>
          <p:spPr>
            <a:xfrm>
              <a:off x="2678350" y="1464650"/>
              <a:ext cx="339700" cy="422700"/>
            </a:xfrm>
            <a:custGeom>
              <a:avLst/>
              <a:gdLst/>
              <a:ahLst/>
              <a:cxnLst/>
              <a:rect l="l" t="t" r="r" b="b"/>
              <a:pathLst>
                <a:path w="13588" h="16908" extrusionOk="0">
                  <a:moveTo>
                    <a:pt x="5683" y="5632"/>
                  </a:moveTo>
                  <a:lnTo>
                    <a:pt x="5683" y="11278"/>
                  </a:lnTo>
                  <a:lnTo>
                    <a:pt x="3952" y="11278"/>
                  </a:lnTo>
                  <a:cubicBezTo>
                    <a:pt x="3638" y="11278"/>
                    <a:pt x="3389" y="11026"/>
                    <a:pt x="3389" y="10712"/>
                  </a:cubicBezTo>
                  <a:lnTo>
                    <a:pt x="3389" y="6195"/>
                  </a:lnTo>
                  <a:cubicBezTo>
                    <a:pt x="3389" y="5882"/>
                    <a:pt x="3638" y="5632"/>
                    <a:pt x="3952" y="5632"/>
                  </a:cubicBezTo>
                  <a:close/>
                  <a:moveTo>
                    <a:pt x="11895" y="1115"/>
                  </a:moveTo>
                  <a:cubicBezTo>
                    <a:pt x="12206" y="1115"/>
                    <a:pt x="12458" y="1365"/>
                    <a:pt x="12458" y="1679"/>
                  </a:cubicBezTo>
                  <a:lnTo>
                    <a:pt x="12458" y="15229"/>
                  </a:lnTo>
                  <a:cubicBezTo>
                    <a:pt x="12458" y="15542"/>
                    <a:pt x="12206" y="15792"/>
                    <a:pt x="11895" y="15792"/>
                  </a:cubicBezTo>
                  <a:cubicBezTo>
                    <a:pt x="11582" y="15792"/>
                    <a:pt x="11329" y="15542"/>
                    <a:pt x="11329" y="15229"/>
                  </a:cubicBezTo>
                  <a:lnTo>
                    <a:pt x="11329" y="1679"/>
                  </a:lnTo>
                  <a:cubicBezTo>
                    <a:pt x="11329" y="1365"/>
                    <a:pt x="11582" y="1115"/>
                    <a:pt x="11895" y="1115"/>
                  </a:cubicBezTo>
                  <a:close/>
                  <a:moveTo>
                    <a:pt x="11892" y="0"/>
                  </a:moveTo>
                  <a:cubicBezTo>
                    <a:pt x="11090" y="0"/>
                    <a:pt x="10386" y="570"/>
                    <a:pt x="10230" y="1374"/>
                  </a:cubicBezTo>
                  <a:lnTo>
                    <a:pt x="6060" y="4503"/>
                  </a:lnTo>
                  <a:lnTo>
                    <a:pt x="3952" y="4503"/>
                  </a:lnTo>
                  <a:cubicBezTo>
                    <a:pt x="3235" y="4503"/>
                    <a:pt x="2600" y="4955"/>
                    <a:pt x="2362" y="5632"/>
                  </a:cubicBezTo>
                  <a:lnTo>
                    <a:pt x="1693" y="5632"/>
                  </a:lnTo>
                  <a:cubicBezTo>
                    <a:pt x="757" y="5632"/>
                    <a:pt x="1" y="6388"/>
                    <a:pt x="1" y="7325"/>
                  </a:cubicBezTo>
                  <a:lnTo>
                    <a:pt x="1" y="9583"/>
                  </a:lnTo>
                  <a:cubicBezTo>
                    <a:pt x="1" y="10520"/>
                    <a:pt x="757" y="11275"/>
                    <a:pt x="1693" y="11278"/>
                  </a:cubicBezTo>
                  <a:lnTo>
                    <a:pt x="2362" y="11278"/>
                  </a:lnTo>
                  <a:cubicBezTo>
                    <a:pt x="2600" y="11953"/>
                    <a:pt x="3235" y="12405"/>
                    <a:pt x="3952" y="12408"/>
                  </a:cubicBezTo>
                  <a:lnTo>
                    <a:pt x="6060" y="12408"/>
                  </a:lnTo>
                  <a:lnTo>
                    <a:pt x="10230" y="15533"/>
                  </a:lnTo>
                  <a:cubicBezTo>
                    <a:pt x="10386" y="16336"/>
                    <a:pt x="11087" y="16908"/>
                    <a:pt x="11888" y="16908"/>
                  </a:cubicBezTo>
                  <a:cubicBezTo>
                    <a:pt x="11940" y="16908"/>
                    <a:pt x="11993" y="16905"/>
                    <a:pt x="12046" y="16900"/>
                  </a:cubicBezTo>
                  <a:cubicBezTo>
                    <a:pt x="12913" y="16822"/>
                    <a:pt x="13582" y="16099"/>
                    <a:pt x="13588" y="15229"/>
                  </a:cubicBezTo>
                  <a:lnTo>
                    <a:pt x="13588" y="1679"/>
                  </a:lnTo>
                  <a:cubicBezTo>
                    <a:pt x="13579" y="808"/>
                    <a:pt x="12913" y="86"/>
                    <a:pt x="12046" y="7"/>
                  </a:cubicBezTo>
                  <a:cubicBezTo>
                    <a:pt x="11994" y="3"/>
                    <a:pt x="11943" y="0"/>
                    <a:pt x="118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7" name="Google Shape;4525;p45"/>
          <p:cNvGrpSpPr/>
          <p:nvPr/>
        </p:nvGrpSpPr>
        <p:grpSpPr>
          <a:xfrm>
            <a:off x="2657671" y="2214067"/>
            <a:ext cx="230698" cy="230698"/>
            <a:chOff x="3271200" y="1435075"/>
            <a:chExt cx="481825" cy="481825"/>
          </a:xfrm>
          <a:solidFill>
            <a:schemeClr val="bg1"/>
          </a:solidFill>
        </p:grpSpPr>
        <p:sp>
          <p:nvSpPr>
            <p:cNvPr id="108" name="Google Shape;4526;p45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9" name="Google Shape;4527;p45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0" name="Google Shape;4528;p45"/>
          <p:cNvGrpSpPr/>
          <p:nvPr/>
        </p:nvGrpSpPr>
        <p:grpSpPr>
          <a:xfrm>
            <a:off x="2936799" y="2214055"/>
            <a:ext cx="233547" cy="230722"/>
            <a:chOff x="3858100" y="1435075"/>
            <a:chExt cx="487775" cy="481875"/>
          </a:xfrm>
          <a:solidFill>
            <a:schemeClr val="bg1"/>
          </a:solidFill>
        </p:grpSpPr>
        <p:sp>
          <p:nvSpPr>
            <p:cNvPr id="111" name="Google Shape;4529;p45"/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2" name="Google Shape;4530;p45"/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" name="Google Shape;4531;p45"/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" name="Google Shape;4532;p45"/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5" name="Google Shape;4533;p45"/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6" name="Google Shape;4534;p45"/>
          <p:cNvGrpSpPr/>
          <p:nvPr/>
        </p:nvGrpSpPr>
        <p:grpSpPr>
          <a:xfrm>
            <a:off x="3222463" y="2214067"/>
            <a:ext cx="230698" cy="230698"/>
            <a:chOff x="4456875" y="1435075"/>
            <a:chExt cx="481825" cy="481825"/>
          </a:xfrm>
          <a:solidFill>
            <a:schemeClr val="bg1"/>
          </a:solidFill>
        </p:grpSpPr>
        <p:sp>
          <p:nvSpPr>
            <p:cNvPr id="117" name="Google Shape;4535;p45"/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8" name="Google Shape;4536;p45"/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9" name="Google Shape;4537;p45"/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0" name="Google Shape;4538;p45"/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" name="Google Shape;4539;p45"/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" name="Google Shape;4540;p45"/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" name="Google Shape;4541;p45"/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" name="Google Shape;4542;p45"/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" name="Google Shape;4543;p45"/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6" name="Google Shape;4544;p45"/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7" name="Google Shape;4545;p45"/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8" name="Google Shape;4546;p45"/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9" name="Google Shape;4547;p45"/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0" name="Google Shape;4548;p45"/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1" name="Google Shape;4549;p45"/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2" name="Google Shape;4550;p45"/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" name="Google Shape;4551;p45"/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4" name="Google Shape;4552;p45"/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5" name="Google Shape;4553;p45"/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6" name="Google Shape;4554;p45"/>
          <p:cNvGrpSpPr/>
          <p:nvPr/>
        </p:nvGrpSpPr>
        <p:grpSpPr>
          <a:xfrm>
            <a:off x="3508744" y="2214061"/>
            <a:ext cx="232960" cy="230710"/>
            <a:chOff x="5049725" y="1435050"/>
            <a:chExt cx="486550" cy="481850"/>
          </a:xfrm>
          <a:solidFill>
            <a:schemeClr val="bg1"/>
          </a:solidFill>
        </p:grpSpPr>
        <p:sp>
          <p:nvSpPr>
            <p:cNvPr id="137" name="Google Shape;4555;p45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8" name="Google Shape;4556;p45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9" name="Google Shape;4557;p45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0" name="Google Shape;4558;p45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1" name="Google Shape;4559;p45"/>
          <p:cNvGrpSpPr/>
          <p:nvPr/>
        </p:nvGrpSpPr>
        <p:grpSpPr>
          <a:xfrm>
            <a:off x="3791326" y="2214067"/>
            <a:ext cx="230770" cy="230698"/>
            <a:chOff x="5642475" y="1435075"/>
            <a:chExt cx="481975" cy="481825"/>
          </a:xfrm>
          <a:solidFill>
            <a:schemeClr val="bg1"/>
          </a:solidFill>
        </p:grpSpPr>
        <p:sp>
          <p:nvSpPr>
            <p:cNvPr id="142" name="Google Shape;4560;p45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3" name="Google Shape;4561;p45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" name="Google Shape;4562;p45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5" name="Google Shape;4563;p45"/>
          <p:cNvGrpSpPr/>
          <p:nvPr/>
        </p:nvGrpSpPr>
        <p:grpSpPr>
          <a:xfrm>
            <a:off x="4073183" y="2214061"/>
            <a:ext cx="233762" cy="230710"/>
            <a:chOff x="6232000" y="1435050"/>
            <a:chExt cx="488225" cy="481850"/>
          </a:xfrm>
          <a:solidFill>
            <a:schemeClr val="bg1"/>
          </a:solidFill>
        </p:grpSpPr>
        <p:sp>
          <p:nvSpPr>
            <p:cNvPr id="146" name="Google Shape;4564;p45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7" name="Google Shape;4565;p45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8" name="Google Shape;4566;p45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9" name="Google Shape;4567;p45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0" name="Google Shape;4568;p45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1" name="Google Shape;4569;p45"/>
          <p:cNvGrpSpPr/>
          <p:nvPr/>
        </p:nvGrpSpPr>
        <p:grpSpPr>
          <a:xfrm>
            <a:off x="1530420" y="2495356"/>
            <a:ext cx="203957" cy="229704"/>
            <a:chOff x="924450" y="2028975"/>
            <a:chExt cx="425975" cy="479750"/>
          </a:xfrm>
          <a:solidFill>
            <a:schemeClr val="bg1"/>
          </a:solidFill>
        </p:grpSpPr>
        <p:sp>
          <p:nvSpPr>
            <p:cNvPr id="152" name="Google Shape;4570;p45"/>
            <p:cNvSpPr/>
            <p:nvPr/>
          </p:nvSpPr>
          <p:spPr>
            <a:xfrm>
              <a:off x="1035500" y="2028975"/>
              <a:ext cx="314925" cy="153075"/>
            </a:xfrm>
            <a:custGeom>
              <a:avLst/>
              <a:gdLst/>
              <a:ahLst/>
              <a:cxnLst/>
              <a:rect l="l" t="t" r="r" b="b"/>
              <a:pathLst>
                <a:path w="12597" h="6123" extrusionOk="0">
                  <a:moveTo>
                    <a:pt x="12036" y="0"/>
                  </a:moveTo>
                  <a:cubicBezTo>
                    <a:pt x="11993" y="0"/>
                    <a:pt x="11948" y="5"/>
                    <a:pt x="11904" y="16"/>
                  </a:cubicBezTo>
                  <a:lnTo>
                    <a:pt x="437" y="2696"/>
                  </a:lnTo>
                  <a:cubicBezTo>
                    <a:pt x="181" y="2753"/>
                    <a:pt x="0" y="2982"/>
                    <a:pt x="0" y="3244"/>
                  </a:cubicBezTo>
                  <a:lnTo>
                    <a:pt x="0" y="6123"/>
                  </a:lnTo>
                  <a:lnTo>
                    <a:pt x="12596" y="3181"/>
                  </a:lnTo>
                  <a:lnTo>
                    <a:pt x="12596" y="564"/>
                  </a:lnTo>
                  <a:cubicBezTo>
                    <a:pt x="12596" y="245"/>
                    <a:pt x="12338" y="0"/>
                    <a:pt x="120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3" name="Google Shape;4571;p45"/>
            <p:cNvSpPr/>
            <p:nvPr/>
          </p:nvSpPr>
          <p:spPr>
            <a:xfrm>
              <a:off x="1212475" y="2137450"/>
              <a:ext cx="137950" cy="304275"/>
            </a:xfrm>
            <a:custGeom>
              <a:avLst/>
              <a:gdLst/>
              <a:ahLst/>
              <a:cxnLst/>
              <a:rect l="l" t="t" r="r" b="b"/>
              <a:pathLst>
                <a:path w="5518" h="12171" extrusionOk="0">
                  <a:moveTo>
                    <a:pt x="5517" y="1"/>
                  </a:moveTo>
                  <a:lnTo>
                    <a:pt x="4388" y="266"/>
                  </a:lnTo>
                  <a:lnTo>
                    <a:pt x="4388" y="7345"/>
                  </a:lnTo>
                  <a:cubicBezTo>
                    <a:pt x="3943" y="7029"/>
                    <a:pt x="3410" y="6861"/>
                    <a:pt x="2865" y="6861"/>
                  </a:cubicBezTo>
                  <a:cubicBezTo>
                    <a:pt x="1790" y="6861"/>
                    <a:pt x="823" y="7508"/>
                    <a:pt x="410" y="8499"/>
                  </a:cubicBezTo>
                  <a:cubicBezTo>
                    <a:pt x="1" y="9492"/>
                    <a:pt x="227" y="10634"/>
                    <a:pt x="986" y="11392"/>
                  </a:cubicBezTo>
                  <a:cubicBezTo>
                    <a:pt x="1495" y="11900"/>
                    <a:pt x="2174" y="12170"/>
                    <a:pt x="2865" y="12170"/>
                  </a:cubicBezTo>
                  <a:cubicBezTo>
                    <a:pt x="3207" y="12170"/>
                    <a:pt x="3551" y="12104"/>
                    <a:pt x="3879" y="11968"/>
                  </a:cubicBezTo>
                  <a:cubicBezTo>
                    <a:pt x="4873" y="11558"/>
                    <a:pt x="5517" y="10588"/>
                    <a:pt x="5517" y="9516"/>
                  </a:cubicBezTo>
                  <a:lnTo>
                    <a:pt x="55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4" name="Google Shape;4572;p45"/>
            <p:cNvSpPr/>
            <p:nvPr/>
          </p:nvSpPr>
          <p:spPr>
            <a:xfrm>
              <a:off x="924450" y="2204450"/>
              <a:ext cx="139300" cy="304275"/>
            </a:xfrm>
            <a:custGeom>
              <a:avLst/>
              <a:gdLst/>
              <a:ahLst/>
              <a:cxnLst/>
              <a:rect l="l" t="t" r="r" b="b"/>
              <a:pathLst>
                <a:path w="5572" h="12171" extrusionOk="0">
                  <a:moveTo>
                    <a:pt x="5572" y="1"/>
                  </a:moveTo>
                  <a:lnTo>
                    <a:pt x="4442" y="263"/>
                  </a:lnTo>
                  <a:lnTo>
                    <a:pt x="4442" y="7345"/>
                  </a:lnTo>
                  <a:cubicBezTo>
                    <a:pt x="3982" y="7023"/>
                    <a:pt x="3449" y="6864"/>
                    <a:pt x="2917" y="6864"/>
                  </a:cubicBezTo>
                  <a:cubicBezTo>
                    <a:pt x="2291" y="6864"/>
                    <a:pt x="1668" y="7085"/>
                    <a:pt x="1169" y="7520"/>
                  </a:cubicBezTo>
                  <a:cubicBezTo>
                    <a:pt x="251" y="8327"/>
                    <a:pt x="1" y="9655"/>
                    <a:pt x="564" y="10742"/>
                  </a:cubicBezTo>
                  <a:cubicBezTo>
                    <a:pt x="1030" y="11634"/>
                    <a:pt x="1946" y="12171"/>
                    <a:pt x="2916" y="12171"/>
                  </a:cubicBezTo>
                  <a:cubicBezTo>
                    <a:pt x="3126" y="12171"/>
                    <a:pt x="3338" y="12146"/>
                    <a:pt x="3548" y="12094"/>
                  </a:cubicBezTo>
                  <a:cubicBezTo>
                    <a:pt x="4738" y="11802"/>
                    <a:pt x="5572" y="10739"/>
                    <a:pt x="5572" y="9516"/>
                  </a:cubicBezTo>
                  <a:lnTo>
                    <a:pt x="55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5" name="Google Shape;4573;p45"/>
          <p:cNvGrpSpPr/>
          <p:nvPr/>
        </p:nvGrpSpPr>
        <p:grpSpPr>
          <a:xfrm>
            <a:off x="2082931" y="2508822"/>
            <a:ext cx="230734" cy="202772"/>
            <a:chOff x="2085450" y="2057100"/>
            <a:chExt cx="481900" cy="423500"/>
          </a:xfrm>
          <a:solidFill>
            <a:schemeClr val="bg1"/>
          </a:solidFill>
        </p:grpSpPr>
        <p:sp>
          <p:nvSpPr>
            <p:cNvPr id="156" name="Google Shape;4574;p45"/>
            <p:cNvSpPr/>
            <p:nvPr/>
          </p:nvSpPr>
          <p:spPr>
            <a:xfrm>
              <a:off x="2085450" y="2061650"/>
              <a:ext cx="141250" cy="418950"/>
            </a:xfrm>
            <a:custGeom>
              <a:avLst/>
              <a:gdLst/>
              <a:ahLst/>
              <a:cxnLst/>
              <a:rect l="l" t="t" r="r" b="b"/>
              <a:pathLst>
                <a:path w="5650" h="16758" extrusionOk="0">
                  <a:moveTo>
                    <a:pt x="4305" y="6452"/>
                  </a:moveTo>
                  <a:cubicBezTo>
                    <a:pt x="4736" y="6452"/>
                    <a:pt x="5115" y="6999"/>
                    <a:pt x="4728" y="7411"/>
                  </a:cubicBezTo>
                  <a:cubicBezTo>
                    <a:pt x="4520" y="7631"/>
                    <a:pt x="4352" y="7887"/>
                    <a:pt x="4228" y="8164"/>
                  </a:cubicBezTo>
                  <a:cubicBezTo>
                    <a:pt x="4120" y="8402"/>
                    <a:pt x="3927" y="8502"/>
                    <a:pt x="3732" y="8502"/>
                  </a:cubicBezTo>
                  <a:cubicBezTo>
                    <a:pt x="3367" y="8502"/>
                    <a:pt x="2999" y="8150"/>
                    <a:pt x="3195" y="7703"/>
                  </a:cubicBezTo>
                  <a:cubicBezTo>
                    <a:pt x="3373" y="7312"/>
                    <a:pt x="3611" y="6951"/>
                    <a:pt x="3903" y="6637"/>
                  </a:cubicBezTo>
                  <a:cubicBezTo>
                    <a:pt x="4027" y="6506"/>
                    <a:pt x="4169" y="6452"/>
                    <a:pt x="4305" y="6452"/>
                  </a:cubicBezTo>
                  <a:close/>
                  <a:moveTo>
                    <a:pt x="2983" y="9449"/>
                  </a:moveTo>
                  <a:cubicBezTo>
                    <a:pt x="3331" y="9449"/>
                    <a:pt x="3684" y="9752"/>
                    <a:pt x="3539" y="10191"/>
                  </a:cubicBezTo>
                  <a:lnTo>
                    <a:pt x="3361" y="10727"/>
                  </a:lnTo>
                  <a:cubicBezTo>
                    <a:pt x="3270" y="10997"/>
                    <a:pt x="3059" y="11113"/>
                    <a:pt x="2845" y="11113"/>
                  </a:cubicBezTo>
                  <a:cubicBezTo>
                    <a:pt x="2498" y="11113"/>
                    <a:pt x="2143" y="10808"/>
                    <a:pt x="2289" y="10368"/>
                  </a:cubicBezTo>
                  <a:lnTo>
                    <a:pt x="2467" y="9832"/>
                  </a:lnTo>
                  <a:cubicBezTo>
                    <a:pt x="2558" y="9564"/>
                    <a:pt x="2770" y="9449"/>
                    <a:pt x="2983" y="9449"/>
                  </a:cubicBezTo>
                  <a:close/>
                  <a:moveTo>
                    <a:pt x="5649" y="1"/>
                  </a:moveTo>
                  <a:lnTo>
                    <a:pt x="356" y="2117"/>
                  </a:lnTo>
                  <a:cubicBezTo>
                    <a:pt x="142" y="2202"/>
                    <a:pt x="3" y="2410"/>
                    <a:pt x="3" y="2641"/>
                  </a:cubicBezTo>
                  <a:lnTo>
                    <a:pt x="3" y="16192"/>
                  </a:lnTo>
                  <a:cubicBezTo>
                    <a:pt x="1" y="16516"/>
                    <a:pt x="265" y="16758"/>
                    <a:pt x="564" y="16758"/>
                  </a:cubicBezTo>
                  <a:cubicBezTo>
                    <a:pt x="634" y="16758"/>
                    <a:pt x="706" y="16745"/>
                    <a:pt x="777" y="16716"/>
                  </a:cubicBezTo>
                  <a:lnTo>
                    <a:pt x="5649" y="14768"/>
                  </a:lnTo>
                  <a:lnTo>
                    <a:pt x="56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7" name="Google Shape;4575;p45"/>
            <p:cNvSpPr/>
            <p:nvPr/>
          </p:nvSpPr>
          <p:spPr>
            <a:xfrm>
              <a:off x="2254900" y="2061050"/>
              <a:ext cx="143050" cy="415650"/>
            </a:xfrm>
            <a:custGeom>
              <a:avLst/>
              <a:gdLst/>
              <a:ahLst/>
              <a:cxnLst/>
              <a:rect l="l" t="t" r="r" b="b"/>
              <a:pathLst>
                <a:path w="5722" h="16626" extrusionOk="0">
                  <a:moveTo>
                    <a:pt x="2504" y="6585"/>
                  </a:moveTo>
                  <a:cubicBezTo>
                    <a:pt x="2647" y="6585"/>
                    <a:pt x="2794" y="6645"/>
                    <a:pt x="2916" y="6788"/>
                  </a:cubicBezTo>
                  <a:cubicBezTo>
                    <a:pt x="3153" y="7068"/>
                    <a:pt x="3349" y="7378"/>
                    <a:pt x="3500" y="7709"/>
                  </a:cubicBezTo>
                  <a:cubicBezTo>
                    <a:pt x="3766" y="8258"/>
                    <a:pt x="3464" y="8654"/>
                    <a:pt x="3096" y="8654"/>
                  </a:cubicBezTo>
                  <a:cubicBezTo>
                    <a:pt x="2878" y="8654"/>
                    <a:pt x="2636" y="8515"/>
                    <a:pt x="2476" y="8185"/>
                  </a:cubicBezTo>
                  <a:cubicBezTo>
                    <a:pt x="2367" y="7947"/>
                    <a:pt x="2226" y="7724"/>
                    <a:pt x="2057" y="7523"/>
                  </a:cubicBezTo>
                  <a:cubicBezTo>
                    <a:pt x="1694" y="7098"/>
                    <a:pt x="2083" y="6585"/>
                    <a:pt x="2504" y="6585"/>
                  </a:cubicBezTo>
                  <a:close/>
                  <a:moveTo>
                    <a:pt x="1" y="0"/>
                  </a:moveTo>
                  <a:lnTo>
                    <a:pt x="1" y="5475"/>
                  </a:lnTo>
                  <a:cubicBezTo>
                    <a:pt x="217" y="5475"/>
                    <a:pt x="434" y="5496"/>
                    <a:pt x="648" y="5532"/>
                  </a:cubicBezTo>
                  <a:cubicBezTo>
                    <a:pt x="1334" y="5657"/>
                    <a:pt x="1201" y="6655"/>
                    <a:pt x="564" y="6655"/>
                  </a:cubicBezTo>
                  <a:cubicBezTo>
                    <a:pt x="525" y="6655"/>
                    <a:pt x="483" y="6651"/>
                    <a:pt x="440" y="6643"/>
                  </a:cubicBezTo>
                  <a:cubicBezTo>
                    <a:pt x="296" y="6622"/>
                    <a:pt x="148" y="6610"/>
                    <a:pt x="1" y="6604"/>
                  </a:cubicBezTo>
                  <a:lnTo>
                    <a:pt x="1" y="14744"/>
                  </a:lnTo>
                  <a:lnTo>
                    <a:pt x="5722" y="16626"/>
                  </a:lnTo>
                  <a:lnTo>
                    <a:pt x="5722" y="10395"/>
                  </a:lnTo>
                  <a:cubicBezTo>
                    <a:pt x="5704" y="10397"/>
                    <a:pt x="5684" y="10397"/>
                    <a:pt x="5661" y="10397"/>
                  </a:cubicBezTo>
                  <a:cubicBezTo>
                    <a:pt x="5400" y="10397"/>
                    <a:pt x="4871" y="10299"/>
                    <a:pt x="4388" y="10085"/>
                  </a:cubicBezTo>
                  <a:cubicBezTo>
                    <a:pt x="3793" y="9819"/>
                    <a:pt x="4068" y="8997"/>
                    <a:pt x="4603" y="8997"/>
                  </a:cubicBezTo>
                  <a:cubicBezTo>
                    <a:pt x="4680" y="8997"/>
                    <a:pt x="4763" y="9014"/>
                    <a:pt x="4849" y="9052"/>
                  </a:cubicBezTo>
                  <a:cubicBezTo>
                    <a:pt x="5123" y="9176"/>
                    <a:pt x="5418" y="9251"/>
                    <a:pt x="5722" y="9275"/>
                  </a:cubicBezTo>
                  <a:lnTo>
                    <a:pt x="5722" y="1882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8" name="Google Shape;4576;p45"/>
            <p:cNvSpPr/>
            <p:nvPr/>
          </p:nvSpPr>
          <p:spPr>
            <a:xfrm>
              <a:off x="2426175" y="2057100"/>
              <a:ext cx="141175" cy="418925"/>
            </a:xfrm>
            <a:custGeom>
              <a:avLst/>
              <a:gdLst/>
              <a:ahLst/>
              <a:cxnLst/>
              <a:rect l="l" t="t" r="r" b="b"/>
              <a:pathLst>
                <a:path w="5647" h="16757" extrusionOk="0">
                  <a:moveTo>
                    <a:pt x="2800" y="5647"/>
                  </a:moveTo>
                  <a:cubicBezTo>
                    <a:pt x="3154" y="5647"/>
                    <a:pt x="3516" y="5968"/>
                    <a:pt x="3349" y="6410"/>
                  </a:cubicBezTo>
                  <a:lnTo>
                    <a:pt x="3153" y="6937"/>
                  </a:lnTo>
                  <a:cubicBezTo>
                    <a:pt x="3055" y="7196"/>
                    <a:pt x="2850" y="7305"/>
                    <a:pt x="2643" y="7305"/>
                  </a:cubicBezTo>
                  <a:cubicBezTo>
                    <a:pt x="2288" y="7305"/>
                    <a:pt x="1929" y="6984"/>
                    <a:pt x="2096" y="6539"/>
                  </a:cubicBezTo>
                  <a:lnTo>
                    <a:pt x="2295" y="6012"/>
                  </a:lnTo>
                  <a:cubicBezTo>
                    <a:pt x="2390" y="5755"/>
                    <a:pt x="2594" y="5647"/>
                    <a:pt x="2800" y="5647"/>
                  </a:cubicBezTo>
                  <a:close/>
                  <a:moveTo>
                    <a:pt x="1700" y="8178"/>
                  </a:moveTo>
                  <a:cubicBezTo>
                    <a:pt x="2108" y="8178"/>
                    <a:pt x="2500" y="8655"/>
                    <a:pt x="2168" y="9090"/>
                  </a:cubicBezTo>
                  <a:cubicBezTo>
                    <a:pt x="1906" y="9433"/>
                    <a:pt x="1587" y="9725"/>
                    <a:pt x="1226" y="9960"/>
                  </a:cubicBezTo>
                  <a:cubicBezTo>
                    <a:pt x="1118" y="10030"/>
                    <a:pt x="1011" y="10060"/>
                    <a:pt x="911" y="10060"/>
                  </a:cubicBezTo>
                  <a:cubicBezTo>
                    <a:pt x="424" y="10060"/>
                    <a:pt x="97" y="9344"/>
                    <a:pt x="612" y="9012"/>
                  </a:cubicBezTo>
                  <a:cubicBezTo>
                    <a:pt x="867" y="8849"/>
                    <a:pt x="1090" y="8641"/>
                    <a:pt x="1274" y="8403"/>
                  </a:cubicBezTo>
                  <a:cubicBezTo>
                    <a:pt x="1394" y="8244"/>
                    <a:pt x="1548" y="8178"/>
                    <a:pt x="1700" y="8178"/>
                  </a:cubicBezTo>
                  <a:close/>
                  <a:moveTo>
                    <a:pt x="5080" y="0"/>
                  </a:moveTo>
                  <a:cubicBezTo>
                    <a:pt x="5010" y="0"/>
                    <a:pt x="4939" y="13"/>
                    <a:pt x="4869" y="41"/>
                  </a:cubicBezTo>
                  <a:lnTo>
                    <a:pt x="0" y="1989"/>
                  </a:lnTo>
                  <a:lnTo>
                    <a:pt x="0" y="16756"/>
                  </a:lnTo>
                  <a:lnTo>
                    <a:pt x="5291" y="14640"/>
                  </a:lnTo>
                  <a:cubicBezTo>
                    <a:pt x="5505" y="14555"/>
                    <a:pt x="5646" y="14347"/>
                    <a:pt x="5646" y="14116"/>
                  </a:cubicBezTo>
                  <a:lnTo>
                    <a:pt x="5646" y="565"/>
                  </a:lnTo>
                  <a:cubicBezTo>
                    <a:pt x="5644" y="240"/>
                    <a:pt x="5378" y="0"/>
                    <a:pt x="50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9" name="Google Shape;4577;p45"/>
          <p:cNvGrpSpPr/>
          <p:nvPr/>
        </p:nvGrpSpPr>
        <p:grpSpPr>
          <a:xfrm>
            <a:off x="2373934" y="2524629"/>
            <a:ext cx="230734" cy="171159"/>
            <a:chOff x="2678275" y="2090100"/>
            <a:chExt cx="481900" cy="357475"/>
          </a:xfrm>
          <a:solidFill>
            <a:schemeClr val="bg1"/>
          </a:solidFill>
        </p:grpSpPr>
        <p:sp>
          <p:nvSpPr>
            <p:cNvPr id="160" name="Google Shape;4578;p45"/>
            <p:cNvSpPr/>
            <p:nvPr/>
          </p:nvSpPr>
          <p:spPr>
            <a:xfrm>
              <a:off x="2899450" y="2249100"/>
              <a:ext cx="39550" cy="39550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93" y="1"/>
                  </a:moveTo>
                  <a:cubicBezTo>
                    <a:pt x="356" y="1"/>
                    <a:pt x="1" y="353"/>
                    <a:pt x="1" y="790"/>
                  </a:cubicBezTo>
                  <a:cubicBezTo>
                    <a:pt x="1" y="1226"/>
                    <a:pt x="356" y="1581"/>
                    <a:pt x="793" y="1581"/>
                  </a:cubicBezTo>
                  <a:cubicBezTo>
                    <a:pt x="1227" y="1581"/>
                    <a:pt x="1582" y="1226"/>
                    <a:pt x="1582" y="790"/>
                  </a:cubicBezTo>
                  <a:cubicBezTo>
                    <a:pt x="1582" y="353"/>
                    <a:pt x="1227" y="1"/>
                    <a:pt x="7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1" name="Google Shape;4579;p45"/>
            <p:cNvSpPr/>
            <p:nvPr/>
          </p:nvSpPr>
          <p:spPr>
            <a:xfrm>
              <a:off x="3092400" y="2249100"/>
              <a:ext cx="39550" cy="39550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90" y="1"/>
                  </a:moveTo>
                  <a:cubicBezTo>
                    <a:pt x="353" y="1"/>
                    <a:pt x="1" y="353"/>
                    <a:pt x="1" y="790"/>
                  </a:cubicBezTo>
                  <a:cubicBezTo>
                    <a:pt x="1" y="1226"/>
                    <a:pt x="353" y="1581"/>
                    <a:pt x="790" y="1581"/>
                  </a:cubicBezTo>
                  <a:cubicBezTo>
                    <a:pt x="1226" y="1581"/>
                    <a:pt x="1582" y="1226"/>
                    <a:pt x="1582" y="790"/>
                  </a:cubicBezTo>
                  <a:cubicBezTo>
                    <a:pt x="1582" y="353"/>
                    <a:pt x="1226" y="1"/>
                    <a:pt x="7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2" name="Google Shape;4580;p45"/>
            <p:cNvSpPr/>
            <p:nvPr/>
          </p:nvSpPr>
          <p:spPr>
            <a:xfrm>
              <a:off x="2678350" y="2389425"/>
              <a:ext cx="481825" cy="58150"/>
            </a:xfrm>
            <a:custGeom>
              <a:avLst/>
              <a:gdLst/>
              <a:ahLst/>
              <a:cxnLst/>
              <a:rect l="l" t="t" r="r" b="b"/>
              <a:pathLst>
                <a:path w="19273" h="2326" extrusionOk="0">
                  <a:moveTo>
                    <a:pt x="1" y="1"/>
                  </a:moveTo>
                  <a:lnTo>
                    <a:pt x="1" y="1759"/>
                  </a:lnTo>
                  <a:cubicBezTo>
                    <a:pt x="1" y="2072"/>
                    <a:pt x="251" y="2325"/>
                    <a:pt x="564" y="2325"/>
                  </a:cubicBezTo>
                  <a:lnTo>
                    <a:pt x="18707" y="2325"/>
                  </a:lnTo>
                  <a:cubicBezTo>
                    <a:pt x="19020" y="2325"/>
                    <a:pt x="19273" y="2072"/>
                    <a:pt x="19273" y="1759"/>
                  </a:cubicBezTo>
                  <a:lnTo>
                    <a:pt x="192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3" name="Google Shape;4581;p45"/>
            <p:cNvSpPr/>
            <p:nvPr/>
          </p:nvSpPr>
          <p:spPr>
            <a:xfrm>
              <a:off x="2706600" y="2249100"/>
              <a:ext cx="39550" cy="39550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89" y="1"/>
                  </a:moveTo>
                  <a:cubicBezTo>
                    <a:pt x="352" y="1"/>
                    <a:pt x="0" y="353"/>
                    <a:pt x="0" y="790"/>
                  </a:cubicBezTo>
                  <a:cubicBezTo>
                    <a:pt x="0" y="1226"/>
                    <a:pt x="352" y="1581"/>
                    <a:pt x="789" y="1581"/>
                  </a:cubicBezTo>
                  <a:cubicBezTo>
                    <a:pt x="1226" y="1581"/>
                    <a:pt x="1581" y="1226"/>
                    <a:pt x="1581" y="790"/>
                  </a:cubicBezTo>
                  <a:cubicBezTo>
                    <a:pt x="1581" y="353"/>
                    <a:pt x="1226" y="1"/>
                    <a:pt x="7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4" name="Google Shape;4582;p45"/>
            <p:cNvSpPr/>
            <p:nvPr/>
          </p:nvSpPr>
          <p:spPr>
            <a:xfrm>
              <a:off x="2678275" y="2090100"/>
              <a:ext cx="481900" cy="271125"/>
            </a:xfrm>
            <a:custGeom>
              <a:avLst/>
              <a:gdLst/>
              <a:ahLst/>
              <a:cxnLst/>
              <a:rect l="l" t="t" r="r" b="b"/>
              <a:pathLst>
                <a:path w="19276" h="10845" extrusionOk="0">
                  <a:moveTo>
                    <a:pt x="9638" y="5229"/>
                  </a:moveTo>
                  <a:cubicBezTo>
                    <a:pt x="9885" y="5229"/>
                    <a:pt x="10134" y="5277"/>
                    <a:pt x="10372" y="5376"/>
                  </a:cubicBezTo>
                  <a:cubicBezTo>
                    <a:pt x="11091" y="5674"/>
                    <a:pt x="11558" y="6373"/>
                    <a:pt x="11558" y="7150"/>
                  </a:cubicBezTo>
                  <a:cubicBezTo>
                    <a:pt x="11558" y="8209"/>
                    <a:pt x="10697" y="9068"/>
                    <a:pt x="9640" y="9071"/>
                  </a:cubicBezTo>
                  <a:cubicBezTo>
                    <a:pt x="8863" y="9071"/>
                    <a:pt x="8161" y="8601"/>
                    <a:pt x="7866" y="7884"/>
                  </a:cubicBezTo>
                  <a:cubicBezTo>
                    <a:pt x="7568" y="7168"/>
                    <a:pt x="7731" y="6343"/>
                    <a:pt x="8282" y="5791"/>
                  </a:cubicBezTo>
                  <a:cubicBezTo>
                    <a:pt x="8648" y="5425"/>
                    <a:pt x="9139" y="5229"/>
                    <a:pt x="9638" y="5229"/>
                  </a:cubicBezTo>
                  <a:close/>
                  <a:moveTo>
                    <a:pt x="571" y="1"/>
                  </a:moveTo>
                  <a:cubicBezTo>
                    <a:pt x="281" y="1"/>
                    <a:pt x="3" y="226"/>
                    <a:pt x="1" y="567"/>
                  </a:cubicBezTo>
                  <a:lnTo>
                    <a:pt x="1" y="7150"/>
                  </a:lnTo>
                  <a:cubicBezTo>
                    <a:pt x="1" y="6373"/>
                    <a:pt x="471" y="5674"/>
                    <a:pt x="1187" y="5376"/>
                  </a:cubicBezTo>
                  <a:cubicBezTo>
                    <a:pt x="1425" y="5277"/>
                    <a:pt x="1674" y="5229"/>
                    <a:pt x="1921" y="5229"/>
                  </a:cubicBezTo>
                  <a:cubicBezTo>
                    <a:pt x="2420" y="5229"/>
                    <a:pt x="2912" y="5425"/>
                    <a:pt x="3280" y="5791"/>
                  </a:cubicBezTo>
                  <a:cubicBezTo>
                    <a:pt x="3828" y="6343"/>
                    <a:pt x="3994" y="7168"/>
                    <a:pt x="3696" y="7884"/>
                  </a:cubicBezTo>
                  <a:cubicBezTo>
                    <a:pt x="3398" y="8601"/>
                    <a:pt x="2699" y="9071"/>
                    <a:pt x="1922" y="9071"/>
                  </a:cubicBezTo>
                  <a:cubicBezTo>
                    <a:pt x="862" y="9068"/>
                    <a:pt x="4" y="8209"/>
                    <a:pt x="1" y="7150"/>
                  </a:cubicBezTo>
                  <a:lnTo>
                    <a:pt x="1" y="10844"/>
                  </a:lnTo>
                  <a:lnTo>
                    <a:pt x="19276" y="10844"/>
                  </a:lnTo>
                  <a:lnTo>
                    <a:pt x="19276" y="7150"/>
                  </a:lnTo>
                  <a:cubicBezTo>
                    <a:pt x="19276" y="7926"/>
                    <a:pt x="18806" y="8625"/>
                    <a:pt x="18089" y="8923"/>
                  </a:cubicBezTo>
                  <a:cubicBezTo>
                    <a:pt x="17852" y="9022"/>
                    <a:pt x="17603" y="9070"/>
                    <a:pt x="17356" y="9070"/>
                  </a:cubicBezTo>
                  <a:cubicBezTo>
                    <a:pt x="16857" y="9070"/>
                    <a:pt x="16365" y="8874"/>
                    <a:pt x="15997" y="8508"/>
                  </a:cubicBezTo>
                  <a:cubicBezTo>
                    <a:pt x="15449" y="7957"/>
                    <a:pt x="15283" y="7131"/>
                    <a:pt x="15581" y="6415"/>
                  </a:cubicBezTo>
                  <a:cubicBezTo>
                    <a:pt x="15879" y="5698"/>
                    <a:pt x="16578" y="5231"/>
                    <a:pt x="17355" y="5231"/>
                  </a:cubicBezTo>
                  <a:cubicBezTo>
                    <a:pt x="18415" y="5231"/>
                    <a:pt x="19273" y="6090"/>
                    <a:pt x="19276" y="7150"/>
                  </a:cubicBezTo>
                  <a:lnTo>
                    <a:pt x="19276" y="567"/>
                  </a:lnTo>
                  <a:cubicBezTo>
                    <a:pt x="19276" y="341"/>
                    <a:pt x="19137" y="133"/>
                    <a:pt x="18927" y="46"/>
                  </a:cubicBezTo>
                  <a:cubicBezTo>
                    <a:pt x="18857" y="17"/>
                    <a:pt x="18783" y="2"/>
                    <a:pt x="18709" y="2"/>
                  </a:cubicBezTo>
                  <a:cubicBezTo>
                    <a:pt x="18564" y="2"/>
                    <a:pt x="18420" y="58"/>
                    <a:pt x="18312" y="166"/>
                  </a:cubicBezTo>
                  <a:lnTo>
                    <a:pt x="14783" y="3641"/>
                  </a:lnTo>
                  <a:lnTo>
                    <a:pt x="9971" y="112"/>
                  </a:lnTo>
                  <a:cubicBezTo>
                    <a:pt x="9871" y="38"/>
                    <a:pt x="9754" y="1"/>
                    <a:pt x="9636" y="1"/>
                  </a:cubicBezTo>
                  <a:cubicBezTo>
                    <a:pt x="9517" y="1"/>
                    <a:pt x="9397" y="39"/>
                    <a:pt x="9297" y="115"/>
                  </a:cubicBezTo>
                  <a:lnTo>
                    <a:pt x="4656" y="3641"/>
                  </a:lnTo>
                  <a:lnTo>
                    <a:pt x="952" y="154"/>
                  </a:lnTo>
                  <a:cubicBezTo>
                    <a:pt x="840" y="48"/>
                    <a:pt x="704" y="1"/>
                    <a:pt x="5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5" name="Google Shape;4583;p45"/>
          <p:cNvGrpSpPr/>
          <p:nvPr/>
        </p:nvGrpSpPr>
        <p:grpSpPr>
          <a:xfrm>
            <a:off x="2698441" y="2532924"/>
            <a:ext cx="149158" cy="154569"/>
            <a:chOff x="3357325" y="2093500"/>
            <a:chExt cx="311525" cy="322825"/>
          </a:xfrm>
          <a:solidFill>
            <a:schemeClr val="bg1"/>
          </a:solidFill>
        </p:grpSpPr>
        <p:sp>
          <p:nvSpPr>
            <p:cNvPr id="166" name="Google Shape;4584;p45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" name="Google Shape;4585;p45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8" name="Google Shape;4586;p45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9" name="Google Shape;4587;p45"/>
          <p:cNvSpPr/>
          <p:nvPr/>
        </p:nvSpPr>
        <p:spPr>
          <a:xfrm>
            <a:off x="2940044" y="2502775"/>
            <a:ext cx="226903" cy="214766"/>
          </a:xfrm>
          <a:custGeom>
            <a:avLst/>
            <a:gdLst/>
            <a:ahLst/>
            <a:cxnLst/>
            <a:rect l="l" t="t" r="r" b="b"/>
            <a:pathLst>
              <a:path w="18956" h="17942" extrusionOk="0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70" name="Google Shape;4588;p45"/>
          <p:cNvGrpSpPr/>
          <p:nvPr/>
        </p:nvGrpSpPr>
        <p:grpSpPr>
          <a:xfrm>
            <a:off x="3238503" y="2494859"/>
            <a:ext cx="198618" cy="230698"/>
            <a:chOff x="4492800" y="2027925"/>
            <a:chExt cx="414825" cy="481825"/>
          </a:xfrm>
          <a:solidFill>
            <a:schemeClr val="bg1"/>
          </a:solidFill>
        </p:grpSpPr>
        <p:sp>
          <p:nvSpPr>
            <p:cNvPr id="171" name="Google Shape;4589;p45"/>
            <p:cNvSpPr/>
            <p:nvPr/>
          </p:nvSpPr>
          <p:spPr>
            <a:xfrm>
              <a:off x="4492800" y="2027925"/>
              <a:ext cx="54600" cy="481825"/>
            </a:xfrm>
            <a:custGeom>
              <a:avLst/>
              <a:gdLst/>
              <a:ahLst/>
              <a:cxnLst/>
              <a:rect l="l" t="t" r="r" b="b"/>
              <a:pathLst>
                <a:path w="2184" h="19273" extrusionOk="0">
                  <a:moveTo>
                    <a:pt x="912" y="1"/>
                  </a:moveTo>
                  <a:cubicBezTo>
                    <a:pt x="407" y="1"/>
                    <a:pt x="0" y="407"/>
                    <a:pt x="0" y="913"/>
                  </a:cubicBezTo>
                  <a:lnTo>
                    <a:pt x="0" y="18360"/>
                  </a:lnTo>
                  <a:cubicBezTo>
                    <a:pt x="0" y="18866"/>
                    <a:pt x="407" y="19273"/>
                    <a:pt x="912" y="19273"/>
                  </a:cubicBezTo>
                  <a:lnTo>
                    <a:pt x="1271" y="19273"/>
                  </a:lnTo>
                  <a:cubicBezTo>
                    <a:pt x="1777" y="19273"/>
                    <a:pt x="2183" y="18866"/>
                    <a:pt x="2183" y="18360"/>
                  </a:cubicBezTo>
                  <a:lnTo>
                    <a:pt x="2183" y="913"/>
                  </a:lnTo>
                  <a:cubicBezTo>
                    <a:pt x="2183" y="407"/>
                    <a:pt x="1777" y="1"/>
                    <a:pt x="12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2" name="Google Shape;4590;p45"/>
            <p:cNvSpPr/>
            <p:nvPr/>
          </p:nvSpPr>
          <p:spPr>
            <a:xfrm>
              <a:off x="4575600" y="2051425"/>
              <a:ext cx="332025" cy="262450"/>
            </a:xfrm>
            <a:custGeom>
              <a:avLst/>
              <a:gdLst/>
              <a:ahLst/>
              <a:cxnLst/>
              <a:rect l="l" t="t" r="r" b="b"/>
              <a:pathLst>
                <a:path w="13281" h="10498" extrusionOk="0">
                  <a:moveTo>
                    <a:pt x="0" y="0"/>
                  </a:moveTo>
                  <a:lnTo>
                    <a:pt x="0" y="10497"/>
                  </a:lnTo>
                  <a:lnTo>
                    <a:pt x="12485" y="10497"/>
                  </a:lnTo>
                  <a:cubicBezTo>
                    <a:pt x="13006" y="10494"/>
                    <a:pt x="13280" y="9874"/>
                    <a:pt x="12925" y="9488"/>
                  </a:cubicBezTo>
                  <a:lnTo>
                    <a:pt x="9010" y="5249"/>
                  </a:lnTo>
                  <a:lnTo>
                    <a:pt x="12925" y="1006"/>
                  </a:lnTo>
                  <a:cubicBezTo>
                    <a:pt x="13280" y="620"/>
                    <a:pt x="13006" y="0"/>
                    <a:pt x="124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3" name="Google Shape;4591;p45"/>
          <p:cNvGrpSpPr/>
          <p:nvPr/>
        </p:nvGrpSpPr>
        <p:grpSpPr>
          <a:xfrm>
            <a:off x="3509893" y="2494854"/>
            <a:ext cx="230662" cy="230710"/>
            <a:chOff x="5049725" y="2027900"/>
            <a:chExt cx="481750" cy="481850"/>
          </a:xfrm>
          <a:solidFill>
            <a:schemeClr val="bg1"/>
          </a:solidFill>
        </p:grpSpPr>
        <p:sp>
          <p:nvSpPr>
            <p:cNvPr id="174" name="Google Shape;4592;p45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5" name="Google Shape;4593;p45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6" name="Google Shape;4594;p45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7" name="Google Shape;4595;p45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8" name="Google Shape;4596;p45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9" name="Google Shape;4597;p45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0" name="Google Shape;4598;p45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1" name="Google Shape;4599;p45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2" name="Google Shape;4600;p45"/>
          <p:cNvGrpSpPr/>
          <p:nvPr/>
        </p:nvGrpSpPr>
        <p:grpSpPr>
          <a:xfrm>
            <a:off x="3831946" y="2494913"/>
            <a:ext cx="149529" cy="230590"/>
            <a:chOff x="5726350" y="2028150"/>
            <a:chExt cx="312300" cy="481600"/>
          </a:xfrm>
          <a:solidFill>
            <a:schemeClr val="bg1"/>
          </a:solidFill>
        </p:grpSpPr>
        <p:sp>
          <p:nvSpPr>
            <p:cNvPr id="183" name="Google Shape;4601;p45"/>
            <p:cNvSpPr/>
            <p:nvPr/>
          </p:nvSpPr>
          <p:spPr>
            <a:xfrm>
              <a:off x="5756075" y="2028150"/>
              <a:ext cx="252825" cy="83275"/>
            </a:xfrm>
            <a:custGeom>
              <a:avLst/>
              <a:gdLst/>
              <a:ahLst/>
              <a:cxnLst/>
              <a:rect l="l" t="t" r="r" b="b"/>
              <a:pathLst>
                <a:path w="10113" h="3331" extrusionOk="0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4" name="Google Shape;4602;p45"/>
            <p:cNvSpPr/>
            <p:nvPr/>
          </p:nvSpPr>
          <p:spPr>
            <a:xfrm>
              <a:off x="5726350" y="2139650"/>
              <a:ext cx="312300" cy="224425"/>
            </a:xfrm>
            <a:custGeom>
              <a:avLst/>
              <a:gdLst/>
              <a:ahLst/>
              <a:cxnLst/>
              <a:rect l="l" t="t" r="r" b="b"/>
              <a:pathLst>
                <a:path w="12492" h="8977" extrusionOk="0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5" name="Google Shape;4603;p45"/>
            <p:cNvSpPr/>
            <p:nvPr/>
          </p:nvSpPr>
          <p:spPr>
            <a:xfrm>
              <a:off x="5842500" y="2392350"/>
              <a:ext cx="79975" cy="117400"/>
            </a:xfrm>
            <a:custGeom>
              <a:avLst/>
              <a:gdLst/>
              <a:ahLst/>
              <a:cxnLst/>
              <a:rect l="l" t="t" r="r" b="b"/>
              <a:pathLst>
                <a:path w="3199" h="4696" extrusionOk="0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6" name="Google Shape;4604;p45"/>
          <p:cNvGrpSpPr/>
          <p:nvPr/>
        </p:nvGrpSpPr>
        <p:grpSpPr>
          <a:xfrm>
            <a:off x="4076882" y="2497026"/>
            <a:ext cx="226365" cy="226365"/>
            <a:chOff x="6239925" y="2032450"/>
            <a:chExt cx="472775" cy="472775"/>
          </a:xfrm>
          <a:solidFill>
            <a:schemeClr val="bg1"/>
          </a:solidFill>
        </p:grpSpPr>
        <p:sp>
          <p:nvSpPr>
            <p:cNvPr id="187" name="Google Shape;4605;p45"/>
            <p:cNvSpPr/>
            <p:nvPr/>
          </p:nvSpPr>
          <p:spPr>
            <a:xfrm>
              <a:off x="6239925" y="2032450"/>
              <a:ext cx="472775" cy="472775"/>
            </a:xfrm>
            <a:custGeom>
              <a:avLst/>
              <a:gdLst/>
              <a:ahLst/>
              <a:cxnLst/>
              <a:rect l="l" t="t" r="r" b="b"/>
              <a:pathLst>
                <a:path w="18911" h="18911" extrusionOk="0">
                  <a:moveTo>
                    <a:pt x="9455" y="2466"/>
                  </a:moveTo>
                  <a:cubicBezTo>
                    <a:pt x="13307" y="2466"/>
                    <a:pt x="16442" y="5601"/>
                    <a:pt x="16442" y="9456"/>
                  </a:cubicBezTo>
                  <a:cubicBezTo>
                    <a:pt x="16442" y="13310"/>
                    <a:pt x="13307" y="16445"/>
                    <a:pt x="9455" y="16445"/>
                  </a:cubicBezTo>
                  <a:cubicBezTo>
                    <a:pt x="5601" y="16445"/>
                    <a:pt x="2466" y="13310"/>
                    <a:pt x="2466" y="9456"/>
                  </a:cubicBezTo>
                  <a:cubicBezTo>
                    <a:pt x="2466" y="5601"/>
                    <a:pt x="5601" y="2466"/>
                    <a:pt x="9455" y="2466"/>
                  </a:cubicBezTo>
                  <a:close/>
                  <a:moveTo>
                    <a:pt x="9455" y="0"/>
                  </a:moveTo>
                  <a:cubicBezTo>
                    <a:pt x="4228" y="0"/>
                    <a:pt x="0" y="4228"/>
                    <a:pt x="0" y="9456"/>
                  </a:cubicBezTo>
                  <a:cubicBezTo>
                    <a:pt x="0" y="14683"/>
                    <a:pt x="4228" y="18911"/>
                    <a:pt x="9455" y="18911"/>
                  </a:cubicBezTo>
                  <a:cubicBezTo>
                    <a:pt x="14680" y="18911"/>
                    <a:pt x="18911" y="14683"/>
                    <a:pt x="18911" y="9456"/>
                  </a:cubicBezTo>
                  <a:cubicBezTo>
                    <a:pt x="18911" y="4231"/>
                    <a:pt x="14680" y="0"/>
                    <a:pt x="94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8" name="Google Shape;4606;p45"/>
            <p:cNvSpPr/>
            <p:nvPr/>
          </p:nvSpPr>
          <p:spPr>
            <a:xfrm>
              <a:off x="6329800" y="2122325"/>
              <a:ext cx="292950" cy="293025"/>
            </a:xfrm>
            <a:custGeom>
              <a:avLst/>
              <a:gdLst/>
              <a:ahLst/>
              <a:cxnLst/>
              <a:rect l="l" t="t" r="r" b="b"/>
              <a:pathLst>
                <a:path w="11718" h="11721" extrusionOk="0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9" name="Google Shape;4607;p45"/>
          <p:cNvGrpSpPr/>
          <p:nvPr/>
        </p:nvGrpSpPr>
        <p:grpSpPr>
          <a:xfrm>
            <a:off x="4382290" y="1696036"/>
            <a:ext cx="227562" cy="126092"/>
            <a:chOff x="903075" y="2730000"/>
            <a:chExt cx="475275" cy="263350"/>
          </a:xfrm>
          <a:solidFill>
            <a:schemeClr val="bg1"/>
          </a:solidFill>
        </p:grpSpPr>
        <p:sp>
          <p:nvSpPr>
            <p:cNvPr id="190" name="Google Shape;4608;p45"/>
            <p:cNvSpPr/>
            <p:nvPr/>
          </p:nvSpPr>
          <p:spPr>
            <a:xfrm>
              <a:off x="986725" y="2807325"/>
              <a:ext cx="308000" cy="108800"/>
            </a:xfrm>
            <a:custGeom>
              <a:avLst/>
              <a:gdLst/>
              <a:ahLst/>
              <a:cxnLst/>
              <a:rect l="l" t="t" r="r" b="b"/>
              <a:pathLst>
                <a:path w="12320" h="4352" extrusionOk="0">
                  <a:moveTo>
                    <a:pt x="6161" y="482"/>
                  </a:moveTo>
                  <a:cubicBezTo>
                    <a:pt x="6845" y="482"/>
                    <a:pt x="7462" y="894"/>
                    <a:pt x="7724" y="1527"/>
                  </a:cubicBezTo>
                  <a:cubicBezTo>
                    <a:pt x="7986" y="2159"/>
                    <a:pt x="7838" y="2888"/>
                    <a:pt x="7357" y="3370"/>
                  </a:cubicBezTo>
                  <a:cubicBezTo>
                    <a:pt x="7032" y="3694"/>
                    <a:pt x="6599" y="3866"/>
                    <a:pt x="6158" y="3866"/>
                  </a:cubicBezTo>
                  <a:cubicBezTo>
                    <a:pt x="5940" y="3866"/>
                    <a:pt x="5720" y="3824"/>
                    <a:pt x="5511" y="3737"/>
                  </a:cubicBezTo>
                  <a:cubicBezTo>
                    <a:pt x="4881" y="3475"/>
                    <a:pt x="4469" y="2858"/>
                    <a:pt x="4469" y="2174"/>
                  </a:cubicBezTo>
                  <a:cubicBezTo>
                    <a:pt x="4469" y="1241"/>
                    <a:pt x="5225" y="482"/>
                    <a:pt x="6161" y="482"/>
                  </a:cubicBezTo>
                  <a:close/>
                  <a:moveTo>
                    <a:pt x="1418" y="0"/>
                  </a:moveTo>
                  <a:cubicBezTo>
                    <a:pt x="1220" y="684"/>
                    <a:pt x="684" y="1220"/>
                    <a:pt x="0" y="1415"/>
                  </a:cubicBezTo>
                  <a:lnTo>
                    <a:pt x="0" y="2933"/>
                  </a:lnTo>
                  <a:cubicBezTo>
                    <a:pt x="684" y="3129"/>
                    <a:pt x="1220" y="3665"/>
                    <a:pt x="1418" y="4351"/>
                  </a:cubicBezTo>
                  <a:lnTo>
                    <a:pt x="10904" y="4351"/>
                  </a:lnTo>
                  <a:cubicBezTo>
                    <a:pt x="11100" y="3665"/>
                    <a:pt x="11636" y="3129"/>
                    <a:pt x="12319" y="2933"/>
                  </a:cubicBezTo>
                  <a:lnTo>
                    <a:pt x="12319" y="1415"/>
                  </a:lnTo>
                  <a:cubicBezTo>
                    <a:pt x="11636" y="1220"/>
                    <a:pt x="11100" y="684"/>
                    <a:pt x="109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1" name="Google Shape;4609;p45"/>
            <p:cNvSpPr/>
            <p:nvPr/>
          </p:nvSpPr>
          <p:spPr>
            <a:xfrm>
              <a:off x="1126675" y="2847600"/>
              <a:ext cx="28100" cy="28175"/>
            </a:xfrm>
            <a:custGeom>
              <a:avLst/>
              <a:gdLst/>
              <a:ahLst/>
              <a:cxnLst/>
              <a:rect l="l" t="t" r="r" b="b"/>
              <a:pathLst>
                <a:path w="1124" h="1127" extrusionOk="0">
                  <a:moveTo>
                    <a:pt x="563" y="0"/>
                  </a:moveTo>
                  <a:cubicBezTo>
                    <a:pt x="250" y="0"/>
                    <a:pt x="0" y="253"/>
                    <a:pt x="0" y="563"/>
                  </a:cubicBezTo>
                  <a:cubicBezTo>
                    <a:pt x="0" y="873"/>
                    <a:pt x="250" y="1126"/>
                    <a:pt x="563" y="1126"/>
                  </a:cubicBezTo>
                  <a:cubicBezTo>
                    <a:pt x="873" y="1126"/>
                    <a:pt x="1123" y="873"/>
                    <a:pt x="1123" y="563"/>
                  </a:cubicBezTo>
                  <a:cubicBezTo>
                    <a:pt x="1123" y="253"/>
                    <a:pt x="873" y="0"/>
                    <a:pt x="5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2" name="Google Shape;4610;p45"/>
            <p:cNvSpPr/>
            <p:nvPr/>
          </p:nvSpPr>
          <p:spPr>
            <a:xfrm>
              <a:off x="903075" y="2730000"/>
              <a:ext cx="475275" cy="263350"/>
            </a:xfrm>
            <a:custGeom>
              <a:avLst/>
              <a:gdLst/>
              <a:ahLst/>
              <a:cxnLst/>
              <a:rect l="l" t="t" r="r" b="b"/>
              <a:pathLst>
                <a:path w="19011" h="10534" extrusionOk="0">
                  <a:moveTo>
                    <a:pt x="14735" y="1964"/>
                  </a:moveTo>
                  <a:cubicBezTo>
                    <a:pt x="15045" y="1964"/>
                    <a:pt x="15298" y="2217"/>
                    <a:pt x="15298" y="2530"/>
                  </a:cubicBezTo>
                  <a:cubicBezTo>
                    <a:pt x="15298" y="3042"/>
                    <a:pt x="15716" y="3460"/>
                    <a:pt x="16231" y="3460"/>
                  </a:cubicBezTo>
                  <a:cubicBezTo>
                    <a:pt x="16541" y="3460"/>
                    <a:pt x="16794" y="3713"/>
                    <a:pt x="16794" y="4026"/>
                  </a:cubicBezTo>
                  <a:lnTo>
                    <a:pt x="16794" y="6511"/>
                  </a:lnTo>
                  <a:cubicBezTo>
                    <a:pt x="16794" y="6821"/>
                    <a:pt x="16541" y="7074"/>
                    <a:pt x="16231" y="7074"/>
                  </a:cubicBezTo>
                  <a:cubicBezTo>
                    <a:pt x="15716" y="7074"/>
                    <a:pt x="15298" y="7492"/>
                    <a:pt x="15298" y="8007"/>
                  </a:cubicBezTo>
                  <a:cubicBezTo>
                    <a:pt x="15298" y="8318"/>
                    <a:pt x="15045" y="8570"/>
                    <a:pt x="14735" y="8570"/>
                  </a:cubicBezTo>
                  <a:lnTo>
                    <a:pt x="4277" y="8570"/>
                  </a:lnTo>
                  <a:cubicBezTo>
                    <a:pt x="3966" y="8570"/>
                    <a:pt x="3714" y="8318"/>
                    <a:pt x="3714" y="8007"/>
                  </a:cubicBezTo>
                  <a:cubicBezTo>
                    <a:pt x="3714" y="7492"/>
                    <a:pt x="3295" y="7074"/>
                    <a:pt x="2783" y="7074"/>
                  </a:cubicBezTo>
                  <a:cubicBezTo>
                    <a:pt x="2470" y="7074"/>
                    <a:pt x="2217" y="6821"/>
                    <a:pt x="2217" y="6511"/>
                  </a:cubicBezTo>
                  <a:lnTo>
                    <a:pt x="2217" y="4026"/>
                  </a:lnTo>
                  <a:cubicBezTo>
                    <a:pt x="2217" y="3713"/>
                    <a:pt x="2470" y="3460"/>
                    <a:pt x="2783" y="3460"/>
                  </a:cubicBezTo>
                  <a:cubicBezTo>
                    <a:pt x="3295" y="3460"/>
                    <a:pt x="3714" y="3042"/>
                    <a:pt x="3714" y="2530"/>
                  </a:cubicBezTo>
                  <a:cubicBezTo>
                    <a:pt x="3714" y="2217"/>
                    <a:pt x="3966" y="1964"/>
                    <a:pt x="4277" y="1964"/>
                  </a:cubicBezTo>
                  <a:close/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lnTo>
                    <a:pt x="1" y="9968"/>
                  </a:lnTo>
                  <a:cubicBezTo>
                    <a:pt x="1" y="10281"/>
                    <a:pt x="254" y="10534"/>
                    <a:pt x="567" y="10534"/>
                  </a:cubicBezTo>
                  <a:lnTo>
                    <a:pt x="18445" y="10534"/>
                  </a:lnTo>
                  <a:cubicBezTo>
                    <a:pt x="18758" y="10534"/>
                    <a:pt x="19011" y="10281"/>
                    <a:pt x="19011" y="9968"/>
                  </a:cubicBezTo>
                  <a:lnTo>
                    <a:pt x="19011" y="567"/>
                  </a:lnTo>
                  <a:cubicBezTo>
                    <a:pt x="19011" y="253"/>
                    <a:pt x="18758" y="0"/>
                    <a:pt x="184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3" name="Google Shape;4611;p45"/>
          <p:cNvGrpSpPr/>
          <p:nvPr/>
        </p:nvGrpSpPr>
        <p:grpSpPr>
          <a:xfrm>
            <a:off x="1801193" y="2494859"/>
            <a:ext cx="230698" cy="230698"/>
            <a:chOff x="1492675" y="2027925"/>
            <a:chExt cx="481825" cy="481825"/>
          </a:xfrm>
          <a:solidFill>
            <a:schemeClr val="bg1"/>
          </a:solidFill>
        </p:grpSpPr>
        <p:sp>
          <p:nvSpPr>
            <p:cNvPr id="194" name="Google Shape;4612;p45"/>
            <p:cNvSpPr/>
            <p:nvPr/>
          </p:nvSpPr>
          <p:spPr>
            <a:xfrm>
              <a:off x="1719425" y="21700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5" name="Google Shape;4613;p45"/>
            <p:cNvSpPr/>
            <p:nvPr/>
          </p:nvSpPr>
          <p:spPr>
            <a:xfrm>
              <a:off x="1832350" y="22547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0"/>
                  </a:moveTo>
                  <a:cubicBezTo>
                    <a:pt x="253" y="0"/>
                    <a:pt x="0" y="250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6" name="Google Shape;4614;p45"/>
            <p:cNvSpPr/>
            <p:nvPr/>
          </p:nvSpPr>
          <p:spPr>
            <a:xfrm>
              <a:off x="1606500" y="22547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0"/>
                  </a:moveTo>
                  <a:cubicBezTo>
                    <a:pt x="254" y="0"/>
                    <a:pt x="1" y="250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7" name="Google Shape;4615;p45"/>
            <p:cNvSpPr/>
            <p:nvPr/>
          </p:nvSpPr>
          <p:spPr>
            <a:xfrm>
              <a:off x="1492675" y="2425025"/>
              <a:ext cx="481825" cy="84725"/>
            </a:xfrm>
            <a:custGeom>
              <a:avLst/>
              <a:gdLst/>
              <a:ahLst/>
              <a:cxnLst/>
              <a:rect l="l" t="t" r="r" b="b"/>
              <a:pathLst>
                <a:path w="19273" h="3389" extrusionOk="0">
                  <a:moveTo>
                    <a:pt x="1" y="1"/>
                  </a:moveTo>
                  <a:lnTo>
                    <a:pt x="1" y="1696"/>
                  </a:lnTo>
                  <a:cubicBezTo>
                    <a:pt x="1" y="2630"/>
                    <a:pt x="757" y="3389"/>
                    <a:pt x="1693" y="3389"/>
                  </a:cubicBezTo>
                  <a:lnTo>
                    <a:pt x="17577" y="3389"/>
                  </a:lnTo>
                  <a:cubicBezTo>
                    <a:pt x="18514" y="3389"/>
                    <a:pt x="19270" y="2630"/>
                    <a:pt x="19273" y="1696"/>
                  </a:cubicBezTo>
                  <a:lnTo>
                    <a:pt x="192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8" name="Google Shape;4616;p45"/>
            <p:cNvSpPr/>
            <p:nvPr/>
          </p:nvSpPr>
          <p:spPr>
            <a:xfrm>
              <a:off x="1492675" y="2027925"/>
              <a:ext cx="481825" cy="368000"/>
            </a:xfrm>
            <a:custGeom>
              <a:avLst/>
              <a:gdLst/>
              <a:ahLst/>
              <a:cxnLst/>
              <a:rect l="l" t="t" r="r" b="b"/>
              <a:pathLst>
                <a:path w="19273" h="14720" extrusionOk="0">
                  <a:moveTo>
                    <a:pt x="5120" y="2259"/>
                  </a:moveTo>
                  <a:cubicBezTo>
                    <a:pt x="5430" y="2259"/>
                    <a:pt x="5683" y="2512"/>
                    <a:pt x="5683" y="2825"/>
                  </a:cubicBezTo>
                  <a:lnTo>
                    <a:pt x="5683" y="8047"/>
                  </a:lnTo>
                  <a:cubicBezTo>
                    <a:pt x="6360" y="8281"/>
                    <a:pt x="6812" y="8920"/>
                    <a:pt x="6812" y="9637"/>
                  </a:cubicBezTo>
                  <a:cubicBezTo>
                    <a:pt x="6812" y="10353"/>
                    <a:pt x="6360" y="10992"/>
                    <a:pt x="5683" y="11226"/>
                  </a:cubicBezTo>
                  <a:lnTo>
                    <a:pt x="5683" y="13024"/>
                  </a:lnTo>
                  <a:cubicBezTo>
                    <a:pt x="5683" y="13337"/>
                    <a:pt x="5430" y="13587"/>
                    <a:pt x="5120" y="13587"/>
                  </a:cubicBezTo>
                  <a:cubicBezTo>
                    <a:pt x="4807" y="13587"/>
                    <a:pt x="4554" y="13337"/>
                    <a:pt x="4554" y="13024"/>
                  </a:cubicBezTo>
                  <a:lnTo>
                    <a:pt x="4554" y="11226"/>
                  </a:lnTo>
                  <a:cubicBezTo>
                    <a:pt x="3876" y="10992"/>
                    <a:pt x="3425" y="10353"/>
                    <a:pt x="3425" y="9637"/>
                  </a:cubicBezTo>
                  <a:cubicBezTo>
                    <a:pt x="3425" y="8920"/>
                    <a:pt x="3876" y="8281"/>
                    <a:pt x="4554" y="8047"/>
                  </a:cubicBezTo>
                  <a:lnTo>
                    <a:pt x="4554" y="2825"/>
                  </a:lnTo>
                  <a:cubicBezTo>
                    <a:pt x="4554" y="2512"/>
                    <a:pt x="4807" y="2259"/>
                    <a:pt x="5120" y="2259"/>
                  </a:cubicBezTo>
                  <a:close/>
                  <a:moveTo>
                    <a:pt x="9637" y="2259"/>
                  </a:moveTo>
                  <a:cubicBezTo>
                    <a:pt x="9947" y="2259"/>
                    <a:pt x="10200" y="2512"/>
                    <a:pt x="10200" y="2825"/>
                  </a:cubicBezTo>
                  <a:lnTo>
                    <a:pt x="10200" y="4659"/>
                  </a:lnTo>
                  <a:cubicBezTo>
                    <a:pt x="10877" y="4894"/>
                    <a:pt x="11329" y="5532"/>
                    <a:pt x="11329" y="6249"/>
                  </a:cubicBezTo>
                  <a:cubicBezTo>
                    <a:pt x="11329" y="6966"/>
                    <a:pt x="10877" y="7604"/>
                    <a:pt x="10200" y="7839"/>
                  </a:cubicBezTo>
                  <a:lnTo>
                    <a:pt x="10200" y="13024"/>
                  </a:lnTo>
                  <a:cubicBezTo>
                    <a:pt x="10200" y="13337"/>
                    <a:pt x="9947" y="13587"/>
                    <a:pt x="9637" y="13587"/>
                  </a:cubicBezTo>
                  <a:cubicBezTo>
                    <a:pt x="9324" y="13587"/>
                    <a:pt x="9071" y="13337"/>
                    <a:pt x="9071" y="13024"/>
                  </a:cubicBezTo>
                  <a:lnTo>
                    <a:pt x="9071" y="7839"/>
                  </a:lnTo>
                  <a:cubicBezTo>
                    <a:pt x="8393" y="7604"/>
                    <a:pt x="7941" y="6966"/>
                    <a:pt x="7941" y="6249"/>
                  </a:cubicBezTo>
                  <a:cubicBezTo>
                    <a:pt x="7941" y="5532"/>
                    <a:pt x="8393" y="4894"/>
                    <a:pt x="9071" y="4659"/>
                  </a:cubicBezTo>
                  <a:lnTo>
                    <a:pt x="9071" y="2825"/>
                  </a:lnTo>
                  <a:cubicBezTo>
                    <a:pt x="9071" y="2512"/>
                    <a:pt x="9324" y="2259"/>
                    <a:pt x="9637" y="2259"/>
                  </a:cubicBezTo>
                  <a:close/>
                  <a:moveTo>
                    <a:pt x="14154" y="2259"/>
                  </a:moveTo>
                  <a:cubicBezTo>
                    <a:pt x="14464" y="2259"/>
                    <a:pt x="14717" y="2512"/>
                    <a:pt x="14717" y="2825"/>
                  </a:cubicBezTo>
                  <a:lnTo>
                    <a:pt x="14717" y="8047"/>
                  </a:lnTo>
                  <a:cubicBezTo>
                    <a:pt x="15394" y="8281"/>
                    <a:pt x="15846" y="8920"/>
                    <a:pt x="15846" y="9637"/>
                  </a:cubicBezTo>
                  <a:cubicBezTo>
                    <a:pt x="15846" y="10353"/>
                    <a:pt x="15394" y="10992"/>
                    <a:pt x="14717" y="11226"/>
                  </a:cubicBezTo>
                  <a:lnTo>
                    <a:pt x="14717" y="13024"/>
                  </a:lnTo>
                  <a:cubicBezTo>
                    <a:pt x="14717" y="13337"/>
                    <a:pt x="14464" y="13587"/>
                    <a:pt x="14154" y="13587"/>
                  </a:cubicBezTo>
                  <a:cubicBezTo>
                    <a:pt x="13840" y="13587"/>
                    <a:pt x="13587" y="13337"/>
                    <a:pt x="13587" y="13024"/>
                  </a:cubicBezTo>
                  <a:lnTo>
                    <a:pt x="13587" y="11226"/>
                  </a:lnTo>
                  <a:cubicBezTo>
                    <a:pt x="12910" y="10992"/>
                    <a:pt x="12458" y="10353"/>
                    <a:pt x="12458" y="9637"/>
                  </a:cubicBezTo>
                  <a:cubicBezTo>
                    <a:pt x="12458" y="8920"/>
                    <a:pt x="12910" y="8281"/>
                    <a:pt x="13587" y="8047"/>
                  </a:cubicBezTo>
                  <a:lnTo>
                    <a:pt x="13587" y="2825"/>
                  </a:lnTo>
                  <a:cubicBezTo>
                    <a:pt x="13587" y="2512"/>
                    <a:pt x="13840" y="2259"/>
                    <a:pt x="14154" y="2259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4720"/>
                  </a:lnTo>
                  <a:lnTo>
                    <a:pt x="19273" y="14720"/>
                  </a:lnTo>
                  <a:lnTo>
                    <a:pt x="19273" y="1696"/>
                  </a:lnTo>
                  <a:cubicBezTo>
                    <a:pt x="19270" y="759"/>
                    <a:pt x="18514" y="1"/>
                    <a:pt x="175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9" name="Google Shape;4617;p45"/>
          <p:cNvGrpSpPr/>
          <p:nvPr/>
        </p:nvGrpSpPr>
        <p:grpSpPr>
          <a:xfrm>
            <a:off x="4675219" y="1643733"/>
            <a:ext cx="230698" cy="230698"/>
            <a:chOff x="1492675" y="2620775"/>
            <a:chExt cx="481825" cy="481825"/>
          </a:xfrm>
          <a:solidFill>
            <a:schemeClr val="bg1"/>
          </a:solidFill>
        </p:grpSpPr>
        <p:sp>
          <p:nvSpPr>
            <p:cNvPr id="200" name="Google Shape;4618;p45"/>
            <p:cNvSpPr/>
            <p:nvPr/>
          </p:nvSpPr>
          <p:spPr>
            <a:xfrm>
              <a:off x="1677125" y="2620775"/>
              <a:ext cx="112950" cy="113850"/>
            </a:xfrm>
            <a:custGeom>
              <a:avLst/>
              <a:gdLst/>
              <a:ahLst/>
              <a:cxnLst/>
              <a:rect l="l" t="t" r="r" b="b"/>
              <a:pathLst>
                <a:path w="4518" h="4554" extrusionOk="0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1" name="Google Shape;4619;p45"/>
            <p:cNvSpPr/>
            <p:nvPr/>
          </p:nvSpPr>
          <p:spPr>
            <a:xfrm>
              <a:off x="1492675" y="2734675"/>
              <a:ext cx="481825" cy="367925"/>
            </a:xfrm>
            <a:custGeom>
              <a:avLst/>
              <a:gdLst/>
              <a:ahLst/>
              <a:cxnLst/>
              <a:rect l="l" t="t" r="r" b="b"/>
              <a:pathLst>
                <a:path w="19273" h="14717" extrusionOk="0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02" name="Google Shape;4620;p45"/>
          <p:cNvSpPr/>
          <p:nvPr/>
        </p:nvSpPr>
        <p:spPr>
          <a:xfrm>
            <a:off x="4947196" y="1643668"/>
            <a:ext cx="239711" cy="230698"/>
          </a:xfrm>
          <a:custGeom>
            <a:avLst/>
            <a:gdLst/>
            <a:ahLst/>
            <a:cxnLst/>
            <a:rect l="l" t="t" r="r" b="b"/>
            <a:pathLst>
              <a:path w="20026" h="19273" extrusionOk="0">
                <a:moveTo>
                  <a:pt x="14841" y="2901"/>
                </a:moveTo>
                <a:cubicBezTo>
                  <a:pt x="15282" y="2901"/>
                  <a:pt x="15717" y="3074"/>
                  <a:pt x="16042" y="3397"/>
                </a:cubicBezTo>
                <a:cubicBezTo>
                  <a:pt x="16704" y="4059"/>
                  <a:pt x="16704" y="5131"/>
                  <a:pt x="16042" y="5794"/>
                </a:cubicBezTo>
                <a:cubicBezTo>
                  <a:pt x="15717" y="6118"/>
                  <a:pt x="15284" y="6290"/>
                  <a:pt x="14843" y="6290"/>
                </a:cubicBezTo>
                <a:cubicBezTo>
                  <a:pt x="14625" y="6290"/>
                  <a:pt x="14405" y="6248"/>
                  <a:pt x="14196" y="6161"/>
                </a:cubicBezTo>
                <a:cubicBezTo>
                  <a:pt x="13563" y="5899"/>
                  <a:pt x="13151" y="5282"/>
                  <a:pt x="13151" y="4595"/>
                </a:cubicBezTo>
                <a:cubicBezTo>
                  <a:pt x="13151" y="3912"/>
                  <a:pt x="13563" y="3294"/>
                  <a:pt x="14196" y="3029"/>
                </a:cubicBezTo>
                <a:cubicBezTo>
                  <a:pt x="14404" y="2943"/>
                  <a:pt x="14623" y="2901"/>
                  <a:pt x="14841" y="2901"/>
                </a:cubicBezTo>
                <a:close/>
                <a:moveTo>
                  <a:pt x="10859" y="4837"/>
                </a:moveTo>
                <a:cubicBezTo>
                  <a:pt x="11001" y="4837"/>
                  <a:pt x="11142" y="4890"/>
                  <a:pt x="11251" y="4996"/>
                </a:cubicBezTo>
                <a:lnTo>
                  <a:pt x="12049" y="5794"/>
                </a:lnTo>
                <a:cubicBezTo>
                  <a:pt x="12269" y="6014"/>
                  <a:pt x="12269" y="6372"/>
                  <a:pt x="12049" y="6592"/>
                </a:cubicBezTo>
                <a:cubicBezTo>
                  <a:pt x="11939" y="6702"/>
                  <a:pt x="11794" y="6757"/>
                  <a:pt x="11650" y="6757"/>
                </a:cubicBezTo>
                <a:cubicBezTo>
                  <a:pt x="11505" y="6757"/>
                  <a:pt x="11361" y="6702"/>
                  <a:pt x="11251" y="6592"/>
                </a:cubicBezTo>
                <a:lnTo>
                  <a:pt x="10453" y="5794"/>
                </a:lnTo>
                <a:cubicBezTo>
                  <a:pt x="10239" y="5571"/>
                  <a:pt x="10242" y="5219"/>
                  <a:pt x="10459" y="5002"/>
                </a:cubicBezTo>
                <a:cubicBezTo>
                  <a:pt x="10570" y="4892"/>
                  <a:pt x="10715" y="4837"/>
                  <a:pt x="10859" y="4837"/>
                </a:cubicBezTo>
                <a:close/>
                <a:moveTo>
                  <a:pt x="13255" y="7232"/>
                </a:moveTo>
                <a:cubicBezTo>
                  <a:pt x="13396" y="7232"/>
                  <a:pt x="13538" y="7284"/>
                  <a:pt x="13648" y="7390"/>
                </a:cubicBezTo>
                <a:lnTo>
                  <a:pt x="14446" y="8188"/>
                </a:lnTo>
                <a:cubicBezTo>
                  <a:pt x="14665" y="8411"/>
                  <a:pt x="14665" y="8766"/>
                  <a:pt x="14446" y="8989"/>
                </a:cubicBezTo>
                <a:cubicBezTo>
                  <a:pt x="14336" y="9099"/>
                  <a:pt x="14191" y="9154"/>
                  <a:pt x="14047" y="9154"/>
                </a:cubicBezTo>
                <a:cubicBezTo>
                  <a:pt x="13902" y="9154"/>
                  <a:pt x="13758" y="9099"/>
                  <a:pt x="13648" y="8989"/>
                </a:cubicBezTo>
                <a:lnTo>
                  <a:pt x="12850" y="8188"/>
                </a:lnTo>
                <a:cubicBezTo>
                  <a:pt x="12633" y="7968"/>
                  <a:pt x="12636" y="7616"/>
                  <a:pt x="12856" y="7399"/>
                </a:cubicBezTo>
                <a:cubicBezTo>
                  <a:pt x="12966" y="7287"/>
                  <a:pt x="13110" y="7232"/>
                  <a:pt x="13255" y="7232"/>
                </a:cubicBezTo>
                <a:close/>
                <a:moveTo>
                  <a:pt x="10846" y="8029"/>
                </a:moveTo>
                <a:cubicBezTo>
                  <a:pt x="10991" y="8029"/>
                  <a:pt x="11135" y="8084"/>
                  <a:pt x="11245" y="8194"/>
                </a:cubicBezTo>
                <a:cubicBezTo>
                  <a:pt x="11462" y="8411"/>
                  <a:pt x="11465" y="8763"/>
                  <a:pt x="11251" y="8986"/>
                </a:cubicBezTo>
                <a:lnTo>
                  <a:pt x="11251" y="8989"/>
                </a:lnTo>
                <a:lnTo>
                  <a:pt x="10778" y="9461"/>
                </a:lnTo>
                <a:cubicBezTo>
                  <a:pt x="11088" y="10106"/>
                  <a:pt x="10959" y="10874"/>
                  <a:pt x="10453" y="11383"/>
                </a:cubicBezTo>
                <a:cubicBezTo>
                  <a:pt x="10343" y="11493"/>
                  <a:pt x="10198" y="11548"/>
                  <a:pt x="10054" y="11548"/>
                </a:cubicBezTo>
                <a:cubicBezTo>
                  <a:pt x="9909" y="11548"/>
                  <a:pt x="9765" y="11493"/>
                  <a:pt x="9655" y="11383"/>
                </a:cubicBezTo>
                <a:cubicBezTo>
                  <a:pt x="9435" y="11163"/>
                  <a:pt x="9435" y="10804"/>
                  <a:pt x="9655" y="10585"/>
                </a:cubicBezTo>
                <a:cubicBezTo>
                  <a:pt x="10010" y="10229"/>
                  <a:pt x="9757" y="9621"/>
                  <a:pt x="9254" y="9621"/>
                </a:cubicBezTo>
                <a:cubicBezTo>
                  <a:pt x="8751" y="9621"/>
                  <a:pt x="8498" y="10229"/>
                  <a:pt x="8857" y="10585"/>
                </a:cubicBezTo>
                <a:cubicBezTo>
                  <a:pt x="9441" y="11166"/>
                  <a:pt x="9519" y="12084"/>
                  <a:pt x="9043" y="12756"/>
                </a:cubicBezTo>
                <a:cubicBezTo>
                  <a:pt x="8717" y="13218"/>
                  <a:pt x="8196" y="13472"/>
                  <a:pt x="7661" y="13472"/>
                </a:cubicBezTo>
                <a:cubicBezTo>
                  <a:pt x="7415" y="13472"/>
                  <a:pt x="7167" y="13419"/>
                  <a:pt x="6933" y="13307"/>
                </a:cubicBezTo>
                <a:lnTo>
                  <a:pt x="6460" y="13777"/>
                </a:lnTo>
                <a:cubicBezTo>
                  <a:pt x="6351" y="13882"/>
                  <a:pt x="6210" y="13935"/>
                  <a:pt x="6068" y="13935"/>
                </a:cubicBezTo>
                <a:cubicBezTo>
                  <a:pt x="5924" y="13935"/>
                  <a:pt x="5779" y="13880"/>
                  <a:pt x="5668" y="13771"/>
                </a:cubicBezTo>
                <a:cubicBezTo>
                  <a:pt x="5451" y="13551"/>
                  <a:pt x="5448" y="13198"/>
                  <a:pt x="5662" y="12979"/>
                </a:cubicBezTo>
                <a:lnTo>
                  <a:pt x="6135" y="12506"/>
                </a:lnTo>
                <a:cubicBezTo>
                  <a:pt x="5824" y="11861"/>
                  <a:pt x="5957" y="11091"/>
                  <a:pt x="6460" y="10582"/>
                </a:cubicBezTo>
                <a:cubicBezTo>
                  <a:pt x="6570" y="10476"/>
                  <a:pt x="6711" y="10424"/>
                  <a:pt x="6852" y="10424"/>
                </a:cubicBezTo>
                <a:cubicBezTo>
                  <a:pt x="6997" y="10424"/>
                  <a:pt x="7142" y="10479"/>
                  <a:pt x="7252" y="10591"/>
                </a:cubicBezTo>
                <a:cubicBezTo>
                  <a:pt x="7469" y="10808"/>
                  <a:pt x="7472" y="11160"/>
                  <a:pt x="7258" y="11383"/>
                </a:cubicBezTo>
                <a:cubicBezTo>
                  <a:pt x="6902" y="11738"/>
                  <a:pt x="7155" y="12346"/>
                  <a:pt x="7658" y="12346"/>
                </a:cubicBezTo>
                <a:cubicBezTo>
                  <a:pt x="8161" y="12346"/>
                  <a:pt x="8414" y="11738"/>
                  <a:pt x="8059" y="11383"/>
                </a:cubicBezTo>
                <a:cubicBezTo>
                  <a:pt x="7475" y="10798"/>
                  <a:pt x="7393" y="9883"/>
                  <a:pt x="7869" y="9209"/>
                </a:cubicBezTo>
                <a:cubicBezTo>
                  <a:pt x="8195" y="8749"/>
                  <a:pt x="8716" y="8495"/>
                  <a:pt x="9251" y="8495"/>
                </a:cubicBezTo>
                <a:cubicBezTo>
                  <a:pt x="9497" y="8495"/>
                  <a:pt x="9746" y="8549"/>
                  <a:pt x="9980" y="8660"/>
                </a:cubicBezTo>
                <a:lnTo>
                  <a:pt x="10453" y="8188"/>
                </a:lnTo>
                <a:cubicBezTo>
                  <a:pt x="10563" y="8082"/>
                  <a:pt x="10705" y="8029"/>
                  <a:pt x="10846" y="8029"/>
                </a:cubicBezTo>
                <a:close/>
                <a:moveTo>
                  <a:pt x="13208" y="0"/>
                </a:moveTo>
                <a:cubicBezTo>
                  <a:pt x="11632" y="0"/>
                  <a:pt x="10059" y="597"/>
                  <a:pt x="8857" y="1801"/>
                </a:cubicBezTo>
                <a:lnTo>
                  <a:pt x="8456" y="2201"/>
                </a:lnTo>
                <a:lnTo>
                  <a:pt x="9655" y="3397"/>
                </a:lnTo>
                <a:cubicBezTo>
                  <a:pt x="9869" y="3620"/>
                  <a:pt x="9866" y="3972"/>
                  <a:pt x="9646" y="4189"/>
                </a:cubicBezTo>
                <a:cubicBezTo>
                  <a:pt x="9536" y="4300"/>
                  <a:pt x="9391" y="4356"/>
                  <a:pt x="9246" y="4356"/>
                </a:cubicBezTo>
                <a:cubicBezTo>
                  <a:pt x="9106" y="4356"/>
                  <a:pt x="8965" y="4303"/>
                  <a:pt x="8857" y="4198"/>
                </a:cubicBezTo>
                <a:lnTo>
                  <a:pt x="7658" y="2999"/>
                </a:lnTo>
                <a:lnTo>
                  <a:pt x="663" y="9994"/>
                </a:lnTo>
                <a:cubicBezTo>
                  <a:pt x="1" y="10654"/>
                  <a:pt x="1" y="11726"/>
                  <a:pt x="663" y="12388"/>
                </a:cubicBezTo>
                <a:lnTo>
                  <a:pt x="7053" y="18775"/>
                </a:lnTo>
                <a:cubicBezTo>
                  <a:pt x="7383" y="19107"/>
                  <a:pt x="7816" y="19272"/>
                  <a:pt x="8249" y="19272"/>
                </a:cubicBezTo>
                <a:cubicBezTo>
                  <a:pt x="8682" y="19272"/>
                  <a:pt x="9116" y="19107"/>
                  <a:pt x="9447" y="18775"/>
                </a:cubicBezTo>
                <a:lnTo>
                  <a:pt x="16442" y="11783"/>
                </a:lnTo>
                <a:lnTo>
                  <a:pt x="15244" y="10585"/>
                </a:lnTo>
                <a:cubicBezTo>
                  <a:pt x="15030" y="10362"/>
                  <a:pt x="15033" y="10010"/>
                  <a:pt x="15250" y="9793"/>
                </a:cubicBezTo>
                <a:cubicBezTo>
                  <a:pt x="15361" y="9683"/>
                  <a:pt x="15506" y="9628"/>
                  <a:pt x="15650" y="9628"/>
                </a:cubicBezTo>
                <a:cubicBezTo>
                  <a:pt x="15792" y="9628"/>
                  <a:pt x="15933" y="9681"/>
                  <a:pt x="16042" y="9787"/>
                </a:cubicBezTo>
                <a:lnTo>
                  <a:pt x="17240" y="10982"/>
                </a:lnTo>
                <a:lnTo>
                  <a:pt x="17641" y="10585"/>
                </a:lnTo>
                <a:cubicBezTo>
                  <a:pt x="19923" y="8299"/>
                  <a:pt x="20025" y="4677"/>
                  <a:pt x="17999" y="2240"/>
                </a:cubicBezTo>
                <a:lnTo>
                  <a:pt x="19237" y="1003"/>
                </a:lnTo>
                <a:cubicBezTo>
                  <a:pt x="19456" y="783"/>
                  <a:pt x="19456" y="425"/>
                  <a:pt x="19237" y="205"/>
                </a:cubicBezTo>
                <a:cubicBezTo>
                  <a:pt x="19127" y="95"/>
                  <a:pt x="18982" y="40"/>
                  <a:pt x="18838" y="40"/>
                </a:cubicBezTo>
                <a:cubicBezTo>
                  <a:pt x="18693" y="40"/>
                  <a:pt x="18548" y="95"/>
                  <a:pt x="18439" y="205"/>
                </a:cubicBezTo>
                <a:lnTo>
                  <a:pt x="17198" y="1443"/>
                </a:lnTo>
                <a:cubicBezTo>
                  <a:pt x="16045" y="483"/>
                  <a:pt x="14625" y="0"/>
                  <a:pt x="132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203" name="Google Shape;4621;p45"/>
          <p:cNvGrpSpPr/>
          <p:nvPr/>
        </p:nvGrpSpPr>
        <p:grpSpPr>
          <a:xfrm>
            <a:off x="5235386" y="1654602"/>
            <a:ext cx="226843" cy="208960"/>
            <a:chOff x="2682350" y="2643425"/>
            <a:chExt cx="473775" cy="436425"/>
          </a:xfrm>
          <a:solidFill>
            <a:schemeClr val="bg1"/>
          </a:solidFill>
        </p:grpSpPr>
        <p:sp>
          <p:nvSpPr>
            <p:cNvPr id="204" name="Google Shape;4622;p45"/>
            <p:cNvSpPr/>
            <p:nvPr/>
          </p:nvSpPr>
          <p:spPr>
            <a:xfrm>
              <a:off x="2682350" y="2725775"/>
              <a:ext cx="70175" cy="73425"/>
            </a:xfrm>
            <a:custGeom>
              <a:avLst/>
              <a:gdLst/>
              <a:ahLst/>
              <a:cxnLst/>
              <a:rect l="l" t="t" r="r" b="b"/>
              <a:pathLst>
                <a:path w="2807" h="2937" extrusionOk="0">
                  <a:moveTo>
                    <a:pt x="1130" y="1"/>
                  </a:moveTo>
                  <a:cubicBezTo>
                    <a:pt x="506" y="1"/>
                    <a:pt x="1" y="504"/>
                    <a:pt x="1" y="1130"/>
                  </a:cubicBezTo>
                  <a:lnTo>
                    <a:pt x="1" y="2937"/>
                  </a:lnTo>
                  <a:lnTo>
                    <a:pt x="1991" y="2937"/>
                  </a:lnTo>
                  <a:cubicBezTo>
                    <a:pt x="2443" y="2937"/>
                    <a:pt x="2807" y="2572"/>
                    <a:pt x="2807" y="2124"/>
                  </a:cubicBezTo>
                  <a:lnTo>
                    <a:pt x="280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" name="Google Shape;4623;p45"/>
            <p:cNvSpPr/>
            <p:nvPr/>
          </p:nvSpPr>
          <p:spPr>
            <a:xfrm>
              <a:off x="2682350" y="3006350"/>
              <a:ext cx="70175" cy="73500"/>
            </a:xfrm>
            <a:custGeom>
              <a:avLst/>
              <a:gdLst/>
              <a:ahLst/>
              <a:cxnLst/>
              <a:rect l="l" t="t" r="r" b="b"/>
              <a:pathLst>
                <a:path w="2807" h="2940" extrusionOk="0">
                  <a:moveTo>
                    <a:pt x="1" y="1"/>
                  </a:moveTo>
                  <a:lnTo>
                    <a:pt x="1" y="1811"/>
                  </a:lnTo>
                  <a:cubicBezTo>
                    <a:pt x="1" y="2434"/>
                    <a:pt x="506" y="2940"/>
                    <a:pt x="1130" y="2940"/>
                  </a:cubicBezTo>
                  <a:lnTo>
                    <a:pt x="2807" y="2940"/>
                  </a:lnTo>
                  <a:lnTo>
                    <a:pt x="2807" y="817"/>
                  </a:lnTo>
                  <a:cubicBezTo>
                    <a:pt x="2807" y="365"/>
                    <a:pt x="2443" y="4"/>
                    <a:pt x="19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" name="Google Shape;4624;p45"/>
            <p:cNvSpPr/>
            <p:nvPr/>
          </p:nvSpPr>
          <p:spPr>
            <a:xfrm>
              <a:off x="3085925" y="2725700"/>
              <a:ext cx="70200" cy="73500"/>
            </a:xfrm>
            <a:custGeom>
              <a:avLst/>
              <a:gdLst/>
              <a:ahLst/>
              <a:cxnLst/>
              <a:rect l="l" t="t" r="r" b="b"/>
              <a:pathLst>
                <a:path w="2808" h="2940" extrusionOk="0">
                  <a:moveTo>
                    <a:pt x="1" y="1"/>
                  </a:moveTo>
                  <a:lnTo>
                    <a:pt x="1" y="2127"/>
                  </a:lnTo>
                  <a:cubicBezTo>
                    <a:pt x="1" y="2575"/>
                    <a:pt x="365" y="2940"/>
                    <a:pt x="817" y="2940"/>
                  </a:cubicBezTo>
                  <a:lnTo>
                    <a:pt x="2807" y="2940"/>
                  </a:lnTo>
                  <a:lnTo>
                    <a:pt x="2807" y="1130"/>
                  </a:lnTo>
                  <a:cubicBezTo>
                    <a:pt x="2807" y="507"/>
                    <a:pt x="2301" y="1"/>
                    <a:pt x="16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7" name="Google Shape;4625;p45"/>
            <p:cNvSpPr/>
            <p:nvPr/>
          </p:nvSpPr>
          <p:spPr>
            <a:xfrm>
              <a:off x="2825150" y="2843075"/>
              <a:ext cx="180700" cy="107375"/>
            </a:xfrm>
            <a:custGeom>
              <a:avLst/>
              <a:gdLst/>
              <a:ahLst/>
              <a:cxnLst/>
              <a:rect l="l" t="t" r="r" b="b"/>
              <a:pathLst>
                <a:path w="7228" h="4295" extrusionOk="0">
                  <a:moveTo>
                    <a:pt x="5024" y="714"/>
                  </a:moveTo>
                  <a:cubicBezTo>
                    <a:pt x="5337" y="714"/>
                    <a:pt x="5590" y="967"/>
                    <a:pt x="5590" y="1277"/>
                  </a:cubicBezTo>
                  <a:cubicBezTo>
                    <a:pt x="5590" y="1590"/>
                    <a:pt x="5337" y="1843"/>
                    <a:pt x="5024" y="1843"/>
                  </a:cubicBezTo>
                  <a:lnTo>
                    <a:pt x="2503" y="1843"/>
                  </a:lnTo>
                  <a:cubicBezTo>
                    <a:pt x="2190" y="1843"/>
                    <a:pt x="1937" y="1590"/>
                    <a:pt x="1937" y="1277"/>
                  </a:cubicBezTo>
                  <a:cubicBezTo>
                    <a:pt x="1937" y="967"/>
                    <a:pt x="2190" y="714"/>
                    <a:pt x="2503" y="714"/>
                  </a:cubicBezTo>
                  <a:close/>
                  <a:moveTo>
                    <a:pt x="6078" y="2452"/>
                  </a:moveTo>
                  <a:cubicBezTo>
                    <a:pt x="6391" y="2452"/>
                    <a:pt x="6644" y="2704"/>
                    <a:pt x="6644" y="3018"/>
                  </a:cubicBezTo>
                  <a:cubicBezTo>
                    <a:pt x="6644" y="3328"/>
                    <a:pt x="6391" y="3581"/>
                    <a:pt x="6078" y="3581"/>
                  </a:cubicBezTo>
                  <a:lnTo>
                    <a:pt x="1449" y="3581"/>
                  </a:lnTo>
                  <a:cubicBezTo>
                    <a:pt x="1136" y="3581"/>
                    <a:pt x="883" y="3328"/>
                    <a:pt x="883" y="3018"/>
                  </a:cubicBezTo>
                  <a:cubicBezTo>
                    <a:pt x="883" y="2704"/>
                    <a:pt x="1136" y="2452"/>
                    <a:pt x="1449" y="2452"/>
                  </a:cubicBezTo>
                  <a:close/>
                  <a:moveTo>
                    <a:pt x="1" y="0"/>
                  </a:moveTo>
                  <a:lnTo>
                    <a:pt x="1" y="4294"/>
                  </a:lnTo>
                  <a:lnTo>
                    <a:pt x="7228" y="4294"/>
                  </a:lnTo>
                  <a:lnTo>
                    <a:pt x="7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8" name="Google Shape;4626;p45"/>
            <p:cNvSpPr/>
            <p:nvPr/>
          </p:nvSpPr>
          <p:spPr>
            <a:xfrm>
              <a:off x="2682350" y="2725700"/>
              <a:ext cx="473775" cy="354150"/>
            </a:xfrm>
            <a:custGeom>
              <a:avLst/>
              <a:gdLst/>
              <a:ahLst/>
              <a:cxnLst/>
              <a:rect l="l" t="t" r="r" b="b"/>
              <a:pathLst>
                <a:path w="18951" h="14166" extrusionOk="0">
                  <a:moveTo>
                    <a:pt x="13503" y="3566"/>
                  </a:moveTo>
                  <a:cubicBezTo>
                    <a:pt x="13816" y="3566"/>
                    <a:pt x="14069" y="3819"/>
                    <a:pt x="14069" y="4129"/>
                  </a:cubicBezTo>
                  <a:lnTo>
                    <a:pt x="14069" y="9556"/>
                  </a:lnTo>
                  <a:cubicBezTo>
                    <a:pt x="14069" y="9866"/>
                    <a:pt x="13816" y="10119"/>
                    <a:pt x="13503" y="10119"/>
                  </a:cubicBezTo>
                  <a:lnTo>
                    <a:pt x="5147" y="10119"/>
                  </a:lnTo>
                  <a:cubicBezTo>
                    <a:pt x="4834" y="10119"/>
                    <a:pt x="4584" y="9866"/>
                    <a:pt x="4584" y="9556"/>
                  </a:cubicBezTo>
                  <a:lnTo>
                    <a:pt x="4584" y="4129"/>
                  </a:lnTo>
                  <a:cubicBezTo>
                    <a:pt x="4584" y="3819"/>
                    <a:pt x="4834" y="3566"/>
                    <a:pt x="5147" y="3566"/>
                  </a:cubicBezTo>
                  <a:close/>
                  <a:moveTo>
                    <a:pt x="3936" y="1"/>
                  </a:moveTo>
                  <a:lnTo>
                    <a:pt x="3936" y="2127"/>
                  </a:lnTo>
                  <a:cubicBezTo>
                    <a:pt x="3933" y="3199"/>
                    <a:pt x="3066" y="4069"/>
                    <a:pt x="1991" y="4069"/>
                  </a:cubicBezTo>
                  <a:lnTo>
                    <a:pt x="1" y="4069"/>
                  </a:lnTo>
                  <a:lnTo>
                    <a:pt x="1" y="10098"/>
                  </a:lnTo>
                  <a:lnTo>
                    <a:pt x="1991" y="10098"/>
                  </a:lnTo>
                  <a:cubicBezTo>
                    <a:pt x="3066" y="10101"/>
                    <a:pt x="3933" y="10968"/>
                    <a:pt x="3936" y="12043"/>
                  </a:cubicBezTo>
                  <a:lnTo>
                    <a:pt x="3936" y="14166"/>
                  </a:lnTo>
                  <a:lnTo>
                    <a:pt x="15015" y="14166"/>
                  </a:lnTo>
                  <a:lnTo>
                    <a:pt x="15015" y="12043"/>
                  </a:lnTo>
                  <a:cubicBezTo>
                    <a:pt x="15018" y="10968"/>
                    <a:pt x="15885" y="10101"/>
                    <a:pt x="16960" y="10098"/>
                  </a:cubicBezTo>
                  <a:lnTo>
                    <a:pt x="18950" y="10098"/>
                  </a:lnTo>
                  <a:lnTo>
                    <a:pt x="18950" y="4069"/>
                  </a:lnTo>
                  <a:lnTo>
                    <a:pt x="16960" y="4069"/>
                  </a:lnTo>
                  <a:cubicBezTo>
                    <a:pt x="15885" y="4069"/>
                    <a:pt x="15018" y="3199"/>
                    <a:pt x="15015" y="2127"/>
                  </a:cubicBezTo>
                  <a:lnTo>
                    <a:pt x="1501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9" name="Google Shape;4627;p45"/>
            <p:cNvSpPr/>
            <p:nvPr/>
          </p:nvSpPr>
          <p:spPr>
            <a:xfrm>
              <a:off x="3085925" y="3006350"/>
              <a:ext cx="70200" cy="73500"/>
            </a:xfrm>
            <a:custGeom>
              <a:avLst/>
              <a:gdLst/>
              <a:ahLst/>
              <a:cxnLst/>
              <a:rect l="l" t="t" r="r" b="b"/>
              <a:pathLst>
                <a:path w="2808" h="2940" extrusionOk="0">
                  <a:moveTo>
                    <a:pt x="817" y="1"/>
                  </a:moveTo>
                  <a:cubicBezTo>
                    <a:pt x="365" y="4"/>
                    <a:pt x="1" y="365"/>
                    <a:pt x="1" y="817"/>
                  </a:cubicBezTo>
                  <a:lnTo>
                    <a:pt x="1" y="2940"/>
                  </a:lnTo>
                  <a:lnTo>
                    <a:pt x="1678" y="2940"/>
                  </a:lnTo>
                  <a:cubicBezTo>
                    <a:pt x="2301" y="2940"/>
                    <a:pt x="2807" y="2434"/>
                    <a:pt x="2807" y="1811"/>
                  </a:cubicBezTo>
                  <a:lnTo>
                    <a:pt x="280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0" name="Google Shape;4628;p45"/>
            <p:cNvSpPr/>
            <p:nvPr/>
          </p:nvSpPr>
          <p:spPr>
            <a:xfrm>
              <a:off x="2825450" y="2643425"/>
              <a:ext cx="187550" cy="54075"/>
            </a:xfrm>
            <a:custGeom>
              <a:avLst/>
              <a:gdLst/>
              <a:ahLst/>
              <a:cxnLst/>
              <a:rect l="l" t="t" r="r" b="b"/>
              <a:pathLst>
                <a:path w="7502" h="2163" extrusionOk="0">
                  <a:moveTo>
                    <a:pt x="1862" y="1"/>
                  </a:moveTo>
                  <a:cubicBezTo>
                    <a:pt x="835" y="4"/>
                    <a:pt x="1" y="835"/>
                    <a:pt x="1" y="1861"/>
                  </a:cubicBezTo>
                  <a:lnTo>
                    <a:pt x="1" y="2163"/>
                  </a:lnTo>
                  <a:lnTo>
                    <a:pt x="1130" y="2163"/>
                  </a:lnTo>
                  <a:lnTo>
                    <a:pt x="1130" y="1861"/>
                  </a:lnTo>
                  <a:cubicBezTo>
                    <a:pt x="1130" y="1458"/>
                    <a:pt x="1458" y="1133"/>
                    <a:pt x="1862" y="1130"/>
                  </a:cubicBezTo>
                  <a:lnTo>
                    <a:pt x="5641" y="1130"/>
                  </a:lnTo>
                  <a:cubicBezTo>
                    <a:pt x="6044" y="1133"/>
                    <a:pt x="6373" y="1458"/>
                    <a:pt x="6373" y="1861"/>
                  </a:cubicBezTo>
                  <a:lnTo>
                    <a:pt x="6373" y="2163"/>
                  </a:lnTo>
                  <a:lnTo>
                    <a:pt x="7502" y="2163"/>
                  </a:lnTo>
                  <a:lnTo>
                    <a:pt x="7502" y="1861"/>
                  </a:lnTo>
                  <a:cubicBezTo>
                    <a:pt x="7502" y="835"/>
                    <a:pt x="6668" y="4"/>
                    <a:pt x="56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1" name="Google Shape;4629;p45"/>
          <p:cNvGrpSpPr/>
          <p:nvPr/>
        </p:nvGrpSpPr>
        <p:grpSpPr>
          <a:xfrm>
            <a:off x="5551926" y="1643733"/>
            <a:ext cx="162205" cy="230698"/>
            <a:chOff x="3342725" y="2620775"/>
            <a:chExt cx="338775" cy="481825"/>
          </a:xfrm>
          <a:solidFill>
            <a:schemeClr val="bg1"/>
          </a:solidFill>
        </p:grpSpPr>
        <p:sp>
          <p:nvSpPr>
            <p:cNvPr id="212" name="Google Shape;4630;p45"/>
            <p:cNvSpPr/>
            <p:nvPr/>
          </p:nvSpPr>
          <p:spPr>
            <a:xfrm>
              <a:off x="3342725" y="2620775"/>
              <a:ext cx="338775" cy="56475"/>
            </a:xfrm>
            <a:custGeom>
              <a:avLst/>
              <a:gdLst/>
              <a:ahLst/>
              <a:cxnLst/>
              <a:rect l="l" t="t" r="r" b="b"/>
              <a:pathLst>
                <a:path w="13551" h="2259" extrusionOk="0">
                  <a:moveTo>
                    <a:pt x="1693" y="0"/>
                  </a:moveTo>
                  <a:cubicBezTo>
                    <a:pt x="756" y="0"/>
                    <a:pt x="0" y="759"/>
                    <a:pt x="0" y="1695"/>
                  </a:cubicBezTo>
                  <a:lnTo>
                    <a:pt x="0" y="2259"/>
                  </a:lnTo>
                  <a:lnTo>
                    <a:pt x="13551" y="2259"/>
                  </a:lnTo>
                  <a:lnTo>
                    <a:pt x="13551" y="1695"/>
                  </a:lnTo>
                  <a:cubicBezTo>
                    <a:pt x="13548" y="759"/>
                    <a:pt x="12792" y="0"/>
                    <a:pt x="118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3" name="Google Shape;4631;p45"/>
            <p:cNvSpPr/>
            <p:nvPr/>
          </p:nvSpPr>
          <p:spPr>
            <a:xfrm>
              <a:off x="3342725" y="2705450"/>
              <a:ext cx="338775" cy="284225"/>
            </a:xfrm>
            <a:custGeom>
              <a:avLst/>
              <a:gdLst/>
              <a:ahLst/>
              <a:cxnLst/>
              <a:rect l="l" t="t" r="r" b="b"/>
              <a:pathLst>
                <a:path w="13551" h="11369" extrusionOk="0">
                  <a:moveTo>
                    <a:pt x="0" y="1"/>
                  </a:moveTo>
                  <a:lnTo>
                    <a:pt x="0" y="11368"/>
                  </a:lnTo>
                  <a:lnTo>
                    <a:pt x="13551" y="11368"/>
                  </a:lnTo>
                  <a:lnTo>
                    <a:pt x="135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4" name="Google Shape;4632;p45"/>
            <p:cNvSpPr/>
            <p:nvPr/>
          </p:nvSpPr>
          <p:spPr>
            <a:xfrm>
              <a:off x="3342725" y="3017875"/>
              <a:ext cx="338775" cy="84725"/>
            </a:xfrm>
            <a:custGeom>
              <a:avLst/>
              <a:gdLst/>
              <a:ahLst/>
              <a:cxnLst/>
              <a:rect l="l" t="t" r="r" b="b"/>
              <a:pathLst>
                <a:path w="13551" h="3389" extrusionOk="0">
                  <a:moveTo>
                    <a:pt x="8224" y="1205"/>
                  </a:moveTo>
                  <a:cubicBezTo>
                    <a:pt x="8534" y="1205"/>
                    <a:pt x="8787" y="1458"/>
                    <a:pt x="8787" y="1771"/>
                  </a:cubicBezTo>
                  <a:cubicBezTo>
                    <a:pt x="8787" y="2081"/>
                    <a:pt x="8534" y="2334"/>
                    <a:pt x="8224" y="2334"/>
                  </a:cubicBezTo>
                  <a:lnTo>
                    <a:pt x="5324" y="2334"/>
                  </a:lnTo>
                  <a:cubicBezTo>
                    <a:pt x="5014" y="2334"/>
                    <a:pt x="4761" y="2081"/>
                    <a:pt x="4761" y="1771"/>
                  </a:cubicBezTo>
                  <a:cubicBezTo>
                    <a:pt x="4761" y="1458"/>
                    <a:pt x="5014" y="1205"/>
                    <a:pt x="5324" y="1205"/>
                  </a:cubicBezTo>
                  <a:close/>
                  <a:moveTo>
                    <a:pt x="0" y="0"/>
                  </a:moveTo>
                  <a:lnTo>
                    <a:pt x="0" y="1696"/>
                  </a:lnTo>
                  <a:cubicBezTo>
                    <a:pt x="0" y="2629"/>
                    <a:pt x="756" y="3388"/>
                    <a:pt x="1693" y="3388"/>
                  </a:cubicBezTo>
                  <a:lnTo>
                    <a:pt x="11855" y="3388"/>
                  </a:lnTo>
                  <a:cubicBezTo>
                    <a:pt x="12792" y="3388"/>
                    <a:pt x="13548" y="2629"/>
                    <a:pt x="13551" y="1696"/>
                  </a:cubicBezTo>
                  <a:lnTo>
                    <a:pt x="1355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5" name="Google Shape;4633;p45"/>
          <p:cNvGrpSpPr/>
          <p:nvPr/>
        </p:nvGrpSpPr>
        <p:grpSpPr>
          <a:xfrm>
            <a:off x="5819683" y="1643733"/>
            <a:ext cx="189246" cy="230698"/>
            <a:chOff x="3907325" y="2620775"/>
            <a:chExt cx="395250" cy="481825"/>
          </a:xfrm>
          <a:solidFill>
            <a:schemeClr val="bg1"/>
          </a:solidFill>
        </p:grpSpPr>
        <p:sp>
          <p:nvSpPr>
            <p:cNvPr id="216" name="Google Shape;4634;p45"/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7" name="Google Shape;4635;p45"/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8" name="Google Shape;4636;p45"/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9" name="Google Shape;4637;p45"/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0" name="Google Shape;4638;p45"/>
          <p:cNvGrpSpPr/>
          <p:nvPr/>
        </p:nvGrpSpPr>
        <p:grpSpPr>
          <a:xfrm>
            <a:off x="6087057" y="1650945"/>
            <a:ext cx="230698" cy="216274"/>
            <a:chOff x="4456875" y="2635825"/>
            <a:chExt cx="481825" cy="451700"/>
          </a:xfrm>
          <a:solidFill>
            <a:schemeClr val="bg1"/>
          </a:solidFill>
        </p:grpSpPr>
        <p:sp>
          <p:nvSpPr>
            <p:cNvPr id="221" name="Google Shape;4639;p45"/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2" name="Google Shape;4640;p45"/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3" name="Google Shape;4641;p45"/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4" name="Google Shape;4642;p45"/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5" name="Google Shape;4643;p45"/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" name="Google Shape;4644;p45"/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7" name="Google Shape;4645;p45"/>
          <p:cNvGrpSpPr/>
          <p:nvPr/>
        </p:nvGrpSpPr>
        <p:grpSpPr>
          <a:xfrm>
            <a:off x="6376013" y="1650945"/>
            <a:ext cx="230698" cy="216274"/>
            <a:chOff x="5049725" y="2635825"/>
            <a:chExt cx="481825" cy="451700"/>
          </a:xfrm>
          <a:solidFill>
            <a:schemeClr val="bg1"/>
          </a:solidFill>
        </p:grpSpPr>
        <p:sp>
          <p:nvSpPr>
            <p:cNvPr id="228" name="Google Shape;4646;p45"/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9" name="Google Shape;4647;p45"/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0" name="Google Shape;4648;p45"/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1" name="Google Shape;4649;p45"/>
          <p:cNvGrpSpPr/>
          <p:nvPr/>
        </p:nvGrpSpPr>
        <p:grpSpPr>
          <a:xfrm>
            <a:off x="6656973" y="1644032"/>
            <a:ext cx="230231" cy="230099"/>
            <a:chOff x="5643000" y="2621375"/>
            <a:chExt cx="480850" cy="480575"/>
          </a:xfrm>
          <a:solidFill>
            <a:schemeClr val="bg1"/>
          </a:solidFill>
        </p:grpSpPr>
        <p:sp>
          <p:nvSpPr>
            <p:cNvPr id="232" name="Google Shape;4650;p45"/>
            <p:cNvSpPr/>
            <p:nvPr/>
          </p:nvSpPr>
          <p:spPr>
            <a:xfrm>
              <a:off x="5837150" y="2812950"/>
              <a:ext cx="92625" cy="88125"/>
            </a:xfrm>
            <a:custGeom>
              <a:avLst/>
              <a:gdLst/>
              <a:ahLst/>
              <a:cxnLst/>
              <a:rect l="l" t="t" r="r" b="b"/>
              <a:pathLst>
                <a:path w="3705" h="3525" extrusionOk="0">
                  <a:moveTo>
                    <a:pt x="1853" y="1"/>
                  </a:moveTo>
                  <a:lnTo>
                    <a:pt x="1" y="1347"/>
                  </a:lnTo>
                  <a:lnTo>
                    <a:pt x="706" y="3524"/>
                  </a:lnTo>
                  <a:lnTo>
                    <a:pt x="2997" y="3524"/>
                  </a:lnTo>
                  <a:lnTo>
                    <a:pt x="3705" y="1347"/>
                  </a:lnTo>
                  <a:lnTo>
                    <a:pt x="18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3" name="Google Shape;4651;p45"/>
            <p:cNvSpPr/>
            <p:nvPr/>
          </p:nvSpPr>
          <p:spPr>
            <a:xfrm>
              <a:off x="5643000" y="2631975"/>
              <a:ext cx="480850" cy="469975"/>
            </a:xfrm>
            <a:custGeom>
              <a:avLst/>
              <a:gdLst/>
              <a:ahLst/>
              <a:cxnLst/>
              <a:rect l="l" t="t" r="r" b="b"/>
              <a:pathLst>
                <a:path w="19234" h="18799" extrusionOk="0">
                  <a:moveTo>
                    <a:pt x="9617" y="5978"/>
                  </a:moveTo>
                  <a:cubicBezTo>
                    <a:pt x="9734" y="5978"/>
                    <a:pt x="9851" y="6014"/>
                    <a:pt x="9950" y="6087"/>
                  </a:cubicBezTo>
                  <a:lnTo>
                    <a:pt x="12464" y="7914"/>
                  </a:lnTo>
                  <a:cubicBezTo>
                    <a:pt x="12663" y="8059"/>
                    <a:pt x="12745" y="8312"/>
                    <a:pt x="12669" y="8547"/>
                  </a:cubicBezTo>
                  <a:lnTo>
                    <a:pt x="11709" y="11504"/>
                  </a:lnTo>
                  <a:cubicBezTo>
                    <a:pt x="11633" y="11736"/>
                    <a:pt x="11417" y="11892"/>
                    <a:pt x="11173" y="11892"/>
                  </a:cubicBezTo>
                  <a:lnTo>
                    <a:pt x="8062" y="11892"/>
                  </a:lnTo>
                  <a:cubicBezTo>
                    <a:pt x="7818" y="11892"/>
                    <a:pt x="7601" y="11736"/>
                    <a:pt x="7526" y="11504"/>
                  </a:cubicBezTo>
                  <a:lnTo>
                    <a:pt x="6565" y="8547"/>
                  </a:lnTo>
                  <a:cubicBezTo>
                    <a:pt x="6490" y="8312"/>
                    <a:pt x="6571" y="8059"/>
                    <a:pt x="6770" y="7914"/>
                  </a:cubicBezTo>
                  <a:lnTo>
                    <a:pt x="9285" y="6087"/>
                  </a:lnTo>
                  <a:cubicBezTo>
                    <a:pt x="9384" y="6014"/>
                    <a:pt x="9501" y="5978"/>
                    <a:pt x="9617" y="5978"/>
                  </a:cubicBezTo>
                  <a:close/>
                  <a:moveTo>
                    <a:pt x="6785" y="1"/>
                  </a:moveTo>
                  <a:lnTo>
                    <a:pt x="6785" y="1"/>
                  </a:lnTo>
                  <a:cubicBezTo>
                    <a:pt x="5289" y="462"/>
                    <a:pt x="3928" y="1284"/>
                    <a:pt x="2822" y="2395"/>
                  </a:cubicBezTo>
                  <a:cubicBezTo>
                    <a:pt x="2431" y="2783"/>
                    <a:pt x="2076" y="3208"/>
                    <a:pt x="1756" y="3656"/>
                  </a:cubicBezTo>
                  <a:lnTo>
                    <a:pt x="3072" y="3834"/>
                  </a:lnTo>
                  <a:cubicBezTo>
                    <a:pt x="3289" y="3864"/>
                    <a:pt x="3467" y="4015"/>
                    <a:pt x="3533" y="4220"/>
                  </a:cubicBezTo>
                  <a:lnTo>
                    <a:pt x="4497" y="7177"/>
                  </a:lnTo>
                  <a:cubicBezTo>
                    <a:pt x="4572" y="7408"/>
                    <a:pt x="4488" y="7664"/>
                    <a:pt x="4289" y="7809"/>
                  </a:cubicBezTo>
                  <a:lnTo>
                    <a:pt x="1775" y="9637"/>
                  </a:lnTo>
                  <a:cubicBezTo>
                    <a:pt x="1677" y="9708"/>
                    <a:pt x="1560" y="9743"/>
                    <a:pt x="1444" y="9743"/>
                  </a:cubicBezTo>
                  <a:cubicBezTo>
                    <a:pt x="1351" y="9743"/>
                    <a:pt x="1259" y="9721"/>
                    <a:pt x="1175" y="9676"/>
                  </a:cubicBezTo>
                  <a:lnTo>
                    <a:pt x="7" y="9047"/>
                  </a:lnTo>
                  <a:cubicBezTo>
                    <a:pt x="7" y="9092"/>
                    <a:pt x="7" y="9140"/>
                    <a:pt x="7" y="9188"/>
                  </a:cubicBezTo>
                  <a:cubicBezTo>
                    <a:pt x="1" y="11269"/>
                    <a:pt x="675" y="13292"/>
                    <a:pt x="1925" y="14955"/>
                  </a:cubicBezTo>
                  <a:lnTo>
                    <a:pt x="2500" y="13756"/>
                  </a:lnTo>
                  <a:cubicBezTo>
                    <a:pt x="2594" y="13560"/>
                    <a:pt x="2792" y="13437"/>
                    <a:pt x="3009" y="13437"/>
                  </a:cubicBezTo>
                  <a:lnTo>
                    <a:pt x="6120" y="13437"/>
                  </a:lnTo>
                  <a:cubicBezTo>
                    <a:pt x="6364" y="13437"/>
                    <a:pt x="6580" y="13594"/>
                    <a:pt x="6656" y="13828"/>
                  </a:cubicBezTo>
                  <a:lnTo>
                    <a:pt x="7616" y="16786"/>
                  </a:lnTo>
                  <a:cubicBezTo>
                    <a:pt x="7683" y="16990"/>
                    <a:pt x="7625" y="17216"/>
                    <a:pt x="7469" y="17367"/>
                  </a:cubicBezTo>
                  <a:lnTo>
                    <a:pt x="6508" y="18288"/>
                  </a:lnTo>
                  <a:cubicBezTo>
                    <a:pt x="7515" y="18628"/>
                    <a:pt x="8566" y="18799"/>
                    <a:pt x="9616" y="18799"/>
                  </a:cubicBezTo>
                  <a:cubicBezTo>
                    <a:pt x="10667" y="18799"/>
                    <a:pt x="11718" y="18628"/>
                    <a:pt x="12726" y="18288"/>
                  </a:cubicBezTo>
                  <a:lnTo>
                    <a:pt x="11763" y="17367"/>
                  </a:lnTo>
                  <a:cubicBezTo>
                    <a:pt x="11606" y="17216"/>
                    <a:pt x="11549" y="16990"/>
                    <a:pt x="11615" y="16786"/>
                  </a:cubicBezTo>
                  <a:lnTo>
                    <a:pt x="12576" y="13828"/>
                  </a:lnTo>
                  <a:cubicBezTo>
                    <a:pt x="12651" y="13594"/>
                    <a:pt x="12868" y="13437"/>
                    <a:pt x="13115" y="13437"/>
                  </a:cubicBezTo>
                  <a:lnTo>
                    <a:pt x="16223" y="13437"/>
                  </a:lnTo>
                  <a:cubicBezTo>
                    <a:pt x="16439" y="13437"/>
                    <a:pt x="16638" y="13560"/>
                    <a:pt x="16731" y="13756"/>
                  </a:cubicBezTo>
                  <a:lnTo>
                    <a:pt x="17307" y="14955"/>
                  </a:lnTo>
                  <a:cubicBezTo>
                    <a:pt x="18559" y="13292"/>
                    <a:pt x="19234" y="11269"/>
                    <a:pt x="19228" y="9188"/>
                  </a:cubicBezTo>
                  <a:cubicBezTo>
                    <a:pt x="19228" y="9140"/>
                    <a:pt x="19228" y="9092"/>
                    <a:pt x="19225" y="9044"/>
                  </a:cubicBezTo>
                  <a:lnTo>
                    <a:pt x="18059" y="9673"/>
                  </a:lnTo>
                  <a:cubicBezTo>
                    <a:pt x="17975" y="9719"/>
                    <a:pt x="17883" y="9742"/>
                    <a:pt x="17791" y="9742"/>
                  </a:cubicBezTo>
                  <a:cubicBezTo>
                    <a:pt x="17674" y="9742"/>
                    <a:pt x="17557" y="9705"/>
                    <a:pt x="17457" y="9634"/>
                  </a:cubicBezTo>
                  <a:lnTo>
                    <a:pt x="14943" y="7806"/>
                  </a:lnTo>
                  <a:cubicBezTo>
                    <a:pt x="14744" y="7661"/>
                    <a:pt x="14663" y="7408"/>
                    <a:pt x="14738" y="7174"/>
                  </a:cubicBezTo>
                  <a:lnTo>
                    <a:pt x="15702" y="4220"/>
                  </a:lnTo>
                  <a:cubicBezTo>
                    <a:pt x="15768" y="4012"/>
                    <a:pt x="15945" y="3864"/>
                    <a:pt x="16162" y="3834"/>
                  </a:cubicBezTo>
                  <a:lnTo>
                    <a:pt x="17478" y="3656"/>
                  </a:lnTo>
                  <a:cubicBezTo>
                    <a:pt x="17162" y="3208"/>
                    <a:pt x="16804" y="2783"/>
                    <a:pt x="16415" y="2395"/>
                  </a:cubicBezTo>
                  <a:cubicBezTo>
                    <a:pt x="15307" y="1284"/>
                    <a:pt x="13946" y="462"/>
                    <a:pt x="12449" y="1"/>
                  </a:cubicBezTo>
                  <a:lnTo>
                    <a:pt x="12449" y="1"/>
                  </a:lnTo>
                  <a:lnTo>
                    <a:pt x="12690" y="1311"/>
                  </a:lnTo>
                  <a:cubicBezTo>
                    <a:pt x="12726" y="1524"/>
                    <a:pt x="12642" y="1741"/>
                    <a:pt x="12464" y="1868"/>
                  </a:cubicBezTo>
                  <a:lnTo>
                    <a:pt x="9950" y="3696"/>
                  </a:lnTo>
                  <a:cubicBezTo>
                    <a:pt x="9851" y="3768"/>
                    <a:pt x="9734" y="3804"/>
                    <a:pt x="9618" y="3804"/>
                  </a:cubicBezTo>
                  <a:cubicBezTo>
                    <a:pt x="9501" y="3804"/>
                    <a:pt x="9385" y="3768"/>
                    <a:pt x="9288" y="3696"/>
                  </a:cubicBezTo>
                  <a:lnTo>
                    <a:pt x="6770" y="1868"/>
                  </a:lnTo>
                  <a:cubicBezTo>
                    <a:pt x="6596" y="1741"/>
                    <a:pt x="6508" y="1524"/>
                    <a:pt x="6547" y="1311"/>
                  </a:cubicBezTo>
                  <a:lnTo>
                    <a:pt x="678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4" name="Google Shape;4652;p45"/>
            <p:cNvSpPr/>
            <p:nvPr/>
          </p:nvSpPr>
          <p:spPr>
            <a:xfrm>
              <a:off x="6041550" y="2749725"/>
              <a:ext cx="79750" cy="95025"/>
            </a:xfrm>
            <a:custGeom>
              <a:avLst/>
              <a:gdLst/>
              <a:ahLst/>
              <a:cxnLst/>
              <a:rect l="l" t="t" r="r" b="b"/>
              <a:pathLst>
                <a:path w="3190" h="3801" extrusionOk="0">
                  <a:moveTo>
                    <a:pt x="2184" y="0"/>
                  </a:moveTo>
                  <a:lnTo>
                    <a:pt x="723" y="196"/>
                  </a:lnTo>
                  <a:lnTo>
                    <a:pt x="0" y="2424"/>
                  </a:lnTo>
                  <a:lnTo>
                    <a:pt x="1895" y="3801"/>
                  </a:lnTo>
                  <a:lnTo>
                    <a:pt x="3189" y="3102"/>
                  </a:lnTo>
                  <a:cubicBezTo>
                    <a:pt x="3036" y="2018"/>
                    <a:pt x="2696" y="967"/>
                    <a:pt x="21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5" name="Google Shape;4653;p45"/>
            <p:cNvSpPr/>
            <p:nvPr/>
          </p:nvSpPr>
          <p:spPr>
            <a:xfrm>
              <a:off x="5963025" y="2996125"/>
              <a:ext cx="92625" cy="81175"/>
            </a:xfrm>
            <a:custGeom>
              <a:avLst/>
              <a:gdLst/>
              <a:ahLst/>
              <a:cxnLst/>
              <a:rect l="l" t="t" r="r" b="b"/>
              <a:pathLst>
                <a:path w="3705" h="3247" extrusionOk="0">
                  <a:moveTo>
                    <a:pt x="723" y="0"/>
                  </a:moveTo>
                  <a:lnTo>
                    <a:pt x="1" y="2229"/>
                  </a:lnTo>
                  <a:lnTo>
                    <a:pt x="1067" y="3246"/>
                  </a:lnTo>
                  <a:cubicBezTo>
                    <a:pt x="2009" y="2780"/>
                    <a:pt x="2870" y="2162"/>
                    <a:pt x="3614" y="1416"/>
                  </a:cubicBezTo>
                  <a:cubicBezTo>
                    <a:pt x="3644" y="1388"/>
                    <a:pt x="3674" y="1355"/>
                    <a:pt x="3705" y="1325"/>
                  </a:cubicBezTo>
                  <a:lnTo>
                    <a:pt x="306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6" name="Google Shape;4654;p45"/>
            <p:cNvSpPr/>
            <p:nvPr/>
          </p:nvSpPr>
          <p:spPr>
            <a:xfrm>
              <a:off x="5711225" y="2996200"/>
              <a:ext cx="92600" cy="81100"/>
            </a:xfrm>
            <a:custGeom>
              <a:avLst/>
              <a:gdLst/>
              <a:ahLst/>
              <a:cxnLst/>
              <a:rect l="l" t="t" r="r" b="b"/>
              <a:pathLst>
                <a:path w="3704" h="3244" extrusionOk="0">
                  <a:moveTo>
                    <a:pt x="635" y="0"/>
                  </a:moveTo>
                  <a:lnTo>
                    <a:pt x="0" y="1322"/>
                  </a:lnTo>
                  <a:cubicBezTo>
                    <a:pt x="30" y="1355"/>
                    <a:pt x="60" y="1385"/>
                    <a:pt x="93" y="1416"/>
                  </a:cubicBezTo>
                  <a:cubicBezTo>
                    <a:pt x="834" y="2162"/>
                    <a:pt x="1695" y="2780"/>
                    <a:pt x="2638" y="3243"/>
                  </a:cubicBezTo>
                  <a:lnTo>
                    <a:pt x="3704" y="2229"/>
                  </a:lnTo>
                  <a:lnTo>
                    <a:pt x="29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7" name="Google Shape;4655;p45"/>
            <p:cNvSpPr/>
            <p:nvPr/>
          </p:nvSpPr>
          <p:spPr>
            <a:xfrm>
              <a:off x="5645575" y="2749725"/>
              <a:ext cx="79825" cy="95100"/>
            </a:xfrm>
            <a:custGeom>
              <a:avLst/>
              <a:gdLst/>
              <a:ahLst/>
              <a:cxnLst/>
              <a:rect l="l" t="t" r="r" b="b"/>
              <a:pathLst>
                <a:path w="3193" h="3804" extrusionOk="0">
                  <a:moveTo>
                    <a:pt x="1009" y="0"/>
                  </a:moveTo>
                  <a:cubicBezTo>
                    <a:pt x="497" y="967"/>
                    <a:pt x="154" y="2018"/>
                    <a:pt x="0" y="3105"/>
                  </a:cubicBezTo>
                  <a:lnTo>
                    <a:pt x="1295" y="3804"/>
                  </a:lnTo>
                  <a:lnTo>
                    <a:pt x="3192" y="2424"/>
                  </a:lnTo>
                  <a:lnTo>
                    <a:pt x="2467" y="196"/>
                  </a:lnTo>
                  <a:lnTo>
                    <a:pt x="10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8" name="Google Shape;4656;p45"/>
            <p:cNvSpPr/>
            <p:nvPr/>
          </p:nvSpPr>
          <p:spPr>
            <a:xfrm>
              <a:off x="5836025" y="2621375"/>
              <a:ext cx="94800" cy="74100"/>
            </a:xfrm>
            <a:custGeom>
              <a:avLst/>
              <a:gdLst/>
              <a:ahLst/>
              <a:cxnLst/>
              <a:rect l="l" t="t" r="r" b="b"/>
              <a:pathLst>
                <a:path w="3792" h="2964" extrusionOk="0">
                  <a:moveTo>
                    <a:pt x="1897" y="1"/>
                  </a:moveTo>
                  <a:cubicBezTo>
                    <a:pt x="1351" y="1"/>
                    <a:pt x="805" y="47"/>
                    <a:pt x="266" y="139"/>
                  </a:cubicBezTo>
                  <a:lnTo>
                    <a:pt x="1" y="1587"/>
                  </a:lnTo>
                  <a:lnTo>
                    <a:pt x="1898" y="2963"/>
                  </a:lnTo>
                  <a:lnTo>
                    <a:pt x="3792" y="1587"/>
                  </a:lnTo>
                  <a:lnTo>
                    <a:pt x="3530" y="139"/>
                  </a:lnTo>
                  <a:cubicBezTo>
                    <a:pt x="2989" y="47"/>
                    <a:pt x="2443" y="1"/>
                    <a:pt x="18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9" name="Google Shape;4657;p45"/>
          <p:cNvGrpSpPr/>
          <p:nvPr/>
        </p:nvGrpSpPr>
        <p:grpSpPr>
          <a:xfrm>
            <a:off x="6942164" y="1643733"/>
            <a:ext cx="230770" cy="230698"/>
            <a:chOff x="6235250" y="2620775"/>
            <a:chExt cx="481975" cy="481825"/>
          </a:xfrm>
          <a:solidFill>
            <a:schemeClr val="bg1"/>
          </a:solidFill>
        </p:grpSpPr>
        <p:sp>
          <p:nvSpPr>
            <p:cNvPr id="240" name="Google Shape;4658;p45"/>
            <p:cNvSpPr/>
            <p:nvPr/>
          </p:nvSpPr>
          <p:spPr>
            <a:xfrm>
              <a:off x="6405675" y="2620775"/>
              <a:ext cx="28275" cy="56475"/>
            </a:xfrm>
            <a:custGeom>
              <a:avLst/>
              <a:gdLst/>
              <a:ahLst/>
              <a:cxnLst/>
              <a:rect l="l" t="t" r="r" b="b"/>
              <a:pathLst>
                <a:path w="1131" h="2259" extrusionOk="0">
                  <a:moveTo>
                    <a:pt x="567" y="0"/>
                  </a:moveTo>
                  <a:cubicBezTo>
                    <a:pt x="254" y="0"/>
                    <a:pt x="1" y="253"/>
                    <a:pt x="1" y="566"/>
                  </a:cubicBezTo>
                  <a:lnTo>
                    <a:pt x="1" y="1695"/>
                  </a:lnTo>
                  <a:cubicBezTo>
                    <a:pt x="1" y="2006"/>
                    <a:pt x="254" y="2259"/>
                    <a:pt x="567" y="2259"/>
                  </a:cubicBezTo>
                  <a:cubicBezTo>
                    <a:pt x="877" y="2259"/>
                    <a:pt x="1130" y="2006"/>
                    <a:pt x="1130" y="1695"/>
                  </a:cubicBezTo>
                  <a:lnTo>
                    <a:pt x="1130" y="566"/>
                  </a:lnTo>
                  <a:cubicBezTo>
                    <a:pt x="1130" y="253"/>
                    <a:pt x="877" y="0"/>
                    <a:pt x="5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1" name="Google Shape;4659;p45"/>
            <p:cNvSpPr/>
            <p:nvPr/>
          </p:nvSpPr>
          <p:spPr>
            <a:xfrm>
              <a:off x="6518600" y="2620775"/>
              <a:ext cx="28250" cy="56475"/>
            </a:xfrm>
            <a:custGeom>
              <a:avLst/>
              <a:gdLst/>
              <a:ahLst/>
              <a:cxnLst/>
              <a:rect l="l" t="t" r="r" b="b"/>
              <a:pathLst>
                <a:path w="1130" h="2259" extrusionOk="0">
                  <a:moveTo>
                    <a:pt x="567" y="0"/>
                  </a:moveTo>
                  <a:cubicBezTo>
                    <a:pt x="254" y="0"/>
                    <a:pt x="1" y="253"/>
                    <a:pt x="1" y="566"/>
                  </a:cubicBezTo>
                  <a:lnTo>
                    <a:pt x="1" y="1695"/>
                  </a:lnTo>
                  <a:cubicBezTo>
                    <a:pt x="1" y="2006"/>
                    <a:pt x="254" y="2259"/>
                    <a:pt x="567" y="2259"/>
                  </a:cubicBezTo>
                  <a:cubicBezTo>
                    <a:pt x="877" y="2259"/>
                    <a:pt x="1130" y="2006"/>
                    <a:pt x="1130" y="1695"/>
                  </a:cubicBezTo>
                  <a:lnTo>
                    <a:pt x="1130" y="566"/>
                  </a:lnTo>
                  <a:cubicBezTo>
                    <a:pt x="1130" y="253"/>
                    <a:pt x="877" y="0"/>
                    <a:pt x="5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2" name="Google Shape;4660;p45"/>
            <p:cNvSpPr/>
            <p:nvPr/>
          </p:nvSpPr>
          <p:spPr>
            <a:xfrm>
              <a:off x="6603300" y="2649000"/>
              <a:ext cx="28250" cy="56475"/>
            </a:xfrm>
            <a:custGeom>
              <a:avLst/>
              <a:gdLst/>
              <a:ahLst/>
              <a:cxnLst/>
              <a:rect l="l" t="t" r="r" b="b"/>
              <a:pathLst>
                <a:path w="1130" h="2259" extrusionOk="0">
                  <a:moveTo>
                    <a:pt x="567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696"/>
                  </a:lnTo>
                  <a:cubicBezTo>
                    <a:pt x="0" y="2006"/>
                    <a:pt x="253" y="2259"/>
                    <a:pt x="567" y="2259"/>
                  </a:cubicBezTo>
                  <a:cubicBezTo>
                    <a:pt x="877" y="2259"/>
                    <a:pt x="1130" y="2006"/>
                    <a:pt x="1130" y="1696"/>
                  </a:cubicBezTo>
                  <a:lnTo>
                    <a:pt x="1130" y="566"/>
                  </a:lnTo>
                  <a:cubicBezTo>
                    <a:pt x="1130" y="253"/>
                    <a:pt x="877" y="0"/>
                    <a:pt x="5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3" name="Google Shape;4661;p45"/>
            <p:cNvSpPr/>
            <p:nvPr/>
          </p:nvSpPr>
          <p:spPr>
            <a:xfrm>
              <a:off x="6321000" y="2649000"/>
              <a:ext cx="28250" cy="56475"/>
            </a:xfrm>
            <a:custGeom>
              <a:avLst/>
              <a:gdLst/>
              <a:ahLst/>
              <a:cxnLst/>
              <a:rect l="l" t="t" r="r" b="b"/>
              <a:pathLst>
                <a:path w="1130" h="2259" extrusionOk="0">
                  <a:moveTo>
                    <a:pt x="566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696"/>
                  </a:lnTo>
                  <a:cubicBezTo>
                    <a:pt x="0" y="2006"/>
                    <a:pt x="253" y="2259"/>
                    <a:pt x="566" y="2259"/>
                  </a:cubicBezTo>
                  <a:cubicBezTo>
                    <a:pt x="876" y="2259"/>
                    <a:pt x="1129" y="2006"/>
                    <a:pt x="1129" y="1696"/>
                  </a:cubicBezTo>
                  <a:lnTo>
                    <a:pt x="1129" y="566"/>
                  </a:lnTo>
                  <a:cubicBezTo>
                    <a:pt x="1129" y="253"/>
                    <a:pt x="876" y="0"/>
                    <a:pt x="5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4" name="Google Shape;4662;p45"/>
            <p:cNvSpPr/>
            <p:nvPr/>
          </p:nvSpPr>
          <p:spPr>
            <a:xfrm>
              <a:off x="6235250" y="2677225"/>
              <a:ext cx="481975" cy="425375"/>
            </a:xfrm>
            <a:custGeom>
              <a:avLst/>
              <a:gdLst/>
              <a:ahLst/>
              <a:cxnLst/>
              <a:rect l="l" t="t" r="r" b="b"/>
              <a:pathLst>
                <a:path w="19279" h="17015" extrusionOk="0">
                  <a:moveTo>
                    <a:pt x="9639" y="1"/>
                  </a:moveTo>
                  <a:cubicBezTo>
                    <a:pt x="9326" y="1"/>
                    <a:pt x="9073" y="254"/>
                    <a:pt x="9073" y="567"/>
                  </a:cubicBezTo>
                  <a:lnTo>
                    <a:pt x="9073" y="1202"/>
                  </a:lnTo>
                  <a:cubicBezTo>
                    <a:pt x="7920" y="1470"/>
                    <a:pt x="6872" y="2548"/>
                    <a:pt x="6252" y="4156"/>
                  </a:cubicBezTo>
                  <a:cubicBezTo>
                    <a:pt x="6164" y="4380"/>
                    <a:pt x="5952" y="4518"/>
                    <a:pt x="5726" y="4518"/>
                  </a:cubicBezTo>
                  <a:cubicBezTo>
                    <a:pt x="5658" y="4518"/>
                    <a:pt x="5588" y="4505"/>
                    <a:pt x="5520" y="4478"/>
                  </a:cubicBezTo>
                  <a:cubicBezTo>
                    <a:pt x="5231" y="4367"/>
                    <a:pt x="5083" y="4042"/>
                    <a:pt x="5198" y="3750"/>
                  </a:cubicBezTo>
                  <a:cubicBezTo>
                    <a:pt x="5532" y="2876"/>
                    <a:pt x="5987" y="2130"/>
                    <a:pt x="6517" y="1536"/>
                  </a:cubicBezTo>
                  <a:lnTo>
                    <a:pt x="6517" y="1536"/>
                  </a:lnTo>
                  <a:cubicBezTo>
                    <a:pt x="2753" y="2527"/>
                    <a:pt x="0" y="5258"/>
                    <a:pt x="0" y="8468"/>
                  </a:cubicBezTo>
                  <a:lnTo>
                    <a:pt x="0" y="9034"/>
                  </a:lnTo>
                  <a:cubicBezTo>
                    <a:pt x="0" y="9347"/>
                    <a:pt x="253" y="9597"/>
                    <a:pt x="564" y="9597"/>
                  </a:cubicBezTo>
                  <a:cubicBezTo>
                    <a:pt x="877" y="9597"/>
                    <a:pt x="1130" y="9347"/>
                    <a:pt x="1130" y="9034"/>
                  </a:cubicBezTo>
                  <a:cubicBezTo>
                    <a:pt x="1130" y="8423"/>
                    <a:pt x="1904" y="7905"/>
                    <a:pt x="2822" y="7905"/>
                  </a:cubicBezTo>
                  <a:cubicBezTo>
                    <a:pt x="3740" y="7905"/>
                    <a:pt x="4553" y="8423"/>
                    <a:pt x="4553" y="9034"/>
                  </a:cubicBezTo>
                  <a:cubicBezTo>
                    <a:pt x="4553" y="9347"/>
                    <a:pt x="4806" y="9597"/>
                    <a:pt x="5120" y="9597"/>
                  </a:cubicBezTo>
                  <a:cubicBezTo>
                    <a:pt x="5430" y="9597"/>
                    <a:pt x="5683" y="9347"/>
                    <a:pt x="5683" y="9034"/>
                  </a:cubicBezTo>
                  <a:cubicBezTo>
                    <a:pt x="5683" y="8423"/>
                    <a:pt x="6460" y="7905"/>
                    <a:pt x="7378" y="7905"/>
                  </a:cubicBezTo>
                  <a:cubicBezTo>
                    <a:pt x="8296" y="7905"/>
                    <a:pt x="9070" y="8423"/>
                    <a:pt x="9070" y="9034"/>
                  </a:cubicBezTo>
                  <a:lnTo>
                    <a:pt x="9070" y="14756"/>
                  </a:lnTo>
                  <a:cubicBezTo>
                    <a:pt x="9070" y="15379"/>
                    <a:pt x="8564" y="15885"/>
                    <a:pt x="7941" y="15885"/>
                  </a:cubicBezTo>
                  <a:cubicBezTo>
                    <a:pt x="7318" y="15885"/>
                    <a:pt x="6812" y="15379"/>
                    <a:pt x="6812" y="14756"/>
                  </a:cubicBezTo>
                  <a:lnTo>
                    <a:pt x="6812" y="14190"/>
                  </a:lnTo>
                  <a:cubicBezTo>
                    <a:pt x="6812" y="13879"/>
                    <a:pt x="6559" y="13626"/>
                    <a:pt x="6249" y="13626"/>
                  </a:cubicBezTo>
                  <a:cubicBezTo>
                    <a:pt x="5936" y="13626"/>
                    <a:pt x="5683" y="13879"/>
                    <a:pt x="5683" y="14190"/>
                  </a:cubicBezTo>
                  <a:lnTo>
                    <a:pt x="5683" y="14756"/>
                  </a:lnTo>
                  <a:cubicBezTo>
                    <a:pt x="5683" y="16002"/>
                    <a:pt x="6694" y="17014"/>
                    <a:pt x="7941" y="17014"/>
                  </a:cubicBezTo>
                  <a:cubicBezTo>
                    <a:pt x="9188" y="17014"/>
                    <a:pt x="10200" y="16002"/>
                    <a:pt x="10200" y="14756"/>
                  </a:cubicBezTo>
                  <a:lnTo>
                    <a:pt x="10200" y="9034"/>
                  </a:lnTo>
                  <a:cubicBezTo>
                    <a:pt x="10200" y="8423"/>
                    <a:pt x="10976" y="7905"/>
                    <a:pt x="11895" y="7905"/>
                  </a:cubicBezTo>
                  <a:cubicBezTo>
                    <a:pt x="12813" y="7905"/>
                    <a:pt x="13587" y="8423"/>
                    <a:pt x="13587" y="9034"/>
                  </a:cubicBezTo>
                  <a:cubicBezTo>
                    <a:pt x="13587" y="9347"/>
                    <a:pt x="13840" y="9597"/>
                    <a:pt x="14153" y="9597"/>
                  </a:cubicBezTo>
                  <a:cubicBezTo>
                    <a:pt x="14463" y="9597"/>
                    <a:pt x="14716" y="9347"/>
                    <a:pt x="14716" y="9034"/>
                  </a:cubicBezTo>
                  <a:cubicBezTo>
                    <a:pt x="14716" y="8423"/>
                    <a:pt x="15529" y="7905"/>
                    <a:pt x="16448" y="7905"/>
                  </a:cubicBezTo>
                  <a:cubicBezTo>
                    <a:pt x="17366" y="7905"/>
                    <a:pt x="18143" y="8423"/>
                    <a:pt x="18143" y="9034"/>
                  </a:cubicBezTo>
                  <a:cubicBezTo>
                    <a:pt x="18143" y="9347"/>
                    <a:pt x="18396" y="9597"/>
                    <a:pt x="18706" y="9597"/>
                  </a:cubicBezTo>
                  <a:cubicBezTo>
                    <a:pt x="19019" y="9597"/>
                    <a:pt x="19272" y="9347"/>
                    <a:pt x="19272" y="9034"/>
                  </a:cubicBezTo>
                  <a:lnTo>
                    <a:pt x="19272" y="8471"/>
                  </a:lnTo>
                  <a:cubicBezTo>
                    <a:pt x="19278" y="5258"/>
                    <a:pt x="16523" y="2527"/>
                    <a:pt x="12759" y="1536"/>
                  </a:cubicBezTo>
                  <a:lnTo>
                    <a:pt x="12759" y="1536"/>
                  </a:lnTo>
                  <a:cubicBezTo>
                    <a:pt x="13292" y="2130"/>
                    <a:pt x="13744" y="2876"/>
                    <a:pt x="14081" y="3750"/>
                  </a:cubicBezTo>
                  <a:cubicBezTo>
                    <a:pt x="14192" y="4042"/>
                    <a:pt x="14048" y="4367"/>
                    <a:pt x="13756" y="4478"/>
                  </a:cubicBezTo>
                  <a:cubicBezTo>
                    <a:pt x="13688" y="4505"/>
                    <a:pt x="13618" y="4518"/>
                    <a:pt x="13550" y="4518"/>
                  </a:cubicBezTo>
                  <a:cubicBezTo>
                    <a:pt x="13324" y="4518"/>
                    <a:pt x="13113" y="4380"/>
                    <a:pt x="13027" y="4156"/>
                  </a:cubicBezTo>
                  <a:cubicBezTo>
                    <a:pt x="12407" y="2548"/>
                    <a:pt x="11359" y="1470"/>
                    <a:pt x="10203" y="1202"/>
                  </a:cubicBezTo>
                  <a:lnTo>
                    <a:pt x="10203" y="567"/>
                  </a:lnTo>
                  <a:cubicBezTo>
                    <a:pt x="10203" y="254"/>
                    <a:pt x="9950" y="1"/>
                    <a:pt x="96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45" name="Google Shape;4663;p45"/>
          <p:cNvSpPr/>
          <p:nvPr/>
        </p:nvSpPr>
        <p:spPr>
          <a:xfrm>
            <a:off x="4378741" y="1938520"/>
            <a:ext cx="234624" cy="217806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246" name="Google Shape;4664;p45"/>
          <p:cNvGrpSpPr/>
          <p:nvPr/>
        </p:nvGrpSpPr>
        <p:grpSpPr>
          <a:xfrm>
            <a:off x="4674592" y="1932155"/>
            <a:ext cx="231955" cy="230698"/>
            <a:chOff x="1535000" y="3223325"/>
            <a:chExt cx="484450" cy="481825"/>
          </a:xfrm>
          <a:solidFill>
            <a:schemeClr val="bg1"/>
          </a:solidFill>
        </p:grpSpPr>
        <p:sp>
          <p:nvSpPr>
            <p:cNvPr id="247" name="Google Shape;4665;p45"/>
            <p:cNvSpPr/>
            <p:nvPr/>
          </p:nvSpPr>
          <p:spPr>
            <a:xfrm>
              <a:off x="1760150" y="3308225"/>
              <a:ext cx="143825" cy="140600"/>
            </a:xfrm>
            <a:custGeom>
              <a:avLst/>
              <a:gdLst/>
              <a:ahLst/>
              <a:cxnLst/>
              <a:rect l="l" t="t" r="r" b="b"/>
              <a:pathLst>
                <a:path w="5753" h="5624" extrusionOk="0">
                  <a:moveTo>
                    <a:pt x="2928" y="0"/>
                  </a:moveTo>
                  <a:cubicBezTo>
                    <a:pt x="2723" y="0"/>
                    <a:pt x="2518" y="96"/>
                    <a:pt x="2422" y="287"/>
                  </a:cubicBezTo>
                  <a:lnTo>
                    <a:pt x="1756" y="1627"/>
                  </a:lnTo>
                  <a:lnTo>
                    <a:pt x="416" y="2295"/>
                  </a:lnTo>
                  <a:cubicBezTo>
                    <a:pt x="1" y="2503"/>
                    <a:pt x="1" y="3096"/>
                    <a:pt x="416" y="3304"/>
                  </a:cubicBezTo>
                  <a:lnTo>
                    <a:pt x="1756" y="3973"/>
                  </a:lnTo>
                  <a:lnTo>
                    <a:pt x="2422" y="5310"/>
                  </a:lnTo>
                  <a:cubicBezTo>
                    <a:pt x="2526" y="5519"/>
                    <a:pt x="2727" y="5624"/>
                    <a:pt x="2928" y="5624"/>
                  </a:cubicBezTo>
                  <a:cubicBezTo>
                    <a:pt x="3129" y="5624"/>
                    <a:pt x="3330" y="5519"/>
                    <a:pt x="3434" y="5310"/>
                  </a:cubicBezTo>
                  <a:lnTo>
                    <a:pt x="4102" y="3973"/>
                  </a:lnTo>
                  <a:lnTo>
                    <a:pt x="5439" y="3304"/>
                  </a:lnTo>
                  <a:cubicBezTo>
                    <a:pt x="5629" y="3208"/>
                    <a:pt x="5752" y="3012"/>
                    <a:pt x="5752" y="2798"/>
                  </a:cubicBezTo>
                  <a:cubicBezTo>
                    <a:pt x="5752" y="2585"/>
                    <a:pt x="5632" y="2389"/>
                    <a:pt x="5439" y="2295"/>
                  </a:cubicBezTo>
                  <a:lnTo>
                    <a:pt x="4102" y="1627"/>
                  </a:lnTo>
                  <a:lnTo>
                    <a:pt x="3434" y="287"/>
                  </a:lnTo>
                  <a:cubicBezTo>
                    <a:pt x="3337" y="96"/>
                    <a:pt x="3132" y="0"/>
                    <a:pt x="29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8" name="Google Shape;4666;p45"/>
            <p:cNvSpPr/>
            <p:nvPr/>
          </p:nvSpPr>
          <p:spPr>
            <a:xfrm>
              <a:off x="1873075" y="3421150"/>
              <a:ext cx="146375" cy="140600"/>
            </a:xfrm>
            <a:custGeom>
              <a:avLst/>
              <a:gdLst/>
              <a:ahLst/>
              <a:cxnLst/>
              <a:rect l="l" t="t" r="r" b="b"/>
              <a:pathLst>
                <a:path w="5855" h="5624" extrusionOk="0">
                  <a:moveTo>
                    <a:pt x="2928" y="0"/>
                  </a:moveTo>
                  <a:cubicBezTo>
                    <a:pt x="2723" y="0"/>
                    <a:pt x="2518" y="96"/>
                    <a:pt x="2422" y="287"/>
                  </a:cubicBezTo>
                  <a:lnTo>
                    <a:pt x="1756" y="1627"/>
                  </a:lnTo>
                  <a:lnTo>
                    <a:pt x="416" y="2295"/>
                  </a:lnTo>
                  <a:cubicBezTo>
                    <a:pt x="1" y="2503"/>
                    <a:pt x="1" y="3096"/>
                    <a:pt x="416" y="3304"/>
                  </a:cubicBezTo>
                  <a:lnTo>
                    <a:pt x="1756" y="3973"/>
                  </a:lnTo>
                  <a:lnTo>
                    <a:pt x="2422" y="5310"/>
                  </a:lnTo>
                  <a:cubicBezTo>
                    <a:pt x="2526" y="5519"/>
                    <a:pt x="2727" y="5624"/>
                    <a:pt x="2928" y="5624"/>
                  </a:cubicBezTo>
                  <a:cubicBezTo>
                    <a:pt x="3129" y="5624"/>
                    <a:pt x="3330" y="5519"/>
                    <a:pt x="3433" y="5310"/>
                  </a:cubicBezTo>
                  <a:lnTo>
                    <a:pt x="4102" y="3973"/>
                  </a:lnTo>
                  <a:lnTo>
                    <a:pt x="5439" y="3304"/>
                  </a:lnTo>
                  <a:cubicBezTo>
                    <a:pt x="5854" y="3096"/>
                    <a:pt x="5854" y="2503"/>
                    <a:pt x="5439" y="2295"/>
                  </a:cubicBezTo>
                  <a:lnTo>
                    <a:pt x="4102" y="1627"/>
                  </a:lnTo>
                  <a:lnTo>
                    <a:pt x="3433" y="287"/>
                  </a:lnTo>
                  <a:cubicBezTo>
                    <a:pt x="3337" y="96"/>
                    <a:pt x="3132" y="0"/>
                    <a:pt x="29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9" name="Google Shape;4667;p45"/>
            <p:cNvSpPr/>
            <p:nvPr/>
          </p:nvSpPr>
          <p:spPr>
            <a:xfrm>
              <a:off x="1535000" y="3223325"/>
              <a:ext cx="406450" cy="481825"/>
            </a:xfrm>
            <a:custGeom>
              <a:avLst/>
              <a:gdLst/>
              <a:ahLst/>
              <a:cxnLst/>
              <a:rect l="l" t="t" r="r" b="b"/>
              <a:pathLst>
                <a:path w="16258" h="19273" extrusionOk="0">
                  <a:moveTo>
                    <a:pt x="9660" y="0"/>
                  </a:moveTo>
                  <a:cubicBezTo>
                    <a:pt x="4399" y="0"/>
                    <a:pt x="0" y="4351"/>
                    <a:pt x="0" y="9636"/>
                  </a:cubicBezTo>
                  <a:cubicBezTo>
                    <a:pt x="0" y="14927"/>
                    <a:pt x="4381" y="19272"/>
                    <a:pt x="9675" y="19272"/>
                  </a:cubicBezTo>
                  <a:cubicBezTo>
                    <a:pt x="12012" y="19269"/>
                    <a:pt x="14270" y="18411"/>
                    <a:pt x="16023" y="16860"/>
                  </a:cubicBezTo>
                  <a:cubicBezTo>
                    <a:pt x="16195" y="16707"/>
                    <a:pt x="16258" y="16463"/>
                    <a:pt x="16176" y="16243"/>
                  </a:cubicBezTo>
                  <a:cubicBezTo>
                    <a:pt x="16098" y="16026"/>
                    <a:pt x="15893" y="15879"/>
                    <a:pt x="15662" y="15872"/>
                  </a:cubicBezTo>
                  <a:cubicBezTo>
                    <a:pt x="11352" y="15752"/>
                    <a:pt x="7980" y="12250"/>
                    <a:pt x="7980" y="7941"/>
                  </a:cubicBezTo>
                  <a:cubicBezTo>
                    <a:pt x="7974" y="5207"/>
                    <a:pt x="9380" y="2662"/>
                    <a:pt x="11696" y="1211"/>
                  </a:cubicBezTo>
                  <a:cubicBezTo>
                    <a:pt x="12129" y="937"/>
                    <a:pt x="12006" y="274"/>
                    <a:pt x="11503" y="178"/>
                  </a:cubicBezTo>
                  <a:cubicBezTo>
                    <a:pt x="10881" y="58"/>
                    <a:pt x="10265" y="0"/>
                    <a:pt x="96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50" name="Google Shape;4668;p45"/>
          <p:cNvGrpSpPr/>
          <p:nvPr/>
        </p:nvGrpSpPr>
        <p:grpSpPr>
          <a:xfrm>
            <a:off x="4951745" y="1956160"/>
            <a:ext cx="230698" cy="182686"/>
            <a:chOff x="2085525" y="3263750"/>
            <a:chExt cx="481825" cy="381550"/>
          </a:xfrm>
          <a:solidFill>
            <a:schemeClr val="bg1"/>
          </a:solidFill>
        </p:grpSpPr>
        <p:sp>
          <p:nvSpPr>
            <p:cNvPr id="251" name="Google Shape;4669;p45"/>
            <p:cNvSpPr/>
            <p:nvPr/>
          </p:nvSpPr>
          <p:spPr>
            <a:xfrm>
              <a:off x="2320325" y="3263750"/>
              <a:ext cx="227825" cy="141025"/>
            </a:xfrm>
            <a:custGeom>
              <a:avLst/>
              <a:gdLst/>
              <a:ahLst/>
              <a:cxnLst/>
              <a:rect l="l" t="t" r="r" b="b"/>
              <a:pathLst>
                <a:path w="9113" h="5641" extrusionOk="0">
                  <a:moveTo>
                    <a:pt x="4066" y="0"/>
                  </a:moveTo>
                  <a:cubicBezTo>
                    <a:pt x="2283" y="3"/>
                    <a:pt x="675" y="1081"/>
                    <a:pt x="0" y="2731"/>
                  </a:cubicBezTo>
                  <a:cubicBezTo>
                    <a:pt x="1527" y="2939"/>
                    <a:pt x="2912" y="3734"/>
                    <a:pt x="3861" y="4948"/>
                  </a:cubicBezTo>
                  <a:cubicBezTo>
                    <a:pt x="4331" y="4823"/>
                    <a:pt x="4810" y="4761"/>
                    <a:pt x="5287" y="4761"/>
                  </a:cubicBezTo>
                  <a:cubicBezTo>
                    <a:pt x="6338" y="4761"/>
                    <a:pt x="7378" y="5060"/>
                    <a:pt x="8281" y="5640"/>
                  </a:cubicBezTo>
                  <a:cubicBezTo>
                    <a:pt x="9112" y="2825"/>
                    <a:pt x="7002" y="0"/>
                    <a:pt x="40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2" name="Google Shape;4670;p45"/>
            <p:cNvSpPr/>
            <p:nvPr/>
          </p:nvSpPr>
          <p:spPr>
            <a:xfrm>
              <a:off x="2085525" y="3355200"/>
              <a:ext cx="481825" cy="290100"/>
            </a:xfrm>
            <a:custGeom>
              <a:avLst/>
              <a:gdLst/>
              <a:ahLst/>
              <a:cxnLst/>
              <a:rect l="l" t="t" r="r" b="b"/>
              <a:pathLst>
                <a:path w="19273" h="11604" extrusionOk="0">
                  <a:moveTo>
                    <a:pt x="8620" y="1"/>
                  </a:moveTo>
                  <a:cubicBezTo>
                    <a:pt x="8610" y="1"/>
                    <a:pt x="8599" y="1"/>
                    <a:pt x="8588" y="1"/>
                  </a:cubicBezTo>
                  <a:cubicBezTo>
                    <a:pt x="7468" y="4"/>
                    <a:pt x="6384" y="407"/>
                    <a:pt x="5535" y="1139"/>
                  </a:cubicBezTo>
                  <a:cubicBezTo>
                    <a:pt x="4818" y="1756"/>
                    <a:pt x="4288" y="2563"/>
                    <a:pt x="4005" y="3470"/>
                  </a:cubicBezTo>
                  <a:lnTo>
                    <a:pt x="3891" y="3470"/>
                  </a:lnTo>
                  <a:cubicBezTo>
                    <a:pt x="1747" y="3470"/>
                    <a:pt x="0" y="5295"/>
                    <a:pt x="0" y="7538"/>
                  </a:cubicBezTo>
                  <a:cubicBezTo>
                    <a:pt x="0" y="9781"/>
                    <a:pt x="1744" y="11603"/>
                    <a:pt x="3891" y="11603"/>
                  </a:cubicBezTo>
                  <a:lnTo>
                    <a:pt x="14798" y="11603"/>
                  </a:lnTo>
                  <a:cubicBezTo>
                    <a:pt x="17264" y="11603"/>
                    <a:pt x="19272" y="9504"/>
                    <a:pt x="19272" y="6924"/>
                  </a:cubicBezTo>
                  <a:cubicBezTo>
                    <a:pt x="19272" y="6044"/>
                    <a:pt x="19034" y="5180"/>
                    <a:pt x="18583" y="4427"/>
                  </a:cubicBezTo>
                  <a:cubicBezTo>
                    <a:pt x="18152" y="3705"/>
                    <a:pt x="17529" y="3118"/>
                    <a:pt x="16782" y="2726"/>
                  </a:cubicBezTo>
                  <a:cubicBezTo>
                    <a:pt x="16161" y="2403"/>
                    <a:pt x="15480" y="2241"/>
                    <a:pt x="14799" y="2241"/>
                  </a:cubicBezTo>
                  <a:cubicBezTo>
                    <a:pt x="14135" y="2241"/>
                    <a:pt x="13471" y="2394"/>
                    <a:pt x="12861" y="2702"/>
                  </a:cubicBezTo>
                  <a:cubicBezTo>
                    <a:pt x="12232" y="1443"/>
                    <a:pt x="11118" y="513"/>
                    <a:pt x="9784" y="157"/>
                  </a:cubicBezTo>
                  <a:cubicBezTo>
                    <a:pt x="9403" y="55"/>
                    <a:pt x="9013" y="1"/>
                    <a:pt x="86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53" name="Google Shape;4671;p45"/>
          <p:cNvSpPr/>
          <p:nvPr/>
        </p:nvSpPr>
        <p:spPr>
          <a:xfrm>
            <a:off x="5233405" y="1977959"/>
            <a:ext cx="230698" cy="138924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254" name="Google Shape;4672;p45"/>
          <p:cNvGrpSpPr/>
          <p:nvPr/>
        </p:nvGrpSpPr>
        <p:grpSpPr>
          <a:xfrm>
            <a:off x="5517357" y="1932148"/>
            <a:ext cx="231344" cy="230710"/>
            <a:chOff x="3270450" y="3213625"/>
            <a:chExt cx="483175" cy="481850"/>
          </a:xfrm>
          <a:solidFill>
            <a:schemeClr val="bg1"/>
          </a:solidFill>
        </p:grpSpPr>
        <p:sp>
          <p:nvSpPr>
            <p:cNvPr id="255" name="Google Shape;4673;p45"/>
            <p:cNvSpPr/>
            <p:nvPr/>
          </p:nvSpPr>
          <p:spPr>
            <a:xfrm>
              <a:off x="3392550" y="3335025"/>
              <a:ext cx="239050" cy="239050"/>
            </a:xfrm>
            <a:custGeom>
              <a:avLst/>
              <a:gdLst/>
              <a:ahLst/>
              <a:cxnLst/>
              <a:rect l="l" t="t" r="r" b="b"/>
              <a:pathLst>
                <a:path w="9562" h="9562" extrusionOk="0">
                  <a:moveTo>
                    <a:pt x="4782" y="1"/>
                  </a:moveTo>
                  <a:cubicBezTo>
                    <a:pt x="2142" y="1"/>
                    <a:pt x="1" y="2139"/>
                    <a:pt x="1" y="4780"/>
                  </a:cubicBezTo>
                  <a:cubicBezTo>
                    <a:pt x="1" y="7421"/>
                    <a:pt x="2142" y="9562"/>
                    <a:pt x="4782" y="9562"/>
                  </a:cubicBezTo>
                  <a:cubicBezTo>
                    <a:pt x="7420" y="9562"/>
                    <a:pt x="9561" y="7421"/>
                    <a:pt x="9561" y="4780"/>
                  </a:cubicBezTo>
                  <a:cubicBezTo>
                    <a:pt x="9561" y="2139"/>
                    <a:pt x="7420" y="1"/>
                    <a:pt x="47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6" name="Google Shape;4674;p45"/>
            <p:cNvSpPr/>
            <p:nvPr/>
          </p:nvSpPr>
          <p:spPr>
            <a:xfrm>
              <a:off x="3270450" y="3213625"/>
              <a:ext cx="483175" cy="481850"/>
            </a:xfrm>
            <a:custGeom>
              <a:avLst/>
              <a:gdLst/>
              <a:ahLst/>
              <a:cxnLst/>
              <a:rect l="l" t="t" r="r" b="b"/>
              <a:pathLst>
                <a:path w="19327" h="19274" extrusionOk="0">
                  <a:moveTo>
                    <a:pt x="9666" y="3728"/>
                  </a:moveTo>
                  <a:cubicBezTo>
                    <a:pt x="12925" y="3728"/>
                    <a:pt x="15575" y="6378"/>
                    <a:pt x="15575" y="9636"/>
                  </a:cubicBezTo>
                  <a:cubicBezTo>
                    <a:pt x="15575" y="12894"/>
                    <a:pt x="12925" y="15547"/>
                    <a:pt x="9666" y="15547"/>
                  </a:cubicBezTo>
                  <a:cubicBezTo>
                    <a:pt x="6405" y="15547"/>
                    <a:pt x="3755" y="12894"/>
                    <a:pt x="3755" y="9636"/>
                  </a:cubicBezTo>
                  <a:cubicBezTo>
                    <a:pt x="3755" y="6378"/>
                    <a:pt x="6405" y="3728"/>
                    <a:pt x="9666" y="3728"/>
                  </a:cubicBezTo>
                  <a:close/>
                  <a:moveTo>
                    <a:pt x="9665" y="0"/>
                  </a:moveTo>
                  <a:cubicBezTo>
                    <a:pt x="9575" y="0"/>
                    <a:pt x="9484" y="22"/>
                    <a:pt x="9402" y="66"/>
                  </a:cubicBezTo>
                  <a:lnTo>
                    <a:pt x="7532" y="1054"/>
                  </a:lnTo>
                  <a:lnTo>
                    <a:pt x="5418" y="1054"/>
                  </a:lnTo>
                  <a:cubicBezTo>
                    <a:pt x="5231" y="1054"/>
                    <a:pt x="5056" y="1144"/>
                    <a:pt x="4954" y="1301"/>
                  </a:cubicBezTo>
                  <a:lnTo>
                    <a:pt x="3752" y="3053"/>
                  </a:lnTo>
                  <a:lnTo>
                    <a:pt x="1879" y="4041"/>
                  </a:lnTo>
                  <a:cubicBezTo>
                    <a:pt x="1717" y="4128"/>
                    <a:pt x="1605" y="4288"/>
                    <a:pt x="1584" y="4474"/>
                  </a:cubicBezTo>
                  <a:lnTo>
                    <a:pt x="1328" y="6588"/>
                  </a:lnTo>
                  <a:lnTo>
                    <a:pt x="127" y="8341"/>
                  </a:lnTo>
                  <a:cubicBezTo>
                    <a:pt x="24" y="8491"/>
                    <a:pt x="0" y="8687"/>
                    <a:pt x="67" y="8859"/>
                  </a:cubicBezTo>
                  <a:lnTo>
                    <a:pt x="816" y="10852"/>
                  </a:lnTo>
                  <a:lnTo>
                    <a:pt x="560" y="12966"/>
                  </a:lnTo>
                  <a:cubicBezTo>
                    <a:pt x="536" y="13150"/>
                    <a:pt x="606" y="13334"/>
                    <a:pt x="744" y="13457"/>
                  </a:cubicBezTo>
                  <a:lnTo>
                    <a:pt x="2325" y="14869"/>
                  </a:lnTo>
                  <a:lnTo>
                    <a:pt x="3075" y="16860"/>
                  </a:lnTo>
                  <a:cubicBezTo>
                    <a:pt x="3141" y="17034"/>
                    <a:pt x="3289" y="17164"/>
                    <a:pt x="3466" y="17209"/>
                  </a:cubicBezTo>
                  <a:lnTo>
                    <a:pt x="5520" y="17718"/>
                  </a:lnTo>
                  <a:lnTo>
                    <a:pt x="7101" y="19130"/>
                  </a:lnTo>
                  <a:cubicBezTo>
                    <a:pt x="7205" y="19223"/>
                    <a:pt x="7340" y="19273"/>
                    <a:pt x="7477" y="19273"/>
                  </a:cubicBezTo>
                  <a:cubicBezTo>
                    <a:pt x="7523" y="19273"/>
                    <a:pt x="7568" y="19268"/>
                    <a:pt x="7613" y="19257"/>
                  </a:cubicBezTo>
                  <a:lnTo>
                    <a:pt x="9666" y="18745"/>
                  </a:lnTo>
                  <a:lnTo>
                    <a:pt x="11717" y="19254"/>
                  </a:lnTo>
                  <a:cubicBezTo>
                    <a:pt x="11759" y="19266"/>
                    <a:pt x="11807" y="19272"/>
                    <a:pt x="11853" y="19272"/>
                  </a:cubicBezTo>
                  <a:cubicBezTo>
                    <a:pt x="11991" y="19272"/>
                    <a:pt x="12124" y="19221"/>
                    <a:pt x="12229" y="19127"/>
                  </a:cubicBezTo>
                  <a:lnTo>
                    <a:pt x="13810" y="17715"/>
                  </a:lnTo>
                  <a:lnTo>
                    <a:pt x="15861" y="17206"/>
                  </a:lnTo>
                  <a:cubicBezTo>
                    <a:pt x="16041" y="17161"/>
                    <a:pt x="16186" y="17031"/>
                    <a:pt x="16252" y="16857"/>
                  </a:cubicBezTo>
                  <a:lnTo>
                    <a:pt x="17002" y="14866"/>
                  </a:lnTo>
                  <a:lnTo>
                    <a:pt x="18583" y="13454"/>
                  </a:lnTo>
                  <a:cubicBezTo>
                    <a:pt x="18721" y="13331"/>
                    <a:pt x="18791" y="13147"/>
                    <a:pt x="18766" y="12963"/>
                  </a:cubicBezTo>
                  <a:lnTo>
                    <a:pt x="18514" y="10849"/>
                  </a:lnTo>
                  <a:lnTo>
                    <a:pt x="19263" y="8856"/>
                  </a:lnTo>
                  <a:cubicBezTo>
                    <a:pt x="19327" y="8684"/>
                    <a:pt x="19306" y="8491"/>
                    <a:pt x="19200" y="8338"/>
                  </a:cubicBezTo>
                  <a:lnTo>
                    <a:pt x="18002" y="6588"/>
                  </a:lnTo>
                  <a:lnTo>
                    <a:pt x="17746" y="4471"/>
                  </a:lnTo>
                  <a:cubicBezTo>
                    <a:pt x="17725" y="4288"/>
                    <a:pt x="17613" y="4128"/>
                    <a:pt x="17451" y="4041"/>
                  </a:cubicBezTo>
                  <a:lnTo>
                    <a:pt x="15578" y="3050"/>
                  </a:lnTo>
                  <a:lnTo>
                    <a:pt x="14379" y="1298"/>
                  </a:lnTo>
                  <a:cubicBezTo>
                    <a:pt x="14274" y="1144"/>
                    <a:pt x="14099" y="1054"/>
                    <a:pt x="13912" y="1054"/>
                  </a:cubicBezTo>
                  <a:lnTo>
                    <a:pt x="11798" y="1054"/>
                  </a:lnTo>
                  <a:lnTo>
                    <a:pt x="9928" y="66"/>
                  </a:lnTo>
                  <a:cubicBezTo>
                    <a:pt x="9846" y="22"/>
                    <a:pt x="9755" y="0"/>
                    <a:pt x="96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57" name="Google Shape;4675;p45"/>
          <p:cNvGrpSpPr/>
          <p:nvPr/>
        </p:nvGrpSpPr>
        <p:grpSpPr>
          <a:xfrm>
            <a:off x="5856868" y="1932154"/>
            <a:ext cx="114876" cy="230698"/>
            <a:chOff x="3984950" y="3213600"/>
            <a:chExt cx="239925" cy="481825"/>
          </a:xfrm>
          <a:solidFill>
            <a:schemeClr val="bg1"/>
          </a:solidFill>
        </p:grpSpPr>
        <p:sp>
          <p:nvSpPr>
            <p:cNvPr id="258" name="Google Shape;4676;p45"/>
            <p:cNvSpPr/>
            <p:nvPr/>
          </p:nvSpPr>
          <p:spPr>
            <a:xfrm>
              <a:off x="3984950" y="3213600"/>
              <a:ext cx="239925" cy="481825"/>
            </a:xfrm>
            <a:custGeom>
              <a:avLst/>
              <a:gdLst/>
              <a:ahLst/>
              <a:cxnLst/>
              <a:rect l="l" t="t" r="r" b="b"/>
              <a:pathLst>
                <a:path w="9597" h="19273" extrusionOk="0">
                  <a:moveTo>
                    <a:pt x="4800" y="3355"/>
                  </a:moveTo>
                  <a:cubicBezTo>
                    <a:pt x="5110" y="3355"/>
                    <a:pt x="5363" y="3608"/>
                    <a:pt x="5363" y="3918"/>
                  </a:cubicBezTo>
                  <a:lnTo>
                    <a:pt x="5363" y="12121"/>
                  </a:lnTo>
                  <a:cubicBezTo>
                    <a:pt x="6556" y="12407"/>
                    <a:pt x="7345" y="13542"/>
                    <a:pt x="7203" y="14759"/>
                  </a:cubicBezTo>
                  <a:cubicBezTo>
                    <a:pt x="7059" y="15978"/>
                    <a:pt x="6026" y="16897"/>
                    <a:pt x="4800" y="16897"/>
                  </a:cubicBezTo>
                  <a:cubicBezTo>
                    <a:pt x="3571" y="16897"/>
                    <a:pt x="2539" y="15978"/>
                    <a:pt x="2394" y="14759"/>
                  </a:cubicBezTo>
                  <a:cubicBezTo>
                    <a:pt x="2253" y="13542"/>
                    <a:pt x="3042" y="12407"/>
                    <a:pt x="4234" y="12121"/>
                  </a:cubicBezTo>
                  <a:lnTo>
                    <a:pt x="4234" y="3918"/>
                  </a:lnTo>
                  <a:cubicBezTo>
                    <a:pt x="4234" y="3608"/>
                    <a:pt x="4487" y="3355"/>
                    <a:pt x="4800" y="3355"/>
                  </a:cubicBezTo>
                  <a:close/>
                  <a:moveTo>
                    <a:pt x="4800" y="1"/>
                  </a:moveTo>
                  <a:cubicBezTo>
                    <a:pt x="3219" y="1"/>
                    <a:pt x="1939" y="1281"/>
                    <a:pt x="1939" y="2861"/>
                  </a:cubicBezTo>
                  <a:lnTo>
                    <a:pt x="1939" y="10567"/>
                  </a:lnTo>
                  <a:cubicBezTo>
                    <a:pt x="723" y="11501"/>
                    <a:pt x="9" y="12943"/>
                    <a:pt x="0" y="14476"/>
                  </a:cubicBezTo>
                  <a:cubicBezTo>
                    <a:pt x="0" y="17123"/>
                    <a:pt x="2150" y="19273"/>
                    <a:pt x="4800" y="19273"/>
                  </a:cubicBezTo>
                  <a:cubicBezTo>
                    <a:pt x="7450" y="19273"/>
                    <a:pt x="9597" y="17123"/>
                    <a:pt x="9597" y="14476"/>
                  </a:cubicBezTo>
                  <a:cubicBezTo>
                    <a:pt x="9597" y="13651"/>
                    <a:pt x="9395" y="12844"/>
                    <a:pt x="9007" y="12118"/>
                  </a:cubicBezTo>
                  <a:cubicBezTo>
                    <a:pt x="8679" y="11510"/>
                    <a:pt x="8221" y="10980"/>
                    <a:pt x="7664" y="10567"/>
                  </a:cubicBezTo>
                  <a:lnTo>
                    <a:pt x="7661" y="2861"/>
                  </a:lnTo>
                  <a:cubicBezTo>
                    <a:pt x="7661" y="1281"/>
                    <a:pt x="6378" y="1"/>
                    <a:pt x="48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9" name="Google Shape;4677;p45"/>
            <p:cNvSpPr/>
            <p:nvPr/>
          </p:nvSpPr>
          <p:spPr>
            <a:xfrm>
              <a:off x="4072650" y="3543175"/>
              <a:ext cx="64525" cy="64625"/>
            </a:xfrm>
            <a:custGeom>
              <a:avLst/>
              <a:gdLst/>
              <a:ahLst/>
              <a:cxnLst/>
              <a:rect l="l" t="t" r="r" b="b"/>
              <a:pathLst>
                <a:path w="2581" h="2585" extrusionOk="0">
                  <a:moveTo>
                    <a:pt x="1292" y="1"/>
                  </a:moveTo>
                  <a:cubicBezTo>
                    <a:pt x="578" y="1"/>
                    <a:pt x="0" y="579"/>
                    <a:pt x="0" y="1293"/>
                  </a:cubicBezTo>
                  <a:cubicBezTo>
                    <a:pt x="0" y="2006"/>
                    <a:pt x="578" y="2585"/>
                    <a:pt x="1292" y="2585"/>
                  </a:cubicBezTo>
                  <a:cubicBezTo>
                    <a:pt x="2003" y="2585"/>
                    <a:pt x="2581" y="2006"/>
                    <a:pt x="2581" y="1293"/>
                  </a:cubicBezTo>
                  <a:cubicBezTo>
                    <a:pt x="2581" y="579"/>
                    <a:pt x="2003" y="1"/>
                    <a:pt x="12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60" name="Google Shape;4678;p45"/>
          <p:cNvSpPr/>
          <p:nvPr/>
        </p:nvSpPr>
        <p:spPr>
          <a:xfrm>
            <a:off x="6086950" y="1932075"/>
            <a:ext cx="230734" cy="230698"/>
          </a:xfrm>
          <a:custGeom>
            <a:avLst/>
            <a:gdLst/>
            <a:ahLst/>
            <a:cxnLst/>
            <a:rect l="l" t="t" r="r" b="b"/>
            <a:pathLst>
              <a:path w="19276" h="19273" extrusionOk="0">
                <a:moveTo>
                  <a:pt x="9640" y="5686"/>
                </a:moveTo>
                <a:cubicBezTo>
                  <a:pt x="11236" y="5686"/>
                  <a:pt x="12678" y="6647"/>
                  <a:pt x="13289" y="8125"/>
                </a:cubicBezTo>
                <a:cubicBezTo>
                  <a:pt x="13901" y="9601"/>
                  <a:pt x="13563" y="11302"/>
                  <a:pt x="12434" y="12431"/>
                </a:cubicBezTo>
                <a:cubicBezTo>
                  <a:pt x="11676" y="13187"/>
                  <a:pt x="10664" y="13590"/>
                  <a:pt x="9635" y="13590"/>
                </a:cubicBezTo>
                <a:cubicBezTo>
                  <a:pt x="9126" y="13590"/>
                  <a:pt x="8614" y="13491"/>
                  <a:pt x="8125" y="13289"/>
                </a:cubicBezTo>
                <a:cubicBezTo>
                  <a:pt x="6649" y="12675"/>
                  <a:pt x="5686" y="11236"/>
                  <a:pt x="5686" y="9637"/>
                </a:cubicBezTo>
                <a:cubicBezTo>
                  <a:pt x="5689" y="7454"/>
                  <a:pt x="7457" y="5686"/>
                  <a:pt x="9640" y="5686"/>
                </a:cubicBezTo>
                <a:close/>
                <a:moveTo>
                  <a:pt x="9640" y="1"/>
                </a:moveTo>
                <a:cubicBezTo>
                  <a:pt x="8297" y="1"/>
                  <a:pt x="7068" y="748"/>
                  <a:pt x="6451" y="1940"/>
                </a:cubicBezTo>
                <a:cubicBezTo>
                  <a:pt x="6093" y="1826"/>
                  <a:pt x="5726" y="1771"/>
                  <a:pt x="5363" y="1771"/>
                </a:cubicBezTo>
                <a:cubicBezTo>
                  <a:pt x="4425" y="1771"/>
                  <a:pt x="3509" y="2139"/>
                  <a:pt x="2825" y="2822"/>
                </a:cubicBezTo>
                <a:cubicBezTo>
                  <a:pt x="1877" y="3771"/>
                  <a:pt x="1536" y="5168"/>
                  <a:pt x="1940" y="6448"/>
                </a:cubicBezTo>
                <a:cubicBezTo>
                  <a:pt x="750" y="7065"/>
                  <a:pt x="1" y="8297"/>
                  <a:pt x="1" y="9637"/>
                </a:cubicBezTo>
                <a:cubicBezTo>
                  <a:pt x="1" y="10977"/>
                  <a:pt x="750" y="12208"/>
                  <a:pt x="1940" y="12826"/>
                </a:cubicBezTo>
                <a:cubicBezTo>
                  <a:pt x="1536" y="14105"/>
                  <a:pt x="1877" y="15503"/>
                  <a:pt x="2825" y="16451"/>
                </a:cubicBezTo>
                <a:cubicBezTo>
                  <a:pt x="3510" y="17136"/>
                  <a:pt x="4428" y="17504"/>
                  <a:pt x="5367" y="17504"/>
                </a:cubicBezTo>
                <a:cubicBezTo>
                  <a:pt x="5729" y="17504"/>
                  <a:pt x="6095" y="17449"/>
                  <a:pt x="6451" y="17337"/>
                </a:cubicBezTo>
                <a:cubicBezTo>
                  <a:pt x="7068" y="18526"/>
                  <a:pt x="8297" y="19273"/>
                  <a:pt x="9640" y="19273"/>
                </a:cubicBezTo>
                <a:cubicBezTo>
                  <a:pt x="10980" y="19273"/>
                  <a:pt x="12208" y="18526"/>
                  <a:pt x="12826" y="17337"/>
                </a:cubicBezTo>
                <a:cubicBezTo>
                  <a:pt x="13182" y="17449"/>
                  <a:pt x="13547" y="17504"/>
                  <a:pt x="13909" y="17504"/>
                </a:cubicBezTo>
                <a:cubicBezTo>
                  <a:pt x="14848" y="17504"/>
                  <a:pt x="15767" y="17136"/>
                  <a:pt x="16451" y="16451"/>
                </a:cubicBezTo>
                <a:cubicBezTo>
                  <a:pt x="17400" y="15503"/>
                  <a:pt x="17740" y="14105"/>
                  <a:pt x="17336" y="12826"/>
                </a:cubicBezTo>
                <a:cubicBezTo>
                  <a:pt x="18526" y="12208"/>
                  <a:pt x="19276" y="10977"/>
                  <a:pt x="19276" y="9637"/>
                </a:cubicBezTo>
                <a:cubicBezTo>
                  <a:pt x="19276" y="8297"/>
                  <a:pt x="18526" y="7065"/>
                  <a:pt x="17336" y="6448"/>
                </a:cubicBezTo>
                <a:cubicBezTo>
                  <a:pt x="17740" y="5168"/>
                  <a:pt x="17400" y="3771"/>
                  <a:pt x="16451" y="2822"/>
                </a:cubicBezTo>
                <a:cubicBezTo>
                  <a:pt x="15768" y="2139"/>
                  <a:pt x="14851" y="1771"/>
                  <a:pt x="13914" y="1771"/>
                </a:cubicBezTo>
                <a:cubicBezTo>
                  <a:pt x="13550" y="1771"/>
                  <a:pt x="13183" y="1826"/>
                  <a:pt x="12826" y="1940"/>
                </a:cubicBezTo>
                <a:cubicBezTo>
                  <a:pt x="12208" y="748"/>
                  <a:pt x="10980" y="1"/>
                  <a:pt x="964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61" name="Google Shape;4679;p45"/>
          <p:cNvSpPr/>
          <p:nvPr/>
        </p:nvSpPr>
        <p:spPr>
          <a:xfrm>
            <a:off x="6375912" y="1945576"/>
            <a:ext cx="230698" cy="203693"/>
          </a:xfrm>
          <a:custGeom>
            <a:avLst/>
            <a:gdLst/>
            <a:ahLst/>
            <a:cxnLst/>
            <a:rect l="l" t="t" r="r" b="b"/>
            <a:pathLst>
              <a:path w="19273" h="17017" extrusionOk="0">
                <a:moveTo>
                  <a:pt x="5119" y="1"/>
                </a:moveTo>
                <a:cubicBezTo>
                  <a:pt x="2198" y="1"/>
                  <a:pt x="0" y="2389"/>
                  <a:pt x="0" y="5554"/>
                </a:cubicBezTo>
                <a:cubicBezTo>
                  <a:pt x="0" y="8974"/>
                  <a:pt x="2744" y="11311"/>
                  <a:pt x="6902" y="14855"/>
                </a:cubicBezTo>
                <a:cubicBezTo>
                  <a:pt x="7607" y="15458"/>
                  <a:pt x="8408" y="16138"/>
                  <a:pt x="9239" y="16867"/>
                </a:cubicBezTo>
                <a:cubicBezTo>
                  <a:pt x="9352" y="16966"/>
                  <a:pt x="9493" y="17016"/>
                  <a:pt x="9635" y="17016"/>
                </a:cubicBezTo>
                <a:cubicBezTo>
                  <a:pt x="9776" y="17016"/>
                  <a:pt x="9918" y="16966"/>
                  <a:pt x="10031" y="16867"/>
                </a:cubicBezTo>
                <a:cubicBezTo>
                  <a:pt x="10862" y="16138"/>
                  <a:pt x="11663" y="15458"/>
                  <a:pt x="12370" y="14855"/>
                </a:cubicBezTo>
                <a:cubicBezTo>
                  <a:pt x="16526" y="11314"/>
                  <a:pt x="19272" y="8974"/>
                  <a:pt x="19272" y="5554"/>
                </a:cubicBezTo>
                <a:cubicBezTo>
                  <a:pt x="19272" y="2389"/>
                  <a:pt x="17071" y="1"/>
                  <a:pt x="14153" y="1"/>
                </a:cubicBezTo>
                <a:cubicBezTo>
                  <a:pt x="13105" y="1"/>
                  <a:pt x="12148" y="332"/>
                  <a:pt x="11301" y="986"/>
                </a:cubicBezTo>
                <a:cubicBezTo>
                  <a:pt x="10491" y="1612"/>
                  <a:pt x="9952" y="2410"/>
                  <a:pt x="9636" y="2991"/>
                </a:cubicBezTo>
                <a:cubicBezTo>
                  <a:pt x="9317" y="2410"/>
                  <a:pt x="8778" y="1612"/>
                  <a:pt x="7968" y="986"/>
                </a:cubicBezTo>
                <a:cubicBezTo>
                  <a:pt x="7122" y="332"/>
                  <a:pt x="6164" y="1"/>
                  <a:pt x="511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262" name="Google Shape;4680;p45"/>
          <p:cNvGrpSpPr/>
          <p:nvPr/>
        </p:nvGrpSpPr>
        <p:grpSpPr>
          <a:xfrm>
            <a:off x="6651311" y="1952342"/>
            <a:ext cx="241555" cy="190323"/>
            <a:chOff x="5629975" y="3255775"/>
            <a:chExt cx="504500" cy="397500"/>
          </a:xfrm>
          <a:solidFill>
            <a:schemeClr val="bg1"/>
          </a:solidFill>
        </p:grpSpPr>
        <p:sp>
          <p:nvSpPr>
            <p:cNvPr id="263" name="Google Shape;4681;p45"/>
            <p:cNvSpPr/>
            <p:nvPr/>
          </p:nvSpPr>
          <p:spPr>
            <a:xfrm>
              <a:off x="5756375" y="3255775"/>
              <a:ext cx="112950" cy="143425"/>
            </a:xfrm>
            <a:custGeom>
              <a:avLst/>
              <a:gdLst/>
              <a:ahLst/>
              <a:cxnLst/>
              <a:rect l="l" t="t" r="r" b="b"/>
              <a:pathLst>
                <a:path w="4518" h="5737" extrusionOk="0">
                  <a:moveTo>
                    <a:pt x="2259" y="0"/>
                  </a:moveTo>
                  <a:cubicBezTo>
                    <a:pt x="793" y="0"/>
                    <a:pt x="1" y="2469"/>
                    <a:pt x="1" y="3478"/>
                  </a:cubicBezTo>
                  <a:cubicBezTo>
                    <a:pt x="1" y="4725"/>
                    <a:pt x="1013" y="5733"/>
                    <a:pt x="2259" y="5736"/>
                  </a:cubicBezTo>
                  <a:cubicBezTo>
                    <a:pt x="3506" y="5733"/>
                    <a:pt x="4518" y="4725"/>
                    <a:pt x="4518" y="3478"/>
                  </a:cubicBezTo>
                  <a:cubicBezTo>
                    <a:pt x="4518" y="2469"/>
                    <a:pt x="3729" y="0"/>
                    <a:pt x="22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4" name="Google Shape;4682;p45"/>
            <p:cNvSpPr/>
            <p:nvPr/>
          </p:nvSpPr>
          <p:spPr>
            <a:xfrm>
              <a:off x="5629975" y="3374400"/>
              <a:ext cx="140575" cy="136175"/>
            </a:xfrm>
            <a:custGeom>
              <a:avLst/>
              <a:gdLst/>
              <a:ahLst/>
              <a:cxnLst/>
              <a:rect l="l" t="t" r="r" b="b"/>
              <a:pathLst>
                <a:path w="5623" h="5447" extrusionOk="0">
                  <a:moveTo>
                    <a:pt x="1951" y="0"/>
                  </a:moveTo>
                  <a:cubicBezTo>
                    <a:pt x="1711" y="0"/>
                    <a:pt x="1480" y="53"/>
                    <a:pt x="1269" y="175"/>
                  </a:cubicBezTo>
                  <a:cubicBezTo>
                    <a:pt x="1" y="907"/>
                    <a:pt x="582" y="3443"/>
                    <a:pt x="1088" y="4316"/>
                  </a:cubicBezTo>
                  <a:cubicBezTo>
                    <a:pt x="1506" y="5041"/>
                    <a:pt x="2265" y="5447"/>
                    <a:pt x="3045" y="5447"/>
                  </a:cubicBezTo>
                  <a:cubicBezTo>
                    <a:pt x="3428" y="5447"/>
                    <a:pt x="3816" y="5349"/>
                    <a:pt x="4172" y="5144"/>
                  </a:cubicBezTo>
                  <a:cubicBezTo>
                    <a:pt x="5253" y="4521"/>
                    <a:pt x="5623" y="3138"/>
                    <a:pt x="5000" y="2057"/>
                  </a:cubicBezTo>
                  <a:cubicBezTo>
                    <a:pt x="4578" y="1330"/>
                    <a:pt x="3149" y="0"/>
                    <a:pt x="19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5" name="Google Shape;4683;p45"/>
            <p:cNvSpPr/>
            <p:nvPr/>
          </p:nvSpPr>
          <p:spPr>
            <a:xfrm>
              <a:off x="5897525" y="3255775"/>
              <a:ext cx="112950" cy="143425"/>
            </a:xfrm>
            <a:custGeom>
              <a:avLst/>
              <a:gdLst/>
              <a:ahLst/>
              <a:cxnLst/>
              <a:rect l="l" t="t" r="r" b="b"/>
              <a:pathLst>
                <a:path w="4518" h="5737" extrusionOk="0">
                  <a:moveTo>
                    <a:pt x="2259" y="0"/>
                  </a:moveTo>
                  <a:cubicBezTo>
                    <a:pt x="793" y="0"/>
                    <a:pt x="1" y="2469"/>
                    <a:pt x="1" y="3478"/>
                  </a:cubicBezTo>
                  <a:cubicBezTo>
                    <a:pt x="1" y="4725"/>
                    <a:pt x="1013" y="5736"/>
                    <a:pt x="2259" y="5736"/>
                  </a:cubicBezTo>
                  <a:cubicBezTo>
                    <a:pt x="3506" y="5736"/>
                    <a:pt x="4518" y="4725"/>
                    <a:pt x="4518" y="3478"/>
                  </a:cubicBezTo>
                  <a:cubicBezTo>
                    <a:pt x="4518" y="2469"/>
                    <a:pt x="3729" y="0"/>
                    <a:pt x="22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6" name="Google Shape;4684;p45"/>
            <p:cNvSpPr/>
            <p:nvPr/>
          </p:nvSpPr>
          <p:spPr>
            <a:xfrm>
              <a:off x="5996075" y="3373900"/>
              <a:ext cx="138400" cy="136200"/>
            </a:xfrm>
            <a:custGeom>
              <a:avLst/>
              <a:gdLst/>
              <a:ahLst/>
              <a:cxnLst/>
              <a:rect l="l" t="t" r="r" b="b"/>
              <a:pathLst>
                <a:path w="5536" h="5448" extrusionOk="0">
                  <a:moveTo>
                    <a:pt x="3670" y="1"/>
                  </a:moveTo>
                  <a:cubicBezTo>
                    <a:pt x="2471" y="1"/>
                    <a:pt x="1045" y="1330"/>
                    <a:pt x="624" y="2059"/>
                  </a:cubicBezTo>
                  <a:cubicBezTo>
                    <a:pt x="1" y="3137"/>
                    <a:pt x="371" y="4523"/>
                    <a:pt x="1452" y="5146"/>
                  </a:cubicBezTo>
                  <a:cubicBezTo>
                    <a:pt x="1808" y="5351"/>
                    <a:pt x="2199" y="5448"/>
                    <a:pt x="2586" y="5448"/>
                  </a:cubicBezTo>
                  <a:cubicBezTo>
                    <a:pt x="3381" y="5448"/>
                    <a:pt x="4158" y="5039"/>
                    <a:pt x="4575" y="4318"/>
                  </a:cubicBezTo>
                  <a:cubicBezTo>
                    <a:pt x="5168" y="3288"/>
                    <a:pt x="5535" y="858"/>
                    <a:pt x="4355" y="177"/>
                  </a:cubicBezTo>
                  <a:cubicBezTo>
                    <a:pt x="4142" y="54"/>
                    <a:pt x="3911" y="1"/>
                    <a:pt x="36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7" name="Google Shape;4685;p45"/>
            <p:cNvSpPr/>
            <p:nvPr/>
          </p:nvSpPr>
          <p:spPr>
            <a:xfrm>
              <a:off x="5728150" y="3427400"/>
              <a:ext cx="310575" cy="225875"/>
            </a:xfrm>
            <a:custGeom>
              <a:avLst/>
              <a:gdLst/>
              <a:ahLst/>
              <a:cxnLst/>
              <a:rect l="l" t="t" r="r" b="b"/>
              <a:pathLst>
                <a:path w="12423" h="9035" extrusionOk="0">
                  <a:moveTo>
                    <a:pt x="6213" y="1"/>
                  </a:moveTo>
                  <a:cubicBezTo>
                    <a:pt x="5234" y="1"/>
                    <a:pt x="2259" y="1"/>
                    <a:pt x="2259" y="2822"/>
                  </a:cubicBezTo>
                  <a:lnTo>
                    <a:pt x="2259" y="3147"/>
                  </a:lnTo>
                  <a:cubicBezTo>
                    <a:pt x="2259" y="3376"/>
                    <a:pt x="2121" y="3584"/>
                    <a:pt x="1907" y="3671"/>
                  </a:cubicBezTo>
                  <a:cubicBezTo>
                    <a:pt x="750" y="4144"/>
                    <a:pt x="1" y="5141"/>
                    <a:pt x="1" y="6210"/>
                  </a:cubicBezTo>
                  <a:cubicBezTo>
                    <a:pt x="1" y="7767"/>
                    <a:pt x="1521" y="9034"/>
                    <a:pt x="3388" y="9034"/>
                  </a:cubicBezTo>
                  <a:cubicBezTo>
                    <a:pt x="3400" y="9035"/>
                    <a:pt x="3413" y="9035"/>
                    <a:pt x="3425" y="9035"/>
                  </a:cubicBezTo>
                  <a:cubicBezTo>
                    <a:pt x="3753" y="9035"/>
                    <a:pt x="4081" y="8995"/>
                    <a:pt x="4400" y="8917"/>
                  </a:cubicBezTo>
                  <a:cubicBezTo>
                    <a:pt x="4995" y="8766"/>
                    <a:pt x="5604" y="8691"/>
                    <a:pt x="6213" y="8691"/>
                  </a:cubicBezTo>
                  <a:cubicBezTo>
                    <a:pt x="6823" y="8691"/>
                    <a:pt x="7432" y="8766"/>
                    <a:pt x="8029" y="8917"/>
                  </a:cubicBezTo>
                  <a:cubicBezTo>
                    <a:pt x="8345" y="8995"/>
                    <a:pt x="8670" y="9035"/>
                    <a:pt x="8998" y="9035"/>
                  </a:cubicBezTo>
                  <a:cubicBezTo>
                    <a:pt x="9010" y="9035"/>
                    <a:pt x="9022" y="9035"/>
                    <a:pt x="9034" y="9034"/>
                  </a:cubicBezTo>
                  <a:cubicBezTo>
                    <a:pt x="10901" y="9034"/>
                    <a:pt x="12422" y="7767"/>
                    <a:pt x="12422" y="6210"/>
                  </a:cubicBezTo>
                  <a:cubicBezTo>
                    <a:pt x="12422" y="5138"/>
                    <a:pt x="11675" y="4141"/>
                    <a:pt x="10516" y="3671"/>
                  </a:cubicBezTo>
                  <a:cubicBezTo>
                    <a:pt x="10302" y="3584"/>
                    <a:pt x="10164" y="3376"/>
                    <a:pt x="10164" y="3147"/>
                  </a:cubicBezTo>
                  <a:lnTo>
                    <a:pt x="10164" y="2822"/>
                  </a:lnTo>
                  <a:cubicBezTo>
                    <a:pt x="10164" y="1"/>
                    <a:pt x="7191" y="1"/>
                    <a:pt x="62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68" name="Google Shape;4686;p45"/>
          <p:cNvGrpSpPr/>
          <p:nvPr/>
        </p:nvGrpSpPr>
        <p:grpSpPr>
          <a:xfrm>
            <a:off x="6941859" y="1952414"/>
            <a:ext cx="231380" cy="190179"/>
            <a:chOff x="6234950" y="3255925"/>
            <a:chExt cx="483250" cy="397200"/>
          </a:xfrm>
          <a:solidFill>
            <a:schemeClr val="bg1"/>
          </a:solidFill>
        </p:grpSpPr>
        <p:sp>
          <p:nvSpPr>
            <p:cNvPr id="269" name="Google Shape;4687;p45"/>
            <p:cNvSpPr/>
            <p:nvPr/>
          </p:nvSpPr>
          <p:spPr>
            <a:xfrm>
              <a:off x="6444675" y="3255925"/>
              <a:ext cx="128300" cy="90200"/>
            </a:xfrm>
            <a:custGeom>
              <a:avLst/>
              <a:gdLst/>
              <a:ahLst/>
              <a:cxnLst/>
              <a:rect l="l" t="t" r="r" b="b"/>
              <a:pathLst>
                <a:path w="5132" h="3608" extrusionOk="0">
                  <a:moveTo>
                    <a:pt x="567" y="0"/>
                  </a:moveTo>
                  <a:cubicBezTo>
                    <a:pt x="254" y="0"/>
                    <a:pt x="1" y="253"/>
                    <a:pt x="1" y="563"/>
                  </a:cubicBezTo>
                  <a:cubicBezTo>
                    <a:pt x="7" y="1662"/>
                    <a:pt x="368" y="2731"/>
                    <a:pt x="1034" y="3608"/>
                  </a:cubicBezTo>
                  <a:cubicBezTo>
                    <a:pt x="2097" y="3138"/>
                    <a:pt x="3325" y="2864"/>
                    <a:pt x="5014" y="2864"/>
                  </a:cubicBezTo>
                  <a:cubicBezTo>
                    <a:pt x="5054" y="2864"/>
                    <a:pt x="5093" y="2873"/>
                    <a:pt x="5132" y="2873"/>
                  </a:cubicBezTo>
                  <a:cubicBezTo>
                    <a:pt x="4289" y="1117"/>
                    <a:pt x="2515" y="0"/>
                    <a:pt x="5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0" name="Google Shape;4688;p45"/>
            <p:cNvSpPr/>
            <p:nvPr/>
          </p:nvSpPr>
          <p:spPr>
            <a:xfrm>
              <a:off x="6444750" y="3563200"/>
              <a:ext cx="128225" cy="89925"/>
            </a:xfrm>
            <a:custGeom>
              <a:avLst/>
              <a:gdLst/>
              <a:ahLst/>
              <a:cxnLst/>
              <a:rect l="l" t="t" r="r" b="b"/>
              <a:pathLst>
                <a:path w="5129" h="3597" extrusionOk="0">
                  <a:moveTo>
                    <a:pt x="1022" y="1"/>
                  </a:moveTo>
                  <a:cubicBezTo>
                    <a:pt x="362" y="874"/>
                    <a:pt x="4" y="1937"/>
                    <a:pt x="1" y="3033"/>
                  </a:cubicBezTo>
                  <a:cubicBezTo>
                    <a:pt x="1" y="3343"/>
                    <a:pt x="251" y="3596"/>
                    <a:pt x="564" y="3596"/>
                  </a:cubicBezTo>
                  <a:cubicBezTo>
                    <a:pt x="2512" y="3596"/>
                    <a:pt x="4286" y="2479"/>
                    <a:pt x="5129" y="724"/>
                  </a:cubicBezTo>
                  <a:cubicBezTo>
                    <a:pt x="5093" y="724"/>
                    <a:pt x="5051" y="736"/>
                    <a:pt x="5011" y="736"/>
                  </a:cubicBezTo>
                  <a:cubicBezTo>
                    <a:pt x="3319" y="736"/>
                    <a:pt x="2088" y="462"/>
                    <a:pt x="10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1" name="Google Shape;4689;p45"/>
            <p:cNvSpPr/>
            <p:nvPr/>
          </p:nvSpPr>
          <p:spPr>
            <a:xfrm>
              <a:off x="6375350" y="3355650"/>
              <a:ext cx="244750" cy="197650"/>
            </a:xfrm>
            <a:custGeom>
              <a:avLst/>
              <a:gdLst/>
              <a:ahLst/>
              <a:cxnLst/>
              <a:rect l="l" t="t" r="r" b="b"/>
              <a:pathLst>
                <a:path w="9790" h="7906" extrusionOk="0">
                  <a:moveTo>
                    <a:pt x="6045" y="2610"/>
                  </a:moveTo>
                  <a:cubicBezTo>
                    <a:pt x="6190" y="2610"/>
                    <a:pt x="6335" y="2666"/>
                    <a:pt x="6444" y="2777"/>
                  </a:cubicBezTo>
                  <a:cubicBezTo>
                    <a:pt x="6664" y="2997"/>
                    <a:pt x="6664" y="3356"/>
                    <a:pt x="6444" y="3575"/>
                  </a:cubicBezTo>
                  <a:cubicBezTo>
                    <a:pt x="6225" y="3795"/>
                    <a:pt x="6225" y="4153"/>
                    <a:pt x="6444" y="4373"/>
                  </a:cubicBezTo>
                  <a:cubicBezTo>
                    <a:pt x="6664" y="4593"/>
                    <a:pt x="6664" y="4951"/>
                    <a:pt x="6444" y="5171"/>
                  </a:cubicBezTo>
                  <a:cubicBezTo>
                    <a:pt x="6335" y="5281"/>
                    <a:pt x="6190" y="5336"/>
                    <a:pt x="6045" y="5336"/>
                  </a:cubicBezTo>
                  <a:cubicBezTo>
                    <a:pt x="5901" y="5336"/>
                    <a:pt x="5756" y="5281"/>
                    <a:pt x="5646" y="5171"/>
                  </a:cubicBezTo>
                  <a:cubicBezTo>
                    <a:pt x="4984" y="4509"/>
                    <a:pt x="4984" y="3440"/>
                    <a:pt x="5646" y="2777"/>
                  </a:cubicBezTo>
                  <a:cubicBezTo>
                    <a:pt x="5756" y="2666"/>
                    <a:pt x="5901" y="2610"/>
                    <a:pt x="6045" y="2610"/>
                  </a:cubicBezTo>
                  <a:close/>
                  <a:moveTo>
                    <a:pt x="7787" y="1"/>
                  </a:moveTo>
                  <a:cubicBezTo>
                    <a:pt x="4463" y="1"/>
                    <a:pt x="3204" y="1064"/>
                    <a:pt x="919" y="2997"/>
                  </a:cubicBezTo>
                  <a:lnTo>
                    <a:pt x="271" y="3542"/>
                  </a:lnTo>
                  <a:cubicBezTo>
                    <a:pt x="0" y="3765"/>
                    <a:pt x="0" y="4181"/>
                    <a:pt x="271" y="4406"/>
                  </a:cubicBezTo>
                  <a:lnTo>
                    <a:pt x="856" y="4897"/>
                  </a:lnTo>
                  <a:cubicBezTo>
                    <a:pt x="3147" y="6837"/>
                    <a:pt x="4412" y="7906"/>
                    <a:pt x="7787" y="7906"/>
                  </a:cubicBezTo>
                  <a:cubicBezTo>
                    <a:pt x="8450" y="7902"/>
                    <a:pt x="9106" y="7788"/>
                    <a:pt x="9730" y="7574"/>
                  </a:cubicBezTo>
                  <a:cubicBezTo>
                    <a:pt x="8357" y="6951"/>
                    <a:pt x="7456" y="5602"/>
                    <a:pt x="7411" y="4093"/>
                  </a:cubicBezTo>
                  <a:cubicBezTo>
                    <a:pt x="7366" y="2588"/>
                    <a:pt x="8179" y="1184"/>
                    <a:pt x="9513" y="480"/>
                  </a:cubicBezTo>
                  <a:cubicBezTo>
                    <a:pt x="9603" y="432"/>
                    <a:pt x="9697" y="398"/>
                    <a:pt x="9790" y="356"/>
                  </a:cubicBezTo>
                  <a:cubicBezTo>
                    <a:pt x="9149" y="124"/>
                    <a:pt x="8471" y="4"/>
                    <a:pt x="7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2" name="Google Shape;4690;p45"/>
            <p:cNvSpPr/>
            <p:nvPr/>
          </p:nvSpPr>
          <p:spPr>
            <a:xfrm>
              <a:off x="6587875" y="3385100"/>
              <a:ext cx="130325" cy="140500"/>
            </a:xfrm>
            <a:custGeom>
              <a:avLst/>
              <a:gdLst/>
              <a:ahLst/>
              <a:cxnLst/>
              <a:rect l="l" t="t" r="r" b="b"/>
              <a:pathLst>
                <a:path w="5213" h="5620" extrusionOk="0">
                  <a:moveTo>
                    <a:pt x="2343" y="1789"/>
                  </a:moveTo>
                  <a:cubicBezTo>
                    <a:pt x="2633" y="1789"/>
                    <a:pt x="2912" y="2015"/>
                    <a:pt x="2912" y="2355"/>
                  </a:cubicBezTo>
                  <a:cubicBezTo>
                    <a:pt x="2912" y="2665"/>
                    <a:pt x="2659" y="2918"/>
                    <a:pt x="2349" y="2918"/>
                  </a:cubicBezTo>
                  <a:cubicBezTo>
                    <a:pt x="1846" y="2918"/>
                    <a:pt x="1593" y="2310"/>
                    <a:pt x="1948" y="1955"/>
                  </a:cubicBezTo>
                  <a:cubicBezTo>
                    <a:pt x="2063" y="1840"/>
                    <a:pt x="2204" y="1789"/>
                    <a:pt x="2343" y="1789"/>
                  </a:cubicBezTo>
                  <a:close/>
                  <a:moveTo>
                    <a:pt x="2846" y="0"/>
                  </a:moveTo>
                  <a:cubicBezTo>
                    <a:pt x="2394" y="0"/>
                    <a:pt x="1947" y="85"/>
                    <a:pt x="1539" y="301"/>
                  </a:cubicBezTo>
                  <a:cubicBezTo>
                    <a:pt x="645" y="774"/>
                    <a:pt x="72" y="1687"/>
                    <a:pt x="36" y="2698"/>
                  </a:cubicBezTo>
                  <a:cubicBezTo>
                    <a:pt x="0" y="3707"/>
                    <a:pt x="506" y="4662"/>
                    <a:pt x="1367" y="5195"/>
                  </a:cubicBezTo>
                  <a:cubicBezTo>
                    <a:pt x="1792" y="5460"/>
                    <a:pt x="2280" y="5607"/>
                    <a:pt x="2782" y="5619"/>
                  </a:cubicBezTo>
                  <a:cubicBezTo>
                    <a:pt x="3752" y="4957"/>
                    <a:pt x="4550" y="4078"/>
                    <a:pt x="5119" y="3051"/>
                  </a:cubicBezTo>
                  <a:cubicBezTo>
                    <a:pt x="5213" y="2882"/>
                    <a:pt x="5213" y="2674"/>
                    <a:pt x="5119" y="2506"/>
                  </a:cubicBezTo>
                  <a:cubicBezTo>
                    <a:pt x="4568" y="1512"/>
                    <a:pt x="3797" y="654"/>
                    <a:pt x="2870" y="0"/>
                  </a:cubicBezTo>
                  <a:cubicBezTo>
                    <a:pt x="2862" y="0"/>
                    <a:pt x="2854" y="0"/>
                    <a:pt x="28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3" name="Google Shape;4691;p45"/>
            <p:cNvSpPr/>
            <p:nvPr/>
          </p:nvSpPr>
          <p:spPr>
            <a:xfrm>
              <a:off x="6234950" y="3469100"/>
              <a:ext cx="165050" cy="141200"/>
            </a:xfrm>
            <a:custGeom>
              <a:avLst/>
              <a:gdLst/>
              <a:ahLst/>
              <a:cxnLst/>
              <a:rect l="l" t="t" r="r" b="b"/>
              <a:pathLst>
                <a:path w="6602" h="5648" extrusionOk="0">
                  <a:moveTo>
                    <a:pt x="3990" y="1"/>
                  </a:moveTo>
                  <a:cubicBezTo>
                    <a:pt x="1807" y="1"/>
                    <a:pt x="0" y="1772"/>
                    <a:pt x="0" y="3955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96" y="5647"/>
                  </a:lnTo>
                  <a:cubicBezTo>
                    <a:pt x="4014" y="5647"/>
                    <a:pt x="5996" y="4075"/>
                    <a:pt x="6601" y="1943"/>
                  </a:cubicBezTo>
                  <a:cubicBezTo>
                    <a:pt x="6324" y="1717"/>
                    <a:pt x="6041" y="1476"/>
                    <a:pt x="5740" y="1223"/>
                  </a:cubicBezTo>
                  <a:lnTo>
                    <a:pt x="5481" y="1004"/>
                  </a:lnTo>
                  <a:lnTo>
                    <a:pt x="4391" y="2097"/>
                  </a:lnTo>
                  <a:cubicBezTo>
                    <a:pt x="4281" y="2203"/>
                    <a:pt x="4139" y="2255"/>
                    <a:pt x="3997" y="2255"/>
                  </a:cubicBezTo>
                  <a:cubicBezTo>
                    <a:pt x="3852" y="2255"/>
                    <a:pt x="3708" y="2200"/>
                    <a:pt x="3599" y="2091"/>
                  </a:cubicBezTo>
                  <a:cubicBezTo>
                    <a:pt x="3379" y="1871"/>
                    <a:pt x="3376" y="1519"/>
                    <a:pt x="3593" y="1299"/>
                  </a:cubicBezTo>
                  <a:lnTo>
                    <a:pt x="4611" y="278"/>
                  </a:lnTo>
                  <a:lnTo>
                    <a:pt x="428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4" name="Google Shape;4692;p45"/>
            <p:cNvSpPr/>
            <p:nvPr/>
          </p:nvSpPr>
          <p:spPr>
            <a:xfrm>
              <a:off x="6234950" y="3299725"/>
              <a:ext cx="165050" cy="141175"/>
            </a:xfrm>
            <a:custGeom>
              <a:avLst/>
              <a:gdLst/>
              <a:ahLst/>
              <a:cxnLst/>
              <a:rect l="l" t="t" r="r" b="b"/>
              <a:pathLst>
                <a:path w="6602" h="5647" extrusionOk="0">
                  <a:moveTo>
                    <a:pt x="566" y="1"/>
                  </a:moveTo>
                  <a:cubicBezTo>
                    <a:pt x="253" y="1"/>
                    <a:pt x="3" y="254"/>
                    <a:pt x="3" y="567"/>
                  </a:cubicBezTo>
                  <a:lnTo>
                    <a:pt x="3" y="1699"/>
                  </a:lnTo>
                  <a:cubicBezTo>
                    <a:pt x="0" y="3879"/>
                    <a:pt x="1807" y="5647"/>
                    <a:pt x="3990" y="5647"/>
                  </a:cubicBezTo>
                  <a:lnTo>
                    <a:pt x="4285" y="5647"/>
                  </a:lnTo>
                  <a:lnTo>
                    <a:pt x="4611" y="5373"/>
                  </a:lnTo>
                  <a:lnTo>
                    <a:pt x="3593" y="4352"/>
                  </a:lnTo>
                  <a:cubicBezTo>
                    <a:pt x="3379" y="4132"/>
                    <a:pt x="3382" y="3780"/>
                    <a:pt x="3599" y="3563"/>
                  </a:cubicBezTo>
                  <a:cubicBezTo>
                    <a:pt x="3710" y="3451"/>
                    <a:pt x="3856" y="3396"/>
                    <a:pt x="4001" y="3396"/>
                  </a:cubicBezTo>
                  <a:cubicBezTo>
                    <a:pt x="4142" y="3396"/>
                    <a:pt x="4282" y="3448"/>
                    <a:pt x="4391" y="3554"/>
                  </a:cubicBezTo>
                  <a:lnTo>
                    <a:pt x="5481" y="4644"/>
                  </a:lnTo>
                  <a:lnTo>
                    <a:pt x="5809" y="4370"/>
                  </a:lnTo>
                  <a:cubicBezTo>
                    <a:pt x="6083" y="4138"/>
                    <a:pt x="6345" y="3918"/>
                    <a:pt x="6601" y="3704"/>
                  </a:cubicBezTo>
                  <a:cubicBezTo>
                    <a:pt x="5996" y="1575"/>
                    <a:pt x="4017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5" name="Google Shape;4693;p45"/>
          <p:cNvGrpSpPr/>
          <p:nvPr/>
        </p:nvGrpSpPr>
        <p:grpSpPr>
          <a:xfrm>
            <a:off x="4387934" y="2214126"/>
            <a:ext cx="216274" cy="230698"/>
            <a:chOff x="914900" y="3806450"/>
            <a:chExt cx="451700" cy="481825"/>
          </a:xfrm>
          <a:solidFill>
            <a:schemeClr val="bg1"/>
          </a:solidFill>
        </p:grpSpPr>
        <p:sp>
          <p:nvSpPr>
            <p:cNvPr id="276" name="Google Shape;4694;p45"/>
            <p:cNvSpPr/>
            <p:nvPr/>
          </p:nvSpPr>
          <p:spPr>
            <a:xfrm>
              <a:off x="914900" y="4174425"/>
              <a:ext cx="423400" cy="113850"/>
            </a:xfrm>
            <a:custGeom>
              <a:avLst/>
              <a:gdLst/>
              <a:ahLst/>
              <a:cxnLst/>
              <a:rect l="l" t="t" r="r" b="b"/>
              <a:pathLst>
                <a:path w="16936" h="4554" extrusionOk="0">
                  <a:moveTo>
                    <a:pt x="564" y="0"/>
                  </a:moveTo>
                  <a:cubicBezTo>
                    <a:pt x="250" y="0"/>
                    <a:pt x="0" y="250"/>
                    <a:pt x="0" y="563"/>
                  </a:cubicBezTo>
                  <a:cubicBezTo>
                    <a:pt x="0" y="877"/>
                    <a:pt x="250" y="1130"/>
                    <a:pt x="564" y="1130"/>
                  </a:cubicBezTo>
                  <a:lnTo>
                    <a:pt x="2259" y="1130"/>
                  </a:lnTo>
                  <a:lnTo>
                    <a:pt x="2259" y="2861"/>
                  </a:lnTo>
                  <a:cubicBezTo>
                    <a:pt x="2259" y="3795"/>
                    <a:pt x="3015" y="4553"/>
                    <a:pt x="3951" y="4553"/>
                  </a:cubicBezTo>
                  <a:cubicBezTo>
                    <a:pt x="4264" y="4553"/>
                    <a:pt x="4517" y="4300"/>
                    <a:pt x="4517" y="3990"/>
                  </a:cubicBezTo>
                  <a:lnTo>
                    <a:pt x="4517" y="1130"/>
                  </a:lnTo>
                  <a:lnTo>
                    <a:pt x="5646" y="1130"/>
                  </a:lnTo>
                  <a:lnTo>
                    <a:pt x="5646" y="1693"/>
                  </a:lnTo>
                  <a:cubicBezTo>
                    <a:pt x="5646" y="2629"/>
                    <a:pt x="6402" y="3424"/>
                    <a:pt x="7339" y="3424"/>
                  </a:cubicBezTo>
                  <a:cubicBezTo>
                    <a:pt x="7652" y="3424"/>
                    <a:pt x="7905" y="3171"/>
                    <a:pt x="7905" y="2861"/>
                  </a:cubicBezTo>
                  <a:lnTo>
                    <a:pt x="7905" y="1130"/>
                  </a:lnTo>
                  <a:lnTo>
                    <a:pt x="9034" y="1130"/>
                  </a:lnTo>
                  <a:lnTo>
                    <a:pt x="9034" y="3990"/>
                  </a:lnTo>
                  <a:cubicBezTo>
                    <a:pt x="9034" y="4300"/>
                    <a:pt x="9284" y="4553"/>
                    <a:pt x="9597" y="4553"/>
                  </a:cubicBezTo>
                  <a:cubicBezTo>
                    <a:pt x="9910" y="4553"/>
                    <a:pt x="10163" y="4300"/>
                    <a:pt x="10163" y="3990"/>
                  </a:cubicBezTo>
                  <a:lnTo>
                    <a:pt x="10163" y="1130"/>
                  </a:lnTo>
                  <a:lnTo>
                    <a:pt x="16373" y="1130"/>
                  </a:lnTo>
                  <a:cubicBezTo>
                    <a:pt x="16686" y="1130"/>
                    <a:pt x="16936" y="877"/>
                    <a:pt x="16936" y="563"/>
                  </a:cubicBezTo>
                  <a:cubicBezTo>
                    <a:pt x="16936" y="250"/>
                    <a:pt x="16686" y="0"/>
                    <a:pt x="163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7" name="Google Shape;4695;p45"/>
            <p:cNvSpPr/>
            <p:nvPr/>
          </p:nvSpPr>
          <p:spPr>
            <a:xfrm>
              <a:off x="971350" y="3806450"/>
              <a:ext cx="254100" cy="339775"/>
            </a:xfrm>
            <a:custGeom>
              <a:avLst/>
              <a:gdLst/>
              <a:ahLst/>
              <a:cxnLst/>
              <a:rect l="l" t="t" r="r" b="b"/>
              <a:pathLst>
                <a:path w="10164" h="13591" extrusionOk="0">
                  <a:moveTo>
                    <a:pt x="7563" y="2032"/>
                  </a:moveTo>
                  <a:cubicBezTo>
                    <a:pt x="7853" y="2032"/>
                    <a:pt x="8131" y="2256"/>
                    <a:pt x="8131" y="2596"/>
                  </a:cubicBezTo>
                  <a:cubicBezTo>
                    <a:pt x="8131" y="2937"/>
                    <a:pt x="7852" y="3163"/>
                    <a:pt x="7562" y="3163"/>
                  </a:cubicBezTo>
                  <a:cubicBezTo>
                    <a:pt x="7423" y="3163"/>
                    <a:pt x="7282" y="3111"/>
                    <a:pt x="7168" y="2997"/>
                  </a:cubicBezTo>
                  <a:cubicBezTo>
                    <a:pt x="6945" y="2777"/>
                    <a:pt x="6945" y="2418"/>
                    <a:pt x="7168" y="2199"/>
                  </a:cubicBezTo>
                  <a:cubicBezTo>
                    <a:pt x="7283" y="2083"/>
                    <a:pt x="7425" y="2032"/>
                    <a:pt x="7563" y="2032"/>
                  </a:cubicBezTo>
                  <a:close/>
                  <a:moveTo>
                    <a:pt x="7339" y="0"/>
                  </a:moveTo>
                  <a:cubicBezTo>
                    <a:pt x="5412" y="0"/>
                    <a:pt x="3759" y="1087"/>
                    <a:pt x="2901" y="2668"/>
                  </a:cubicBezTo>
                  <a:cubicBezTo>
                    <a:pt x="2852" y="2674"/>
                    <a:pt x="2804" y="2686"/>
                    <a:pt x="2762" y="2704"/>
                  </a:cubicBezTo>
                  <a:cubicBezTo>
                    <a:pt x="2602" y="2782"/>
                    <a:pt x="2431" y="2819"/>
                    <a:pt x="2260" y="2819"/>
                  </a:cubicBezTo>
                  <a:cubicBezTo>
                    <a:pt x="1967" y="2819"/>
                    <a:pt x="1678" y="2707"/>
                    <a:pt x="1458" y="2494"/>
                  </a:cubicBezTo>
                  <a:cubicBezTo>
                    <a:pt x="1247" y="2280"/>
                    <a:pt x="1127" y="1994"/>
                    <a:pt x="1130" y="1696"/>
                  </a:cubicBezTo>
                  <a:cubicBezTo>
                    <a:pt x="1130" y="1395"/>
                    <a:pt x="1247" y="1178"/>
                    <a:pt x="1458" y="964"/>
                  </a:cubicBezTo>
                  <a:cubicBezTo>
                    <a:pt x="1681" y="744"/>
                    <a:pt x="1681" y="386"/>
                    <a:pt x="1458" y="166"/>
                  </a:cubicBezTo>
                  <a:cubicBezTo>
                    <a:pt x="1348" y="56"/>
                    <a:pt x="1204" y="1"/>
                    <a:pt x="1059" y="1"/>
                  </a:cubicBezTo>
                  <a:cubicBezTo>
                    <a:pt x="915" y="1"/>
                    <a:pt x="770" y="56"/>
                    <a:pt x="660" y="166"/>
                  </a:cubicBezTo>
                  <a:cubicBezTo>
                    <a:pt x="236" y="594"/>
                    <a:pt x="1" y="1093"/>
                    <a:pt x="1" y="1696"/>
                  </a:cubicBezTo>
                  <a:cubicBezTo>
                    <a:pt x="1" y="2942"/>
                    <a:pt x="1010" y="3954"/>
                    <a:pt x="2259" y="3954"/>
                  </a:cubicBezTo>
                  <a:cubicBezTo>
                    <a:pt x="2307" y="3954"/>
                    <a:pt x="2353" y="3939"/>
                    <a:pt x="2401" y="3936"/>
                  </a:cubicBezTo>
                  <a:lnTo>
                    <a:pt x="2401" y="3936"/>
                  </a:lnTo>
                  <a:cubicBezTo>
                    <a:pt x="2319" y="4282"/>
                    <a:pt x="2274" y="4635"/>
                    <a:pt x="2265" y="4990"/>
                  </a:cubicBezTo>
                  <a:cubicBezTo>
                    <a:pt x="2976" y="4680"/>
                    <a:pt x="3741" y="4517"/>
                    <a:pt x="4518" y="4517"/>
                  </a:cubicBezTo>
                  <a:lnTo>
                    <a:pt x="5081" y="4517"/>
                  </a:lnTo>
                  <a:cubicBezTo>
                    <a:pt x="6017" y="4517"/>
                    <a:pt x="6773" y="5276"/>
                    <a:pt x="6776" y="6213"/>
                  </a:cubicBezTo>
                  <a:lnTo>
                    <a:pt x="6776" y="9073"/>
                  </a:lnTo>
                  <a:cubicBezTo>
                    <a:pt x="6776" y="10925"/>
                    <a:pt x="5864" y="12557"/>
                    <a:pt x="4482" y="13590"/>
                  </a:cubicBezTo>
                  <a:lnTo>
                    <a:pt x="6210" y="13590"/>
                  </a:lnTo>
                  <a:cubicBezTo>
                    <a:pt x="8393" y="13590"/>
                    <a:pt x="10164" y="11820"/>
                    <a:pt x="10164" y="9636"/>
                  </a:cubicBezTo>
                  <a:lnTo>
                    <a:pt x="1016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8" name="Google Shape;4696;p45"/>
            <p:cNvSpPr/>
            <p:nvPr/>
          </p:nvSpPr>
          <p:spPr>
            <a:xfrm>
              <a:off x="971350" y="3947600"/>
              <a:ext cx="141175" cy="198625"/>
            </a:xfrm>
            <a:custGeom>
              <a:avLst/>
              <a:gdLst/>
              <a:ahLst/>
              <a:cxnLst/>
              <a:rect l="l" t="t" r="r" b="b"/>
              <a:pathLst>
                <a:path w="5647" h="7945" extrusionOk="0">
                  <a:moveTo>
                    <a:pt x="4518" y="0"/>
                  </a:moveTo>
                  <a:cubicBezTo>
                    <a:pt x="2021" y="0"/>
                    <a:pt x="1" y="2060"/>
                    <a:pt x="1" y="4556"/>
                  </a:cubicBezTo>
                  <a:lnTo>
                    <a:pt x="1" y="6815"/>
                  </a:lnTo>
                  <a:cubicBezTo>
                    <a:pt x="934" y="6812"/>
                    <a:pt x="1693" y="6056"/>
                    <a:pt x="1693" y="5120"/>
                  </a:cubicBezTo>
                  <a:cubicBezTo>
                    <a:pt x="1693" y="4806"/>
                    <a:pt x="1946" y="4556"/>
                    <a:pt x="2259" y="4556"/>
                  </a:cubicBezTo>
                  <a:cubicBezTo>
                    <a:pt x="2569" y="4556"/>
                    <a:pt x="2822" y="4806"/>
                    <a:pt x="2822" y="5120"/>
                  </a:cubicBezTo>
                  <a:cubicBezTo>
                    <a:pt x="2822" y="6547"/>
                    <a:pt x="1753" y="7718"/>
                    <a:pt x="377" y="7905"/>
                  </a:cubicBezTo>
                  <a:cubicBezTo>
                    <a:pt x="434" y="7929"/>
                    <a:pt x="501" y="7941"/>
                    <a:pt x="564" y="7944"/>
                  </a:cubicBezTo>
                  <a:lnTo>
                    <a:pt x="1130" y="7944"/>
                  </a:lnTo>
                  <a:cubicBezTo>
                    <a:pt x="3623" y="7944"/>
                    <a:pt x="5647" y="5921"/>
                    <a:pt x="5647" y="3427"/>
                  </a:cubicBezTo>
                  <a:lnTo>
                    <a:pt x="5647" y="567"/>
                  </a:lnTo>
                  <a:cubicBezTo>
                    <a:pt x="5647" y="253"/>
                    <a:pt x="5394" y="0"/>
                    <a:pt x="50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9" name="Google Shape;4697;p45"/>
            <p:cNvSpPr/>
            <p:nvPr/>
          </p:nvSpPr>
          <p:spPr>
            <a:xfrm>
              <a:off x="1253675" y="3806450"/>
              <a:ext cx="112925" cy="90350"/>
            </a:xfrm>
            <a:custGeom>
              <a:avLst/>
              <a:gdLst/>
              <a:ahLst/>
              <a:cxnLst/>
              <a:rect l="l" t="t" r="r" b="b"/>
              <a:pathLst>
                <a:path w="4517" h="3614" extrusionOk="0">
                  <a:moveTo>
                    <a:pt x="0" y="0"/>
                  </a:moveTo>
                  <a:lnTo>
                    <a:pt x="0" y="1696"/>
                  </a:lnTo>
                  <a:cubicBezTo>
                    <a:pt x="142" y="1685"/>
                    <a:pt x="428" y="1669"/>
                    <a:pt x="771" y="1669"/>
                  </a:cubicBezTo>
                  <a:cubicBezTo>
                    <a:pt x="1415" y="1669"/>
                    <a:pt x="2264" y="1726"/>
                    <a:pt x="2749" y="1988"/>
                  </a:cubicBezTo>
                  <a:cubicBezTo>
                    <a:pt x="3355" y="2313"/>
                    <a:pt x="4062" y="3078"/>
                    <a:pt x="4517" y="3614"/>
                  </a:cubicBezTo>
                  <a:lnTo>
                    <a:pt x="4517" y="2259"/>
                  </a:lnTo>
                  <a:cubicBezTo>
                    <a:pt x="4517" y="1012"/>
                    <a:pt x="3505" y="0"/>
                    <a:pt x="22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0" name="Google Shape;4698;p45"/>
            <p:cNvSpPr/>
            <p:nvPr/>
          </p:nvSpPr>
          <p:spPr>
            <a:xfrm>
              <a:off x="1253600" y="3876425"/>
              <a:ext cx="95025" cy="42975"/>
            </a:xfrm>
            <a:custGeom>
              <a:avLst/>
              <a:gdLst/>
              <a:ahLst/>
              <a:cxnLst/>
              <a:rect l="l" t="t" r="r" b="b"/>
              <a:pathLst>
                <a:path w="3801" h="1719" extrusionOk="0">
                  <a:moveTo>
                    <a:pt x="726" y="0"/>
                  </a:moveTo>
                  <a:cubicBezTo>
                    <a:pt x="478" y="0"/>
                    <a:pt x="239" y="9"/>
                    <a:pt x="42" y="23"/>
                  </a:cubicBezTo>
                  <a:lnTo>
                    <a:pt x="0" y="23"/>
                  </a:lnTo>
                  <a:lnTo>
                    <a:pt x="3" y="1718"/>
                  </a:lnTo>
                  <a:lnTo>
                    <a:pt x="3800" y="1718"/>
                  </a:lnTo>
                  <a:cubicBezTo>
                    <a:pt x="3379" y="1203"/>
                    <a:pt x="2692" y="438"/>
                    <a:pt x="2219" y="182"/>
                  </a:cubicBezTo>
                  <a:cubicBezTo>
                    <a:pt x="1969" y="49"/>
                    <a:pt x="1321" y="0"/>
                    <a:pt x="7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81" name="Google Shape;4699;p45"/>
          <p:cNvGrpSpPr/>
          <p:nvPr/>
        </p:nvGrpSpPr>
        <p:grpSpPr>
          <a:xfrm>
            <a:off x="4672807" y="2214000"/>
            <a:ext cx="235522" cy="230949"/>
            <a:chOff x="1490050" y="3805975"/>
            <a:chExt cx="491900" cy="482350"/>
          </a:xfrm>
          <a:solidFill>
            <a:schemeClr val="bg1"/>
          </a:solidFill>
        </p:grpSpPr>
        <p:sp>
          <p:nvSpPr>
            <p:cNvPr id="282" name="Google Shape;4700;p45"/>
            <p:cNvSpPr/>
            <p:nvPr/>
          </p:nvSpPr>
          <p:spPr>
            <a:xfrm>
              <a:off x="1541775" y="3877050"/>
              <a:ext cx="302500" cy="277225"/>
            </a:xfrm>
            <a:custGeom>
              <a:avLst/>
              <a:gdLst/>
              <a:ahLst/>
              <a:cxnLst/>
              <a:rect l="l" t="t" r="r" b="b"/>
              <a:pathLst>
                <a:path w="12100" h="11089" extrusionOk="0">
                  <a:moveTo>
                    <a:pt x="10512" y="1"/>
                  </a:moveTo>
                  <a:lnTo>
                    <a:pt x="0" y="10513"/>
                  </a:lnTo>
                  <a:cubicBezTo>
                    <a:pt x="207" y="10475"/>
                    <a:pt x="415" y="10456"/>
                    <a:pt x="622" y="10456"/>
                  </a:cubicBezTo>
                  <a:cubicBezTo>
                    <a:pt x="1327" y="10456"/>
                    <a:pt x="2020" y="10674"/>
                    <a:pt x="2602" y="11088"/>
                  </a:cubicBezTo>
                  <a:lnTo>
                    <a:pt x="12099" y="1588"/>
                  </a:lnTo>
                  <a:lnTo>
                    <a:pt x="105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3" name="Google Shape;4701;p45"/>
            <p:cNvSpPr/>
            <p:nvPr/>
          </p:nvSpPr>
          <p:spPr>
            <a:xfrm>
              <a:off x="1824450" y="3805975"/>
              <a:ext cx="157500" cy="150525"/>
            </a:xfrm>
            <a:custGeom>
              <a:avLst/>
              <a:gdLst/>
              <a:ahLst/>
              <a:cxnLst/>
              <a:rect l="l" t="t" r="r" b="b"/>
              <a:pathLst>
                <a:path w="6300" h="6021" extrusionOk="0">
                  <a:moveTo>
                    <a:pt x="3211" y="0"/>
                  </a:moveTo>
                  <a:cubicBezTo>
                    <a:pt x="2484" y="0"/>
                    <a:pt x="1758" y="281"/>
                    <a:pt x="1208" y="841"/>
                  </a:cubicBezTo>
                  <a:lnTo>
                    <a:pt x="0" y="2049"/>
                  </a:lnTo>
                  <a:lnTo>
                    <a:pt x="3972" y="6021"/>
                  </a:lnTo>
                  <a:lnTo>
                    <a:pt x="5180" y="4813"/>
                  </a:lnTo>
                  <a:cubicBezTo>
                    <a:pt x="6294" y="3717"/>
                    <a:pt x="6300" y="1925"/>
                    <a:pt x="5198" y="823"/>
                  </a:cubicBezTo>
                  <a:cubicBezTo>
                    <a:pt x="4649" y="274"/>
                    <a:pt x="3930" y="0"/>
                    <a:pt x="32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4" name="Google Shape;4702;p45"/>
            <p:cNvSpPr/>
            <p:nvPr/>
          </p:nvSpPr>
          <p:spPr>
            <a:xfrm>
              <a:off x="1626675" y="3936600"/>
              <a:ext cx="277225" cy="302600"/>
            </a:xfrm>
            <a:custGeom>
              <a:avLst/>
              <a:gdLst/>
              <a:ahLst/>
              <a:cxnLst/>
              <a:rect l="l" t="t" r="r" b="b"/>
              <a:pathLst>
                <a:path w="11089" h="12104" extrusionOk="0">
                  <a:moveTo>
                    <a:pt x="9501" y="1"/>
                  </a:moveTo>
                  <a:lnTo>
                    <a:pt x="1" y="9501"/>
                  </a:lnTo>
                  <a:cubicBezTo>
                    <a:pt x="537" y="10254"/>
                    <a:pt x="745" y="11194"/>
                    <a:pt x="576" y="12103"/>
                  </a:cubicBezTo>
                  <a:lnTo>
                    <a:pt x="11088" y="1591"/>
                  </a:lnTo>
                  <a:lnTo>
                    <a:pt x="950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5" name="Google Shape;4703;p45"/>
            <p:cNvSpPr/>
            <p:nvPr/>
          </p:nvSpPr>
          <p:spPr>
            <a:xfrm>
              <a:off x="1490050" y="4166500"/>
              <a:ext cx="129950" cy="121825"/>
            </a:xfrm>
            <a:custGeom>
              <a:avLst/>
              <a:gdLst/>
              <a:ahLst/>
              <a:cxnLst/>
              <a:rect l="l" t="t" r="r" b="b"/>
              <a:pathLst>
                <a:path w="5198" h="4873" extrusionOk="0">
                  <a:moveTo>
                    <a:pt x="2693" y="0"/>
                  </a:moveTo>
                  <a:cubicBezTo>
                    <a:pt x="2243" y="0"/>
                    <a:pt x="1790" y="133"/>
                    <a:pt x="1398" y="405"/>
                  </a:cubicBezTo>
                  <a:lnTo>
                    <a:pt x="1398" y="402"/>
                  </a:lnTo>
                  <a:lnTo>
                    <a:pt x="741" y="2446"/>
                  </a:lnTo>
                  <a:lnTo>
                    <a:pt x="139" y="4118"/>
                  </a:lnTo>
                  <a:cubicBezTo>
                    <a:pt x="0" y="4500"/>
                    <a:pt x="295" y="4872"/>
                    <a:pt x="664" y="4872"/>
                  </a:cubicBezTo>
                  <a:cubicBezTo>
                    <a:pt x="727" y="4872"/>
                    <a:pt x="793" y="4861"/>
                    <a:pt x="859" y="4837"/>
                  </a:cubicBezTo>
                  <a:lnTo>
                    <a:pt x="2530" y="4235"/>
                  </a:lnTo>
                  <a:lnTo>
                    <a:pt x="4574" y="3579"/>
                  </a:lnTo>
                  <a:cubicBezTo>
                    <a:pt x="5198" y="2672"/>
                    <a:pt x="5086" y="1450"/>
                    <a:pt x="4306" y="670"/>
                  </a:cubicBezTo>
                  <a:cubicBezTo>
                    <a:pt x="3866" y="228"/>
                    <a:pt x="3282" y="0"/>
                    <a:pt x="26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86" name="Google Shape;4704;p45"/>
          <p:cNvGrpSpPr/>
          <p:nvPr/>
        </p:nvGrpSpPr>
        <p:grpSpPr>
          <a:xfrm>
            <a:off x="4961045" y="2214126"/>
            <a:ext cx="212096" cy="230698"/>
            <a:chOff x="2104275" y="3806450"/>
            <a:chExt cx="442975" cy="481825"/>
          </a:xfrm>
          <a:solidFill>
            <a:schemeClr val="bg1"/>
          </a:solidFill>
        </p:grpSpPr>
        <p:sp>
          <p:nvSpPr>
            <p:cNvPr id="287" name="Google Shape;4705;p45"/>
            <p:cNvSpPr/>
            <p:nvPr/>
          </p:nvSpPr>
          <p:spPr>
            <a:xfrm>
              <a:off x="2104275" y="3806450"/>
              <a:ext cx="442975" cy="481825"/>
            </a:xfrm>
            <a:custGeom>
              <a:avLst/>
              <a:gdLst/>
              <a:ahLst/>
              <a:cxnLst/>
              <a:rect l="l" t="t" r="r" b="b"/>
              <a:pathLst>
                <a:path w="17719" h="19273" extrusionOk="0">
                  <a:moveTo>
                    <a:pt x="8889" y="1130"/>
                  </a:moveTo>
                  <a:cubicBezTo>
                    <a:pt x="9660" y="1130"/>
                    <a:pt x="10482" y="2382"/>
                    <a:pt x="11039" y="4343"/>
                  </a:cubicBezTo>
                  <a:cubicBezTo>
                    <a:pt x="10308" y="4586"/>
                    <a:pt x="9594" y="4870"/>
                    <a:pt x="8895" y="5192"/>
                  </a:cubicBezTo>
                  <a:cubicBezTo>
                    <a:pt x="8194" y="4864"/>
                    <a:pt x="7474" y="4577"/>
                    <a:pt x="6742" y="4331"/>
                  </a:cubicBezTo>
                  <a:cubicBezTo>
                    <a:pt x="7302" y="2379"/>
                    <a:pt x="8121" y="1130"/>
                    <a:pt x="8889" y="1130"/>
                  </a:cubicBezTo>
                  <a:close/>
                  <a:moveTo>
                    <a:pt x="6471" y="5445"/>
                  </a:moveTo>
                  <a:cubicBezTo>
                    <a:pt x="6830" y="5565"/>
                    <a:pt x="7200" y="5704"/>
                    <a:pt x="7570" y="5854"/>
                  </a:cubicBezTo>
                  <a:cubicBezTo>
                    <a:pt x="6571" y="6393"/>
                    <a:pt x="6878" y="6243"/>
                    <a:pt x="6273" y="6616"/>
                  </a:cubicBezTo>
                  <a:cubicBezTo>
                    <a:pt x="6330" y="6210"/>
                    <a:pt x="6396" y="5815"/>
                    <a:pt x="6471" y="5445"/>
                  </a:cubicBezTo>
                  <a:close/>
                  <a:moveTo>
                    <a:pt x="11307" y="5445"/>
                  </a:moveTo>
                  <a:cubicBezTo>
                    <a:pt x="11386" y="5815"/>
                    <a:pt x="11449" y="6210"/>
                    <a:pt x="11506" y="6616"/>
                  </a:cubicBezTo>
                  <a:cubicBezTo>
                    <a:pt x="10895" y="6240"/>
                    <a:pt x="11220" y="6399"/>
                    <a:pt x="10208" y="5854"/>
                  </a:cubicBezTo>
                  <a:cubicBezTo>
                    <a:pt x="10582" y="5704"/>
                    <a:pt x="10949" y="5565"/>
                    <a:pt x="11307" y="5445"/>
                  </a:cubicBezTo>
                  <a:close/>
                  <a:moveTo>
                    <a:pt x="13999" y="4845"/>
                  </a:moveTo>
                  <a:cubicBezTo>
                    <a:pt x="14142" y="5686"/>
                    <a:pt x="14870" y="6249"/>
                    <a:pt x="15661" y="6249"/>
                  </a:cubicBezTo>
                  <a:cubicBezTo>
                    <a:pt x="15873" y="6249"/>
                    <a:pt x="16089" y="6209"/>
                    <a:pt x="16300" y="6122"/>
                  </a:cubicBezTo>
                  <a:lnTo>
                    <a:pt x="16300" y="6122"/>
                  </a:lnTo>
                  <a:cubicBezTo>
                    <a:pt x="16201" y="6676"/>
                    <a:pt x="15821" y="7384"/>
                    <a:pt x="15183" y="8158"/>
                  </a:cubicBezTo>
                  <a:cubicBezTo>
                    <a:pt x="14993" y="8390"/>
                    <a:pt x="14761" y="8625"/>
                    <a:pt x="14535" y="8856"/>
                  </a:cubicBezTo>
                  <a:cubicBezTo>
                    <a:pt x="13963" y="8345"/>
                    <a:pt x="13361" y="7866"/>
                    <a:pt x="12735" y="7423"/>
                  </a:cubicBezTo>
                  <a:cubicBezTo>
                    <a:pt x="12662" y="6652"/>
                    <a:pt x="12551" y="5884"/>
                    <a:pt x="12394" y="5125"/>
                  </a:cubicBezTo>
                  <a:cubicBezTo>
                    <a:pt x="12921" y="4990"/>
                    <a:pt x="13457" y="4897"/>
                    <a:pt x="13999" y="4845"/>
                  </a:cubicBezTo>
                  <a:close/>
                  <a:moveTo>
                    <a:pt x="3779" y="4845"/>
                  </a:moveTo>
                  <a:cubicBezTo>
                    <a:pt x="4321" y="4897"/>
                    <a:pt x="4857" y="4990"/>
                    <a:pt x="5384" y="5129"/>
                  </a:cubicBezTo>
                  <a:cubicBezTo>
                    <a:pt x="5231" y="5887"/>
                    <a:pt x="5116" y="6652"/>
                    <a:pt x="5047" y="7423"/>
                  </a:cubicBezTo>
                  <a:cubicBezTo>
                    <a:pt x="4421" y="7869"/>
                    <a:pt x="3818" y="8348"/>
                    <a:pt x="3246" y="8859"/>
                  </a:cubicBezTo>
                  <a:cubicBezTo>
                    <a:pt x="3020" y="8625"/>
                    <a:pt x="2789" y="8393"/>
                    <a:pt x="2599" y="8161"/>
                  </a:cubicBezTo>
                  <a:cubicBezTo>
                    <a:pt x="1963" y="7387"/>
                    <a:pt x="1584" y="6685"/>
                    <a:pt x="1485" y="6125"/>
                  </a:cubicBezTo>
                  <a:lnTo>
                    <a:pt x="1485" y="6125"/>
                  </a:lnTo>
                  <a:cubicBezTo>
                    <a:pt x="1683" y="6207"/>
                    <a:pt x="1897" y="6249"/>
                    <a:pt x="2114" y="6249"/>
                  </a:cubicBezTo>
                  <a:cubicBezTo>
                    <a:pt x="2936" y="6246"/>
                    <a:pt x="3638" y="5655"/>
                    <a:pt x="3779" y="4845"/>
                  </a:cubicBezTo>
                  <a:close/>
                  <a:moveTo>
                    <a:pt x="4951" y="8893"/>
                  </a:moveTo>
                  <a:lnTo>
                    <a:pt x="4951" y="8893"/>
                  </a:lnTo>
                  <a:cubicBezTo>
                    <a:pt x="4945" y="9143"/>
                    <a:pt x="4939" y="9389"/>
                    <a:pt x="4939" y="9636"/>
                  </a:cubicBezTo>
                  <a:cubicBezTo>
                    <a:pt x="4939" y="9882"/>
                    <a:pt x="4945" y="10128"/>
                    <a:pt x="4951" y="10377"/>
                  </a:cubicBezTo>
                  <a:lnTo>
                    <a:pt x="4951" y="10377"/>
                  </a:lnTo>
                  <a:cubicBezTo>
                    <a:pt x="4637" y="10133"/>
                    <a:pt x="4348" y="9886"/>
                    <a:pt x="4065" y="9636"/>
                  </a:cubicBezTo>
                  <a:cubicBezTo>
                    <a:pt x="4348" y="9386"/>
                    <a:pt x="4637" y="9139"/>
                    <a:pt x="4951" y="8893"/>
                  </a:cubicBezTo>
                  <a:close/>
                  <a:moveTo>
                    <a:pt x="12828" y="8896"/>
                  </a:moveTo>
                  <a:lnTo>
                    <a:pt x="12828" y="8896"/>
                  </a:lnTo>
                  <a:cubicBezTo>
                    <a:pt x="13144" y="9139"/>
                    <a:pt x="13430" y="9386"/>
                    <a:pt x="13713" y="9636"/>
                  </a:cubicBezTo>
                  <a:cubicBezTo>
                    <a:pt x="13433" y="9886"/>
                    <a:pt x="13144" y="10133"/>
                    <a:pt x="12828" y="10380"/>
                  </a:cubicBezTo>
                  <a:cubicBezTo>
                    <a:pt x="12837" y="10130"/>
                    <a:pt x="12843" y="9883"/>
                    <a:pt x="12843" y="9636"/>
                  </a:cubicBezTo>
                  <a:cubicBezTo>
                    <a:pt x="12843" y="9389"/>
                    <a:pt x="12837" y="9143"/>
                    <a:pt x="12828" y="8896"/>
                  </a:cubicBezTo>
                  <a:close/>
                  <a:moveTo>
                    <a:pt x="8889" y="6447"/>
                  </a:moveTo>
                  <a:cubicBezTo>
                    <a:pt x="9850" y="6908"/>
                    <a:pt x="10774" y="7441"/>
                    <a:pt x="11657" y="8040"/>
                  </a:cubicBezTo>
                  <a:cubicBezTo>
                    <a:pt x="11693" y="8555"/>
                    <a:pt x="11714" y="9088"/>
                    <a:pt x="11714" y="9636"/>
                  </a:cubicBezTo>
                  <a:cubicBezTo>
                    <a:pt x="11714" y="10187"/>
                    <a:pt x="11693" y="10717"/>
                    <a:pt x="11657" y="11232"/>
                  </a:cubicBezTo>
                  <a:cubicBezTo>
                    <a:pt x="10774" y="11832"/>
                    <a:pt x="9853" y="12365"/>
                    <a:pt x="8895" y="12828"/>
                  </a:cubicBezTo>
                  <a:cubicBezTo>
                    <a:pt x="7932" y="12368"/>
                    <a:pt x="7007" y="11832"/>
                    <a:pt x="6125" y="11232"/>
                  </a:cubicBezTo>
                  <a:cubicBezTo>
                    <a:pt x="6086" y="10717"/>
                    <a:pt x="6068" y="10187"/>
                    <a:pt x="6068" y="9636"/>
                  </a:cubicBezTo>
                  <a:cubicBezTo>
                    <a:pt x="6068" y="9088"/>
                    <a:pt x="6089" y="8555"/>
                    <a:pt x="6125" y="8040"/>
                  </a:cubicBezTo>
                  <a:cubicBezTo>
                    <a:pt x="7004" y="7441"/>
                    <a:pt x="7929" y="6908"/>
                    <a:pt x="8889" y="6447"/>
                  </a:cubicBezTo>
                  <a:close/>
                  <a:moveTo>
                    <a:pt x="6273" y="12657"/>
                  </a:moveTo>
                  <a:lnTo>
                    <a:pt x="6273" y="12657"/>
                  </a:lnTo>
                  <a:cubicBezTo>
                    <a:pt x="6878" y="13033"/>
                    <a:pt x="6571" y="12879"/>
                    <a:pt x="7570" y="13418"/>
                  </a:cubicBezTo>
                  <a:cubicBezTo>
                    <a:pt x="7194" y="13569"/>
                    <a:pt x="6827" y="13708"/>
                    <a:pt x="6471" y="13828"/>
                  </a:cubicBezTo>
                  <a:cubicBezTo>
                    <a:pt x="6393" y="13455"/>
                    <a:pt x="6330" y="13063"/>
                    <a:pt x="6273" y="12657"/>
                  </a:cubicBezTo>
                  <a:close/>
                  <a:moveTo>
                    <a:pt x="11506" y="12657"/>
                  </a:moveTo>
                  <a:cubicBezTo>
                    <a:pt x="11449" y="13063"/>
                    <a:pt x="11386" y="13458"/>
                    <a:pt x="11307" y="13828"/>
                  </a:cubicBezTo>
                  <a:cubicBezTo>
                    <a:pt x="10949" y="13711"/>
                    <a:pt x="10582" y="13569"/>
                    <a:pt x="10208" y="13418"/>
                  </a:cubicBezTo>
                  <a:cubicBezTo>
                    <a:pt x="11181" y="12898"/>
                    <a:pt x="10937" y="13009"/>
                    <a:pt x="11506" y="12657"/>
                  </a:cubicBezTo>
                  <a:close/>
                  <a:moveTo>
                    <a:pt x="14535" y="10416"/>
                  </a:moveTo>
                  <a:cubicBezTo>
                    <a:pt x="14761" y="10648"/>
                    <a:pt x="14993" y="10883"/>
                    <a:pt x="15183" y="11115"/>
                  </a:cubicBezTo>
                  <a:cubicBezTo>
                    <a:pt x="15818" y="11886"/>
                    <a:pt x="16198" y="12590"/>
                    <a:pt x="16294" y="13147"/>
                  </a:cubicBezTo>
                  <a:cubicBezTo>
                    <a:pt x="16095" y="13066"/>
                    <a:pt x="15881" y="13024"/>
                    <a:pt x="15665" y="13024"/>
                  </a:cubicBezTo>
                  <a:cubicBezTo>
                    <a:pt x="14843" y="13024"/>
                    <a:pt x="14141" y="13617"/>
                    <a:pt x="13999" y="14424"/>
                  </a:cubicBezTo>
                  <a:cubicBezTo>
                    <a:pt x="13457" y="14376"/>
                    <a:pt x="12921" y="14280"/>
                    <a:pt x="12394" y="14144"/>
                  </a:cubicBezTo>
                  <a:cubicBezTo>
                    <a:pt x="12551" y="13385"/>
                    <a:pt x="12662" y="12620"/>
                    <a:pt x="12735" y="11850"/>
                  </a:cubicBezTo>
                  <a:cubicBezTo>
                    <a:pt x="13361" y="11407"/>
                    <a:pt x="13963" y="10928"/>
                    <a:pt x="14535" y="10416"/>
                  </a:cubicBezTo>
                  <a:close/>
                  <a:moveTo>
                    <a:pt x="3243" y="10416"/>
                  </a:moveTo>
                  <a:cubicBezTo>
                    <a:pt x="3815" y="10928"/>
                    <a:pt x="4418" y="11407"/>
                    <a:pt x="5044" y="11850"/>
                  </a:cubicBezTo>
                  <a:cubicBezTo>
                    <a:pt x="5116" y="12620"/>
                    <a:pt x="5228" y="13385"/>
                    <a:pt x="5384" y="14144"/>
                  </a:cubicBezTo>
                  <a:cubicBezTo>
                    <a:pt x="4554" y="14353"/>
                    <a:pt x="3815" y="14456"/>
                    <a:pt x="3207" y="14456"/>
                  </a:cubicBezTo>
                  <a:cubicBezTo>
                    <a:pt x="2366" y="14456"/>
                    <a:pt x="1778" y="14258"/>
                    <a:pt x="1554" y="13870"/>
                  </a:cubicBezTo>
                  <a:cubicBezTo>
                    <a:pt x="1238" y="13322"/>
                    <a:pt x="1626" y="12292"/>
                    <a:pt x="2596" y="11115"/>
                  </a:cubicBezTo>
                  <a:cubicBezTo>
                    <a:pt x="2786" y="10883"/>
                    <a:pt x="3020" y="10648"/>
                    <a:pt x="3243" y="10416"/>
                  </a:cubicBezTo>
                  <a:close/>
                  <a:moveTo>
                    <a:pt x="8889" y="14081"/>
                  </a:moveTo>
                  <a:cubicBezTo>
                    <a:pt x="9588" y="14403"/>
                    <a:pt x="10308" y="14689"/>
                    <a:pt x="11039" y="14933"/>
                  </a:cubicBezTo>
                  <a:cubicBezTo>
                    <a:pt x="10482" y="16890"/>
                    <a:pt x="9660" y="18143"/>
                    <a:pt x="8889" y="18143"/>
                  </a:cubicBezTo>
                  <a:cubicBezTo>
                    <a:pt x="8118" y="18143"/>
                    <a:pt x="7296" y="16887"/>
                    <a:pt x="6739" y="14924"/>
                  </a:cubicBezTo>
                  <a:cubicBezTo>
                    <a:pt x="7471" y="14683"/>
                    <a:pt x="8188" y="14400"/>
                    <a:pt x="8889" y="14081"/>
                  </a:cubicBezTo>
                  <a:close/>
                  <a:moveTo>
                    <a:pt x="8889" y="0"/>
                  </a:moveTo>
                  <a:cubicBezTo>
                    <a:pt x="7396" y="0"/>
                    <a:pt x="6312" y="1708"/>
                    <a:pt x="5658" y="4014"/>
                  </a:cubicBezTo>
                  <a:cubicBezTo>
                    <a:pt x="4902" y="3825"/>
                    <a:pt x="4201" y="3719"/>
                    <a:pt x="3568" y="3698"/>
                  </a:cubicBezTo>
                  <a:cubicBezTo>
                    <a:pt x="3260" y="3171"/>
                    <a:pt x="2700" y="2861"/>
                    <a:pt x="2111" y="2861"/>
                  </a:cubicBezTo>
                  <a:cubicBezTo>
                    <a:pt x="1963" y="2861"/>
                    <a:pt x="1813" y="2881"/>
                    <a:pt x="1665" y="2921"/>
                  </a:cubicBezTo>
                  <a:cubicBezTo>
                    <a:pt x="928" y="3123"/>
                    <a:pt x="419" y="3792"/>
                    <a:pt x="422" y="4556"/>
                  </a:cubicBezTo>
                  <a:cubicBezTo>
                    <a:pt x="422" y="4716"/>
                    <a:pt x="449" y="4876"/>
                    <a:pt x="497" y="5026"/>
                  </a:cubicBezTo>
                  <a:cubicBezTo>
                    <a:pt x="63" y="6017"/>
                    <a:pt x="485" y="7372"/>
                    <a:pt x="1726" y="8878"/>
                  </a:cubicBezTo>
                  <a:cubicBezTo>
                    <a:pt x="1933" y="9130"/>
                    <a:pt x="2183" y="9383"/>
                    <a:pt x="2430" y="9636"/>
                  </a:cubicBezTo>
                  <a:cubicBezTo>
                    <a:pt x="2183" y="9892"/>
                    <a:pt x="1933" y="10145"/>
                    <a:pt x="1726" y="10398"/>
                  </a:cubicBezTo>
                  <a:cubicBezTo>
                    <a:pt x="407" y="12000"/>
                    <a:pt x="0" y="13434"/>
                    <a:pt x="578" y="14436"/>
                  </a:cubicBezTo>
                  <a:cubicBezTo>
                    <a:pt x="1045" y="15246"/>
                    <a:pt x="2003" y="15593"/>
                    <a:pt x="3225" y="15593"/>
                  </a:cubicBezTo>
                  <a:cubicBezTo>
                    <a:pt x="3954" y="15593"/>
                    <a:pt x="4782" y="15460"/>
                    <a:pt x="5652" y="15240"/>
                  </a:cubicBezTo>
                  <a:cubicBezTo>
                    <a:pt x="6306" y="17556"/>
                    <a:pt x="7396" y="19272"/>
                    <a:pt x="8889" y="19272"/>
                  </a:cubicBezTo>
                  <a:cubicBezTo>
                    <a:pt x="10383" y="19272"/>
                    <a:pt x="11473" y="17559"/>
                    <a:pt x="12126" y="15246"/>
                  </a:cubicBezTo>
                  <a:cubicBezTo>
                    <a:pt x="12810" y="15424"/>
                    <a:pt x="13509" y="15532"/>
                    <a:pt x="14210" y="15572"/>
                  </a:cubicBezTo>
                  <a:cubicBezTo>
                    <a:pt x="14519" y="16101"/>
                    <a:pt x="15083" y="16413"/>
                    <a:pt x="15674" y="16413"/>
                  </a:cubicBezTo>
                  <a:cubicBezTo>
                    <a:pt x="15820" y="16413"/>
                    <a:pt x="15968" y="16394"/>
                    <a:pt x="16113" y="16354"/>
                  </a:cubicBezTo>
                  <a:cubicBezTo>
                    <a:pt x="16851" y="16153"/>
                    <a:pt x="17363" y="15484"/>
                    <a:pt x="17360" y="14719"/>
                  </a:cubicBezTo>
                  <a:cubicBezTo>
                    <a:pt x="17357" y="14560"/>
                    <a:pt x="17333" y="14400"/>
                    <a:pt x="17285" y="14247"/>
                  </a:cubicBezTo>
                  <a:cubicBezTo>
                    <a:pt x="17718" y="13256"/>
                    <a:pt x="17297" y="11904"/>
                    <a:pt x="16056" y="10398"/>
                  </a:cubicBezTo>
                  <a:cubicBezTo>
                    <a:pt x="15848" y="10142"/>
                    <a:pt x="15595" y="9889"/>
                    <a:pt x="15351" y="9636"/>
                  </a:cubicBezTo>
                  <a:cubicBezTo>
                    <a:pt x="15595" y="9383"/>
                    <a:pt x="15848" y="9130"/>
                    <a:pt x="16056" y="8878"/>
                  </a:cubicBezTo>
                  <a:cubicBezTo>
                    <a:pt x="17261" y="7414"/>
                    <a:pt x="17694" y="6095"/>
                    <a:pt x="17279" y="5044"/>
                  </a:cubicBezTo>
                  <a:cubicBezTo>
                    <a:pt x="17330" y="4885"/>
                    <a:pt x="17357" y="4722"/>
                    <a:pt x="17360" y="4556"/>
                  </a:cubicBezTo>
                  <a:cubicBezTo>
                    <a:pt x="17363" y="3792"/>
                    <a:pt x="16851" y="3120"/>
                    <a:pt x="16113" y="2918"/>
                  </a:cubicBezTo>
                  <a:cubicBezTo>
                    <a:pt x="15967" y="2879"/>
                    <a:pt x="15819" y="2860"/>
                    <a:pt x="15673" y="2860"/>
                  </a:cubicBezTo>
                  <a:cubicBezTo>
                    <a:pt x="15080" y="2860"/>
                    <a:pt x="14517" y="3173"/>
                    <a:pt x="14210" y="3704"/>
                  </a:cubicBezTo>
                  <a:cubicBezTo>
                    <a:pt x="13506" y="3743"/>
                    <a:pt x="12810" y="3852"/>
                    <a:pt x="12126" y="4029"/>
                  </a:cubicBezTo>
                  <a:cubicBezTo>
                    <a:pt x="11473" y="1714"/>
                    <a:pt x="10383" y="0"/>
                    <a:pt x="88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8" name="Google Shape;4706;p45"/>
            <p:cNvSpPr/>
            <p:nvPr/>
          </p:nvSpPr>
          <p:spPr>
            <a:xfrm>
              <a:off x="2284200" y="4005050"/>
              <a:ext cx="84700" cy="84700"/>
            </a:xfrm>
            <a:custGeom>
              <a:avLst/>
              <a:gdLst/>
              <a:ahLst/>
              <a:cxnLst/>
              <a:rect l="l" t="t" r="r" b="b"/>
              <a:pathLst>
                <a:path w="3388" h="3388" extrusionOk="0">
                  <a:moveTo>
                    <a:pt x="1692" y="0"/>
                  </a:moveTo>
                  <a:cubicBezTo>
                    <a:pt x="756" y="0"/>
                    <a:pt x="0" y="756"/>
                    <a:pt x="0" y="1692"/>
                  </a:cubicBezTo>
                  <a:cubicBezTo>
                    <a:pt x="0" y="2629"/>
                    <a:pt x="756" y="3388"/>
                    <a:pt x="1692" y="3388"/>
                  </a:cubicBezTo>
                  <a:cubicBezTo>
                    <a:pt x="2629" y="3388"/>
                    <a:pt x="3388" y="2629"/>
                    <a:pt x="3388" y="1692"/>
                  </a:cubicBezTo>
                  <a:cubicBezTo>
                    <a:pt x="3388" y="756"/>
                    <a:pt x="2629" y="0"/>
                    <a:pt x="16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89" name="Google Shape;4707;p45"/>
          <p:cNvGrpSpPr/>
          <p:nvPr/>
        </p:nvGrpSpPr>
        <p:grpSpPr>
          <a:xfrm>
            <a:off x="5249043" y="2214126"/>
            <a:ext cx="199528" cy="230698"/>
            <a:chOff x="2710875" y="3806450"/>
            <a:chExt cx="416725" cy="481825"/>
          </a:xfrm>
          <a:solidFill>
            <a:schemeClr val="bg1"/>
          </a:solidFill>
        </p:grpSpPr>
        <p:sp>
          <p:nvSpPr>
            <p:cNvPr id="290" name="Google Shape;4708;p45"/>
            <p:cNvSpPr/>
            <p:nvPr/>
          </p:nvSpPr>
          <p:spPr>
            <a:xfrm>
              <a:off x="2710875" y="4144450"/>
              <a:ext cx="416725" cy="143825"/>
            </a:xfrm>
            <a:custGeom>
              <a:avLst/>
              <a:gdLst/>
              <a:ahLst/>
              <a:cxnLst/>
              <a:rect l="l" t="t" r="r" b="b"/>
              <a:pathLst>
                <a:path w="16669" h="5753" extrusionOk="0">
                  <a:moveTo>
                    <a:pt x="2313" y="1"/>
                  </a:moveTo>
                  <a:lnTo>
                    <a:pt x="260" y="3590"/>
                  </a:lnTo>
                  <a:cubicBezTo>
                    <a:pt x="1" y="4039"/>
                    <a:pt x="1" y="4590"/>
                    <a:pt x="266" y="5036"/>
                  </a:cubicBezTo>
                  <a:cubicBezTo>
                    <a:pt x="517" y="5479"/>
                    <a:pt x="986" y="5752"/>
                    <a:pt x="1495" y="5752"/>
                  </a:cubicBezTo>
                  <a:cubicBezTo>
                    <a:pt x="1498" y="5752"/>
                    <a:pt x="1501" y="5752"/>
                    <a:pt x="1503" y="5752"/>
                  </a:cubicBezTo>
                  <a:lnTo>
                    <a:pt x="15165" y="5752"/>
                  </a:lnTo>
                  <a:cubicBezTo>
                    <a:pt x="15168" y="5752"/>
                    <a:pt x="15171" y="5752"/>
                    <a:pt x="15174" y="5752"/>
                  </a:cubicBezTo>
                  <a:cubicBezTo>
                    <a:pt x="15682" y="5752"/>
                    <a:pt x="16151" y="5479"/>
                    <a:pt x="16403" y="5036"/>
                  </a:cubicBezTo>
                  <a:cubicBezTo>
                    <a:pt x="16668" y="4590"/>
                    <a:pt x="16668" y="4039"/>
                    <a:pt x="16409" y="3590"/>
                  </a:cubicBezTo>
                  <a:lnTo>
                    <a:pt x="143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1" name="Google Shape;4709;p45"/>
            <p:cNvSpPr/>
            <p:nvPr/>
          </p:nvSpPr>
          <p:spPr>
            <a:xfrm>
              <a:off x="2784800" y="3806450"/>
              <a:ext cx="268850" cy="309800"/>
            </a:xfrm>
            <a:custGeom>
              <a:avLst/>
              <a:gdLst/>
              <a:ahLst/>
              <a:cxnLst/>
              <a:rect l="l" t="t" r="r" b="b"/>
              <a:pathLst>
                <a:path w="10754" h="12392" extrusionOk="0">
                  <a:moveTo>
                    <a:pt x="5379" y="8113"/>
                  </a:moveTo>
                  <a:cubicBezTo>
                    <a:pt x="5882" y="8113"/>
                    <a:pt x="6132" y="8721"/>
                    <a:pt x="5776" y="9076"/>
                  </a:cubicBezTo>
                  <a:cubicBezTo>
                    <a:pt x="5661" y="9192"/>
                    <a:pt x="5519" y="9244"/>
                    <a:pt x="5380" y="9244"/>
                  </a:cubicBezTo>
                  <a:cubicBezTo>
                    <a:pt x="5091" y="9244"/>
                    <a:pt x="4813" y="9019"/>
                    <a:pt x="4813" y="8679"/>
                  </a:cubicBezTo>
                  <a:cubicBezTo>
                    <a:pt x="4813" y="8366"/>
                    <a:pt x="5066" y="8113"/>
                    <a:pt x="5379" y="8113"/>
                  </a:cubicBezTo>
                  <a:close/>
                  <a:moveTo>
                    <a:pt x="4280" y="9989"/>
                  </a:moveTo>
                  <a:cubicBezTo>
                    <a:pt x="4783" y="9989"/>
                    <a:pt x="5036" y="10597"/>
                    <a:pt x="4680" y="10952"/>
                  </a:cubicBezTo>
                  <a:cubicBezTo>
                    <a:pt x="4566" y="11067"/>
                    <a:pt x="4425" y="11118"/>
                    <a:pt x="4286" y="11118"/>
                  </a:cubicBezTo>
                  <a:cubicBezTo>
                    <a:pt x="3996" y="11118"/>
                    <a:pt x="3717" y="10892"/>
                    <a:pt x="3717" y="10552"/>
                  </a:cubicBezTo>
                  <a:cubicBezTo>
                    <a:pt x="3717" y="10242"/>
                    <a:pt x="3970" y="9989"/>
                    <a:pt x="4280" y="9989"/>
                  </a:cubicBezTo>
                  <a:close/>
                  <a:moveTo>
                    <a:pt x="6475" y="9989"/>
                  </a:moveTo>
                  <a:cubicBezTo>
                    <a:pt x="6978" y="9989"/>
                    <a:pt x="7231" y="10597"/>
                    <a:pt x="6875" y="10952"/>
                  </a:cubicBezTo>
                  <a:cubicBezTo>
                    <a:pt x="6761" y="11067"/>
                    <a:pt x="6620" y="11118"/>
                    <a:pt x="6481" y="11118"/>
                  </a:cubicBezTo>
                  <a:cubicBezTo>
                    <a:pt x="6191" y="11118"/>
                    <a:pt x="5912" y="10892"/>
                    <a:pt x="5912" y="10552"/>
                  </a:cubicBezTo>
                  <a:cubicBezTo>
                    <a:pt x="5912" y="10242"/>
                    <a:pt x="6162" y="9989"/>
                    <a:pt x="6475" y="9989"/>
                  </a:cubicBezTo>
                  <a:close/>
                  <a:moveTo>
                    <a:pt x="1744" y="0"/>
                  </a:moveTo>
                  <a:cubicBezTo>
                    <a:pt x="1434" y="0"/>
                    <a:pt x="1181" y="253"/>
                    <a:pt x="1181" y="566"/>
                  </a:cubicBezTo>
                  <a:cubicBezTo>
                    <a:pt x="1181" y="877"/>
                    <a:pt x="1434" y="1130"/>
                    <a:pt x="1744" y="1130"/>
                  </a:cubicBezTo>
                  <a:lnTo>
                    <a:pt x="2259" y="1130"/>
                  </a:lnTo>
                  <a:lnTo>
                    <a:pt x="2259" y="8444"/>
                  </a:lnTo>
                  <a:lnTo>
                    <a:pt x="1" y="12392"/>
                  </a:lnTo>
                  <a:lnTo>
                    <a:pt x="10754" y="12392"/>
                  </a:lnTo>
                  <a:lnTo>
                    <a:pt x="8496" y="8444"/>
                  </a:lnTo>
                  <a:lnTo>
                    <a:pt x="8496" y="1130"/>
                  </a:lnTo>
                  <a:lnTo>
                    <a:pt x="9010" y="1130"/>
                  </a:lnTo>
                  <a:cubicBezTo>
                    <a:pt x="9321" y="1130"/>
                    <a:pt x="9574" y="877"/>
                    <a:pt x="9574" y="566"/>
                  </a:cubicBezTo>
                  <a:cubicBezTo>
                    <a:pt x="9574" y="253"/>
                    <a:pt x="9321" y="0"/>
                    <a:pt x="90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92" name="Google Shape;4710;p45"/>
          <p:cNvGrpSpPr/>
          <p:nvPr/>
        </p:nvGrpSpPr>
        <p:grpSpPr>
          <a:xfrm>
            <a:off x="5517680" y="2241627"/>
            <a:ext cx="230698" cy="175696"/>
            <a:chOff x="3271200" y="3863875"/>
            <a:chExt cx="481825" cy="366950"/>
          </a:xfrm>
          <a:solidFill>
            <a:schemeClr val="bg1"/>
          </a:solidFill>
        </p:grpSpPr>
        <p:sp>
          <p:nvSpPr>
            <p:cNvPr id="293" name="Google Shape;4711;p45"/>
            <p:cNvSpPr/>
            <p:nvPr/>
          </p:nvSpPr>
          <p:spPr>
            <a:xfrm>
              <a:off x="3271200" y="3920350"/>
              <a:ext cx="283225" cy="310475"/>
            </a:xfrm>
            <a:custGeom>
              <a:avLst/>
              <a:gdLst/>
              <a:ahLst/>
              <a:cxnLst/>
              <a:rect l="l" t="t" r="r" b="b"/>
              <a:pathLst>
                <a:path w="11329" h="12419" extrusionOk="0">
                  <a:moveTo>
                    <a:pt x="1693" y="0"/>
                  </a:moveTo>
                  <a:cubicBezTo>
                    <a:pt x="756" y="0"/>
                    <a:pt x="0" y="756"/>
                    <a:pt x="0" y="1693"/>
                  </a:cubicBezTo>
                  <a:lnTo>
                    <a:pt x="0" y="8468"/>
                  </a:lnTo>
                  <a:cubicBezTo>
                    <a:pt x="0" y="9405"/>
                    <a:pt x="756" y="10160"/>
                    <a:pt x="1693" y="10163"/>
                  </a:cubicBezTo>
                  <a:lnTo>
                    <a:pt x="2861" y="10163"/>
                  </a:lnTo>
                  <a:cubicBezTo>
                    <a:pt x="2861" y="11410"/>
                    <a:pt x="3870" y="12419"/>
                    <a:pt x="5120" y="12419"/>
                  </a:cubicBezTo>
                  <a:cubicBezTo>
                    <a:pt x="6366" y="12419"/>
                    <a:pt x="7378" y="11410"/>
                    <a:pt x="7378" y="10163"/>
                  </a:cubicBezTo>
                  <a:lnTo>
                    <a:pt x="9070" y="10163"/>
                  </a:lnTo>
                  <a:lnTo>
                    <a:pt x="9070" y="6679"/>
                  </a:lnTo>
                  <a:cubicBezTo>
                    <a:pt x="9070" y="6356"/>
                    <a:pt x="9350" y="6116"/>
                    <a:pt x="9645" y="6116"/>
                  </a:cubicBezTo>
                  <a:cubicBezTo>
                    <a:pt x="9705" y="6116"/>
                    <a:pt x="9765" y="6126"/>
                    <a:pt x="9823" y="6146"/>
                  </a:cubicBezTo>
                  <a:cubicBezTo>
                    <a:pt x="9938" y="6187"/>
                    <a:pt x="10055" y="6206"/>
                    <a:pt x="10172" y="6206"/>
                  </a:cubicBezTo>
                  <a:cubicBezTo>
                    <a:pt x="10766" y="6206"/>
                    <a:pt x="11329" y="5708"/>
                    <a:pt x="11329" y="5080"/>
                  </a:cubicBezTo>
                  <a:cubicBezTo>
                    <a:pt x="11329" y="4453"/>
                    <a:pt x="10766" y="3954"/>
                    <a:pt x="10172" y="3954"/>
                  </a:cubicBezTo>
                  <a:cubicBezTo>
                    <a:pt x="10055" y="3954"/>
                    <a:pt x="9938" y="3974"/>
                    <a:pt x="9823" y="4014"/>
                  </a:cubicBezTo>
                  <a:cubicBezTo>
                    <a:pt x="9759" y="4037"/>
                    <a:pt x="9695" y="4048"/>
                    <a:pt x="9632" y="4048"/>
                  </a:cubicBezTo>
                  <a:cubicBezTo>
                    <a:pt x="9333" y="4048"/>
                    <a:pt x="9070" y="3805"/>
                    <a:pt x="9070" y="3484"/>
                  </a:cubicBezTo>
                  <a:lnTo>
                    <a:pt x="9070" y="0"/>
                  </a:lnTo>
                  <a:lnTo>
                    <a:pt x="6381" y="0"/>
                  </a:lnTo>
                  <a:cubicBezTo>
                    <a:pt x="5894" y="0"/>
                    <a:pt x="5635" y="576"/>
                    <a:pt x="5960" y="940"/>
                  </a:cubicBezTo>
                  <a:cubicBezTo>
                    <a:pt x="6610" y="1669"/>
                    <a:pt x="6095" y="2822"/>
                    <a:pt x="5120" y="2822"/>
                  </a:cubicBezTo>
                  <a:cubicBezTo>
                    <a:pt x="4141" y="2822"/>
                    <a:pt x="3626" y="1669"/>
                    <a:pt x="4276" y="940"/>
                  </a:cubicBezTo>
                  <a:cubicBezTo>
                    <a:pt x="4602" y="576"/>
                    <a:pt x="4343" y="0"/>
                    <a:pt x="38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4" name="Google Shape;4712;p45"/>
            <p:cNvSpPr/>
            <p:nvPr/>
          </p:nvSpPr>
          <p:spPr>
            <a:xfrm>
              <a:off x="3526175" y="3863875"/>
              <a:ext cx="226850" cy="310575"/>
            </a:xfrm>
            <a:custGeom>
              <a:avLst/>
              <a:gdLst/>
              <a:ahLst/>
              <a:cxnLst/>
              <a:rect l="l" t="t" r="r" b="b"/>
              <a:pathLst>
                <a:path w="9074" h="12423" extrusionOk="0">
                  <a:moveTo>
                    <a:pt x="3954" y="1"/>
                  </a:moveTo>
                  <a:cubicBezTo>
                    <a:pt x="2705" y="1"/>
                    <a:pt x="1696" y="1010"/>
                    <a:pt x="1696" y="2259"/>
                  </a:cubicBezTo>
                  <a:lnTo>
                    <a:pt x="1" y="2259"/>
                  </a:lnTo>
                  <a:lnTo>
                    <a:pt x="1" y="5081"/>
                  </a:lnTo>
                  <a:cubicBezTo>
                    <a:pt x="1247" y="5081"/>
                    <a:pt x="2259" y="6093"/>
                    <a:pt x="2259" y="7339"/>
                  </a:cubicBezTo>
                  <a:cubicBezTo>
                    <a:pt x="2259" y="8586"/>
                    <a:pt x="1247" y="9598"/>
                    <a:pt x="1" y="9598"/>
                  </a:cubicBezTo>
                  <a:lnTo>
                    <a:pt x="1" y="12422"/>
                  </a:lnTo>
                  <a:lnTo>
                    <a:pt x="7378" y="12422"/>
                  </a:lnTo>
                  <a:cubicBezTo>
                    <a:pt x="8315" y="12419"/>
                    <a:pt x="9070" y="11664"/>
                    <a:pt x="9073" y="10727"/>
                  </a:cubicBezTo>
                  <a:lnTo>
                    <a:pt x="9073" y="3952"/>
                  </a:lnTo>
                  <a:cubicBezTo>
                    <a:pt x="9070" y="3015"/>
                    <a:pt x="8315" y="2259"/>
                    <a:pt x="7378" y="2259"/>
                  </a:cubicBezTo>
                  <a:lnTo>
                    <a:pt x="6213" y="2259"/>
                  </a:lnTo>
                  <a:cubicBezTo>
                    <a:pt x="6213" y="1010"/>
                    <a:pt x="5201" y="1"/>
                    <a:pt x="39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95" name="Google Shape;4713;p45"/>
          <p:cNvGrpSpPr/>
          <p:nvPr/>
        </p:nvGrpSpPr>
        <p:grpSpPr>
          <a:xfrm>
            <a:off x="5813824" y="2214281"/>
            <a:ext cx="200964" cy="230387"/>
            <a:chOff x="3895050" y="3806775"/>
            <a:chExt cx="419725" cy="481175"/>
          </a:xfrm>
          <a:solidFill>
            <a:schemeClr val="bg1"/>
          </a:solidFill>
        </p:grpSpPr>
        <p:sp>
          <p:nvSpPr>
            <p:cNvPr id="296" name="Google Shape;4714;p45"/>
            <p:cNvSpPr/>
            <p:nvPr/>
          </p:nvSpPr>
          <p:spPr>
            <a:xfrm>
              <a:off x="3895050" y="3942650"/>
              <a:ext cx="419725" cy="345300"/>
            </a:xfrm>
            <a:custGeom>
              <a:avLst/>
              <a:gdLst/>
              <a:ahLst/>
              <a:cxnLst/>
              <a:rect l="l" t="t" r="r" b="b"/>
              <a:pathLst>
                <a:path w="16789" h="13812" extrusionOk="0">
                  <a:moveTo>
                    <a:pt x="4448" y="1"/>
                  </a:moveTo>
                  <a:cubicBezTo>
                    <a:pt x="4233" y="1"/>
                    <a:pt x="4016" y="18"/>
                    <a:pt x="3801" y="54"/>
                  </a:cubicBezTo>
                  <a:cubicBezTo>
                    <a:pt x="1545" y="418"/>
                    <a:pt x="1" y="2604"/>
                    <a:pt x="356" y="4929"/>
                  </a:cubicBezTo>
                  <a:cubicBezTo>
                    <a:pt x="994" y="9100"/>
                    <a:pt x="2205" y="11942"/>
                    <a:pt x="3858" y="13147"/>
                  </a:cubicBezTo>
                  <a:cubicBezTo>
                    <a:pt x="4470" y="13592"/>
                    <a:pt x="5129" y="13811"/>
                    <a:pt x="5863" y="13811"/>
                  </a:cubicBezTo>
                  <a:cubicBezTo>
                    <a:pt x="6071" y="13811"/>
                    <a:pt x="6286" y="13793"/>
                    <a:pt x="6508" y="13758"/>
                  </a:cubicBezTo>
                  <a:cubicBezTo>
                    <a:pt x="7125" y="13659"/>
                    <a:pt x="7610" y="13406"/>
                    <a:pt x="7999" y="12987"/>
                  </a:cubicBezTo>
                  <a:lnTo>
                    <a:pt x="8396" y="12557"/>
                  </a:lnTo>
                  <a:lnTo>
                    <a:pt x="8791" y="12987"/>
                  </a:lnTo>
                  <a:cubicBezTo>
                    <a:pt x="9179" y="13406"/>
                    <a:pt x="9667" y="13659"/>
                    <a:pt x="10281" y="13758"/>
                  </a:cubicBezTo>
                  <a:cubicBezTo>
                    <a:pt x="10503" y="13793"/>
                    <a:pt x="10718" y="13811"/>
                    <a:pt x="10927" y="13811"/>
                  </a:cubicBezTo>
                  <a:cubicBezTo>
                    <a:pt x="11660" y="13811"/>
                    <a:pt x="12319" y="13592"/>
                    <a:pt x="12931" y="13147"/>
                  </a:cubicBezTo>
                  <a:cubicBezTo>
                    <a:pt x="14587" y="11942"/>
                    <a:pt x="15795" y="9100"/>
                    <a:pt x="16433" y="4929"/>
                  </a:cubicBezTo>
                  <a:cubicBezTo>
                    <a:pt x="16788" y="2604"/>
                    <a:pt x="15244" y="418"/>
                    <a:pt x="12988" y="54"/>
                  </a:cubicBezTo>
                  <a:cubicBezTo>
                    <a:pt x="12773" y="18"/>
                    <a:pt x="12556" y="1"/>
                    <a:pt x="12341" y="1"/>
                  </a:cubicBezTo>
                  <a:cubicBezTo>
                    <a:pt x="11461" y="1"/>
                    <a:pt x="10599" y="293"/>
                    <a:pt x="9893" y="840"/>
                  </a:cubicBezTo>
                  <a:cubicBezTo>
                    <a:pt x="9601" y="1063"/>
                    <a:pt x="9263" y="1216"/>
                    <a:pt x="8905" y="1292"/>
                  </a:cubicBezTo>
                  <a:cubicBezTo>
                    <a:pt x="8736" y="1326"/>
                    <a:pt x="8567" y="1343"/>
                    <a:pt x="8397" y="1343"/>
                  </a:cubicBezTo>
                  <a:cubicBezTo>
                    <a:pt x="8296" y="1343"/>
                    <a:pt x="8196" y="1337"/>
                    <a:pt x="8095" y="1325"/>
                  </a:cubicBezTo>
                  <a:cubicBezTo>
                    <a:pt x="7658" y="1273"/>
                    <a:pt x="7246" y="1105"/>
                    <a:pt x="6896" y="840"/>
                  </a:cubicBezTo>
                  <a:cubicBezTo>
                    <a:pt x="6190" y="293"/>
                    <a:pt x="5328" y="1"/>
                    <a:pt x="44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7" name="Google Shape;4715;p45"/>
            <p:cNvSpPr/>
            <p:nvPr/>
          </p:nvSpPr>
          <p:spPr>
            <a:xfrm>
              <a:off x="4016325" y="3806775"/>
              <a:ext cx="199225" cy="142475"/>
            </a:xfrm>
            <a:custGeom>
              <a:avLst/>
              <a:gdLst/>
              <a:ahLst/>
              <a:cxnLst/>
              <a:rect l="l" t="t" r="r" b="b"/>
              <a:pathLst>
                <a:path w="7969" h="5699" extrusionOk="0">
                  <a:moveTo>
                    <a:pt x="1350" y="0"/>
                  </a:moveTo>
                  <a:cubicBezTo>
                    <a:pt x="1132" y="0"/>
                    <a:pt x="925" y="129"/>
                    <a:pt x="832" y="343"/>
                  </a:cubicBezTo>
                  <a:cubicBezTo>
                    <a:pt x="799" y="424"/>
                    <a:pt x="1" y="2330"/>
                    <a:pt x="678" y="4101"/>
                  </a:cubicBezTo>
                  <a:cubicBezTo>
                    <a:pt x="736" y="4242"/>
                    <a:pt x="796" y="4381"/>
                    <a:pt x="868" y="4516"/>
                  </a:cubicBezTo>
                  <a:cubicBezTo>
                    <a:pt x="1534" y="4691"/>
                    <a:pt x="2157" y="4995"/>
                    <a:pt x="2702" y="5414"/>
                  </a:cubicBezTo>
                  <a:cubicBezTo>
                    <a:pt x="2950" y="5603"/>
                    <a:pt x="3247" y="5698"/>
                    <a:pt x="3544" y="5698"/>
                  </a:cubicBezTo>
                  <a:cubicBezTo>
                    <a:pt x="3840" y="5698"/>
                    <a:pt x="4137" y="5603"/>
                    <a:pt x="4385" y="5414"/>
                  </a:cubicBezTo>
                  <a:cubicBezTo>
                    <a:pt x="4442" y="5368"/>
                    <a:pt x="4503" y="5326"/>
                    <a:pt x="4563" y="5284"/>
                  </a:cubicBezTo>
                  <a:cubicBezTo>
                    <a:pt x="4870" y="4592"/>
                    <a:pt x="5355" y="3968"/>
                    <a:pt x="6020" y="3417"/>
                  </a:cubicBezTo>
                  <a:cubicBezTo>
                    <a:pt x="6478" y="3035"/>
                    <a:pt x="6987" y="2722"/>
                    <a:pt x="7532" y="2484"/>
                  </a:cubicBezTo>
                  <a:cubicBezTo>
                    <a:pt x="7824" y="2372"/>
                    <a:pt x="7969" y="2044"/>
                    <a:pt x="7854" y="1752"/>
                  </a:cubicBezTo>
                  <a:cubicBezTo>
                    <a:pt x="7768" y="1529"/>
                    <a:pt x="7554" y="1392"/>
                    <a:pt x="7327" y="1392"/>
                  </a:cubicBezTo>
                  <a:cubicBezTo>
                    <a:pt x="7260" y="1392"/>
                    <a:pt x="7192" y="1404"/>
                    <a:pt x="7125" y="1430"/>
                  </a:cubicBezTo>
                  <a:lnTo>
                    <a:pt x="7125" y="1433"/>
                  </a:lnTo>
                  <a:cubicBezTo>
                    <a:pt x="7089" y="1445"/>
                    <a:pt x="6243" y="1776"/>
                    <a:pt x="5334" y="2520"/>
                  </a:cubicBezTo>
                  <a:cubicBezTo>
                    <a:pt x="4997" y="2794"/>
                    <a:pt x="4689" y="3098"/>
                    <a:pt x="4412" y="3429"/>
                  </a:cubicBezTo>
                  <a:cubicBezTo>
                    <a:pt x="4367" y="3194"/>
                    <a:pt x="4301" y="2965"/>
                    <a:pt x="4217" y="2743"/>
                  </a:cubicBezTo>
                  <a:cubicBezTo>
                    <a:pt x="3536" y="972"/>
                    <a:pt x="1669" y="90"/>
                    <a:pt x="1588" y="54"/>
                  </a:cubicBezTo>
                  <a:cubicBezTo>
                    <a:pt x="1511" y="17"/>
                    <a:pt x="1430" y="0"/>
                    <a:pt x="13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98" name="Google Shape;4716;p45"/>
          <p:cNvGrpSpPr/>
          <p:nvPr/>
        </p:nvGrpSpPr>
        <p:grpSpPr>
          <a:xfrm>
            <a:off x="6088063" y="2214132"/>
            <a:ext cx="228687" cy="230686"/>
            <a:chOff x="4464775" y="3806475"/>
            <a:chExt cx="477625" cy="481800"/>
          </a:xfrm>
          <a:solidFill>
            <a:schemeClr val="bg1"/>
          </a:solidFill>
        </p:grpSpPr>
        <p:sp>
          <p:nvSpPr>
            <p:cNvPr id="299" name="Google Shape;4717;p45"/>
            <p:cNvSpPr/>
            <p:nvPr/>
          </p:nvSpPr>
          <p:spPr>
            <a:xfrm>
              <a:off x="4726375" y="3806475"/>
              <a:ext cx="56500" cy="141125"/>
            </a:xfrm>
            <a:custGeom>
              <a:avLst/>
              <a:gdLst/>
              <a:ahLst/>
              <a:cxnLst/>
              <a:rect l="l" t="t" r="r" b="b"/>
              <a:pathLst>
                <a:path w="2260" h="5645" extrusionOk="0">
                  <a:moveTo>
                    <a:pt x="1133" y="1"/>
                  </a:moveTo>
                  <a:cubicBezTo>
                    <a:pt x="978" y="1"/>
                    <a:pt x="823" y="64"/>
                    <a:pt x="712" y="189"/>
                  </a:cubicBezTo>
                  <a:cubicBezTo>
                    <a:pt x="504" y="421"/>
                    <a:pt x="522" y="776"/>
                    <a:pt x="754" y="984"/>
                  </a:cubicBezTo>
                  <a:cubicBezTo>
                    <a:pt x="832" y="1056"/>
                    <a:pt x="1130" y="1385"/>
                    <a:pt x="1130" y="1695"/>
                  </a:cubicBezTo>
                  <a:cubicBezTo>
                    <a:pt x="1130" y="1990"/>
                    <a:pt x="850" y="2315"/>
                    <a:pt x="754" y="2402"/>
                  </a:cubicBezTo>
                  <a:cubicBezTo>
                    <a:pt x="678" y="2472"/>
                    <a:pt x="1" y="3101"/>
                    <a:pt x="1" y="3953"/>
                  </a:cubicBezTo>
                  <a:cubicBezTo>
                    <a:pt x="1" y="4802"/>
                    <a:pt x="675" y="5432"/>
                    <a:pt x="754" y="5501"/>
                  </a:cubicBezTo>
                  <a:cubicBezTo>
                    <a:pt x="861" y="5597"/>
                    <a:pt x="995" y="5644"/>
                    <a:pt x="1128" y="5644"/>
                  </a:cubicBezTo>
                  <a:cubicBezTo>
                    <a:pt x="1283" y="5644"/>
                    <a:pt x="1437" y="5580"/>
                    <a:pt x="1549" y="5456"/>
                  </a:cubicBezTo>
                  <a:cubicBezTo>
                    <a:pt x="1757" y="5224"/>
                    <a:pt x="1735" y="4869"/>
                    <a:pt x="1507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7" y="3242"/>
                  </a:cubicBezTo>
                  <a:cubicBezTo>
                    <a:pt x="1585" y="3173"/>
                    <a:pt x="2259" y="2544"/>
                    <a:pt x="2259" y="1692"/>
                  </a:cubicBezTo>
                  <a:cubicBezTo>
                    <a:pt x="2259" y="842"/>
                    <a:pt x="1585" y="213"/>
                    <a:pt x="1507" y="144"/>
                  </a:cubicBezTo>
                  <a:cubicBezTo>
                    <a:pt x="1399" y="48"/>
                    <a:pt x="1266" y="1"/>
                    <a:pt x="11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0" name="Google Shape;4718;p45"/>
            <p:cNvSpPr/>
            <p:nvPr/>
          </p:nvSpPr>
          <p:spPr>
            <a:xfrm>
              <a:off x="4641700" y="3806475"/>
              <a:ext cx="56475" cy="141125"/>
            </a:xfrm>
            <a:custGeom>
              <a:avLst/>
              <a:gdLst/>
              <a:ahLst/>
              <a:cxnLst/>
              <a:rect l="l" t="t" r="r" b="b"/>
              <a:pathLst>
                <a:path w="2259" h="5645" extrusionOk="0">
                  <a:moveTo>
                    <a:pt x="1132" y="1"/>
                  </a:moveTo>
                  <a:cubicBezTo>
                    <a:pt x="977" y="1"/>
                    <a:pt x="823" y="64"/>
                    <a:pt x="711" y="189"/>
                  </a:cubicBezTo>
                  <a:cubicBezTo>
                    <a:pt x="503" y="421"/>
                    <a:pt x="521" y="776"/>
                    <a:pt x="753" y="984"/>
                  </a:cubicBezTo>
                  <a:cubicBezTo>
                    <a:pt x="831" y="1056"/>
                    <a:pt x="1130" y="1385"/>
                    <a:pt x="1130" y="1695"/>
                  </a:cubicBezTo>
                  <a:cubicBezTo>
                    <a:pt x="1130" y="1990"/>
                    <a:pt x="849" y="2315"/>
                    <a:pt x="753" y="2402"/>
                  </a:cubicBezTo>
                  <a:cubicBezTo>
                    <a:pt x="678" y="2472"/>
                    <a:pt x="0" y="3101"/>
                    <a:pt x="0" y="3953"/>
                  </a:cubicBezTo>
                  <a:cubicBezTo>
                    <a:pt x="0" y="4802"/>
                    <a:pt x="675" y="5432"/>
                    <a:pt x="753" y="5501"/>
                  </a:cubicBezTo>
                  <a:cubicBezTo>
                    <a:pt x="860" y="5597"/>
                    <a:pt x="994" y="5644"/>
                    <a:pt x="1127" y="5644"/>
                  </a:cubicBezTo>
                  <a:cubicBezTo>
                    <a:pt x="1282" y="5644"/>
                    <a:pt x="1436" y="5580"/>
                    <a:pt x="1548" y="5456"/>
                  </a:cubicBezTo>
                  <a:cubicBezTo>
                    <a:pt x="1756" y="5224"/>
                    <a:pt x="1735" y="4869"/>
                    <a:pt x="1506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6" y="3242"/>
                  </a:cubicBezTo>
                  <a:cubicBezTo>
                    <a:pt x="1581" y="3173"/>
                    <a:pt x="2259" y="2544"/>
                    <a:pt x="2259" y="1692"/>
                  </a:cubicBezTo>
                  <a:cubicBezTo>
                    <a:pt x="2259" y="842"/>
                    <a:pt x="1581" y="213"/>
                    <a:pt x="1506" y="144"/>
                  </a:cubicBezTo>
                  <a:cubicBezTo>
                    <a:pt x="1399" y="48"/>
                    <a:pt x="1265" y="1"/>
                    <a:pt x="11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1" name="Google Shape;4719;p45"/>
            <p:cNvSpPr/>
            <p:nvPr/>
          </p:nvSpPr>
          <p:spPr>
            <a:xfrm>
              <a:off x="4557000" y="3806475"/>
              <a:ext cx="56500" cy="141125"/>
            </a:xfrm>
            <a:custGeom>
              <a:avLst/>
              <a:gdLst/>
              <a:ahLst/>
              <a:cxnLst/>
              <a:rect l="l" t="t" r="r" b="b"/>
              <a:pathLst>
                <a:path w="2260" h="5645" extrusionOk="0">
                  <a:moveTo>
                    <a:pt x="1132" y="1"/>
                  </a:moveTo>
                  <a:cubicBezTo>
                    <a:pt x="977" y="1"/>
                    <a:pt x="823" y="64"/>
                    <a:pt x="711" y="189"/>
                  </a:cubicBezTo>
                  <a:cubicBezTo>
                    <a:pt x="504" y="421"/>
                    <a:pt x="522" y="776"/>
                    <a:pt x="753" y="984"/>
                  </a:cubicBezTo>
                  <a:cubicBezTo>
                    <a:pt x="832" y="1056"/>
                    <a:pt x="1130" y="1385"/>
                    <a:pt x="1130" y="1695"/>
                  </a:cubicBezTo>
                  <a:cubicBezTo>
                    <a:pt x="1130" y="1990"/>
                    <a:pt x="850" y="2315"/>
                    <a:pt x="753" y="2402"/>
                  </a:cubicBezTo>
                  <a:cubicBezTo>
                    <a:pt x="678" y="2472"/>
                    <a:pt x="1" y="3101"/>
                    <a:pt x="1" y="3953"/>
                  </a:cubicBezTo>
                  <a:cubicBezTo>
                    <a:pt x="1" y="4802"/>
                    <a:pt x="675" y="5432"/>
                    <a:pt x="753" y="5501"/>
                  </a:cubicBezTo>
                  <a:cubicBezTo>
                    <a:pt x="861" y="5597"/>
                    <a:pt x="994" y="5644"/>
                    <a:pt x="1127" y="5644"/>
                  </a:cubicBezTo>
                  <a:cubicBezTo>
                    <a:pt x="1282" y="5644"/>
                    <a:pt x="1437" y="5580"/>
                    <a:pt x="1548" y="5456"/>
                  </a:cubicBezTo>
                  <a:cubicBezTo>
                    <a:pt x="1756" y="5224"/>
                    <a:pt x="1735" y="4869"/>
                    <a:pt x="1506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6" y="3242"/>
                  </a:cubicBezTo>
                  <a:cubicBezTo>
                    <a:pt x="1582" y="3173"/>
                    <a:pt x="2259" y="2544"/>
                    <a:pt x="2259" y="1692"/>
                  </a:cubicBezTo>
                  <a:cubicBezTo>
                    <a:pt x="2259" y="842"/>
                    <a:pt x="1582" y="213"/>
                    <a:pt x="1506" y="144"/>
                  </a:cubicBezTo>
                  <a:cubicBezTo>
                    <a:pt x="1399" y="48"/>
                    <a:pt x="1265" y="1"/>
                    <a:pt x="11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2" name="Google Shape;4720;p45"/>
            <p:cNvSpPr/>
            <p:nvPr/>
          </p:nvSpPr>
          <p:spPr>
            <a:xfrm>
              <a:off x="4464775" y="4230875"/>
              <a:ext cx="395250" cy="57400"/>
            </a:xfrm>
            <a:custGeom>
              <a:avLst/>
              <a:gdLst/>
              <a:ahLst/>
              <a:cxnLst/>
              <a:rect l="l" t="t" r="r" b="b"/>
              <a:pathLst>
                <a:path w="15810" h="2296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910" y="1130"/>
                  </a:lnTo>
                  <a:lnTo>
                    <a:pt x="2006" y="1359"/>
                  </a:lnTo>
                  <a:cubicBezTo>
                    <a:pt x="2291" y="1932"/>
                    <a:pt x="2875" y="2295"/>
                    <a:pt x="3516" y="2295"/>
                  </a:cubicBezTo>
                  <a:cubicBezTo>
                    <a:pt x="3519" y="2295"/>
                    <a:pt x="3521" y="2295"/>
                    <a:pt x="3524" y="2295"/>
                  </a:cubicBezTo>
                  <a:lnTo>
                    <a:pt x="12290" y="2295"/>
                  </a:lnTo>
                  <a:cubicBezTo>
                    <a:pt x="12292" y="2295"/>
                    <a:pt x="12295" y="2295"/>
                    <a:pt x="12298" y="2295"/>
                  </a:cubicBezTo>
                  <a:cubicBezTo>
                    <a:pt x="12936" y="2295"/>
                    <a:pt x="13520" y="1932"/>
                    <a:pt x="13804" y="1359"/>
                  </a:cubicBezTo>
                  <a:lnTo>
                    <a:pt x="13901" y="1130"/>
                  </a:lnTo>
                  <a:lnTo>
                    <a:pt x="15247" y="1130"/>
                  </a:lnTo>
                  <a:cubicBezTo>
                    <a:pt x="15557" y="1130"/>
                    <a:pt x="15810" y="877"/>
                    <a:pt x="15810" y="564"/>
                  </a:cubicBezTo>
                  <a:cubicBezTo>
                    <a:pt x="15810" y="251"/>
                    <a:pt x="15557" y="1"/>
                    <a:pt x="152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3" name="Google Shape;4721;p45"/>
            <p:cNvSpPr/>
            <p:nvPr/>
          </p:nvSpPr>
          <p:spPr>
            <a:xfrm>
              <a:off x="4840675" y="4007300"/>
              <a:ext cx="101725" cy="166025"/>
            </a:xfrm>
            <a:custGeom>
              <a:avLst/>
              <a:gdLst/>
              <a:ahLst/>
              <a:cxnLst/>
              <a:rect l="l" t="t" r="r" b="b"/>
              <a:pathLst>
                <a:path w="4069" h="6641" extrusionOk="0">
                  <a:moveTo>
                    <a:pt x="1870" y="0"/>
                  </a:moveTo>
                  <a:cubicBezTo>
                    <a:pt x="1852" y="380"/>
                    <a:pt x="1837" y="759"/>
                    <a:pt x="1795" y="1130"/>
                  </a:cubicBezTo>
                  <a:cubicBezTo>
                    <a:pt x="1927" y="1181"/>
                    <a:pt x="2048" y="1256"/>
                    <a:pt x="2150" y="1355"/>
                  </a:cubicBezTo>
                  <a:cubicBezTo>
                    <a:pt x="2800" y="2006"/>
                    <a:pt x="2433" y="3469"/>
                    <a:pt x="1352" y="4550"/>
                  </a:cubicBezTo>
                  <a:cubicBezTo>
                    <a:pt x="1177" y="4722"/>
                    <a:pt x="991" y="4879"/>
                    <a:pt x="792" y="5017"/>
                  </a:cubicBezTo>
                  <a:cubicBezTo>
                    <a:pt x="566" y="5577"/>
                    <a:pt x="301" y="6119"/>
                    <a:pt x="0" y="6640"/>
                  </a:cubicBezTo>
                  <a:cubicBezTo>
                    <a:pt x="747" y="6429"/>
                    <a:pt x="1506" y="5993"/>
                    <a:pt x="2150" y="5348"/>
                  </a:cubicBezTo>
                  <a:cubicBezTo>
                    <a:pt x="3716" y="3782"/>
                    <a:pt x="4068" y="1678"/>
                    <a:pt x="2948" y="557"/>
                  </a:cubicBezTo>
                  <a:cubicBezTo>
                    <a:pt x="2656" y="268"/>
                    <a:pt x="2280" y="97"/>
                    <a:pt x="18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4" name="Google Shape;4722;p45"/>
            <p:cNvSpPr/>
            <p:nvPr/>
          </p:nvSpPr>
          <p:spPr>
            <a:xfrm>
              <a:off x="4464775" y="3976800"/>
              <a:ext cx="395250" cy="225875"/>
            </a:xfrm>
            <a:custGeom>
              <a:avLst/>
              <a:gdLst/>
              <a:ahLst/>
              <a:cxnLst/>
              <a:rect l="l" t="t" r="r" b="b"/>
              <a:pathLst>
                <a:path w="15810" h="9035" extrusionOk="0">
                  <a:moveTo>
                    <a:pt x="564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3930"/>
                    <a:pt x="1157" y="7026"/>
                    <a:pt x="3075" y="9035"/>
                  </a:cubicBezTo>
                  <a:lnTo>
                    <a:pt x="12735" y="9035"/>
                  </a:lnTo>
                  <a:cubicBezTo>
                    <a:pt x="14654" y="7026"/>
                    <a:pt x="15810" y="3930"/>
                    <a:pt x="15810" y="564"/>
                  </a:cubicBezTo>
                  <a:cubicBezTo>
                    <a:pt x="15810" y="251"/>
                    <a:pt x="15557" y="1"/>
                    <a:pt x="152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5" name="Google Shape;4723;p45"/>
          <p:cNvGrpSpPr/>
          <p:nvPr/>
        </p:nvGrpSpPr>
        <p:grpSpPr>
          <a:xfrm>
            <a:off x="6376013" y="2214126"/>
            <a:ext cx="230698" cy="230698"/>
            <a:chOff x="5049725" y="3806450"/>
            <a:chExt cx="481825" cy="481825"/>
          </a:xfrm>
          <a:solidFill>
            <a:schemeClr val="bg1"/>
          </a:solidFill>
        </p:grpSpPr>
        <p:sp>
          <p:nvSpPr>
            <p:cNvPr id="306" name="Google Shape;4724;p45"/>
            <p:cNvSpPr/>
            <p:nvPr/>
          </p:nvSpPr>
          <p:spPr>
            <a:xfrm>
              <a:off x="536115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7" name="Google Shape;4725;p45"/>
            <p:cNvSpPr/>
            <p:nvPr/>
          </p:nvSpPr>
          <p:spPr>
            <a:xfrm>
              <a:off x="519177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8" name="Google Shape;4726;p45"/>
            <p:cNvSpPr/>
            <p:nvPr/>
          </p:nvSpPr>
          <p:spPr>
            <a:xfrm>
              <a:off x="504972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0" y="8901"/>
                    <a:pt x="6686" y="9073"/>
                    <a:pt x="6246" y="9073"/>
                  </a:cubicBezTo>
                  <a:cubicBezTo>
                    <a:pt x="6028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3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0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9636" y="10196"/>
                  </a:moveTo>
                  <a:cubicBezTo>
                    <a:pt x="11955" y="10196"/>
                    <a:pt x="13981" y="11765"/>
                    <a:pt x="14557" y="14012"/>
                  </a:cubicBezTo>
                  <a:cubicBezTo>
                    <a:pt x="14635" y="14316"/>
                    <a:pt x="14454" y="14623"/>
                    <a:pt x="14153" y="14701"/>
                  </a:cubicBezTo>
                  <a:cubicBezTo>
                    <a:pt x="14107" y="14713"/>
                    <a:pt x="14060" y="14718"/>
                    <a:pt x="14014" y="14718"/>
                  </a:cubicBezTo>
                  <a:cubicBezTo>
                    <a:pt x="13760" y="14718"/>
                    <a:pt x="13530" y="14550"/>
                    <a:pt x="13464" y="14295"/>
                  </a:cubicBezTo>
                  <a:cubicBezTo>
                    <a:pt x="13015" y="12548"/>
                    <a:pt x="11440" y="11326"/>
                    <a:pt x="9636" y="11326"/>
                  </a:cubicBezTo>
                  <a:cubicBezTo>
                    <a:pt x="7833" y="11326"/>
                    <a:pt x="6258" y="12548"/>
                    <a:pt x="5809" y="14295"/>
                  </a:cubicBezTo>
                  <a:cubicBezTo>
                    <a:pt x="5743" y="14550"/>
                    <a:pt x="5512" y="14718"/>
                    <a:pt x="5260" y="14718"/>
                  </a:cubicBezTo>
                  <a:cubicBezTo>
                    <a:pt x="5215" y="14718"/>
                    <a:pt x="5169" y="14713"/>
                    <a:pt x="5122" y="14701"/>
                  </a:cubicBezTo>
                  <a:cubicBezTo>
                    <a:pt x="4818" y="14623"/>
                    <a:pt x="4638" y="14316"/>
                    <a:pt x="4716" y="14012"/>
                  </a:cubicBezTo>
                  <a:cubicBezTo>
                    <a:pt x="5291" y="11765"/>
                    <a:pt x="7318" y="10196"/>
                    <a:pt x="9636" y="10196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27" y="0"/>
                    <a:pt x="9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9" name="Google Shape;4727;p45"/>
          <p:cNvGrpSpPr/>
          <p:nvPr/>
        </p:nvGrpSpPr>
        <p:grpSpPr>
          <a:xfrm>
            <a:off x="6656739" y="2214126"/>
            <a:ext cx="230698" cy="230698"/>
            <a:chOff x="5651375" y="3806450"/>
            <a:chExt cx="481825" cy="481825"/>
          </a:xfrm>
          <a:solidFill>
            <a:schemeClr val="bg1"/>
          </a:solidFill>
        </p:grpSpPr>
        <p:sp>
          <p:nvSpPr>
            <p:cNvPr id="310" name="Google Shape;4728;p45"/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1" name="Google Shape;4729;p45"/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2" name="Google Shape;4730;p45"/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3" name="Google Shape;4731;p45"/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14" name="Google Shape;4732;p45"/>
          <p:cNvGrpSpPr/>
          <p:nvPr/>
        </p:nvGrpSpPr>
        <p:grpSpPr>
          <a:xfrm>
            <a:off x="6956055" y="2215478"/>
            <a:ext cx="202987" cy="227993"/>
            <a:chOff x="6264300" y="3809300"/>
            <a:chExt cx="423950" cy="476175"/>
          </a:xfrm>
          <a:solidFill>
            <a:schemeClr val="bg1"/>
          </a:solidFill>
        </p:grpSpPr>
        <p:sp>
          <p:nvSpPr>
            <p:cNvPr id="315" name="Google Shape;4733;p45"/>
            <p:cNvSpPr/>
            <p:nvPr/>
          </p:nvSpPr>
          <p:spPr>
            <a:xfrm>
              <a:off x="6346200" y="4002825"/>
              <a:ext cx="66950" cy="63225"/>
            </a:xfrm>
            <a:custGeom>
              <a:avLst/>
              <a:gdLst/>
              <a:ahLst/>
              <a:cxnLst/>
              <a:rect l="l" t="t" r="r" b="b"/>
              <a:pathLst>
                <a:path w="2678" h="2529" extrusionOk="0">
                  <a:moveTo>
                    <a:pt x="1365" y="1"/>
                  </a:moveTo>
                  <a:cubicBezTo>
                    <a:pt x="1058" y="1"/>
                    <a:pt x="751" y="118"/>
                    <a:pt x="516" y="351"/>
                  </a:cubicBezTo>
                  <a:cubicBezTo>
                    <a:pt x="272" y="598"/>
                    <a:pt x="88" y="992"/>
                    <a:pt x="46" y="1381"/>
                  </a:cubicBezTo>
                  <a:cubicBezTo>
                    <a:pt x="1" y="1757"/>
                    <a:pt x="88" y="2085"/>
                    <a:pt x="281" y="2281"/>
                  </a:cubicBezTo>
                  <a:cubicBezTo>
                    <a:pt x="454" y="2453"/>
                    <a:pt x="709" y="2528"/>
                    <a:pt x="985" y="2528"/>
                  </a:cubicBezTo>
                  <a:cubicBezTo>
                    <a:pt x="1425" y="2528"/>
                    <a:pt x="1917" y="2337"/>
                    <a:pt x="2211" y="2043"/>
                  </a:cubicBezTo>
                  <a:cubicBezTo>
                    <a:pt x="2678" y="1577"/>
                    <a:pt x="2678" y="818"/>
                    <a:pt x="2211" y="351"/>
                  </a:cubicBezTo>
                  <a:cubicBezTo>
                    <a:pt x="1978" y="118"/>
                    <a:pt x="1671" y="1"/>
                    <a:pt x="13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6" name="Google Shape;4734;p45"/>
            <p:cNvSpPr/>
            <p:nvPr/>
          </p:nvSpPr>
          <p:spPr>
            <a:xfrm>
              <a:off x="6539375" y="4002825"/>
              <a:ext cx="66950" cy="63200"/>
            </a:xfrm>
            <a:custGeom>
              <a:avLst/>
              <a:gdLst/>
              <a:ahLst/>
              <a:cxnLst/>
              <a:rect l="l" t="t" r="r" b="b"/>
              <a:pathLst>
                <a:path w="2678" h="2528" extrusionOk="0">
                  <a:moveTo>
                    <a:pt x="1314" y="1"/>
                  </a:moveTo>
                  <a:cubicBezTo>
                    <a:pt x="1007" y="1"/>
                    <a:pt x="701" y="118"/>
                    <a:pt x="468" y="351"/>
                  </a:cubicBezTo>
                  <a:cubicBezTo>
                    <a:pt x="1" y="818"/>
                    <a:pt x="1" y="1577"/>
                    <a:pt x="468" y="2043"/>
                  </a:cubicBezTo>
                  <a:cubicBezTo>
                    <a:pt x="761" y="2337"/>
                    <a:pt x="1252" y="2528"/>
                    <a:pt x="1691" y="2528"/>
                  </a:cubicBezTo>
                  <a:cubicBezTo>
                    <a:pt x="1968" y="2528"/>
                    <a:pt x="2224" y="2452"/>
                    <a:pt x="2398" y="2278"/>
                  </a:cubicBezTo>
                  <a:cubicBezTo>
                    <a:pt x="2591" y="2085"/>
                    <a:pt x="2678" y="1757"/>
                    <a:pt x="2633" y="1381"/>
                  </a:cubicBezTo>
                  <a:cubicBezTo>
                    <a:pt x="2588" y="992"/>
                    <a:pt x="2407" y="598"/>
                    <a:pt x="2160" y="351"/>
                  </a:cubicBezTo>
                  <a:cubicBezTo>
                    <a:pt x="1927" y="118"/>
                    <a:pt x="1620" y="1"/>
                    <a:pt x="13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7" name="Google Shape;4735;p45"/>
            <p:cNvSpPr/>
            <p:nvPr/>
          </p:nvSpPr>
          <p:spPr>
            <a:xfrm>
              <a:off x="6264300" y="3809300"/>
              <a:ext cx="423950" cy="476175"/>
            </a:xfrm>
            <a:custGeom>
              <a:avLst/>
              <a:gdLst/>
              <a:ahLst/>
              <a:cxnLst/>
              <a:rect l="l" t="t" r="r" b="b"/>
              <a:pathLst>
                <a:path w="16958" h="19047" extrusionOk="0">
                  <a:moveTo>
                    <a:pt x="4662" y="6571"/>
                  </a:moveTo>
                  <a:cubicBezTo>
                    <a:pt x="5263" y="6571"/>
                    <a:pt x="5864" y="6799"/>
                    <a:pt x="6324" y="7258"/>
                  </a:cubicBezTo>
                  <a:cubicBezTo>
                    <a:pt x="7249" y="8182"/>
                    <a:pt x="7240" y="9685"/>
                    <a:pt x="6303" y="10600"/>
                  </a:cubicBezTo>
                  <a:lnTo>
                    <a:pt x="6300" y="10600"/>
                  </a:lnTo>
                  <a:cubicBezTo>
                    <a:pt x="5791" y="11109"/>
                    <a:pt x="5014" y="11422"/>
                    <a:pt x="4268" y="11422"/>
                  </a:cubicBezTo>
                  <a:cubicBezTo>
                    <a:pt x="3705" y="11422"/>
                    <a:pt x="3154" y="11245"/>
                    <a:pt x="2744" y="10835"/>
                  </a:cubicBezTo>
                  <a:cubicBezTo>
                    <a:pt x="2301" y="10393"/>
                    <a:pt x="2094" y="9718"/>
                    <a:pt x="2181" y="8992"/>
                  </a:cubicBezTo>
                  <a:cubicBezTo>
                    <a:pt x="2256" y="8336"/>
                    <a:pt x="2548" y="7713"/>
                    <a:pt x="2982" y="7279"/>
                  </a:cubicBezTo>
                  <a:cubicBezTo>
                    <a:pt x="3442" y="6807"/>
                    <a:pt x="4052" y="6571"/>
                    <a:pt x="4662" y="6571"/>
                  </a:cubicBezTo>
                  <a:close/>
                  <a:moveTo>
                    <a:pt x="12317" y="6589"/>
                  </a:moveTo>
                  <a:cubicBezTo>
                    <a:pt x="12918" y="6589"/>
                    <a:pt x="13520" y="6818"/>
                    <a:pt x="13979" y="7276"/>
                  </a:cubicBezTo>
                  <a:cubicBezTo>
                    <a:pt x="14873" y="8173"/>
                    <a:pt x="15165" y="9884"/>
                    <a:pt x="14214" y="10835"/>
                  </a:cubicBezTo>
                  <a:cubicBezTo>
                    <a:pt x="13804" y="11245"/>
                    <a:pt x="13256" y="11422"/>
                    <a:pt x="12690" y="11422"/>
                  </a:cubicBezTo>
                  <a:cubicBezTo>
                    <a:pt x="11943" y="11422"/>
                    <a:pt x="11166" y="11109"/>
                    <a:pt x="10658" y="10600"/>
                  </a:cubicBezTo>
                  <a:cubicBezTo>
                    <a:pt x="9739" y="9682"/>
                    <a:pt x="9739" y="8194"/>
                    <a:pt x="10658" y="7276"/>
                  </a:cubicBezTo>
                  <a:cubicBezTo>
                    <a:pt x="11115" y="6818"/>
                    <a:pt x="11716" y="6589"/>
                    <a:pt x="12317" y="6589"/>
                  </a:cubicBezTo>
                  <a:close/>
                  <a:moveTo>
                    <a:pt x="8479" y="10841"/>
                  </a:moveTo>
                  <a:cubicBezTo>
                    <a:pt x="8669" y="10841"/>
                    <a:pt x="8858" y="10933"/>
                    <a:pt x="8971" y="11118"/>
                  </a:cubicBezTo>
                  <a:lnTo>
                    <a:pt x="10266" y="13238"/>
                  </a:lnTo>
                  <a:cubicBezTo>
                    <a:pt x="10435" y="13509"/>
                    <a:pt x="10347" y="13865"/>
                    <a:pt x="10076" y="14030"/>
                  </a:cubicBezTo>
                  <a:lnTo>
                    <a:pt x="10073" y="14030"/>
                  </a:lnTo>
                  <a:cubicBezTo>
                    <a:pt x="9980" y="14087"/>
                    <a:pt x="9877" y="14114"/>
                    <a:pt x="9775" y="14114"/>
                  </a:cubicBezTo>
                  <a:cubicBezTo>
                    <a:pt x="9582" y="14114"/>
                    <a:pt x="9393" y="14016"/>
                    <a:pt x="9284" y="13840"/>
                  </a:cubicBezTo>
                  <a:lnTo>
                    <a:pt x="8480" y="12522"/>
                  </a:lnTo>
                  <a:lnTo>
                    <a:pt x="7673" y="13840"/>
                  </a:lnTo>
                  <a:cubicBezTo>
                    <a:pt x="7565" y="14018"/>
                    <a:pt x="7376" y="14115"/>
                    <a:pt x="7182" y="14115"/>
                  </a:cubicBezTo>
                  <a:cubicBezTo>
                    <a:pt x="7079" y="14115"/>
                    <a:pt x="6975" y="14088"/>
                    <a:pt x="6881" y="14030"/>
                  </a:cubicBezTo>
                  <a:cubicBezTo>
                    <a:pt x="6610" y="13862"/>
                    <a:pt x="6526" y="13509"/>
                    <a:pt x="6692" y="13238"/>
                  </a:cubicBezTo>
                  <a:lnTo>
                    <a:pt x="7987" y="11118"/>
                  </a:lnTo>
                  <a:cubicBezTo>
                    <a:pt x="8100" y="10933"/>
                    <a:pt x="8289" y="10841"/>
                    <a:pt x="8479" y="10841"/>
                  </a:cubicBezTo>
                  <a:close/>
                  <a:moveTo>
                    <a:pt x="8474" y="1"/>
                  </a:moveTo>
                  <a:cubicBezTo>
                    <a:pt x="3801" y="1"/>
                    <a:pt x="1" y="3840"/>
                    <a:pt x="1" y="8553"/>
                  </a:cubicBezTo>
                  <a:lnTo>
                    <a:pt x="1" y="11856"/>
                  </a:lnTo>
                  <a:cubicBezTo>
                    <a:pt x="1" y="12883"/>
                    <a:pt x="449" y="13862"/>
                    <a:pt x="1229" y="14530"/>
                  </a:cubicBezTo>
                  <a:lnTo>
                    <a:pt x="2934" y="16000"/>
                  </a:lnTo>
                  <a:lnTo>
                    <a:pt x="2934" y="18472"/>
                  </a:lnTo>
                  <a:cubicBezTo>
                    <a:pt x="2934" y="18788"/>
                    <a:pt x="3193" y="19047"/>
                    <a:pt x="3512" y="19047"/>
                  </a:cubicBezTo>
                  <a:lnTo>
                    <a:pt x="5183" y="19047"/>
                  </a:lnTo>
                  <a:lnTo>
                    <a:pt x="5183" y="16536"/>
                  </a:lnTo>
                  <a:cubicBezTo>
                    <a:pt x="5192" y="16222"/>
                    <a:pt x="5448" y="15975"/>
                    <a:pt x="5761" y="15975"/>
                  </a:cubicBezTo>
                  <a:cubicBezTo>
                    <a:pt x="6071" y="15975"/>
                    <a:pt x="6327" y="16222"/>
                    <a:pt x="6336" y="16536"/>
                  </a:cubicBezTo>
                  <a:lnTo>
                    <a:pt x="6336" y="19047"/>
                  </a:lnTo>
                  <a:lnTo>
                    <a:pt x="7905" y="19047"/>
                  </a:lnTo>
                  <a:lnTo>
                    <a:pt x="7905" y="16536"/>
                  </a:lnTo>
                  <a:cubicBezTo>
                    <a:pt x="7905" y="16219"/>
                    <a:pt x="8161" y="15960"/>
                    <a:pt x="8480" y="15960"/>
                  </a:cubicBezTo>
                  <a:cubicBezTo>
                    <a:pt x="8797" y="15960"/>
                    <a:pt x="9056" y="16219"/>
                    <a:pt x="9056" y="16536"/>
                  </a:cubicBezTo>
                  <a:lnTo>
                    <a:pt x="9056" y="19047"/>
                  </a:lnTo>
                  <a:lnTo>
                    <a:pt x="10624" y="19047"/>
                  </a:lnTo>
                  <a:lnTo>
                    <a:pt x="10624" y="16536"/>
                  </a:lnTo>
                  <a:cubicBezTo>
                    <a:pt x="10630" y="16222"/>
                    <a:pt x="10886" y="15975"/>
                    <a:pt x="11200" y="15975"/>
                  </a:cubicBezTo>
                  <a:cubicBezTo>
                    <a:pt x="11513" y="15975"/>
                    <a:pt x="11766" y="16222"/>
                    <a:pt x="11775" y="16536"/>
                  </a:cubicBezTo>
                  <a:lnTo>
                    <a:pt x="11775" y="19047"/>
                  </a:lnTo>
                  <a:lnTo>
                    <a:pt x="13449" y="19047"/>
                  </a:lnTo>
                  <a:cubicBezTo>
                    <a:pt x="13765" y="19044"/>
                    <a:pt x="14024" y="18788"/>
                    <a:pt x="14024" y="18469"/>
                  </a:cubicBezTo>
                  <a:lnTo>
                    <a:pt x="14024" y="15997"/>
                  </a:lnTo>
                  <a:lnTo>
                    <a:pt x="15729" y="14530"/>
                  </a:lnTo>
                  <a:cubicBezTo>
                    <a:pt x="16508" y="13859"/>
                    <a:pt x="16957" y="12883"/>
                    <a:pt x="16957" y="11853"/>
                  </a:cubicBezTo>
                  <a:lnTo>
                    <a:pt x="16957" y="8462"/>
                  </a:lnTo>
                  <a:cubicBezTo>
                    <a:pt x="16948" y="3786"/>
                    <a:pt x="13154" y="1"/>
                    <a:pt x="848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18" name="Google Shape;4736;p45"/>
          <p:cNvGrpSpPr/>
          <p:nvPr/>
        </p:nvGrpSpPr>
        <p:grpSpPr>
          <a:xfrm>
            <a:off x="4380273" y="2494912"/>
            <a:ext cx="231596" cy="230710"/>
            <a:chOff x="898875" y="4399275"/>
            <a:chExt cx="483700" cy="481850"/>
          </a:xfrm>
          <a:solidFill>
            <a:schemeClr val="bg1"/>
          </a:solidFill>
        </p:grpSpPr>
        <p:sp>
          <p:nvSpPr>
            <p:cNvPr id="319" name="Google Shape;4737;p45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0" name="Google Shape;4738;p45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1" name="Google Shape;4739;p45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2" name="Google Shape;4740;p45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3" name="Google Shape;4741;p45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4" name="Google Shape;4742;p45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5" name="Google Shape;4743;p45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6" name="Google Shape;4744;p45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27" name="Google Shape;4745;p45"/>
          <p:cNvGrpSpPr/>
          <p:nvPr/>
        </p:nvGrpSpPr>
        <p:grpSpPr>
          <a:xfrm>
            <a:off x="4675219" y="2505284"/>
            <a:ext cx="230698" cy="209966"/>
            <a:chOff x="1492675" y="4420975"/>
            <a:chExt cx="481825" cy="438525"/>
          </a:xfrm>
          <a:solidFill>
            <a:schemeClr val="bg1"/>
          </a:solidFill>
        </p:grpSpPr>
        <p:sp>
          <p:nvSpPr>
            <p:cNvPr id="328" name="Google Shape;4746;p45"/>
            <p:cNvSpPr/>
            <p:nvPr/>
          </p:nvSpPr>
          <p:spPr>
            <a:xfrm>
              <a:off x="1841375" y="4649825"/>
              <a:ext cx="43325" cy="43300"/>
            </a:xfrm>
            <a:custGeom>
              <a:avLst/>
              <a:gdLst/>
              <a:ahLst/>
              <a:cxnLst/>
              <a:rect l="l" t="t" r="r" b="b"/>
              <a:pathLst>
                <a:path w="1733" h="1732" extrusionOk="0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9" name="Google Shape;4747;p45"/>
            <p:cNvSpPr/>
            <p:nvPr/>
          </p:nvSpPr>
          <p:spPr>
            <a:xfrm>
              <a:off x="1582425" y="4649825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0" name="Google Shape;4748;p45"/>
            <p:cNvSpPr/>
            <p:nvPr/>
          </p:nvSpPr>
          <p:spPr>
            <a:xfrm>
              <a:off x="1492675" y="4420975"/>
              <a:ext cx="481825" cy="356475"/>
            </a:xfrm>
            <a:custGeom>
              <a:avLst/>
              <a:gdLst/>
              <a:ahLst/>
              <a:cxnLst/>
              <a:rect l="l" t="t" r="r" b="b"/>
              <a:pathLst>
                <a:path w="19273" h="14259" extrusionOk="0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1" name="Google Shape;4749;p45"/>
            <p:cNvSpPr/>
            <p:nvPr/>
          </p:nvSpPr>
          <p:spPr>
            <a:xfrm>
              <a:off x="154687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2" name="Google Shape;4750;p45"/>
            <p:cNvSpPr/>
            <p:nvPr/>
          </p:nvSpPr>
          <p:spPr>
            <a:xfrm>
              <a:off x="180132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33" name="Google Shape;4751;p45"/>
          <p:cNvGrpSpPr/>
          <p:nvPr/>
        </p:nvGrpSpPr>
        <p:grpSpPr>
          <a:xfrm>
            <a:off x="4950613" y="2495373"/>
            <a:ext cx="232960" cy="229788"/>
            <a:chOff x="2084100" y="4400250"/>
            <a:chExt cx="486550" cy="479925"/>
          </a:xfrm>
          <a:solidFill>
            <a:schemeClr val="bg1"/>
          </a:solidFill>
        </p:grpSpPr>
        <p:sp>
          <p:nvSpPr>
            <p:cNvPr id="334" name="Google Shape;4752;p45"/>
            <p:cNvSpPr/>
            <p:nvPr/>
          </p:nvSpPr>
          <p:spPr>
            <a:xfrm>
              <a:off x="2084100" y="4652250"/>
              <a:ext cx="105325" cy="90050"/>
            </a:xfrm>
            <a:custGeom>
              <a:avLst/>
              <a:gdLst/>
              <a:ahLst/>
              <a:cxnLst/>
              <a:rect l="l" t="t" r="r" b="b"/>
              <a:pathLst>
                <a:path w="4213" h="3602" extrusionOk="0">
                  <a:moveTo>
                    <a:pt x="2260" y="1"/>
                  </a:moveTo>
                  <a:cubicBezTo>
                    <a:pt x="2109" y="1"/>
                    <a:pt x="1966" y="60"/>
                    <a:pt x="1858" y="168"/>
                  </a:cubicBezTo>
                  <a:lnTo>
                    <a:pt x="259" y="1764"/>
                  </a:lnTo>
                  <a:cubicBezTo>
                    <a:pt x="0" y="2023"/>
                    <a:pt x="54" y="2457"/>
                    <a:pt x="367" y="2647"/>
                  </a:cubicBezTo>
                  <a:lnTo>
                    <a:pt x="1957" y="3601"/>
                  </a:lnTo>
                  <a:cubicBezTo>
                    <a:pt x="2078" y="3228"/>
                    <a:pt x="2274" y="2885"/>
                    <a:pt x="2533" y="2592"/>
                  </a:cubicBezTo>
                  <a:lnTo>
                    <a:pt x="4213" y="274"/>
                  </a:lnTo>
                  <a:lnTo>
                    <a:pt x="2337" y="6"/>
                  </a:lnTo>
                  <a:cubicBezTo>
                    <a:pt x="2311" y="2"/>
                    <a:pt x="2285" y="1"/>
                    <a:pt x="22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5" name="Google Shape;4753;p45"/>
            <p:cNvSpPr/>
            <p:nvPr/>
          </p:nvSpPr>
          <p:spPr>
            <a:xfrm>
              <a:off x="2372575" y="4644175"/>
              <a:ext cx="175875" cy="226275"/>
            </a:xfrm>
            <a:custGeom>
              <a:avLst/>
              <a:gdLst/>
              <a:ahLst/>
              <a:cxnLst/>
              <a:rect l="l" t="t" r="r" b="b"/>
              <a:pathLst>
                <a:path w="7035" h="9051" extrusionOk="0">
                  <a:moveTo>
                    <a:pt x="4469" y="1"/>
                  </a:moveTo>
                  <a:cubicBezTo>
                    <a:pt x="3981" y="467"/>
                    <a:pt x="3466" y="901"/>
                    <a:pt x="2927" y="1304"/>
                  </a:cubicBezTo>
                  <a:lnTo>
                    <a:pt x="0" y="3436"/>
                  </a:lnTo>
                  <a:lnTo>
                    <a:pt x="3406" y="8787"/>
                  </a:lnTo>
                  <a:cubicBezTo>
                    <a:pt x="3514" y="8960"/>
                    <a:pt x="3697" y="9050"/>
                    <a:pt x="3882" y="9050"/>
                  </a:cubicBezTo>
                  <a:cubicBezTo>
                    <a:pt x="4025" y="9050"/>
                    <a:pt x="4170" y="8996"/>
                    <a:pt x="4282" y="8884"/>
                  </a:cubicBezTo>
                  <a:cubicBezTo>
                    <a:pt x="5818" y="7348"/>
                    <a:pt x="5990" y="7173"/>
                    <a:pt x="6821" y="6345"/>
                  </a:cubicBezTo>
                  <a:cubicBezTo>
                    <a:pt x="7034" y="6125"/>
                    <a:pt x="7031" y="5773"/>
                    <a:pt x="6812" y="5553"/>
                  </a:cubicBezTo>
                  <a:cubicBezTo>
                    <a:pt x="6702" y="5444"/>
                    <a:pt x="6558" y="5389"/>
                    <a:pt x="6413" y="5389"/>
                  </a:cubicBezTo>
                  <a:cubicBezTo>
                    <a:pt x="6272" y="5389"/>
                    <a:pt x="6130" y="5441"/>
                    <a:pt x="6020" y="5547"/>
                  </a:cubicBezTo>
                  <a:lnTo>
                    <a:pt x="5800" y="5767"/>
                  </a:lnTo>
                  <a:lnTo>
                    <a:pt x="5201" y="3174"/>
                  </a:lnTo>
                  <a:lnTo>
                    <a:pt x="5920" y="2455"/>
                  </a:lnTo>
                  <a:cubicBezTo>
                    <a:pt x="6134" y="2232"/>
                    <a:pt x="6131" y="1880"/>
                    <a:pt x="5914" y="1663"/>
                  </a:cubicBezTo>
                  <a:cubicBezTo>
                    <a:pt x="5804" y="1551"/>
                    <a:pt x="5660" y="1496"/>
                    <a:pt x="5515" y="1496"/>
                  </a:cubicBezTo>
                  <a:cubicBezTo>
                    <a:pt x="5374" y="1496"/>
                    <a:pt x="5232" y="1548"/>
                    <a:pt x="5122" y="1654"/>
                  </a:cubicBezTo>
                  <a:lnTo>
                    <a:pt x="4903" y="1877"/>
                  </a:lnTo>
                  <a:lnTo>
                    <a:pt x="446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6" name="Google Shape;4754;p45"/>
            <p:cNvSpPr/>
            <p:nvPr/>
          </p:nvSpPr>
          <p:spPr>
            <a:xfrm>
              <a:off x="2093950" y="4419400"/>
              <a:ext cx="228500" cy="174750"/>
            </a:xfrm>
            <a:custGeom>
              <a:avLst/>
              <a:gdLst/>
              <a:ahLst/>
              <a:cxnLst/>
              <a:rect l="l" t="t" r="r" b="b"/>
              <a:pathLst>
                <a:path w="9140" h="6990" extrusionOk="0">
                  <a:moveTo>
                    <a:pt x="3194" y="1"/>
                  </a:moveTo>
                  <a:cubicBezTo>
                    <a:pt x="3049" y="1"/>
                    <a:pt x="2905" y="56"/>
                    <a:pt x="2795" y="166"/>
                  </a:cubicBezTo>
                  <a:lnTo>
                    <a:pt x="257" y="2704"/>
                  </a:lnTo>
                  <a:cubicBezTo>
                    <a:pt x="1" y="2960"/>
                    <a:pt x="46" y="3385"/>
                    <a:pt x="350" y="3580"/>
                  </a:cubicBezTo>
                  <a:lnTo>
                    <a:pt x="5707" y="6989"/>
                  </a:lnTo>
                  <a:lnTo>
                    <a:pt x="7824" y="4071"/>
                  </a:lnTo>
                  <a:cubicBezTo>
                    <a:pt x="8230" y="3526"/>
                    <a:pt x="8670" y="3008"/>
                    <a:pt x="9140" y="2517"/>
                  </a:cubicBezTo>
                  <a:lnTo>
                    <a:pt x="7264" y="2084"/>
                  </a:lnTo>
                  <a:lnTo>
                    <a:pt x="7484" y="1864"/>
                  </a:lnTo>
                  <a:cubicBezTo>
                    <a:pt x="7697" y="1641"/>
                    <a:pt x="7694" y="1289"/>
                    <a:pt x="7478" y="1072"/>
                  </a:cubicBezTo>
                  <a:cubicBezTo>
                    <a:pt x="7368" y="961"/>
                    <a:pt x="7223" y="905"/>
                    <a:pt x="7078" y="905"/>
                  </a:cubicBezTo>
                  <a:cubicBezTo>
                    <a:pt x="6937" y="905"/>
                    <a:pt x="6795" y="958"/>
                    <a:pt x="6686" y="1063"/>
                  </a:cubicBezTo>
                  <a:lnTo>
                    <a:pt x="5966" y="1786"/>
                  </a:lnTo>
                  <a:lnTo>
                    <a:pt x="3370" y="1186"/>
                  </a:lnTo>
                  <a:lnTo>
                    <a:pt x="3593" y="964"/>
                  </a:lnTo>
                  <a:cubicBezTo>
                    <a:pt x="3813" y="744"/>
                    <a:pt x="3813" y="385"/>
                    <a:pt x="3593" y="166"/>
                  </a:cubicBezTo>
                  <a:cubicBezTo>
                    <a:pt x="3483" y="56"/>
                    <a:pt x="3339" y="1"/>
                    <a:pt x="31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7" name="Google Shape;4755;p45"/>
            <p:cNvSpPr/>
            <p:nvPr/>
          </p:nvSpPr>
          <p:spPr>
            <a:xfrm>
              <a:off x="2224425" y="4777500"/>
              <a:ext cx="90425" cy="102675"/>
            </a:xfrm>
            <a:custGeom>
              <a:avLst/>
              <a:gdLst/>
              <a:ahLst/>
              <a:cxnLst/>
              <a:rect l="l" t="t" r="r" b="b"/>
              <a:pathLst>
                <a:path w="3617" h="4107" extrusionOk="0">
                  <a:moveTo>
                    <a:pt x="3324" y="0"/>
                  </a:moveTo>
                  <a:lnTo>
                    <a:pt x="846" y="1804"/>
                  </a:lnTo>
                  <a:cubicBezTo>
                    <a:pt x="638" y="1994"/>
                    <a:pt x="340" y="2144"/>
                    <a:pt x="0" y="2250"/>
                  </a:cubicBezTo>
                  <a:lnTo>
                    <a:pt x="949" y="3831"/>
                  </a:lnTo>
                  <a:cubicBezTo>
                    <a:pt x="1057" y="4011"/>
                    <a:pt x="1245" y="4106"/>
                    <a:pt x="1435" y="4106"/>
                  </a:cubicBezTo>
                  <a:cubicBezTo>
                    <a:pt x="1578" y="4106"/>
                    <a:pt x="1723" y="4052"/>
                    <a:pt x="1834" y="3939"/>
                  </a:cubicBezTo>
                  <a:lnTo>
                    <a:pt x="3430" y="2343"/>
                  </a:lnTo>
                  <a:cubicBezTo>
                    <a:pt x="3556" y="2217"/>
                    <a:pt x="3617" y="2039"/>
                    <a:pt x="3589" y="1864"/>
                  </a:cubicBezTo>
                  <a:lnTo>
                    <a:pt x="33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8" name="Google Shape;4756;p45"/>
            <p:cNvSpPr/>
            <p:nvPr/>
          </p:nvSpPr>
          <p:spPr>
            <a:xfrm>
              <a:off x="2454100" y="4400250"/>
              <a:ext cx="116550" cy="107300"/>
            </a:xfrm>
            <a:custGeom>
              <a:avLst/>
              <a:gdLst/>
              <a:ahLst/>
              <a:cxnLst/>
              <a:rect l="l" t="t" r="r" b="b"/>
              <a:pathLst>
                <a:path w="4662" h="4292" extrusionOk="0">
                  <a:moveTo>
                    <a:pt x="2188" y="0"/>
                  </a:moveTo>
                  <a:cubicBezTo>
                    <a:pt x="1911" y="0"/>
                    <a:pt x="1630" y="51"/>
                    <a:pt x="1361" y="155"/>
                  </a:cubicBezTo>
                  <a:cubicBezTo>
                    <a:pt x="1015" y="287"/>
                    <a:pt x="675" y="432"/>
                    <a:pt x="341" y="588"/>
                  </a:cubicBezTo>
                  <a:cubicBezTo>
                    <a:pt x="0" y="1600"/>
                    <a:pt x="265" y="2717"/>
                    <a:pt x="1021" y="3470"/>
                  </a:cubicBezTo>
                  <a:cubicBezTo>
                    <a:pt x="1558" y="4004"/>
                    <a:pt x="2275" y="4291"/>
                    <a:pt x="3007" y="4291"/>
                  </a:cubicBezTo>
                  <a:cubicBezTo>
                    <a:pt x="3307" y="4291"/>
                    <a:pt x="3609" y="4243"/>
                    <a:pt x="3903" y="4145"/>
                  </a:cubicBezTo>
                  <a:cubicBezTo>
                    <a:pt x="4060" y="3813"/>
                    <a:pt x="4204" y="3473"/>
                    <a:pt x="4337" y="3130"/>
                  </a:cubicBezTo>
                  <a:cubicBezTo>
                    <a:pt x="4662" y="2281"/>
                    <a:pt x="4457" y="1320"/>
                    <a:pt x="3816" y="676"/>
                  </a:cubicBezTo>
                  <a:cubicBezTo>
                    <a:pt x="3375" y="235"/>
                    <a:pt x="2787" y="0"/>
                    <a:pt x="21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9" name="Google Shape;4757;p45"/>
            <p:cNvSpPr/>
            <p:nvPr/>
          </p:nvSpPr>
          <p:spPr>
            <a:xfrm>
              <a:off x="2152975" y="4431500"/>
              <a:ext cx="381925" cy="377725"/>
            </a:xfrm>
            <a:custGeom>
              <a:avLst/>
              <a:gdLst/>
              <a:ahLst/>
              <a:cxnLst/>
              <a:rect l="l" t="t" r="r" b="b"/>
              <a:pathLst>
                <a:path w="15277" h="15109" extrusionOk="0">
                  <a:moveTo>
                    <a:pt x="11062" y="3658"/>
                  </a:moveTo>
                  <a:cubicBezTo>
                    <a:pt x="11207" y="3658"/>
                    <a:pt x="11353" y="3714"/>
                    <a:pt x="11464" y="3825"/>
                  </a:cubicBezTo>
                  <a:cubicBezTo>
                    <a:pt x="11681" y="4042"/>
                    <a:pt x="11684" y="4394"/>
                    <a:pt x="11470" y="4617"/>
                  </a:cubicBezTo>
                  <a:lnTo>
                    <a:pt x="9076" y="7011"/>
                  </a:lnTo>
                  <a:cubicBezTo>
                    <a:pt x="8965" y="7122"/>
                    <a:pt x="8820" y="7178"/>
                    <a:pt x="8675" y="7178"/>
                  </a:cubicBezTo>
                  <a:cubicBezTo>
                    <a:pt x="8530" y="7178"/>
                    <a:pt x="8385" y="7122"/>
                    <a:pt x="8275" y="7011"/>
                  </a:cubicBezTo>
                  <a:cubicBezTo>
                    <a:pt x="8055" y="6791"/>
                    <a:pt x="8055" y="6433"/>
                    <a:pt x="8275" y="6213"/>
                  </a:cubicBezTo>
                  <a:lnTo>
                    <a:pt x="10672" y="3816"/>
                  </a:lnTo>
                  <a:cubicBezTo>
                    <a:pt x="10781" y="3711"/>
                    <a:pt x="10921" y="3658"/>
                    <a:pt x="11062" y="3658"/>
                  </a:cubicBezTo>
                  <a:close/>
                  <a:moveTo>
                    <a:pt x="11136" y="1"/>
                  </a:moveTo>
                  <a:lnTo>
                    <a:pt x="11136" y="1"/>
                  </a:lnTo>
                  <a:cubicBezTo>
                    <a:pt x="9278" y="1079"/>
                    <a:pt x="7658" y="2524"/>
                    <a:pt x="6378" y="4253"/>
                  </a:cubicBezTo>
                  <a:lnTo>
                    <a:pt x="624" y="12169"/>
                  </a:lnTo>
                  <a:cubicBezTo>
                    <a:pt x="0" y="12877"/>
                    <a:pt x="15" y="13979"/>
                    <a:pt x="660" y="14623"/>
                  </a:cubicBezTo>
                  <a:cubicBezTo>
                    <a:pt x="992" y="14957"/>
                    <a:pt x="1464" y="15108"/>
                    <a:pt x="1921" y="15108"/>
                  </a:cubicBezTo>
                  <a:cubicBezTo>
                    <a:pt x="2351" y="15108"/>
                    <a:pt x="2767" y="14974"/>
                    <a:pt x="3039" y="14732"/>
                  </a:cubicBezTo>
                  <a:lnTo>
                    <a:pt x="11037" y="8905"/>
                  </a:lnTo>
                  <a:cubicBezTo>
                    <a:pt x="12759" y="7628"/>
                    <a:pt x="14201" y="6014"/>
                    <a:pt x="15276" y="4162"/>
                  </a:cubicBezTo>
                  <a:lnTo>
                    <a:pt x="15276" y="4162"/>
                  </a:lnTo>
                  <a:cubicBezTo>
                    <a:pt x="15201" y="4166"/>
                    <a:pt x="15126" y="4168"/>
                    <a:pt x="15052" y="4168"/>
                  </a:cubicBezTo>
                  <a:cubicBezTo>
                    <a:pt x="13942" y="4168"/>
                    <a:pt x="12979" y="3729"/>
                    <a:pt x="12265" y="3018"/>
                  </a:cubicBezTo>
                  <a:cubicBezTo>
                    <a:pt x="11446" y="2199"/>
                    <a:pt x="11076" y="1091"/>
                    <a:pt x="11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40" name="Google Shape;4758;p45"/>
          <p:cNvGrpSpPr/>
          <p:nvPr/>
        </p:nvGrpSpPr>
        <p:grpSpPr>
          <a:xfrm>
            <a:off x="5247428" y="2494930"/>
            <a:ext cx="202760" cy="230674"/>
            <a:chOff x="2707950" y="4399325"/>
            <a:chExt cx="423475" cy="481775"/>
          </a:xfrm>
          <a:solidFill>
            <a:schemeClr val="bg1"/>
          </a:solidFill>
        </p:grpSpPr>
        <p:sp>
          <p:nvSpPr>
            <p:cNvPr id="341" name="Google Shape;4759;p45"/>
            <p:cNvSpPr/>
            <p:nvPr/>
          </p:nvSpPr>
          <p:spPr>
            <a:xfrm>
              <a:off x="2905550" y="4515000"/>
              <a:ext cx="28275" cy="366100"/>
            </a:xfrm>
            <a:custGeom>
              <a:avLst/>
              <a:gdLst/>
              <a:ahLst/>
              <a:cxnLst/>
              <a:rect l="l" t="t" r="r" b="b"/>
              <a:pathLst>
                <a:path w="1131" h="14644" extrusionOk="0">
                  <a:moveTo>
                    <a:pt x="1" y="0"/>
                  </a:moveTo>
                  <a:lnTo>
                    <a:pt x="1" y="14644"/>
                  </a:lnTo>
                  <a:lnTo>
                    <a:pt x="1130" y="14644"/>
                  </a:lnTo>
                  <a:lnTo>
                    <a:pt x="11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2" name="Google Shape;4760;p45"/>
            <p:cNvSpPr/>
            <p:nvPr/>
          </p:nvSpPr>
          <p:spPr>
            <a:xfrm>
              <a:off x="2962025" y="4710725"/>
              <a:ext cx="141175" cy="29225"/>
            </a:xfrm>
            <a:custGeom>
              <a:avLst/>
              <a:gdLst/>
              <a:ahLst/>
              <a:cxnLst/>
              <a:rect l="l" t="t" r="r" b="b"/>
              <a:pathLst>
                <a:path w="5647" h="1169" extrusionOk="0">
                  <a:moveTo>
                    <a:pt x="0" y="0"/>
                  </a:moveTo>
                  <a:lnTo>
                    <a:pt x="0" y="1169"/>
                  </a:lnTo>
                  <a:lnTo>
                    <a:pt x="5646" y="1169"/>
                  </a:lnTo>
                  <a:lnTo>
                    <a:pt x="56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3" name="Google Shape;4761;p45"/>
            <p:cNvSpPr/>
            <p:nvPr/>
          </p:nvSpPr>
          <p:spPr>
            <a:xfrm>
              <a:off x="2962025" y="4768175"/>
              <a:ext cx="141175" cy="112925"/>
            </a:xfrm>
            <a:custGeom>
              <a:avLst/>
              <a:gdLst/>
              <a:ahLst/>
              <a:cxnLst/>
              <a:rect l="l" t="t" r="r" b="b"/>
              <a:pathLst>
                <a:path w="5647" h="4517" extrusionOk="0">
                  <a:moveTo>
                    <a:pt x="0" y="0"/>
                  </a:moveTo>
                  <a:lnTo>
                    <a:pt x="0" y="4517"/>
                  </a:lnTo>
                  <a:lnTo>
                    <a:pt x="3951" y="4517"/>
                  </a:lnTo>
                  <a:cubicBezTo>
                    <a:pt x="4888" y="4517"/>
                    <a:pt x="5646" y="3758"/>
                    <a:pt x="5646" y="2825"/>
                  </a:cubicBezTo>
                  <a:lnTo>
                    <a:pt x="56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4" name="Google Shape;4762;p45"/>
            <p:cNvSpPr/>
            <p:nvPr/>
          </p:nvSpPr>
          <p:spPr>
            <a:xfrm>
              <a:off x="2736175" y="4710725"/>
              <a:ext cx="141175" cy="29225"/>
            </a:xfrm>
            <a:custGeom>
              <a:avLst/>
              <a:gdLst/>
              <a:ahLst/>
              <a:cxnLst/>
              <a:rect l="l" t="t" r="r" b="b"/>
              <a:pathLst>
                <a:path w="5647" h="1169" extrusionOk="0">
                  <a:moveTo>
                    <a:pt x="1" y="0"/>
                  </a:moveTo>
                  <a:lnTo>
                    <a:pt x="1" y="1169"/>
                  </a:lnTo>
                  <a:lnTo>
                    <a:pt x="5647" y="1169"/>
                  </a:lnTo>
                  <a:lnTo>
                    <a:pt x="56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5" name="Google Shape;4763;p45"/>
            <p:cNvSpPr/>
            <p:nvPr/>
          </p:nvSpPr>
          <p:spPr>
            <a:xfrm>
              <a:off x="2736175" y="4768175"/>
              <a:ext cx="141175" cy="112925"/>
            </a:xfrm>
            <a:custGeom>
              <a:avLst/>
              <a:gdLst/>
              <a:ahLst/>
              <a:cxnLst/>
              <a:rect l="l" t="t" r="r" b="b"/>
              <a:pathLst>
                <a:path w="5647" h="4517" extrusionOk="0">
                  <a:moveTo>
                    <a:pt x="1" y="0"/>
                  </a:moveTo>
                  <a:lnTo>
                    <a:pt x="1" y="2825"/>
                  </a:lnTo>
                  <a:cubicBezTo>
                    <a:pt x="1" y="3758"/>
                    <a:pt x="759" y="4517"/>
                    <a:pt x="1693" y="4517"/>
                  </a:cubicBezTo>
                  <a:lnTo>
                    <a:pt x="5647" y="4517"/>
                  </a:lnTo>
                  <a:lnTo>
                    <a:pt x="56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6" name="Google Shape;4764;p45"/>
            <p:cNvSpPr/>
            <p:nvPr/>
          </p:nvSpPr>
          <p:spPr>
            <a:xfrm>
              <a:off x="2707950" y="4515075"/>
              <a:ext cx="169400" cy="82825"/>
            </a:xfrm>
            <a:custGeom>
              <a:avLst/>
              <a:gdLst/>
              <a:ahLst/>
              <a:cxnLst/>
              <a:rect l="l" t="t" r="r" b="b"/>
              <a:pathLst>
                <a:path w="6776" h="3313" extrusionOk="0">
                  <a:moveTo>
                    <a:pt x="1693" y="0"/>
                  </a:moveTo>
                  <a:cubicBezTo>
                    <a:pt x="759" y="0"/>
                    <a:pt x="0" y="756"/>
                    <a:pt x="0" y="1693"/>
                  </a:cubicBezTo>
                  <a:lnTo>
                    <a:pt x="0" y="2747"/>
                  </a:lnTo>
                  <a:cubicBezTo>
                    <a:pt x="0" y="3060"/>
                    <a:pt x="253" y="3313"/>
                    <a:pt x="563" y="3313"/>
                  </a:cubicBezTo>
                  <a:lnTo>
                    <a:pt x="6776" y="3313"/>
                  </a:lnTo>
                  <a:lnTo>
                    <a:pt x="677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7" name="Google Shape;4765;p45"/>
            <p:cNvSpPr/>
            <p:nvPr/>
          </p:nvSpPr>
          <p:spPr>
            <a:xfrm>
              <a:off x="2736175" y="4626025"/>
              <a:ext cx="141175" cy="56500"/>
            </a:xfrm>
            <a:custGeom>
              <a:avLst/>
              <a:gdLst/>
              <a:ahLst/>
              <a:cxnLst/>
              <a:rect l="l" t="t" r="r" b="b"/>
              <a:pathLst>
                <a:path w="5647" h="2260" extrusionOk="0">
                  <a:moveTo>
                    <a:pt x="1" y="1"/>
                  </a:moveTo>
                  <a:lnTo>
                    <a:pt x="1" y="2259"/>
                  </a:lnTo>
                  <a:lnTo>
                    <a:pt x="5647" y="2259"/>
                  </a:lnTo>
                  <a:lnTo>
                    <a:pt x="5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8" name="Google Shape;4766;p45"/>
            <p:cNvSpPr/>
            <p:nvPr/>
          </p:nvSpPr>
          <p:spPr>
            <a:xfrm>
              <a:off x="2850525" y="4430375"/>
              <a:ext cx="138325" cy="56500"/>
            </a:xfrm>
            <a:custGeom>
              <a:avLst/>
              <a:gdLst/>
              <a:ahLst/>
              <a:cxnLst/>
              <a:rect l="l" t="t" r="r" b="b"/>
              <a:pathLst>
                <a:path w="5533" h="2260" extrusionOk="0">
                  <a:moveTo>
                    <a:pt x="2765" y="1"/>
                  </a:moveTo>
                  <a:cubicBezTo>
                    <a:pt x="1500" y="1"/>
                    <a:pt x="275" y="916"/>
                    <a:pt x="1" y="2259"/>
                  </a:cubicBezTo>
                  <a:lnTo>
                    <a:pt x="5532" y="2259"/>
                  </a:lnTo>
                  <a:cubicBezTo>
                    <a:pt x="5258" y="910"/>
                    <a:pt x="4030" y="1"/>
                    <a:pt x="27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9" name="Google Shape;4767;p45"/>
            <p:cNvSpPr/>
            <p:nvPr/>
          </p:nvSpPr>
          <p:spPr>
            <a:xfrm>
              <a:off x="2974300" y="4399350"/>
              <a:ext cx="129650" cy="87525"/>
            </a:xfrm>
            <a:custGeom>
              <a:avLst/>
              <a:gdLst/>
              <a:ahLst/>
              <a:cxnLst/>
              <a:rect l="l" t="t" r="r" b="b"/>
              <a:pathLst>
                <a:path w="5186" h="3501" extrusionOk="0">
                  <a:moveTo>
                    <a:pt x="2058" y="0"/>
                  </a:moveTo>
                  <a:cubicBezTo>
                    <a:pt x="1374" y="0"/>
                    <a:pt x="670" y="239"/>
                    <a:pt x="0" y="775"/>
                  </a:cubicBezTo>
                  <a:cubicBezTo>
                    <a:pt x="931" y="1398"/>
                    <a:pt x="1554" y="2389"/>
                    <a:pt x="1714" y="3500"/>
                  </a:cubicBezTo>
                  <a:lnTo>
                    <a:pt x="4397" y="3500"/>
                  </a:lnTo>
                  <a:cubicBezTo>
                    <a:pt x="4842" y="3497"/>
                    <a:pt x="5185" y="3109"/>
                    <a:pt x="5131" y="2666"/>
                  </a:cubicBezTo>
                  <a:cubicBezTo>
                    <a:pt x="5128" y="2639"/>
                    <a:pt x="5125" y="2609"/>
                    <a:pt x="5119" y="2579"/>
                  </a:cubicBezTo>
                  <a:cubicBezTo>
                    <a:pt x="4936" y="1482"/>
                    <a:pt x="4207" y="609"/>
                    <a:pt x="3171" y="212"/>
                  </a:cubicBezTo>
                  <a:cubicBezTo>
                    <a:pt x="2813" y="74"/>
                    <a:pt x="2438" y="0"/>
                    <a:pt x="20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0" name="Google Shape;4768;p45"/>
            <p:cNvSpPr/>
            <p:nvPr/>
          </p:nvSpPr>
          <p:spPr>
            <a:xfrm>
              <a:off x="2735425" y="4399325"/>
              <a:ext cx="129650" cy="87475"/>
            </a:xfrm>
            <a:custGeom>
              <a:avLst/>
              <a:gdLst/>
              <a:ahLst/>
              <a:cxnLst/>
              <a:rect l="l" t="t" r="r" b="b"/>
              <a:pathLst>
                <a:path w="5186" h="3499" extrusionOk="0">
                  <a:moveTo>
                    <a:pt x="3150" y="0"/>
                  </a:moveTo>
                  <a:cubicBezTo>
                    <a:pt x="2765" y="0"/>
                    <a:pt x="2385" y="77"/>
                    <a:pt x="2015" y="219"/>
                  </a:cubicBezTo>
                  <a:cubicBezTo>
                    <a:pt x="979" y="616"/>
                    <a:pt x="250" y="1483"/>
                    <a:pt x="67" y="2580"/>
                  </a:cubicBezTo>
                  <a:cubicBezTo>
                    <a:pt x="64" y="2610"/>
                    <a:pt x="58" y="2637"/>
                    <a:pt x="55" y="2667"/>
                  </a:cubicBezTo>
                  <a:cubicBezTo>
                    <a:pt x="0" y="3110"/>
                    <a:pt x="344" y="3498"/>
                    <a:pt x="789" y="3498"/>
                  </a:cubicBezTo>
                  <a:lnTo>
                    <a:pt x="3475" y="3498"/>
                  </a:lnTo>
                  <a:cubicBezTo>
                    <a:pt x="3632" y="2390"/>
                    <a:pt x="4255" y="1399"/>
                    <a:pt x="5186" y="776"/>
                  </a:cubicBezTo>
                  <a:cubicBezTo>
                    <a:pt x="4510" y="236"/>
                    <a:pt x="3823" y="0"/>
                    <a:pt x="31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1" name="Google Shape;4769;p45"/>
            <p:cNvSpPr/>
            <p:nvPr/>
          </p:nvSpPr>
          <p:spPr>
            <a:xfrm>
              <a:off x="2962025" y="4515075"/>
              <a:ext cx="169400" cy="82825"/>
            </a:xfrm>
            <a:custGeom>
              <a:avLst/>
              <a:gdLst/>
              <a:ahLst/>
              <a:cxnLst/>
              <a:rect l="l" t="t" r="r" b="b"/>
              <a:pathLst>
                <a:path w="6776" h="3313" extrusionOk="0">
                  <a:moveTo>
                    <a:pt x="0" y="0"/>
                  </a:moveTo>
                  <a:lnTo>
                    <a:pt x="0" y="3313"/>
                  </a:lnTo>
                  <a:lnTo>
                    <a:pt x="6209" y="3313"/>
                  </a:lnTo>
                  <a:cubicBezTo>
                    <a:pt x="6523" y="3313"/>
                    <a:pt x="6776" y="3060"/>
                    <a:pt x="6776" y="2747"/>
                  </a:cubicBezTo>
                  <a:lnTo>
                    <a:pt x="6776" y="1693"/>
                  </a:lnTo>
                  <a:cubicBezTo>
                    <a:pt x="6776" y="756"/>
                    <a:pt x="6017" y="0"/>
                    <a:pt x="50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2" name="Google Shape;4770;p45"/>
            <p:cNvSpPr/>
            <p:nvPr/>
          </p:nvSpPr>
          <p:spPr>
            <a:xfrm>
              <a:off x="2962025" y="4626025"/>
              <a:ext cx="141175" cy="56500"/>
            </a:xfrm>
            <a:custGeom>
              <a:avLst/>
              <a:gdLst/>
              <a:ahLst/>
              <a:cxnLst/>
              <a:rect l="l" t="t" r="r" b="b"/>
              <a:pathLst>
                <a:path w="5647" h="2260" extrusionOk="0">
                  <a:moveTo>
                    <a:pt x="0" y="1"/>
                  </a:moveTo>
                  <a:lnTo>
                    <a:pt x="0" y="2259"/>
                  </a:lnTo>
                  <a:lnTo>
                    <a:pt x="5646" y="2259"/>
                  </a:lnTo>
                  <a:lnTo>
                    <a:pt x="56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53" name="Google Shape;4771;p45"/>
          <p:cNvGrpSpPr/>
          <p:nvPr/>
        </p:nvGrpSpPr>
        <p:grpSpPr>
          <a:xfrm>
            <a:off x="5539508" y="2494912"/>
            <a:ext cx="187043" cy="230710"/>
            <a:chOff x="3330525" y="4399275"/>
            <a:chExt cx="390650" cy="481850"/>
          </a:xfrm>
          <a:solidFill>
            <a:schemeClr val="bg1"/>
          </a:solidFill>
        </p:grpSpPr>
        <p:sp>
          <p:nvSpPr>
            <p:cNvPr id="354" name="Google Shape;4772;p45"/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5" name="Google Shape;4773;p45"/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6" name="Google Shape;4774;p45"/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7" name="Google Shape;4775;p45"/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8" name="Google Shape;4776;p45"/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9" name="Google Shape;4777;p45"/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0" name="Google Shape;4778;p45"/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61" name="Google Shape;4779;p45"/>
          <p:cNvGrpSpPr/>
          <p:nvPr/>
        </p:nvGrpSpPr>
        <p:grpSpPr>
          <a:xfrm>
            <a:off x="5828194" y="2494918"/>
            <a:ext cx="172224" cy="230698"/>
            <a:chOff x="3938800" y="4399275"/>
            <a:chExt cx="359700" cy="481825"/>
          </a:xfrm>
          <a:solidFill>
            <a:schemeClr val="bg1"/>
          </a:solidFill>
        </p:grpSpPr>
        <p:sp>
          <p:nvSpPr>
            <p:cNvPr id="362" name="Google Shape;4780;p45"/>
            <p:cNvSpPr/>
            <p:nvPr/>
          </p:nvSpPr>
          <p:spPr>
            <a:xfrm>
              <a:off x="4022650" y="4427525"/>
              <a:ext cx="166625" cy="84700"/>
            </a:xfrm>
            <a:custGeom>
              <a:avLst/>
              <a:gdLst/>
              <a:ahLst/>
              <a:cxnLst/>
              <a:rect l="l" t="t" r="r" b="b"/>
              <a:pathLst>
                <a:path w="6665" h="3388" extrusionOk="0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3" name="Google Shape;4781;p45"/>
            <p:cNvSpPr/>
            <p:nvPr/>
          </p:nvSpPr>
          <p:spPr>
            <a:xfrm>
              <a:off x="4021450" y="4484275"/>
              <a:ext cx="197650" cy="199225"/>
            </a:xfrm>
            <a:custGeom>
              <a:avLst/>
              <a:gdLst/>
              <a:ahLst/>
              <a:cxnLst/>
              <a:rect l="l" t="t" r="r" b="b"/>
              <a:pathLst>
                <a:path w="7906" h="7969" extrusionOk="0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4" name="Google Shape;4782;p45"/>
            <p:cNvSpPr/>
            <p:nvPr/>
          </p:nvSpPr>
          <p:spPr>
            <a:xfrm>
              <a:off x="4054050" y="4692500"/>
              <a:ext cx="132975" cy="47450"/>
            </a:xfrm>
            <a:custGeom>
              <a:avLst/>
              <a:gdLst/>
              <a:ahLst/>
              <a:cxnLst/>
              <a:rect l="l" t="t" r="r" b="b"/>
              <a:pathLst>
                <a:path w="5319" h="1898" extrusionOk="0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5" name="Google Shape;4783;p45"/>
            <p:cNvSpPr/>
            <p:nvPr/>
          </p:nvSpPr>
          <p:spPr>
            <a:xfrm>
              <a:off x="4163275" y="4399275"/>
              <a:ext cx="84275" cy="84200"/>
            </a:xfrm>
            <a:custGeom>
              <a:avLst/>
              <a:gdLst/>
              <a:ahLst/>
              <a:cxnLst/>
              <a:rect l="l" t="t" r="r" b="b"/>
              <a:pathLst>
                <a:path w="3371" h="3368" extrusionOk="0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6" name="Google Shape;4784;p45"/>
            <p:cNvSpPr/>
            <p:nvPr/>
          </p:nvSpPr>
          <p:spPr>
            <a:xfrm>
              <a:off x="3938800" y="4692800"/>
              <a:ext cx="359700" cy="188300"/>
            </a:xfrm>
            <a:custGeom>
              <a:avLst/>
              <a:gdLst/>
              <a:ahLst/>
              <a:cxnLst/>
              <a:rect l="l" t="t" r="r" b="b"/>
              <a:pathLst>
                <a:path w="14388" h="7532" extrusionOk="0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67" name="Google Shape;4785;p45"/>
          <p:cNvGrpSpPr/>
          <p:nvPr/>
        </p:nvGrpSpPr>
        <p:grpSpPr>
          <a:xfrm>
            <a:off x="6148332" y="2494918"/>
            <a:ext cx="108149" cy="230698"/>
            <a:chOff x="4584850" y="4399275"/>
            <a:chExt cx="225875" cy="481825"/>
          </a:xfrm>
          <a:solidFill>
            <a:schemeClr val="bg1"/>
          </a:solidFill>
        </p:grpSpPr>
        <p:sp>
          <p:nvSpPr>
            <p:cNvPr id="368" name="Google Shape;4786;p45"/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9" name="Google Shape;4787;p45"/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70" name="Google Shape;4788;p45"/>
          <p:cNvSpPr/>
          <p:nvPr/>
        </p:nvSpPr>
        <p:spPr>
          <a:xfrm>
            <a:off x="6364685" y="2494857"/>
            <a:ext cx="253154" cy="230602"/>
          </a:xfrm>
          <a:custGeom>
            <a:avLst/>
            <a:gdLst/>
            <a:ahLst/>
            <a:cxnLst/>
            <a:rect l="l" t="t" r="r" b="b"/>
            <a:pathLst>
              <a:path w="21149" h="19265" extrusionOk="0">
                <a:moveTo>
                  <a:pt x="10580" y="3417"/>
                </a:moveTo>
                <a:cubicBezTo>
                  <a:pt x="12186" y="3417"/>
                  <a:pt x="13773" y="4040"/>
                  <a:pt x="14967" y="5236"/>
                </a:cubicBezTo>
                <a:cubicBezTo>
                  <a:pt x="16933" y="7199"/>
                  <a:pt x="17352" y="10231"/>
                  <a:pt x="15997" y="12655"/>
                </a:cubicBezTo>
                <a:lnTo>
                  <a:pt x="7550" y="4209"/>
                </a:lnTo>
                <a:cubicBezTo>
                  <a:pt x="8500" y="3676"/>
                  <a:pt x="9544" y="3417"/>
                  <a:pt x="10580" y="3417"/>
                </a:cubicBezTo>
                <a:close/>
                <a:moveTo>
                  <a:pt x="5156" y="6603"/>
                </a:moveTo>
                <a:lnTo>
                  <a:pt x="13600" y="15049"/>
                </a:lnTo>
                <a:cubicBezTo>
                  <a:pt x="12650" y="15584"/>
                  <a:pt x="11607" y="15844"/>
                  <a:pt x="10570" y="15844"/>
                </a:cubicBezTo>
                <a:cubicBezTo>
                  <a:pt x="8964" y="15844"/>
                  <a:pt x="7375" y="15218"/>
                  <a:pt x="6183" y="14019"/>
                </a:cubicBezTo>
                <a:cubicBezTo>
                  <a:pt x="4210" y="12059"/>
                  <a:pt x="3789" y="9024"/>
                  <a:pt x="5156" y="6603"/>
                </a:cubicBezTo>
                <a:close/>
                <a:moveTo>
                  <a:pt x="10574" y="0"/>
                </a:moveTo>
                <a:cubicBezTo>
                  <a:pt x="8127" y="0"/>
                  <a:pt x="5681" y="948"/>
                  <a:pt x="3789" y="2842"/>
                </a:cubicBezTo>
                <a:cubicBezTo>
                  <a:pt x="1" y="6630"/>
                  <a:pt x="1" y="12628"/>
                  <a:pt x="3789" y="16413"/>
                </a:cubicBezTo>
                <a:cubicBezTo>
                  <a:pt x="5662" y="18289"/>
                  <a:pt x="8113" y="19265"/>
                  <a:pt x="10576" y="19265"/>
                </a:cubicBezTo>
                <a:cubicBezTo>
                  <a:pt x="13036" y="19265"/>
                  <a:pt x="15488" y="18289"/>
                  <a:pt x="17361" y="16413"/>
                </a:cubicBezTo>
                <a:cubicBezTo>
                  <a:pt x="21149" y="12625"/>
                  <a:pt x="21149" y="6630"/>
                  <a:pt x="17361" y="2842"/>
                </a:cubicBezTo>
                <a:cubicBezTo>
                  <a:pt x="15467" y="948"/>
                  <a:pt x="13020" y="0"/>
                  <a:pt x="105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371" name="Google Shape;4789;p45"/>
          <p:cNvGrpSpPr/>
          <p:nvPr/>
        </p:nvGrpSpPr>
        <p:grpSpPr>
          <a:xfrm>
            <a:off x="6656739" y="2494918"/>
            <a:ext cx="230698" cy="230698"/>
            <a:chOff x="5642550" y="4399275"/>
            <a:chExt cx="481825" cy="481825"/>
          </a:xfrm>
          <a:solidFill>
            <a:schemeClr val="bg1"/>
          </a:solidFill>
        </p:grpSpPr>
        <p:sp>
          <p:nvSpPr>
            <p:cNvPr id="372" name="Google Shape;4790;p45"/>
            <p:cNvSpPr/>
            <p:nvPr/>
          </p:nvSpPr>
          <p:spPr>
            <a:xfrm>
              <a:off x="5642550" y="43992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5283" y="7945"/>
                  </a:moveTo>
                  <a:cubicBezTo>
                    <a:pt x="15593" y="7945"/>
                    <a:pt x="15846" y="8195"/>
                    <a:pt x="15846" y="8508"/>
                  </a:cubicBezTo>
                  <a:lnTo>
                    <a:pt x="15846" y="10766"/>
                  </a:lnTo>
                  <a:cubicBezTo>
                    <a:pt x="15846" y="11079"/>
                    <a:pt x="15593" y="11332"/>
                    <a:pt x="15283" y="11332"/>
                  </a:cubicBezTo>
                  <a:lnTo>
                    <a:pt x="3991" y="11332"/>
                  </a:lnTo>
                  <a:cubicBezTo>
                    <a:pt x="3678" y="11332"/>
                    <a:pt x="3425" y="11079"/>
                    <a:pt x="3425" y="10766"/>
                  </a:cubicBezTo>
                  <a:lnTo>
                    <a:pt x="3425" y="8508"/>
                  </a:lnTo>
                  <a:cubicBezTo>
                    <a:pt x="3425" y="8195"/>
                    <a:pt x="3678" y="7945"/>
                    <a:pt x="3991" y="7945"/>
                  </a:cubicBezTo>
                  <a:close/>
                  <a:moveTo>
                    <a:pt x="9637" y="1"/>
                  </a:moveTo>
                  <a:cubicBezTo>
                    <a:pt x="4331" y="1"/>
                    <a:pt x="1" y="4331"/>
                    <a:pt x="1" y="9637"/>
                  </a:cubicBezTo>
                  <a:cubicBezTo>
                    <a:pt x="1" y="14946"/>
                    <a:pt x="4328" y="19273"/>
                    <a:pt x="9637" y="19273"/>
                  </a:cubicBezTo>
                  <a:cubicBezTo>
                    <a:pt x="14943" y="19273"/>
                    <a:pt x="19273" y="14946"/>
                    <a:pt x="19273" y="9637"/>
                  </a:cubicBezTo>
                  <a:cubicBezTo>
                    <a:pt x="19273" y="4331"/>
                    <a:pt x="14943" y="1"/>
                    <a:pt x="96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3" name="Google Shape;4791;p45"/>
            <p:cNvSpPr/>
            <p:nvPr/>
          </p:nvSpPr>
          <p:spPr>
            <a:xfrm>
              <a:off x="5756375" y="4626100"/>
              <a:ext cx="254100" cy="28275"/>
            </a:xfrm>
            <a:custGeom>
              <a:avLst/>
              <a:gdLst/>
              <a:ahLst/>
              <a:cxnLst/>
              <a:rect l="l" t="t" r="r" b="b"/>
              <a:pathLst>
                <a:path w="10164" h="1131" extrusionOk="0">
                  <a:moveTo>
                    <a:pt x="1" y="1"/>
                  </a:moveTo>
                  <a:lnTo>
                    <a:pt x="1" y="1130"/>
                  </a:lnTo>
                  <a:lnTo>
                    <a:pt x="10164" y="1130"/>
                  </a:lnTo>
                  <a:lnTo>
                    <a:pt x="1016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74" name="Google Shape;4792;p45"/>
          <p:cNvGrpSpPr/>
          <p:nvPr/>
        </p:nvGrpSpPr>
        <p:grpSpPr>
          <a:xfrm>
            <a:off x="6934018" y="2503016"/>
            <a:ext cx="247061" cy="214502"/>
            <a:chOff x="6218300" y="4416175"/>
            <a:chExt cx="516000" cy="448000"/>
          </a:xfrm>
          <a:solidFill>
            <a:schemeClr val="bg1"/>
          </a:solidFill>
        </p:grpSpPr>
        <p:sp>
          <p:nvSpPr>
            <p:cNvPr id="375" name="Google Shape;4793;p45"/>
            <p:cNvSpPr/>
            <p:nvPr/>
          </p:nvSpPr>
          <p:spPr>
            <a:xfrm>
              <a:off x="6462150" y="4525375"/>
              <a:ext cx="28250" cy="141250"/>
            </a:xfrm>
            <a:custGeom>
              <a:avLst/>
              <a:gdLst/>
              <a:ahLst/>
              <a:cxnLst/>
              <a:rect l="l" t="t" r="r" b="b"/>
              <a:pathLst>
                <a:path w="1130" h="565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lnTo>
                    <a:pt x="0" y="5087"/>
                  </a:lnTo>
                  <a:cubicBezTo>
                    <a:pt x="0" y="5397"/>
                    <a:pt x="253" y="5650"/>
                    <a:pt x="566" y="5650"/>
                  </a:cubicBezTo>
                  <a:cubicBezTo>
                    <a:pt x="877" y="5650"/>
                    <a:pt x="1130" y="5397"/>
                    <a:pt x="1130" y="5087"/>
                  </a:cubicBezTo>
                  <a:lnTo>
                    <a:pt x="1130" y="567"/>
                  </a:lnTo>
                  <a:cubicBezTo>
                    <a:pt x="1130" y="254"/>
                    <a:pt x="877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6" name="Google Shape;4794;p45"/>
            <p:cNvSpPr/>
            <p:nvPr/>
          </p:nvSpPr>
          <p:spPr>
            <a:xfrm>
              <a:off x="6218300" y="4416175"/>
              <a:ext cx="516000" cy="448000"/>
            </a:xfrm>
            <a:custGeom>
              <a:avLst/>
              <a:gdLst/>
              <a:ahLst/>
              <a:cxnLst/>
              <a:rect l="l" t="t" r="r" b="b"/>
              <a:pathLst>
                <a:path w="20640" h="17920" extrusionOk="0">
                  <a:moveTo>
                    <a:pt x="10320" y="3240"/>
                  </a:moveTo>
                  <a:cubicBezTo>
                    <a:pt x="11254" y="3240"/>
                    <a:pt x="12013" y="3998"/>
                    <a:pt x="12013" y="4935"/>
                  </a:cubicBezTo>
                  <a:lnTo>
                    <a:pt x="12013" y="9452"/>
                  </a:lnTo>
                  <a:cubicBezTo>
                    <a:pt x="12013" y="10385"/>
                    <a:pt x="11254" y="11144"/>
                    <a:pt x="10320" y="11144"/>
                  </a:cubicBezTo>
                  <a:cubicBezTo>
                    <a:pt x="9384" y="11144"/>
                    <a:pt x="8625" y="10385"/>
                    <a:pt x="8625" y="9452"/>
                  </a:cubicBezTo>
                  <a:lnTo>
                    <a:pt x="8625" y="4935"/>
                  </a:lnTo>
                  <a:cubicBezTo>
                    <a:pt x="8625" y="3998"/>
                    <a:pt x="9384" y="3240"/>
                    <a:pt x="10320" y="3240"/>
                  </a:cubicBezTo>
                  <a:close/>
                  <a:moveTo>
                    <a:pt x="10320" y="12274"/>
                  </a:moveTo>
                  <a:cubicBezTo>
                    <a:pt x="10538" y="12274"/>
                    <a:pt x="10758" y="12316"/>
                    <a:pt x="10968" y="12403"/>
                  </a:cubicBezTo>
                  <a:cubicBezTo>
                    <a:pt x="11600" y="12665"/>
                    <a:pt x="12013" y="13282"/>
                    <a:pt x="12013" y="13969"/>
                  </a:cubicBezTo>
                  <a:cubicBezTo>
                    <a:pt x="12013" y="14902"/>
                    <a:pt x="11254" y="15661"/>
                    <a:pt x="10320" y="15661"/>
                  </a:cubicBezTo>
                  <a:cubicBezTo>
                    <a:pt x="9634" y="15661"/>
                    <a:pt x="9017" y="15248"/>
                    <a:pt x="8755" y="14616"/>
                  </a:cubicBezTo>
                  <a:cubicBezTo>
                    <a:pt x="8493" y="13984"/>
                    <a:pt x="8637" y="13255"/>
                    <a:pt x="9122" y="12770"/>
                  </a:cubicBezTo>
                  <a:cubicBezTo>
                    <a:pt x="9446" y="12446"/>
                    <a:pt x="9880" y="12274"/>
                    <a:pt x="10320" y="12274"/>
                  </a:cubicBezTo>
                  <a:close/>
                  <a:moveTo>
                    <a:pt x="10319" y="1"/>
                  </a:moveTo>
                  <a:cubicBezTo>
                    <a:pt x="9352" y="1"/>
                    <a:pt x="8386" y="487"/>
                    <a:pt x="7848" y="1460"/>
                  </a:cubicBezTo>
                  <a:lnTo>
                    <a:pt x="1040" y="13731"/>
                  </a:lnTo>
                  <a:cubicBezTo>
                    <a:pt x="1" y="15613"/>
                    <a:pt x="1359" y="17919"/>
                    <a:pt x="3509" y="17919"/>
                  </a:cubicBezTo>
                  <a:lnTo>
                    <a:pt x="17129" y="17919"/>
                  </a:lnTo>
                  <a:cubicBezTo>
                    <a:pt x="19279" y="17919"/>
                    <a:pt x="20640" y="15616"/>
                    <a:pt x="19598" y="13731"/>
                  </a:cubicBezTo>
                  <a:lnTo>
                    <a:pt x="12790" y="1460"/>
                  </a:lnTo>
                  <a:cubicBezTo>
                    <a:pt x="12252" y="487"/>
                    <a:pt x="11286" y="1"/>
                    <a:pt x="103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7" name="Google Shape;4795;p45"/>
            <p:cNvSpPr/>
            <p:nvPr/>
          </p:nvSpPr>
          <p:spPr>
            <a:xfrm>
              <a:off x="6462150" y="47512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7"/>
                  </a:cubicBezTo>
                  <a:cubicBezTo>
                    <a:pt x="1130" y="253"/>
                    <a:pt x="877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78" name="Google Shape;4796;p45"/>
          <p:cNvGrpSpPr/>
          <p:nvPr/>
        </p:nvGrpSpPr>
        <p:grpSpPr>
          <a:xfrm>
            <a:off x="7213213" y="1643792"/>
            <a:ext cx="230698" cy="230698"/>
            <a:chOff x="899850" y="4992125"/>
            <a:chExt cx="481825" cy="481825"/>
          </a:xfrm>
          <a:solidFill>
            <a:schemeClr val="bg1"/>
          </a:solidFill>
        </p:grpSpPr>
        <p:sp>
          <p:nvSpPr>
            <p:cNvPr id="379" name="Google Shape;4797;p45"/>
            <p:cNvSpPr/>
            <p:nvPr/>
          </p:nvSpPr>
          <p:spPr>
            <a:xfrm>
              <a:off x="1126600" y="536010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0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6" y="1130"/>
                    <a:pt x="1129" y="877"/>
                    <a:pt x="1129" y="564"/>
                  </a:cubicBezTo>
                  <a:cubicBezTo>
                    <a:pt x="1129" y="250"/>
                    <a:pt x="876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0" name="Google Shape;4798;p45"/>
            <p:cNvSpPr/>
            <p:nvPr/>
          </p:nvSpPr>
          <p:spPr>
            <a:xfrm>
              <a:off x="1056050" y="5079900"/>
              <a:ext cx="169400" cy="194950"/>
            </a:xfrm>
            <a:custGeom>
              <a:avLst/>
              <a:gdLst/>
              <a:ahLst/>
              <a:cxnLst/>
              <a:rect l="l" t="t" r="r" b="b"/>
              <a:pathLst>
                <a:path w="6776" h="7798" extrusionOk="0">
                  <a:moveTo>
                    <a:pt x="3417" y="1"/>
                  </a:moveTo>
                  <a:cubicBezTo>
                    <a:pt x="1713" y="1"/>
                    <a:pt x="0" y="1115"/>
                    <a:pt x="0" y="3304"/>
                  </a:cubicBezTo>
                  <a:cubicBezTo>
                    <a:pt x="0" y="3614"/>
                    <a:pt x="250" y="3867"/>
                    <a:pt x="564" y="3867"/>
                  </a:cubicBezTo>
                  <a:cubicBezTo>
                    <a:pt x="877" y="3867"/>
                    <a:pt x="1130" y="3614"/>
                    <a:pt x="1130" y="3304"/>
                  </a:cubicBezTo>
                  <a:cubicBezTo>
                    <a:pt x="1130" y="2069"/>
                    <a:pt x="2111" y="1061"/>
                    <a:pt x="3388" y="1061"/>
                  </a:cubicBezTo>
                  <a:cubicBezTo>
                    <a:pt x="4665" y="1061"/>
                    <a:pt x="5647" y="2066"/>
                    <a:pt x="5647" y="3304"/>
                  </a:cubicBezTo>
                  <a:cubicBezTo>
                    <a:pt x="5647" y="4147"/>
                    <a:pt x="5174" y="4921"/>
                    <a:pt x="4424" y="5310"/>
                  </a:cubicBezTo>
                  <a:cubicBezTo>
                    <a:pt x="3617" y="5728"/>
                    <a:pt x="3108" y="6336"/>
                    <a:pt x="2912" y="7116"/>
                  </a:cubicBezTo>
                  <a:cubicBezTo>
                    <a:pt x="2870" y="7285"/>
                    <a:pt x="2906" y="7466"/>
                    <a:pt x="3015" y="7601"/>
                  </a:cubicBezTo>
                  <a:cubicBezTo>
                    <a:pt x="3118" y="7736"/>
                    <a:pt x="3277" y="7798"/>
                    <a:pt x="3439" y="7798"/>
                  </a:cubicBezTo>
                  <a:cubicBezTo>
                    <a:pt x="3686" y="7798"/>
                    <a:pt x="3938" y="7652"/>
                    <a:pt x="4005" y="7399"/>
                  </a:cubicBezTo>
                  <a:cubicBezTo>
                    <a:pt x="4129" y="6936"/>
                    <a:pt x="4445" y="6568"/>
                    <a:pt x="4945" y="6312"/>
                  </a:cubicBezTo>
                  <a:cubicBezTo>
                    <a:pt x="6071" y="5728"/>
                    <a:pt x="6776" y="4569"/>
                    <a:pt x="6776" y="3304"/>
                  </a:cubicBezTo>
                  <a:cubicBezTo>
                    <a:pt x="6776" y="1090"/>
                    <a:pt x="5101" y="1"/>
                    <a:pt x="3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1" name="Google Shape;4799;p45"/>
            <p:cNvSpPr/>
            <p:nvPr/>
          </p:nvSpPr>
          <p:spPr>
            <a:xfrm>
              <a:off x="89985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36" y="2334"/>
                  </a:moveTo>
                  <a:cubicBezTo>
                    <a:pt x="12223" y="2334"/>
                    <a:pt x="14153" y="4367"/>
                    <a:pt x="14153" y="6815"/>
                  </a:cubicBezTo>
                  <a:cubicBezTo>
                    <a:pt x="14153" y="8501"/>
                    <a:pt x="13214" y="10049"/>
                    <a:pt x="11714" y="10826"/>
                  </a:cubicBezTo>
                  <a:cubicBezTo>
                    <a:pt x="11401" y="10986"/>
                    <a:pt x="11362" y="11142"/>
                    <a:pt x="11344" y="11202"/>
                  </a:cubicBezTo>
                  <a:cubicBezTo>
                    <a:pt x="11141" y="11958"/>
                    <a:pt x="10458" y="12455"/>
                    <a:pt x="9710" y="12455"/>
                  </a:cubicBezTo>
                  <a:cubicBezTo>
                    <a:pt x="9569" y="12455"/>
                    <a:pt x="9426" y="12438"/>
                    <a:pt x="9284" y="12401"/>
                  </a:cubicBezTo>
                  <a:cubicBezTo>
                    <a:pt x="8383" y="12169"/>
                    <a:pt x="7841" y="11254"/>
                    <a:pt x="8064" y="10353"/>
                  </a:cubicBezTo>
                  <a:cubicBezTo>
                    <a:pt x="8338" y="9260"/>
                    <a:pt x="9061" y="8384"/>
                    <a:pt x="10154" y="7818"/>
                  </a:cubicBezTo>
                  <a:cubicBezTo>
                    <a:pt x="10832" y="7465"/>
                    <a:pt x="10973" y="6556"/>
                    <a:pt x="10434" y="6017"/>
                  </a:cubicBezTo>
                  <a:cubicBezTo>
                    <a:pt x="10219" y="5801"/>
                    <a:pt x="9934" y="5700"/>
                    <a:pt x="9650" y="5700"/>
                  </a:cubicBezTo>
                  <a:cubicBezTo>
                    <a:pt x="9078" y="5700"/>
                    <a:pt x="8507" y="6109"/>
                    <a:pt x="8507" y="6815"/>
                  </a:cubicBezTo>
                  <a:cubicBezTo>
                    <a:pt x="8507" y="7749"/>
                    <a:pt x="7748" y="8507"/>
                    <a:pt x="6812" y="8507"/>
                  </a:cubicBezTo>
                  <a:cubicBezTo>
                    <a:pt x="5875" y="8507"/>
                    <a:pt x="5119" y="7749"/>
                    <a:pt x="5119" y="6815"/>
                  </a:cubicBezTo>
                  <a:cubicBezTo>
                    <a:pt x="5119" y="4388"/>
                    <a:pt x="7028" y="2334"/>
                    <a:pt x="9636" y="2334"/>
                  </a:cubicBezTo>
                  <a:close/>
                  <a:moveTo>
                    <a:pt x="9636" y="13588"/>
                  </a:moveTo>
                  <a:cubicBezTo>
                    <a:pt x="9854" y="13588"/>
                    <a:pt x="10074" y="13630"/>
                    <a:pt x="10284" y="13717"/>
                  </a:cubicBezTo>
                  <a:cubicBezTo>
                    <a:pt x="10916" y="13979"/>
                    <a:pt x="11328" y="14596"/>
                    <a:pt x="11328" y="15283"/>
                  </a:cubicBezTo>
                  <a:cubicBezTo>
                    <a:pt x="11328" y="16219"/>
                    <a:pt x="10570" y="16975"/>
                    <a:pt x="9636" y="16978"/>
                  </a:cubicBezTo>
                  <a:cubicBezTo>
                    <a:pt x="8950" y="16978"/>
                    <a:pt x="8332" y="16562"/>
                    <a:pt x="8070" y="15930"/>
                  </a:cubicBezTo>
                  <a:cubicBezTo>
                    <a:pt x="7808" y="15298"/>
                    <a:pt x="7953" y="14569"/>
                    <a:pt x="8438" y="14084"/>
                  </a:cubicBezTo>
                  <a:cubicBezTo>
                    <a:pt x="8762" y="13760"/>
                    <a:pt x="9195" y="13588"/>
                    <a:pt x="9636" y="13588"/>
                  </a:cubicBezTo>
                  <a:close/>
                  <a:moveTo>
                    <a:pt x="9636" y="1"/>
                  </a:moveTo>
                  <a:cubicBezTo>
                    <a:pt x="4330" y="1"/>
                    <a:pt x="0" y="4331"/>
                    <a:pt x="0" y="9637"/>
                  </a:cubicBezTo>
                  <a:cubicBezTo>
                    <a:pt x="0" y="14945"/>
                    <a:pt x="4330" y="19273"/>
                    <a:pt x="9636" y="19273"/>
                  </a:cubicBezTo>
                  <a:cubicBezTo>
                    <a:pt x="14939" y="19273"/>
                    <a:pt x="19272" y="14945"/>
                    <a:pt x="19272" y="9637"/>
                  </a:cubicBezTo>
                  <a:cubicBezTo>
                    <a:pt x="19272" y="4331"/>
                    <a:pt x="14942" y="1"/>
                    <a:pt x="96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82" name="Google Shape;4800;p45"/>
          <p:cNvGrpSpPr/>
          <p:nvPr/>
        </p:nvGrpSpPr>
        <p:grpSpPr>
          <a:xfrm>
            <a:off x="7213224" y="1932198"/>
            <a:ext cx="230698" cy="230698"/>
            <a:chOff x="1492675" y="4992125"/>
            <a:chExt cx="481825" cy="481825"/>
          </a:xfrm>
          <a:solidFill>
            <a:schemeClr val="bg1"/>
          </a:solidFill>
        </p:grpSpPr>
        <p:sp>
          <p:nvSpPr>
            <p:cNvPr id="383" name="Google Shape;4801;p45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4" name="Google Shape;4802;p45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85" name="Google Shape;4803;p45"/>
          <p:cNvGrpSpPr/>
          <p:nvPr/>
        </p:nvGrpSpPr>
        <p:grpSpPr>
          <a:xfrm>
            <a:off x="7213236" y="2214155"/>
            <a:ext cx="230698" cy="230698"/>
            <a:chOff x="2085525" y="4992125"/>
            <a:chExt cx="481825" cy="481825"/>
          </a:xfrm>
          <a:solidFill>
            <a:schemeClr val="bg1"/>
          </a:solidFill>
        </p:grpSpPr>
        <p:sp>
          <p:nvSpPr>
            <p:cNvPr id="386" name="Google Shape;4804;p45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7" name="Google Shape;4805;p45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88" name="Google Shape;4806;p45"/>
          <p:cNvGrpSpPr/>
          <p:nvPr/>
        </p:nvGrpSpPr>
        <p:grpSpPr>
          <a:xfrm>
            <a:off x="7501741" y="1643792"/>
            <a:ext cx="230698" cy="230698"/>
            <a:chOff x="2678350" y="4992125"/>
            <a:chExt cx="481825" cy="481825"/>
          </a:xfrm>
          <a:solidFill>
            <a:schemeClr val="bg1"/>
          </a:solidFill>
        </p:grpSpPr>
        <p:sp>
          <p:nvSpPr>
            <p:cNvPr id="389" name="Google Shape;4807;p45"/>
            <p:cNvSpPr/>
            <p:nvPr/>
          </p:nvSpPr>
          <p:spPr>
            <a:xfrm>
              <a:off x="2975725" y="5079150"/>
              <a:ext cx="56475" cy="309125"/>
            </a:xfrm>
            <a:custGeom>
              <a:avLst/>
              <a:gdLst/>
              <a:ahLst/>
              <a:cxnLst/>
              <a:rect l="l" t="t" r="r" b="b"/>
              <a:pathLst>
                <a:path w="2259" h="12365" extrusionOk="0">
                  <a:moveTo>
                    <a:pt x="2259" y="1"/>
                  </a:moveTo>
                  <a:cubicBezTo>
                    <a:pt x="943" y="272"/>
                    <a:pt x="0" y="1428"/>
                    <a:pt x="0" y="2768"/>
                  </a:cubicBezTo>
                  <a:lnTo>
                    <a:pt x="0" y="6722"/>
                  </a:lnTo>
                  <a:lnTo>
                    <a:pt x="563" y="6722"/>
                  </a:lnTo>
                  <a:cubicBezTo>
                    <a:pt x="877" y="6722"/>
                    <a:pt x="1130" y="6972"/>
                    <a:pt x="1130" y="7285"/>
                  </a:cubicBezTo>
                  <a:lnTo>
                    <a:pt x="1130" y="11802"/>
                  </a:lnTo>
                  <a:cubicBezTo>
                    <a:pt x="1130" y="12115"/>
                    <a:pt x="1379" y="12365"/>
                    <a:pt x="1693" y="12365"/>
                  </a:cubicBezTo>
                  <a:cubicBezTo>
                    <a:pt x="2006" y="12365"/>
                    <a:pt x="2259" y="12115"/>
                    <a:pt x="2259" y="11802"/>
                  </a:cubicBezTo>
                  <a:lnTo>
                    <a:pt x="22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0" name="Google Shape;4808;p45"/>
            <p:cNvSpPr/>
            <p:nvPr/>
          </p:nvSpPr>
          <p:spPr>
            <a:xfrm>
              <a:off x="2806350" y="5162500"/>
              <a:ext cx="84700" cy="225775"/>
            </a:xfrm>
            <a:custGeom>
              <a:avLst/>
              <a:gdLst/>
              <a:ahLst/>
              <a:cxnLst/>
              <a:rect l="l" t="t" r="r" b="b"/>
              <a:pathLst>
                <a:path w="3388" h="9031" extrusionOk="0">
                  <a:moveTo>
                    <a:pt x="0" y="0"/>
                  </a:moveTo>
                  <a:lnTo>
                    <a:pt x="0" y="563"/>
                  </a:lnTo>
                  <a:cubicBezTo>
                    <a:pt x="0" y="876"/>
                    <a:pt x="250" y="1129"/>
                    <a:pt x="563" y="1129"/>
                  </a:cubicBezTo>
                  <a:cubicBezTo>
                    <a:pt x="876" y="1129"/>
                    <a:pt x="1129" y="1379"/>
                    <a:pt x="1129" y="1692"/>
                  </a:cubicBezTo>
                  <a:lnTo>
                    <a:pt x="1129" y="8468"/>
                  </a:lnTo>
                  <a:cubicBezTo>
                    <a:pt x="1129" y="8781"/>
                    <a:pt x="1379" y="9031"/>
                    <a:pt x="1692" y="9031"/>
                  </a:cubicBezTo>
                  <a:cubicBezTo>
                    <a:pt x="2006" y="9031"/>
                    <a:pt x="2258" y="8781"/>
                    <a:pt x="2258" y="8468"/>
                  </a:cubicBezTo>
                  <a:lnTo>
                    <a:pt x="2258" y="1692"/>
                  </a:lnTo>
                  <a:cubicBezTo>
                    <a:pt x="2258" y="1379"/>
                    <a:pt x="2508" y="1129"/>
                    <a:pt x="2822" y="1129"/>
                  </a:cubicBezTo>
                  <a:cubicBezTo>
                    <a:pt x="3135" y="1129"/>
                    <a:pt x="3388" y="876"/>
                    <a:pt x="3388" y="563"/>
                  </a:cubicBezTo>
                  <a:lnTo>
                    <a:pt x="338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1" name="Google Shape;4809;p45"/>
            <p:cNvSpPr/>
            <p:nvPr/>
          </p:nvSpPr>
          <p:spPr>
            <a:xfrm>
              <a:off x="267835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071" y="2298"/>
                  </a:moveTo>
                  <a:cubicBezTo>
                    <a:pt x="9384" y="2298"/>
                    <a:pt x="9637" y="2548"/>
                    <a:pt x="9637" y="2861"/>
                  </a:cubicBezTo>
                  <a:lnTo>
                    <a:pt x="9637" y="6249"/>
                  </a:lnTo>
                  <a:lnTo>
                    <a:pt x="9637" y="7378"/>
                  </a:lnTo>
                  <a:cubicBezTo>
                    <a:pt x="9634" y="8095"/>
                    <a:pt x="9182" y="8736"/>
                    <a:pt x="8508" y="8977"/>
                  </a:cubicBezTo>
                  <a:lnTo>
                    <a:pt x="8508" y="15283"/>
                  </a:lnTo>
                  <a:cubicBezTo>
                    <a:pt x="8508" y="16219"/>
                    <a:pt x="7749" y="16975"/>
                    <a:pt x="6812" y="16975"/>
                  </a:cubicBezTo>
                  <a:cubicBezTo>
                    <a:pt x="5876" y="16975"/>
                    <a:pt x="5120" y="16219"/>
                    <a:pt x="5120" y="15283"/>
                  </a:cubicBezTo>
                  <a:lnTo>
                    <a:pt x="5120" y="8977"/>
                  </a:lnTo>
                  <a:cubicBezTo>
                    <a:pt x="4443" y="8736"/>
                    <a:pt x="3991" y="8095"/>
                    <a:pt x="3991" y="7378"/>
                  </a:cubicBezTo>
                  <a:lnTo>
                    <a:pt x="3991" y="2861"/>
                  </a:lnTo>
                  <a:cubicBezTo>
                    <a:pt x="3991" y="2548"/>
                    <a:pt x="4241" y="2298"/>
                    <a:pt x="4554" y="2298"/>
                  </a:cubicBezTo>
                  <a:cubicBezTo>
                    <a:pt x="4867" y="2298"/>
                    <a:pt x="5120" y="2548"/>
                    <a:pt x="5120" y="2861"/>
                  </a:cubicBezTo>
                  <a:lnTo>
                    <a:pt x="5120" y="5686"/>
                  </a:lnTo>
                  <a:lnTo>
                    <a:pt x="6249" y="5686"/>
                  </a:lnTo>
                  <a:lnTo>
                    <a:pt x="6249" y="2861"/>
                  </a:lnTo>
                  <a:cubicBezTo>
                    <a:pt x="6249" y="2548"/>
                    <a:pt x="6499" y="2298"/>
                    <a:pt x="6812" y="2298"/>
                  </a:cubicBezTo>
                  <a:cubicBezTo>
                    <a:pt x="7126" y="2298"/>
                    <a:pt x="7378" y="2548"/>
                    <a:pt x="7378" y="2861"/>
                  </a:cubicBezTo>
                  <a:lnTo>
                    <a:pt x="7378" y="5686"/>
                  </a:lnTo>
                  <a:lnTo>
                    <a:pt x="8508" y="5686"/>
                  </a:lnTo>
                  <a:lnTo>
                    <a:pt x="8508" y="2861"/>
                  </a:lnTo>
                  <a:cubicBezTo>
                    <a:pt x="8508" y="2548"/>
                    <a:pt x="8758" y="2298"/>
                    <a:pt x="9071" y="2298"/>
                  </a:cubicBezTo>
                  <a:close/>
                  <a:moveTo>
                    <a:pt x="14717" y="2298"/>
                  </a:moveTo>
                  <a:cubicBezTo>
                    <a:pt x="15030" y="2298"/>
                    <a:pt x="15283" y="2548"/>
                    <a:pt x="15283" y="2861"/>
                  </a:cubicBezTo>
                  <a:lnTo>
                    <a:pt x="15283" y="15283"/>
                  </a:lnTo>
                  <a:cubicBezTo>
                    <a:pt x="15283" y="16219"/>
                    <a:pt x="14524" y="16975"/>
                    <a:pt x="13588" y="16975"/>
                  </a:cubicBezTo>
                  <a:cubicBezTo>
                    <a:pt x="12651" y="16975"/>
                    <a:pt x="11895" y="16219"/>
                    <a:pt x="11895" y="15283"/>
                  </a:cubicBezTo>
                  <a:lnTo>
                    <a:pt x="11895" y="11332"/>
                  </a:lnTo>
                  <a:lnTo>
                    <a:pt x="11329" y="11332"/>
                  </a:lnTo>
                  <a:cubicBezTo>
                    <a:pt x="11016" y="11332"/>
                    <a:pt x="10766" y="11079"/>
                    <a:pt x="10766" y="10766"/>
                  </a:cubicBezTo>
                  <a:lnTo>
                    <a:pt x="10766" y="6249"/>
                  </a:lnTo>
                  <a:cubicBezTo>
                    <a:pt x="10766" y="4066"/>
                    <a:pt x="12534" y="2298"/>
                    <a:pt x="14717" y="2298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7580"/>
                  </a:lnTo>
                  <a:cubicBezTo>
                    <a:pt x="1" y="18514"/>
                    <a:pt x="757" y="19273"/>
                    <a:pt x="1693" y="19273"/>
                  </a:cubicBezTo>
                  <a:lnTo>
                    <a:pt x="17578" y="19273"/>
                  </a:lnTo>
                  <a:cubicBezTo>
                    <a:pt x="18514" y="19273"/>
                    <a:pt x="19270" y="18514"/>
                    <a:pt x="19273" y="17580"/>
                  </a:cubicBezTo>
                  <a:lnTo>
                    <a:pt x="19273" y="1696"/>
                  </a:lnTo>
                  <a:cubicBezTo>
                    <a:pt x="19270" y="759"/>
                    <a:pt x="18514" y="1"/>
                    <a:pt x="175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92" name="Google Shape;4810;p45"/>
          <p:cNvGrpSpPr/>
          <p:nvPr/>
        </p:nvGrpSpPr>
        <p:grpSpPr>
          <a:xfrm>
            <a:off x="7213260" y="2494933"/>
            <a:ext cx="230698" cy="230698"/>
            <a:chOff x="3271200" y="4992125"/>
            <a:chExt cx="481825" cy="481825"/>
          </a:xfrm>
          <a:solidFill>
            <a:schemeClr val="bg1"/>
          </a:solidFill>
        </p:grpSpPr>
        <p:sp>
          <p:nvSpPr>
            <p:cNvPr id="393" name="Google Shape;4811;p45"/>
            <p:cNvSpPr/>
            <p:nvPr/>
          </p:nvSpPr>
          <p:spPr>
            <a:xfrm>
              <a:off x="3497950" y="51060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4" name="Google Shape;4812;p45"/>
            <p:cNvSpPr/>
            <p:nvPr/>
          </p:nvSpPr>
          <p:spPr>
            <a:xfrm>
              <a:off x="3497950" y="5218950"/>
              <a:ext cx="28250" cy="141175"/>
            </a:xfrm>
            <a:custGeom>
              <a:avLst/>
              <a:gdLst/>
              <a:ahLst/>
              <a:cxnLst/>
              <a:rect l="l" t="t" r="r" b="b"/>
              <a:pathLst>
                <a:path w="1130" h="5647" extrusionOk="0">
                  <a:moveTo>
                    <a:pt x="0" y="0"/>
                  </a:moveTo>
                  <a:lnTo>
                    <a:pt x="0" y="5647"/>
                  </a:lnTo>
                  <a:lnTo>
                    <a:pt x="1130" y="5647"/>
                  </a:lnTo>
                  <a:lnTo>
                    <a:pt x="11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5" name="Google Shape;4813;p45"/>
            <p:cNvSpPr/>
            <p:nvPr/>
          </p:nvSpPr>
          <p:spPr>
            <a:xfrm>
              <a:off x="327120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36" y="3427"/>
                  </a:moveTo>
                  <a:cubicBezTo>
                    <a:pt x="10320" y="3427"/>
                    <a:pt x="10937" y="3840"/>
                    <a:pt x="11199" y="4472"/>
                  </a:cubicBezTo>
                  <a:cubicBezTo>
                    <a:pt x="11461" y="5105"/>
                    <a:pt x="11317" y="5833"/>
                    <a:pt x="10832" y="6318"/>
                  </a:cubicBezTo>
                  <a:cubicBezTo>
                    <a:pt x="10508" y="6642"/>
                    <a:pt x="10074" y="6814"/>
                    <a:pt x="9634" y="6814"/>
                  </a:cubicBezTo>
                  <a:cubicBezTo>
                    <a:pt x="9415" y="6814"/>
                    <a:pt x="9195" y="6772"/>
                    <a:pt x="8986" y="6686"/>
                  </a:cubicBezTo>
                  <a:cubicBezTo>
                    <a:pt x="8354" y="6424"/>
                    <a:pt x="7941" y="5806"/>
                    <a:pt x="7941" y="5120"/>
                  </a:cubicBezTo>
                  <a:cubicBezTo>
                    <a:pt x="7941" y="4183"/>
                    <a:pt x="8700" y="3427"/>
                    <a:pt x="9636" y="3427"/>
                  </a:cubicBezTo>
                  <a:close/>
                  <a:moveTo>
                    <a:pt x="10766" y="7944"/>
                  </a:moveTo>
                  <a:cubicBezTo>
                    <a:pt x="11076" y="7944"/>
                    <a:pt x="11329" y="8194"/>
                    <a:pt x="11329" y="8507"/>
                  </a:cubicBezTo>
                  <a:lnTo>
                    <a:pt x="11329" y="14720"/>
                  </a:lnTo>
                  <a:lnTo>
                    <a:pt x="11895" y="14720"/>
                  </a:lnTo>
                  <a:cubicBezTo>
                    <a:pt x="12205" y="14720"/>
                    <a:pt x="12458" y="14969"/>
                    <a:pt x="12458" y="15283"/>
                  </a:cubicBezTo>
                  <a:cubicBezTo>
                    <a:pt x="12458" y="15596"/>
                    <a:pt x="12205" y="15849"/>
                    <a:pt x="11895" y="15849"/>
                  </a:cubicBezTo>
                  <a:lnTo>
                    <a:pt x="7378" y="15849"/>
                  </a:lnTo>
                  <a:cubicBezTo>
                    <a:pt x="7065" y="15849"/>
                    <a:pt x="6812" y="15596"/>
                    <a:pt x="6812" y="15283"/>
                  </a:cubicBezTo>
                  <a:cubicBezTo>
                    <a:pt x="6812" y="14969"/>
                    <a:pt x="7065" y="14720"/>
                    <a:pt x="7378" y="14720"/>
                  </a:cubicBezTo>
                  <a:lnTo>
                    <a:pt x="7941" y="14720"/>
                  </a:lnTo>
                  <a:lnTo>
                    <a:pt x="7941" y="9073"/>
                  </a:lnTo>
                  <a:lnTo>
                    <a:pt x="7378" y="9073"/>
                  </a:lnTo>
                  <a:cubicBezTo>
                    <a:pt x="7065" y="9073"/>
                    <a:pt x="6812" y="8821"/>
                    <a:pt x="6812" y="8507"/>
                  </a:cubicBezTo>
                  <a:cubicBezTo>
                    <a:pt x="6812" y="8194"/>
                    <a:pt x="7065" y="7944"/>
                    <a:pt x="7378" y="7944"/>
                  </a:cubicBezTo>
                  <a:close/>
                  <a:moveTo>
                    <a:pt x="1693" y="1"/>
                  </a:moveTo>
                  <a:cubicBezTo>
                    <a:pt x="756" y="1"/>
                    <a:pt x="0" y="759"/>
                    <a:pt x="0" y="1696"/>
                  </a:cubicBezTo>
                  <a:lnTo>
                    <a:pt x="0" y="17580"/>
                  </a:lnTo>
                  <a:cubicBezTo>
                    <a:pt x="0" y="18514"/>
                    <a:pt x="756" y="19273"/>
                    <a:pt x="1693" y="19273"/>
                  </a:cubicBezTo>
                  <a:lnTo>
                    <a:pt x="17577" y="19273"/>
                  </a:lnTo>
                  <a:cubicBezTo>
                    <a:pt x="18514" y="19273"/>
                    <a:pt x="19269" y="18514"/>
                    <a:pt x="19272" y="17580"/>
                  </a:cubicBezTo>
                  <a:lnTo>
                    <a:pt x="19272" y="1696"/>
                  </a:lnTo>
                  <a:cubicBezTo>
                    <a:pt x="19269" y="759"/>
                    <a:pt x="18514" y="1"/>
                    <a:pt x="175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96" name="Google Shape;4814;p45"/>
          <p:cNvGrpSpPr/>
          <p:nvPr/>
        </p:nvGrpSpPr>
        <p:grpSpPr>
          <a:xfrm>
            <a:off x="7501711" y="1932899"/>
            <a:ext cx="230806" cy="229297"/>
            <a:chOff x="3863900" y="4993625"/>
            <a:chExt cx="482050" cy="478900"/>
          </a:xfrm>
          <a:solidFill>
            <a:schemeClr val="bg1"/>
          </a:solidFill>
        </p:grpSpPr>
        <p:sp>
          <p:nvSpPr>
            <p:cNvPr id="397" name="Google Shape;4815;p45"/>
            <p:cNvSpPr/>
            <p:nvPr/>
          </p:nvSpPr>
          <p:spPr>
            <a:xfrm>
              <a:off x="3877525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8" name="Google Shape;4816;p45"/>
            <p:cNvSpPr/>
            <p:nvPr/>
          </p:nvSpPr>
          <p:spPr>
            <a:xfrm>
              <a:off x="4113750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6" y="2202"/>
                  </a:lnTo>
                  <a:lnTo>
                    <a:pt x="4836" y="4680"/>
                  </a:lnTo>
                  <a:cubicBezTo>
                    <a:pt x="4836" y="4993"/>
                    <a:pt x="4584" y="5246"/>
                    <a:pt x="4270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0" y="4593"/>
                  </a:lnTo>
                  <a:lnTo>
                    <a:pt x="0" y="13566"/>
                  </a:lnTo>
                  <a:cubicBezTo>
                    <a:pt x="12" y="13560"/>
                    <a:pt x="24" y="13557"/>
                    <a:pt x="37" y="13551"/>
                  </a:cubicBezTo>
                  <a:lnTo>
                    <a:pt x="8552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9" name="Google Shape;4817;p45"/>
            <p:cNvSpPr/>
            <p:nvPr/>
          </p:nvSpPr>
          <p:spPr>
            <a:xfrm>
              <a:off x="3998800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3" y="1"/>
                    <a:pt x="3623" y="51"/>
                    <a:pt x="3430" y="151"/>
                  </a:cubicBezTo>
                  <a:lnTo>
                    <a:pt x="0" y="1970"/>
                  </a:lnTo>
                  <a:lnTo>
                    <a:pt x="9013" y="6740"/>
                  </a:lnTo>
                  <a:lnTo>
                    <a:pt x="13364" y="4587"/>
                  </a:lnTo>
                  <a:cubicBezTo>
                    <a:pt x="13298" y="4536"/>
                    <a:pt x="13226" y="4491"/>
                    <a:pt x="13150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6" y="1"/>
                    <a:pt x="40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0" name="Google Shape;4818;p45"/>
            <p:cNvSpPr/>
            <p:nvPr/>
          </p:nvSpPr>
          <p:spPr>
            <a:xfrm>
              <a:off x="3863900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1" name="Google Shape;4819;p45"/>
          <p:cNvGrpSpPr/>
          <p:nvPr/>
        </p:nvGrpSpPr>
        <p:grpSpPr>
          <a:xfrm>
            <a:off x="7501723" y="2214855"/>
            <a:ext cx="230806" cy="229297"/>
            <a:chOff x="4456725" y="4993625"/>
            <a:chExt cx="482050" cy="478900"/>
          </a:xfrm>
          <a:solidFill>
            <a:schemeClr val="bg1"/>
          </a:solidFill>
        </p:grpSpPr>
        <p:sp>
          <p:nvSpPr>
            <p:cNvPr id="402" name="Google Shape;4820;p45"/>
            <p:cNvSpPr/>
            <p:nvPr/>
          </p:nvSpPr>
          <p:spPr>
            <a:xfrm>
              <a:off x="4470350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2" y="1913"/>
                    <a:pt x="1" y="1952"/>
                  </a:cubicBezTo>
                  <a:lnTo>
                    <a:pt x="8893" y="6589"/>
                  </a:lnTo>
                  <a:lnTo>
                    <a:pt x="12618" y="4746"/>
                  </a:lnTo>
                  <a:lnTo>
                    <a:pt x="3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3" name="Google Shape;4821;p45"/>
            <p:cNvSpPr/>
            <p:nvPr/>
          </p:nvSpPr>
          <p:spPr>
            <a:xfrm>
              <a:off x="4706575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5" y="1"/>
                  </a:moveTo>
                  <a:lnTo>
                    <a:pt x="4837" y="2202"/>
                  </a:lnTo>
                  <a:lnTo>
                    <a:pt x="4837" y="4680"/>
                  </a:lnTo>
                  <a:cubicBezTo>
                    <a:pt x="4837" y="4993"/>
                    <a:pt x="4584" y="5246"/>
                    <a:pt x="4271" y="5246"/>
                  </a:cubicBezTo>
                  <a:cubicBezTo>
                    <a:pt x="3958" y="5246"/>
                    <a:pt x="3708" y="4993"/>
                    <a:pt x="3708" y="4680"/>
                  </a:cubicBezTo>
                  <a:lnTo>
                    <a:pt x="3708" y="2762"/>
                  </a:lnTo>
                  <a:lnTo>
                    <a:pt x="1" y="4593"/>
                  </a:lnTo>
                  <a:lnTo>
                    <a:pt x="1" y="13566"/>
                  </a:lnTo>
                  <a:cubicBezTo>
                    <a:pt x="13" y="13560"/>
                    <a:pt x="25" y="13557"/>
                    <a:pt x="37" y="13551"/>
                  </a:cubicBezTo>
                  <a:lnTo>
                    <a:pt x="8553" y="9236"/>
                  </a:lnTo>
                  <a:cubicBezTo>
                    <a:pt x="9005" y="9010"/>
                    <a:pt x="9288" y="8550"/>
                    <a:pt x="9288" y="8047"/>
                  </a:cubicBezTo>
                  <a:lnTo>
                    <a:pt x="9288" y="52"/>
                  </a:lnTo>
                  <a:cubicBezTo>
                    <a:pt x="9288" y="34"/>
                    <a:pt x="9288" y="19"/>
                    <a:pt x="92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4" name="Google Shape;4822;p45"/>
            <p:cNvSpPr/>
            <p:nvPr/>
          </p:nvSpPr>
          <p:spPr>
            <a:xfrm>
              <a:off x="4591625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4" y="1"/>
                    <a:pt x="3623" y="51"/>
                    <a:pt x="3431" y="151"/>
                  </a:cubicBezTo>
                  <a:lnTo>
                    <a:pt x="1" y="1970"/>
                  </a:lnTo>
                  <a:lnTo>
                    <a:pt x="9013" y="6740"/>
                  </a:lnTo>
                  <a:lnTo>
                    <a:pt x="13365" y="4587"/>
                  </a:lnTo>
                  <a:cubicBezTo>
                    <a:pt x="13298" y="4536"/>
                    <a:pt x="13226" y="4491"/>
                    <a:pt x="13151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7" y="1"/>
                    <a:pt x="40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5" name="Google Shape;4823;p45"/>
            <p:cNvSpPr/>
            <p:nvPr/>
          </p:nvSpPr>
          <p:spPr>
            <a:xfrm>
              <a:off x="4456725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3277" y="4449"/>
                  </a:moveTo>
                  <a:cubicBezTo>
                    <a:pt x="3465" y="4449"/>
                    <a:pt x="3649" y="4542"/>
                    <a:pt x="3756" y="4713"/>
                  </a:cubicBezTo>
                  <a:lnTo>
                    <a:pt x="4632" y="6104"/>
                  </a:lnTo>
                  <a:lnTo>
                    <a:pt x="5559" y="5719"/>
                  </a:lnTo>
                  <a:cubicBezTo>
                    <a:pt x="5634" y="5686"/>
                    <a:pt x="5712" y="5670"/>
                    <a:pt x="5788" y="5670"/>
                  </a:cubicBezTo>
                  <a:cubicBezTo>
                    <a:pt x="6008" y="5670"/>
                    <a:pt x="6217" y="5800"/>
                    <a:pt x="6306" y="6017"/>
                  </a:cubicBezTo>
                  <a:cubicBezTo>
                    <a:pt x="6430" y="6309"/>
                    <a:pt x="6288" y="6643"/>
                    <a:pt x="5993" y="6761"/>
                  </a:cubicBezTo>
                  <a:lnTo>
                    <a:pt x="5243" y="7074"/>
                  </a:lnTo>
                  <a:lnTo>
                    <a:pt x="6032" y="8324"/>
                  </a:lnTo>
                  <a:cubicBezTo>
                    <a:pt x="6198" y="8586"/>
                    <a:pt x="6116" y="8935"/>
                    <a:pt x="5855" y="9101"/>
                  </a:cubicBezTo>
                  <a:cubicBezTo>
                    <a:pt x="5761" y="9160"/>
                    <a:pt x="5656" y="9189"/>
                    <a:pt x="5553" y="9189"/>
                  </a:cubicBezTo>
                  <a:cubicBezTo>
                    <a:pt x="5365" y="9189"/>
                    <a:pt x="5181" y="9095"/>
                    <a:pt x="5075" y="8926"/>
                  </a:cubicBezTo>
                  <a:lnTo>
                    <a:pt x="4186" y="7514"/>
                  </a:lnTo>
                  <a:lnTo>
                    <a:pt x="3310" y="7881"/>
                  </a:lnTo>
                  <a:cubicBezTo>
                    <a:pt x="3241" y="7908"/>
                    <a:pt x="3168" y="7923"/>
                    <a:pt x="3093" y="7923"/>
                  </a:cubicBezTo>
                  <a:cubicBezTo>
                    <a:pt x="2825" y="7923"/>
                    <a:pt x="2593" y="7733"/>
                    <a:pt x="2539" y="7471"/>
                  </a:cubicBezTo>
                  <a:cubicBezTo>
                    <a:pt x="2488" y="7206"/>
                    <a:pt x="2626" y="6941"/>
                    <a:pt x="2876" y="6839"/>
                  </a:cubicBezTo>
                  <a:lnTo>
                    <a:pt x="3575" y="6547"/>
                  </a:lnTo>
                  <a:lnTo>
                    <a:pt x="2801" y="5315"/>
                  </a:lnTo>
                  <a:cubicBezTo>
                    <a:pt x="2632" y="5050"/>
                    <a:pt x="2714" y="4701"/>
                    <a:pt x="2976" y="4535"/>
                  </a:cubicBezTo>
                  <a:cubicBezTo>
                    <a:pt x="3070" y="4477"/>
                    <a:pt x="3174" y="4449"/>
                    <a:pt x="3277" y="4449"/>
                  </a:cubicBezTo>
                  <a:close/>
                  <a:moveTo>
                    <a:pt x="7" y="1"/>
                  </a:moveTo>
                  <a:cubicBezTo>
                    <a:pt x="4" y="25"/>
                    <a:pt x="1" y="52"/>
                    <a:pt x="1" y="76"/>
                  </a:cubicBezTo>
                  <a:lnTo>
                    <a:pt x="1" y="8095"/>
                  </a:lnTo>
                  <a:cubicBezTo>
                    <a:pt x="1" y="8589"/>
                    <a:pt x="275" y="9043"/>
                    <a:pt x="714" y="9269"/>
                  </a:cubicBezTo>
                  <a:lnTo>
                    <a:pt x="8821" y="13572"/>
                  </a:lnTo>
                  <a:lnTo>
                    <a:pt x="8827" y="13575"/>
                  </a:lnTo>
                  <a:lnTo>
                    <a:pt x="8866" y="13596"/>
                  </a:lnTo>
                  <a:lnTo>
                    <a:pt x="8866" y="4620"/>
                  </a:lnTo>
                  <a:lnTo>
                    <a:pt x="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6" name="Google Shape;4824;p45"/>
          <p:cNvGrpSpPr/>
          <p:nvPr/>
        </p:nvGrpSpPr>
        <p:grpSpPr>
          <a:xfrm>
            <a:off x="7501735" y="2495627"/>
            <a:ext cx="230806" cy="229309"/>
            <a:chOff x="5049575" y="4993600"/>
            <a:chExt cx="482050" cy="478925"/>
          </a:xfrm>
          <a:solidFill>
            <a:schemeClr val="bg1"/>
          </a:solidFill>
        </p:grpSpPr>
        <p:sp>
          <p:nvSpPr>
            <p:cNvPr id="407" name="Google Shape;4825;p45"/>
            <p:cNvSpPr/>
            <p:nvPr/>
          </p:nvSpPr>
          <p:spPr>
            <a:xfrm>
              <a:off x="5063200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" name="Google Shape;4826;p45"/>
            <p:cNvSpPr/>
            <p:nvPr/>
          </p:nvSpPr>
          <p:spPr>
            <a:xfrm>
              <a:off x="5299425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7" y="2202"/>
                  </a:lnTo>
                  <a:lnTo>
                    <a:pt x="4837" y="4680"/>
                  </a:lnTo>
                  <a:cubicBezTo>
                    <a:pt x="4837" y="4993"/>
                    <a:pt x="4584" y="5246"/>
                    <a:pt x="4271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1" y="4593"/>
                  </a:lnTo>
                  <a:lnTo>
                    <a:pt x="1" y="13566"/>
                  </a:lnTo>
                  <a:cubicBezTo>
                    <a:pt x="13" y="13560"/>
                    <a:pt x="25" y="13557"/>
                    <a:pt x="37" y="13551"/>
                  </a:cubicBezTo>
                  <a:lnTo>
                    <a:pt x="8553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9" name="Google Shape;4827;p45"/>
            <p:cNvSpPr/>
            <p:nvPr/>
          </p:nvSpPr>
          <p:spPr>
            <a:xfrm>
              <a:off x="5184475" y="4993600"/>
              <a:ext cx="334125" cy="168525"/>
            </a:xfrm>
            <a:custGeom>
              <a:avLst/>
              <a:gdLst/>
              <a:ahLst/>
              <a:cxnLst/>
              <a:rect l="l" t="t" r="r" b="b"/>
              <a:pathLst>
                <a:path w="13365" h="6741" extrusionOk="0">
                  <a:moveTo>
                    <a:pt x="4040" y="0"/>
                  </a:moveTo>
                  <a:cubicBezTo>
                    <a:pt x="3830" y="0"/>
                    <a:pt x="3621" y="50"/>
                    <a:pt x="3430" y="149"/>
                  </a:cubicBezTo>
                  <a:lnTo>
                    <a:pt x="0" y="1971"/>
                  </a:lnTo>
                  <a:lnTo>
                    <a:pt x="9013" y="6741"/>
                  </a:lnTo>
                  <a:lnTo>
                    <a:pt x="13364" y="4588"/>
                  </a:lnTo>
                  <a:cubicBezTo>
                    <a:pt x="13298" y="4537"/>
                    <a:pt x="13226" y="4492"/>
                    <a:pt x="13151" y="4455"/>
                  </a:cubicBezTo>
                  <a:lnTo>
                    <a:pt x="4638" y="140"/>
                  </a:lnTo>
                  <a:lnTo>
                    <a:pt x="4635" y="140"/>
                  </a:lnTo>
                  <a:cubicBezTo>
                    <a:pt x="4446" y="47"/>
                    <a:pt x="4243" y="0"/>
                    <a:pt x="4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0" name="Google Shape;4828;p45"/>
            <p:cNvSpPr/>
            <p:nvPr/>
          </p:nvSpPr>
          <p:spPr>
            <a:xfrm>
              <a:off x="5049575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5803" y="5648"/>
                  </a:moveTo>
                  <a:cubicBezTo>
                    <a:pt x="5997" y="5648"/>
                    <a:pt x="6186" y="5748"/>
                    <a:pt x="6291" y="5927"/>
                  </a:cubicBezTo>
                  <a:cubicBezTo>
                    <a:pt x="6450" y="6195"/>
                    <a:pt x="6360" y="6541"/>
                    <a:pt x="6092" y="6701"/>
                  </a:cubicBezTo>
                  <a:lnTo>
                    <a:pt x="3843" y="8016"/>
                  </a:lnTo>
                  <a:lnTo>
                    <a:pt x="3834" y="8023"/>
                  </a:lnTo>
                  <a:lnTo>
                    <a:pt x="3831" y="8026"/>
                  </a:lnTo>
                  <a:lnTo>
                    <a:pt x="3818" y="8029"/>
                  </a:lnTo>
                  <a:cubicBezTo>
                    <a:pt x="3812" y="8032"/>
                    <a:pt x="3806" y="8035"/>
                    <a:pt x="3800" y="8038"/>
                  </a:cubicBezTo>
                  <a:lnTo>
                    <a:pt x="3785" y="8047"/>
                  </a:lnTo>
                  <a:lnTo>
                    <a:pt x="3767" y="8053"/>
                  </a:lnTo>
                  <a:lnTo>
                    <a:pt x="3752" y="8059"/>
                  </a:lnTo>
                  <a:lnTo>
                    <a:pt x="3734" y="8065"/>
                  </a:lnTo>
                  <a:lnTo>
                    <a:pt x="3716" y="8071"/>
                  </a:lnTo>
                  <a:lnTo>
                    <a:pt x="3698" y="8077"/>
                  </a:lnTo>
                  <a:cubicBezTo>
                    <a:pt x="3692" y="8077"/>
                    <a:pt x="3686" y="8080"/>
                    <a:pt x="3680" y="8080"/>
                  </a:cubicBezTo>
                  <a:cubicBezTo>
                    <a:pt x="3671" y="8083"/>
                    <a:pt x="3668" y="8083"/>
                    <a:pt x="3665" y="8083"/>
                  </a:cubicBezTo>
                  <a:lnTo>
                    <a:pt x="3641" y="8089"/>
                  </a:lnTo>
                  <a:lnTo>
                    <a:pt x="3629" y="8089"/>
                  </a:lnTo>
                  <a:cubicBezTo>
                    <a:pt x="3620" y="8089"/>
                    <a:pt x="3611" y="8092"/>
                    <a:pt x="3602" y="8092"/>
                  </a:cubicBezTo>
                  <a:lnTo>
                    <a:pt x="3484" y="8092"/>
                  </a:lnTo>
                  <a:lnTo>
                    <a:pt x="3466" y="8089"/>
                  </a:lnTo>
                  <a:cubicBezTo>
                    <a:pt x="3460" y="8089"/>
                    <a:pt x="3454" y="8086"/>
                    <a:pt x="3448" y="8086"/>
                  </a:cubicBezTo>
                  <a:cubicBezTo>
                    <a:pt x="3442" y="8083"/>
                    <a:pt x="3436" y="8083"/>
                    <a:pt x="3433" y="8080"/>
                  </a:cubicBezTo>
                  <a:lnTo>
                    <a:pt x="3412" y="8077"/>
                  </a:lnTo>
                  <a:cubicBezTo>
                    <a:pt x="3406" y="8077"/>
                    <a:pt x="3403" y="8074"/>
                    <a:pt x="3397" y="8071"/>
                  </a:cubicBezTo>
                  <a:lnTo>
                    <a:pt x="3376" y="8065"/>
                  </a:lnTo>
                  <a:lnTo>
                    <a:pt x="3361" y="8062"/>
                  </a:lnTo>
                  <a:lnTo>
                    <a:pt x="3343" y="8053"/>
                  </a:lnTo>
                  <a:lnTo>
                    <a:pt x="3328" y="8047"/>
                  </a:lnTo>
                  <a:lnTo>
                    <a:pt x="3310" y="8038"/>
                  </a:lnTo>
                  <a:lnTo>
                    <a:pt x="3295" y="8032"/>
                  </a:lnTo>
                  <a:cubicBezTo>
                    <a:pt x="3289" y="8029"/>
                    <a:pt x="3282" y="8026"/>
                    <a:pt x="3276" y="8019"/>
                  </a:cubicBezTo>
                  <a:lnTo>
                    <a:pt x="3261" y="8013"/>
                  </a:lnTo>
                  <a:lnTo>
                    <a:pt x="3246" y="8001"/>
                  </a:lnTo>
                  <a:cubicBezTo>
                    <a:pt x="3240" y="7998"/>
                    <a:pt x="3237" y="7995"/>
                    <a:pt x="3231" y="7992"/>
                  </a:cubicBezTo>
                  <a:lnTo>
                    <a:pt x="3216" y="7980"/>
                  </a:lnTo>
                  <a:cubicBezTo>
                    <a:pt x="3210" y="7977"/>
                    <a:pt x="3207" y="7974"/>
                    <a:pt x="3201" y="7968"/>
                  </a:cubicBezTo>
                  <a:cubicBezTo>
                    <a:pt x="3198" y="7965"/>
                    <a:pt x="3192" y="7962"/>
                    <a:pt x="3186" y="7956"/>
                  </a:cubicBezTo>
                  <a:lnTo>
                    <a:pt x="3174" y="7944"/>
                  </a:lnTo>
                  <a:lnTo>
                    <a:pt x="3159" y="7932"/>
                  </a:lnTo>
                  <a:lnTo>
                    <a:pt x="3147" y="7917"/>
                  </a:lnTo>
                  <a:cubicBezTo>
                    <a:pt x="3141" y="7914"/>
                    <a:pt x="3138" y="7908"/>
                    <a:pt x="3135" y="7905"/>
                  </a:cubicBezTo>
                  <a:lnTo>
                    <a:pt x="3120" y="7890"/>
                  </a:lnTo>
                  <a:lnTo>
                    <a:pt x="3111" y="7875"/>
                  </a:lnTo>
                  <a:cubicBezTo>
                    <a:pt x="3105" y="7869"/>
                    <a:pt x="3102" y="7863"/>
                    <a:pt x="3096" y="7857"/>
                  </a:cubicBezTo>
                  <a:lnTo>
                    <a:pt x="3087" y="7845"/>
                  </a:lnTo>
                  <a:lnTo>
                    <a:pt x="3075" y="7827"/>
                  </a:lnTo>
                  <a:lnTo>
                    <a:pt x="3069" y="7815"/>
                  </a:lnTo>
                  <a:lnTo>
                    <a:pt x="3069" y="7812"/>
                  </a:lnTo>
                  <a:lnTo>
                    <a:pt x="3063" y="7803"/>
                  </a:lnTo>
                  <a:lnTo>
                    <a:pt x="2415" y="6631"/>
                  </a:lnTo>
                  <a:cubicBezTo>
                    <a:pt x="2265" y="6357"/>
                    <a:pt x="2367" y="6014"/>
                    <a:pt x="2641" y="5863"/>
                  </a:cubicBezTo>
                  <a:lnTo>
                    <a:pt x="2635" y="5863"/>
                  </a:lnTo>
                  <a:cubicBezTo>
                    <a:pt x="2722" y="5816"/>
                    <a:pt x="2815" y="5793"/>
                    <a:pt x="2908" y="5793"/>
                  </a:cubicBezTo>
                  <a:cubicBezTo>
                    <a:pt x="3107" y="5793"/>
                    <a:pt x="3300" y="5899"/>
                    <a:pt x="3403" y="6086"/>
                  </a:cubicBezTo>
                  <a:lnTo>
                    <a:pt x="3770" y="6752"/>
                  </a:lnTo>
                  <a:lnTo>
                    <a:pt x="5520" y="5725"/>
                  </a:lnTo>
                  <a:cubicBezTo>
                    <a:pt x="5609" y="5673"/>
                    <a:pt x="5707" y="5648"/>
                    <a:pt x="5803" y="5648"/>
                  </a:cubicBezTo>
                  <a:close/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11" name="Google Shape;4829;p45"/>
          <p:cNvGrpSpPr/>
          <p:nvPr/>
        </p:nvGrpSpPr>
        <p:grpSpPr>
          <a:xfrm>
            <a:off x="1516738" y="2880313"/>
            <a:ext cx="231320" cy="203310"/>
            <a:chOff x="892750" y="267400"/>
            <a:chExt cx="483125" cy="424625"/>
          </a:xfrm>
          <a:solidFill>
            <a:schemeClr val="bg1"/>
          </a:solidFill>
        </p:grpSpPr>
        <p:sp>
          <p:nvSpPr>
            <p:cNvPr id="412" name="Google Shape;4830;p45"/>
            <p:cNvSpPr/>
            <p:nvPr/>
          </p:nvSpPr>
          <p:spPr>
            <a:xfrm>
              <a:off x="892750" y="267400"/>
              <a:ext cx="483125" cy="424625"/>
            </a:xfrm>
            <a:custGeom>
              <a:avLst/>
              <a:gdLst/>
              <a:ahLst/>
              <a:cxnLst/>
              <a:rect l="l" t="t" r="r" b="b"/>
              <a:pathLst>
                <a:path w="19325" h="16985" extrusionOk="0">
                  <a:moveTo>
                    <a:pt x="2832" y="1133"/>
                  </a:moveTo>
                  <a:cubicBezTo>
                    <a:pt x="3143" y="1133"/>
                    <a:pt x="3397" y="1383"/>
                    <a:pt x="3397" y="1697"/>
                  </a:cubicBezTo>
                  <a:lnTo>
                    <a:pt x="3397" y="2265"/>
                  </a:lnTo>
                  <a:lnTo>
                    <a:pt x="2265" y="2265"/>
                  </a:lnTo>
                  <a:lnTo>
                    <a:pt x="2265" y="1697"/>
                  </a:lnTo>
                  <a:cubicBezTo>
                    <a:pt x="2265" y="1383"/>
                    <a:pt x="2518" y="1133"/>
                    <a:pt x="2832" y="1133"/>
                  </a:cubicBezTo>
                  <a:close/>
                  <a:moveTo>
                    <a:pt x="11927" y="1133"/>
                  </a:moveTo>
                  <a:cubicBezTo>
                    <a:pt x="12241" y="1133"/>
                    <a:pt x="12494" y="1383"/>
                    <a:pt x="12494" y="1697"/>
                  </a:cubicBezTo>
                  <a:lnTo>
                    <a:pt x="12494" y="2265"/>
                  </a:lnTo>
                  <a:lnTo>
                    <a:pt x="6833" y="2265"/>
                  </a:lnTo>
                  <a:lnTo>
                    <a:pt x="6833" y="1697"/>
                  </a:lnTo>
                  <a:cubicBezTo>
                    <a:pt x="6833" y="1383"/>
                    <a:pt x="7084" y="1133"/>
                    <a:pt x="7398" y="1133"/>
                  </a:cubicBezTo>
                  <a:close/>
                  <a:moveTo>
                    <a:pt x="17628" y="3397"/>
                  </a:moveTo>
                  <a:cubicBezTo>
                    <a:pt x="17939" y="3397"/>
                    <a:pt x="18192" y="3648"/>
                    <a:pt x="18192" y="3962"/>
                  </a:cubicBezTo>
                  <a:lnTo>
                    <a:pt x="18192" y="4530"/>
                  </a:lnTo>
                  <a:lnTo>
                    <a:pt x="17628" y="4530"/>
                  </a:lnTo>
                  <a:cubicBezTo>
                    <a:pt x="16688" y="4530"/>
                    <a:pt x="15928" y="5288"/>
                    <a:pt x="15928" y="6227"/>
                  </a:cubicBezTo>
                  <a:lnTo>
                    <a:pt x="15928" y="9059"/>
                  </a:lnTo>
                  <a:lnTo>
                    <a:pt x="13584" y="9059"/>
                  </a:lnTo>
                  <a:cubicBezTo>
                    <a:pt x="13304" y="7108"/>
                    <a:pt x="11631" y="5662"/>
                    <a:pt x="9662" y="5662"/>
                  </a:cubicBezTo>
                  <a:cubicBezTo>
                    <a:pt x="7694" y="5662"/>
                    <a:pt x="6021" y="7108"/>
                    <a:pt x="5740" y="9059"/>
                  </a:cubicBezTo>
                  <a:lnTo>
                    <a:pt x="3397" y="9059"/>
                  </a:lnTo>
                  <a:lnTo>
                    <a:pt x="3397" y="6227"/>
                  </a:lnTo>
                  <a:cubicBezTo>
                    <a:pt x="3397" y="5288"/>
                    <a:pt x="2636" y="4530"/>
                    <a:pt x="1700" y="4530"/>
                  </a:cubicBezTo>
                  <a:lnTo>
                    <a:pt x="1132" y="4530"/>
                  </a:lnTo>
                  <a:lnTo>
                    <a:pt x="1132" y="3962"/>
                  </a:lnTo>
                  <a:cubicBezTo>
                    <a:pt x="1132" y="3648"/>
                    <a:pt x="1386" y="3397"/>
                    <a:pt x="1700" y="3397"/>
                  </a:cubicBezTo>
                  <a:close/>
                  <a:moveTo>
                    <a:pt x="9663" y="6793"/>
                  </a:moveTo>
                  <a:cubicBezTo>
                    <a:pt x="10399" y="6793"/>
                    <a:pt x="11123" y="7080"/>
                    <a:pt x="11664" y="7622"/>
                  </a:cubicBezTo>
                  <a:cubicBezTo>
                    <a:pt x="12473" y="8431"/>
                    <a:pt x="12715" y="9648"/>
                    <a:pt x="12277" y="10708"/>
                  </a:cubicBezTo>
                  <a:cubicBezTo>
                    <a:pt x="11839" y="11764"/>
                    <a:pt x="10807" y="12456"/>
                    <a:pt x="9662" y="12456"/>
                  </a:cubicBezTo>
                  <a:cubicBezTo>
                    <a:pt x="8098" y="12453"/>
                    <a:pt x="6833" y="11188"/>
                    <a:pt x="6833" y="9624"/>
                  </a:cubicBezTo>
                  <a:cubicBezTo>
                    <a:pt x="6833" y="8479"/>
                    <a:pt x="7521" y="7447"/>
                    <a:pt x="8578" y="7009"/>
                  </a:cubicBezTo>
                  <a:cubicBezTo>
                    <a:pt x="8929" y="6864"/>
                    <a:pt x="9298" y="6793"/>
                    <a:pt x="9663" y="6793"/>
                  </a:cubicBezTo>
                  <a:close/>
                  <a:moveTo>
                    <a:pt x="1700" y="5662"/>
                  </a:moveTo>
                  <a:cubicBezTo>
                    <a:pt x="2011" y="5662"/>
                    <a:pt x="2265" y="5913"/>
                    <a:pt x="2265" y="6227"/>
                  </a:cubicBezTo>
                  <a:lnTo>
                    <a:pt x="2265" y="13020"/>
                  </a:lnTo>
                  <a:cubicBezTo>
                    <a:pt x="2265" y="13334"/>
                    <a:pt x="2011" y="13588"/>
                    <a:pt x="1700" y="13588"/>
                  </a:cubicBezTo>
                  <a:lnTo>
                    <a:pt x="1132" y="13588"/>
                  </a:lnTo>
                  <a:lnTo>
                    <a:pt x="1132" y="5662"/>
                  </a:lnTo>
                  <a:close/>
                  <a:moveTo>
                    <a:pt x="18192" y="5662"/>
                  </a:moveTo>
                  <a:lnTo>
                    <a:pt x="18192" y="13588"/>
                  </a:lnTo>
                  <a:lnTo>
                    <a:pt x="17628" y="13588"/>
                  </a:lnTo>
                  <a:cubicBezTo>
                    <a:pt x="17314" y="13588"/>
                    <a:pt x="17060" y="13334"/>
                    <a:pt x="17060" y="13020"/>
                  </a:cubicBezTo>
                  <a:lnTo>
                    <a:pt x="17060" y="6227"/>
                  </a:lnTo>
                  <a:cubicBezTo>
                    <a:pt x="17060" y="5913"/>
                    <a:pt x="17314" y="5662"/>
                    <a:pt x="17628" y="5662"/>
                  </a:cubicBezTo>
                  <a:close/>
                  <a:moveTo>
                    <a:pt x="15928" y="10191"/>
                  </a:moveTo>
                  <a:lnTo>
                    <a:pt x="15928" y="13020"/>
                  </a:lnTo>
                  <a:cubicBezTo>
                    <a:pt x="15928" y="13959"/>
                    <a:pt x="16688" y="14717"/>
                    <a:pt x="17628" y="14720"/>
                  </a:cubicBezTo>
                  <a:lnTo>
                    <a:pt x="18192" y="14720"/>
                  </a:lnTo>
                  <a:lnTo>
                    <a:pt x="18192" y="15285"/>
                  </a:lnTo>
                  <a:cubicBezTo>
                    <a:pt x="18192" y="15599"/>
                    <a:pt x="17939" y="15853"/>
                    <a:pt x="17628" y="15853"/>
                  </a:cubicBezTo>
                  <a:lnTo>
                    <a:pt x="1700" y="15853"/>
                  </a:lnTo>
                  <a:cubicBezTo>
                    <a:pt x="1386" y="15853"/>
                    <a:pt x="1132" y="15599"/>
                    <a:pt x="1132" y="15285"/>
                  </a:cubicBezTo>
                  <a:lnTo>
                    <a:pt x="1132" y="14720"/>
                  </a:lnTo>
                  <a:lnTo>
                    <a:pt x="1700" y="14720"/>
                  </a:lnTo>
                  <a:cubicBezTo>
                    <a:pt x="2636" y="14717"/>
                    <a:pt x="3397" y="13959"/>
                    <a:pt x="3397" y="13020"/>
                  </a:cubicBezTo>
                  <a:lnTo>
                    <a:pt x="3397" y="10191"/>
                  </a:lnTo>
                  <a:lnTo>
                    <a:pt x="5740" y="10191"/>
                  </a:lnTo>
                  <a:cubicBezTo>
                    <a:pt x="6021" y="12139"/>
                    <a:pt x="7694" y="13585"/>
                    <a:pt x="9662" y="13585"/>
                  </a:cubicBezTo>
                  <a:cubicBezTo>
                    <a:pt x="11631" y="13585"/>
                    <a:pt x="13304" y="12139"/>
                    <a:pt x="13584" y="10191"/>
                  </a:cubicBezTo>
                  <a:close/>
                  <a:moveTo>
                    <a:pt x="2832" y="1"/>
                  </a:moveTo>
                  <a:cubicBezTo>
                    <a:pt x="1893" y="1"/>
                    <a:pt x="1132" y="758"/>
                    <a:pt x="1132" y="1697"/>
                  </a:cubicBezTo>
                  <a:lnTo>
                    <a:pt x="1132" y="2362"/>
                  </a:lnTo>
                  <a:cubicBezTo>
                    <a:pt x="453" y="2600"/>
                    <a:pt x="0" y="3243"/>
                    <a:pt x="0" y="3962"/>
                  </a:cubicBezTo>
                  <a:lnTo>
                    <a:pt x="0" y="15285"/>
                  </a:lnTo>
                  <a:cubicBezTo>
                    <a:pt x="0" y="16224"/>
                    <a:pt x="761" y="16982"/>
                    <a:pt x="1700" y="16985"/>
                  </a:cubicBezTo>
                  <a:lnTo>
                    <a:pt x="17628" y="16985"/>
                  </a:lnTo>
                  <a:cubicBezTo>
                    <a:pt x="18564" y="16982"/>
                    <a:pt x="19324" y="16224"/>
                    <a:pt x="19324" y="15285"/>
                  </a:cubicBezTo>
                  <a:lnTo>
                    <a:pt x="19324" y="3962"/>
                  </a:lnTo>
                  <a:cubicBezTo>
                    <a:pt x="19324" y="3023"/>
                    <a:pt x="18564" y="2265"/>
                    <a:pt x="17628" y="2265"/>
                  </a:cubicBezTo>
                  <a:lnTo>
                    <a:pt x="13627" y="2265"/>
                  </a:lnTo>
                  <a:lnTo>
                    <a:pt x="13627" y="1697"/>
                  </a:lnTo>
                  <a:cubicBezTo>
                    <a:pt x="13624" y="758"/>
                    <a:pt x="12866" y="1"/>
                    <a:pt x="11927" y="1"/>
                  </a:cubicBezTo>
                  <a:lnTo>
                    <a:pt x="7398" y="1"/>
                  </a:lnTo>
                  <a:cubicBezTo>
                    <a:pt x="6459" y="1"/>
                    <a:pt x="5701" y="758"/>
                    <a:pt x="5701" y="1697"/>
                  </a:cubicBezTo>
                  <a:lnTo>
                    <a:pt x="5701" y="2265"/>
                  </a:lnTo>
                  <a:lnTo>
                    <a:pt x="4529" y="2265"/>
                  </a:lnTo>
                  <a:lnTo>
                    <a:pt x="4529" y="1697"/>
                  </a:lnTo>
                  <a:cubicBezTo>
                    <a:pt x="4529" y="758"/>
                    <a:pt x="3768" y="1"/>
                    <a:pt x="28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3" name="Google Shape;4831;p45"/>
            <p:cNvSpPr/>
            <p:nvPr/>
          </p:nvSpPr>
          <p:spPr>
            <a:xfrm>
              <a:off x="1091875" y="4655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7" y="1135"/>
                  </a:moveTo>
                  <a:cubicBezTo>
                    <a:pt x="2201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7" y="0"/>
                  </a:moveTo>
                  <a:cubicBezTo>
                    <a:pt x="1479" y="0"/>
                    <a:pt x="1258" y="42"/>
                    <a:pt x="1048" y="129"/>
                  </a:cubicBezTo>
                  <a:cubicBezTo>
                    <a:pt x="414" y="392"/>
                    <a:pt x="0" y="1011"/>
                    <a:pt x="0" y="1700"/>
                  </a:cubicBezTo>
                  <a:cubicBezTo>
                    <a:pt x="0" y="2639"/>
                    <a:pt x="758" y="3396"/>
                    <a:pt x="1697" y="3399"/>
                  </a:cubicBezTo>
                  <a:cubicBezTo>
                    <a:pt x="2386" y="3399"/>
                    <a:pt x="3005" y="2983"/>
                    <a:pt x="3267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4" name="Google Shape;4832;p45"/>
            <p:cNvSpPr/>
            <p:nvPr/>
          </p:nvSpPr>
          <p:spPr>
            <a:xfrm>
              <a:off x="1005975" y="380625"/>
              <a:ext cx="28325" cy="28350"/>
            </a:xfrm>
            <a:custGeom>
              <a:avLst/>
              <a:gdLst/>
              <a:ahLst/>
              <a:cxnLst/>
              <a:rect l="l" t="t" r="r" b="b"/>
              <a:pathLst>
                <a:path w="1133" h="1134" extrusionOk="0">
                  <a:moveTo>
                    <a:pt x="568" y="1"/>
                  </a:moveTo>
                  <a:cubicBezTo>
                    <a:pt x="254" y="1"/>
                    <a:pt x="0" y="251"/>
                    <a:pt x="0" y="565"/>
                  </a:cubicBezTo>
                  <a:cubicBezTo>
                    <a:pt x="0" y="879"/>
                    <a:pt x="254" y="1133"/>
                    <a:pt x="568" y="1133"/>
                  </a:cubicBezTo>
                  <a:cubicBezTo>
                    <a:pt x="879" y="1133"/>
                    <a:pt x="1132" y="879"/>
                    <a:pt x="1132" y="565"/>
                  </a:cubicBezTo>
                  <a:cubicBezTo>
                    <a:pt x="1132" y="251"/>
                    <a:pt x="879" y="1"/>
                    <a:pt x="5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15" name="Google Shape;4833;p45"/>
          <p:cNvGrpSpPr/>
          <p:nvPr/>
        </p:nvGrpSpPr>
        <p:grpSpPr>
          <a:xfrm>
            <a:off x="1814881" y="2866296"/>
            <a:ext cx="203322" cy="231344"/>
            <a:chOff x="1516475" y="238075"/>
            <a:chExt cx="424650" cy="483175"/>
          </a:xfrm>
          <a:solidFill>
            <a:schemeClr val="bg1"/>
          </a:solidFill>
        </p:grpSpPr>
        <p:sp>
          <p:nvSpPr>
            <p:cNvPr id="416" name="Google Shape;4834;p45"/>
            <p:cNvSpPr/>
            <p:nvPr/>
          </p:nvSpPr>
          <p:spPr>
            <a:xfrm>
              <a:off x="1516475" y="238075"/>
              <a:ext cx="424650" cy="483175"/>
            </a:xfrm>
            <a:custGeom>
              <a:avLst/>
              <a:gdLst/>
              <a:ahLst/>
              <a:cxnLst/>
              <a:rect l="l" t="t" r="r" b="b"/>
              <a:pathLst>
                <a:path w="16986" h="19327" extrusionOk="0">
                  <a:moveTo>
                    <a:pt x="8491" y="1134"/>
                  </a:moveTo>
                  <a:cubicBezTo>
                    <a:pt x="11302" y="1134"/>
                    <a:pt x="13588" y="3438"/>
                    <a:pt x="13588" y="6267"/>
                  </a:cubicBezTo>
                  <a:cubicBezTo>
                    <a:pt x="13588" y="7318"/>
                    <a:pt x="13262" y="8342"/>
                    <a:pt x="12655" y="9199"/>
                  </a:cubicBezTo>
                  <a:cubicBezTo>
                    <a:pt x="12625" y="9242"/>
                    <a:pt x="12604" y="9272"/>
                    <a:pt x="12595" y="9284"/>
                  </a:cubicBezTo>
                  <a:lnTo>
                    <a:pt x="8491" y="15724"/>
                  </a:lnTo>
                  <a:lnTo>
                    <a:pt x="4388" y="9287"/>
                  </a:lnTo>
                  <a:cubicBezTo>
                    <a:pt x="4382" y="9275"/>
                    <a:pt x="4373" y="9266"/>
                    <a:pt x="4367" y="9257"/>
                  </a:cubicBezTo>
                  <a:cubicBezTo>
                    <a:pt x="4249" y="9091"/>
                    <a:pt x="4140" y="8921"/>
                    <a:pt x="4041" y="8743"/>
                  </a:cubicBezTo>
                  <a:cubicBezTo>
                    <a:pt x="3618" y="7985"/>
                    <a:pt x="3398" y="7134"/>
                    <a:pt x="3398" y="6267"/>
                  </a:cubicBezTo>
                  <a:cubicBezTo>
                    <a:pt x="3398" y="6174"/>
                    <a:pt x="3398" y="6080"/>
                    <a:pt x="3404" y="5990"/>
                  </a:cubicBezTo>
                  <a:cubicBezTo>
                    <a:pt x="3552" y="3266"/>
                    <a:pt x="5786" y="1134"/>
                    <a:pt x="8491" y="1134"/>
                  </a:cubicBezTo>
                  <a:close/>
                  <a:moveTo>
                    <a:pt x="11049" y="13819"/>
                  </a:moveTo>
                  <a:cubicBezTo>
                    <a:pt x="14358" y="14233"/>
                    <a:pt x="15853" y="15289"/>
                    <a:pt x="15853" y="15930"/>
                  </a:cubicBezTo>
                  <a:cubicBezTo>
                    <a:pt x="15853" y="16304"/>
                    <a:pt x="15339" y="16887"/>
                    <a:pt x="13905" y="17397"/>
                  </a:cubicBezTo>
                  <a:cubicBezTo>
                    <a:pt x="12471" y="17910"/>
                    <a:pt x="10545" y="18194"/>
                    <a:pt x="8491" y="18194"/>
                  </a:cubicBezTo>
                  <a:cubicBezTo>
                    <a:pt x="6438" y="18194"/>
                    <a:pt x="4515" y="17910"/>
                    <a:pt x="3077" y="17397"/>
                  </a:cubicBezTo>
                  <a:cubicBezTo>
                    <a:pt x="1640" y="16884"/>
                    <a:pt x="1133" y="16304"/>
                    <a:pt x="1133" y="15930"/>
                  </a:cubicBezTo>
                  <a:cubicBezTo>
                    <a:pt x="1133" y="15289"/>
                    <a:pt x="2625" y="14233"/>
                    <a:pt x="5934" y="13819"/>
                  </a:cubicBezTo>
                  <a:lnTo>
                    <a:pt x="8014" y="17083"/>
                  </a:lnTo>
                  <a:cubicBezTo>
                    <a:pt x="8126" y="17258"/>
                    <a:pt x="8309" y="17346"/>
                    <a:pt x="8491" y="17346"/>
                  </a:cubicBezTo>
                  <a:cubicBezTo>
                    <a:pt x="8674" y="17346"/>
                    <a:pt x="8857" y="17258"/>
                    <a:pt x="8968" y="17083"/>
                  </a:cubicBezTo>
                  <a:lnTo>
                    <a:pt x="11049" y="13819"/>
                  </a:lnTo>
                  <a:close/>
                  <a:moveTo>
                    <a:pt x="8494" y="1"/>
                  </a:moveTo>
                  <a:cubicBezTo>
                    <a:pt x="6947" y="1"/>
                    <a:pt x="5399" y="578"/>
                    <a:pt x="4201" y="1738"/>
                  </a:cubicBezTo>
                  <a:cubicBezTo>
                    <a:pt x="3050" y="2837"/>
                    <a:pt x="2359" y="4338"/>
                    <a:pt x="2274" y="5929"/>
                  </a:cubicBezTo>
                  <a:cubicBezTo>
                    <a:pt x="2268" y="6041"/>
                    <a:pt x="2265" y="6156"/>
                    <a:pt x="2265" y="6267"/>
                  </a:cubicBezTo>
                  <a:cubicBezTo>
                    <a:pt x="2265" y="7327"/>
                    <a:pt x="2534" y="8372"/>
                    <a:pt x="3050" y="9296"/>
                  </a:cubicBezTo>
                  <a:cubicBezTo>
                    <a:pt x="3168" y="9507"/>
                    <a:pt x="3301" y="9713"/>
                    <a:pt x="3440" y="9909"/>
                  </a:cubicBezTo>
                  <a:lnTo>
                    <a:pt x="5267" y="12771"/>
                  </a:lnTo>
                  <a:cubicBezTo>
                    <a:pt x="3953" y="12971"/>
                    <a:pt x="2809" y="13294"/>
                    <a:pt x="1921" y="13713"/>
                  </a:cubicBezTo>
                  <a:cubicBezTo>
                    <a:pt x="333" y="14465"/>
                    <a:pt x="1" y="15332"/>
                    <a:pt x="1" y="15930"/>
                  </a:cubicBezTo>
                  <a:cubicBezTo>
                    <a:pt x="1" y="16648"/>
                    <a:pt x="469" y="17669"/>
                    <a:pt x="2697" y="18466"/>
                  </a:cubicBezTo>
                  <a:cubicBezTo>
                    <a:pt x="4252" y="19022"/>
                    <a:pt x="6311" y="19326"/>
                    <a:pt x="8491" y="19326"/>
                  </a:cubicBezTo>
                  <a:cubicBezTo>
                    <a:pt x="10671" y="19326"/>
                    <a:pt x="12731" y="19022"/>
                    <a:pt x="14286" y="18466"/>
                  </a:cubicBezTo>
                  <a:cubicBezTo>
                    <a:pt x="16514" y="17669"/>
                    <a:pt x="16985" y="16648"/>
                    <a:pt x="16985" y="15930"/>
                  </a:cubicBezTo>
                  <a:cubicBezTo>
                    <a:pt x="16985" y="15332"/>
                    <a:pt x="16650" y="14465"/>
                    <a:pt x="15062" y="13713"/>
                  </a:cubicBezTo>
                  <a:cubicBezTo>
                    <a:pt x="14174" y="13294"/>
                    <a:pt x="13030" y="12971"/>
                    <a:pt x="11716" y="12768"/>
                  </a:cubicBezTo>
                  <a:lnTo>
                    <a:pt x="13549" y="9897"/>
                  </a:lnTo>
                  <a:lnTo>
                    <a:pt x="13561" y="9879"/>
                  </a:lnTo>
                  <a:cubicBezTo>
                    <a:pt x="13567" y="9873"/>
                    <a:pt x="13570" y="9867"/>
                    <a:pt x="13576" y="9861"/>
                  </a:cubicBezTo>
                  <a:cubicBezTo>
                    <a:pt x="15327" y="7382"/>
                    <a:pt x="15041" y="3997"/>
                    <a:pt x="12897" y="1847"/>
                  </a:cubicBezTo>
                  <a:cubicBezTo>
                    <a:pt x="11689" y="618"/>
                    <a:pt x="10092" y="1"/>
                    <a:pt x="84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7" name="Google Shape;4835;p45"/>
            <p:cNvSpPr/>
            <p:nvPr/>
          </p:nvSpPr>
          <p:spPr>
            <a:xfrm>
              <a:off x="1652425" y="324000"/>
              <a:ext cx="147150" cy="141575"/>
            </a:xfrm>
            <a:custGeom>
              <a:avLst/>
              <a:gdLst/>
              <a:ahLst/>
              <a:cxnLst/>
              <a:rect l="l" t="t" r="r" b="b"/>
              <a:pathLst>
                <a:path w="5886" h="5663" extrusionOk="0">
                  <a:moveTo>
                    <a:pt x="3054" y="1131"/>
                  </a:moveTo>
                  <a:cubicBezTo>
                    <a:pt x="3495" y="1131"/>
                    <a:pt x="3930" y="1303"/>
                    <a:pt x="4255" y="1629"/>
                  </a:cubicBezTo>
                  <a:cubicBezTo>
                    <a:pt x="4741" y="2115"/>
                    <a:pt x="4886" y="2845"/>
                    <a:pt x="4623" y="3480"/>
                  </a:cubicBezTo>
                  <a:cubicBezTo>
                    <a:pt x="4361" y="4114"/>
                    <a:pt x="3742" y="4530"/>
                    <a:pt x="3053" y="4530"/>
                  </a:cubicBezTo>
                  <a:cubicBezTo>
                    <a:pt x="2114" y="4527"/>
                    <a:pt x="1356" y="3769"/>
                    <a:pt x="1356" y="2830"/>
                  </a:cubicBezTo>
                  <a:cubicBezTo>
                    <a:pt x="1356" y="2142"/>
                    <a:pt x="1770" y="1523"/>
                    <a:pt x="2404" y="1260"/>
                  </a:cubicBezTo>
                  <a:cubicBezTo>
                    <a:pt x="2614" y="1173"/>
                    <a:pt x="2835" y="1131"/>
                    <a:pt x="3054" y="1131"/>
                  </a:cubicBezTo>
                  <a:close/>
                  <a:moveTo>
                    <a:pt x="3053" y="0"/>
                  </a:moveTo>
                  <a:cubicBezTo>
                    <a:pt x="2316" y="0"/>
                    <a:pt x="1593" y="287"/>
                    <a:pt x="1051" y="828"/>
                  </a:cubicBezTo>
                  <a:cubicBezTo>
                    <a:pt x="242" y="1638"/>
                    <a:pt x="1" y="2855"/>
                    <a:pt x="439" y="3914"/>
                  </a:cubicBezTo>
                  <a:cubicBezTo>
                    <a:pt x="876" y="4971"/>
                    <a:pt x="1909" y="5663"/>
                    <a:pt x="3053" y="5663"/>
                  </a:cubicBezTo>
                  <a:cubicBezTo>
                    <a:pt x="4617" y="5660"/>
                    <a:pt x="5883" y="4394"/>
                    <a:pt x="5886" y="2830"/>
                  </a:cubicBezTo>
                  <a:cubicBezTo>
                    <a:pt x="5886" y="1686"/>
                    <a:pt x="5194" y="653"/>
                    <a:pt x="4137" y="216"/>
                  </a:cubicBezTo>
                  <a:cubicBezTo>
                    <a:pt x="3786" y="70"/>
                    <a:pt x="3418" y="0"/>
                    <a:pt x="30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18" name="Google Shape;4836;p45"/>
          <p:cNvGrpSpPr/>
          <p:nvPr/>
        </p:nvGrpSpPr>
        <p:grpSpPr>
          <a:xfrm>
            <a:off x="2082189" y="2920969"/>
            <a:ext cx="232218" cy="121998"/>
            <a:chOff x="2080675" y="352325"/>
            <a:chExt cx="485000" cy="254800"/>
          </a:xfrm>
          <a:solidFill>
            <a:schemeClr val="bg1"/>
          </a:solidFill>
        </p:grpSpPr>
        <p:sp>
          <p:nvSpPr>
            <p:cNvPr id="419" name="Google Shape;4837;p45"/>
            <p:cNvSpPr/>
            <p:nvPr/>
          </p:nvSpPr>
          <p:spPr>
            <a:xfrm>
              <a:off x="2080675" y="352325"/>
              <a:ext cx="485000" cy="254800"/>
            </a:xfrm>
            <a:custGeom>
              <a:avLst/>
              <a:gdLst/>
              <a:ahLst/>
              <a:cxnLst/>
              <a:rect l="l" t="t" r="r" b="b"/>
              <a:pathLst>
                <a:path w="19400" h="10192" extrusionOk="0">
                  <a:moveTo>
                    <a:pt x="5514" y="2183"/>
                  </a:moveTo>
                  <a:cubicBezTo>
                    <a:pt x="4291" y="3932"/>
                    <a:pt x="4291" y="6254"/>
                    <a:pt x="5514" y="8002"/>
                  </a:cubicBezTo>
                  <a:cubicBezTo>
                    <a:pt x="4858" y="7685"/>
                    <a:pt x="4230" y="7320"/>
                    <a:pt x="3632" y="6909"/>
                  </a:cubicBezTo>
                  <a:cubicBezTo>
                    <a:pt x="2841" y="6368"/>
                    <a:pt x="2099" y="5762"/>
                    <a:pt x="1410" y="5097"/>
                  </a:cubicBezTo>
                  <a:cubicBezTo>
                    <a:pt x="2071" y="4454"/>
                    <a:pt x="3572" y="3126"/>
                    <a:pt x="5514" y="2183"/>
                  </a:cubicBezTo>
                  <a:close/>
                  <a:moveTo>
                    <a:pt x="13865" y="2171"/>
                  </a:moveTo>
                  <a:cubicBezTo>
                    <a:pt x="14527" y="2491"/>
                    <a:pt x="15167" y="2866"/>
                    <a:pt x="15774" y="3283"/>
                  </a:cubicBezTo>
                  <a:cubicBezTo>
                    <a:pt x="16562" y="3823"/>
                    <a:pt x="17304" y="4430"/>
                    <a:pt x="17996" y="5094"/>
                  </a:cubicBezTo>
                  <a:cubicBezTo>
                    <a:pt x="17307" y="5759"/>
                    <a:pt x="16565" y="6365"/>
                    <a:pt x="15774" y="6909"/>
                  </a:cubicBezTo>
                  <a:cubicBezTo>
                    <a:pt x="15167" y="7326"/>
                    <a:pt x="14530" y="7697"/>
                    <a:pt x="13865" y="8017"/>
                  </a:cubicBezTo>
                  <a:cubicBezTo>
                    <a:pt x="15097" y="6263"/>
                    <a:pt x="15097" y="3926"/>
                    <a:pt x="13865" y="2171"/>
                  </a:cubicBezTo>
                  <a:close/>
                  <a:moveTo>
                    <a:pt x="9801" y="1133"/>
                  </a:moveTo>
                  <a:cubicBezTo>
                    <a:pt x="11948" y="1190"/>
                    <a:pt x="13657" y="2947"/>
                    <a:pt x="13657" y="5091"/>
                  </a:cubicBezTo>
                  <a:cubicBezTo>
                    <a:pt x="13657" y="7238"/>
                    <a:pt x="11948" y="8995"/>
                    <a:pt x="9801" y="9053"/>
                  </a:cubicBezTo>
                  <a:lnTo>
                    <a:pt x="9566" y="9053"/>
                  </a:lnTo>
                  <a:cubicBezTo>
                    <a:pt x="7431" y="8983"/>
                    <a:pt x="5734" y="7232"/>
                    <a:pt x="5728" y="5094"/>
                  </a:cubicBezTo>
                  <a:cubicBezTo>
                    <a:pt x="5731" y="2947"/>
                    <a:pt x="7440" y="1190"/>
                    <a:pt x="9587" y="1133"/>
                  </a:cubicBezTo>
                  <a:close/>
                  <a:moveTo>
                    <a:pt x="9557" y="0"/>
                  </a:moveTo>
                  <a:cubicBezTo>
                    <a:pt x="7440" y="37"/>
                    <a:pt x="5166" y="852"/>
                    <a:pt x="2965" y="2362"/>
                  </a:cubicBezTo>
                  <a:cubicBezTo>
                    <a:pt x="1283" y="3518"/>
                    <a:pt x="239" y="4665"/>
                    <a:pt x="196" y="4714"/>
                  </a:cubicBezTo>
                  <a:cubicBezTo>
                    <a:pt x="0" y="4928"/>
                    <a:pt x="0" y="5257"/>
                    <a:pt x="196" y="5472"/>
                  </a:cubicBezTo>
                  <a:cubicBezTo>
                    <a:pt x="239" y="5523"/>
                    <a:pt x="1283" y="6670"/>
                    <a:pt x="2965" y="7827"/>
                  </a:cubicBezTo>
                  <a:cubicBezTo>
                    <a:pt x="5166" y="9337"/>
                    <a:pt x="7440" y="10149"/>
                    <a:pt x="9557" y="10188"/>
                  </a:cubicBezTo>
                  <a:cubicBezTo>
                    <a:pt x="9602" y="10188"/>
                    <a:pt x="9647" y="10191"/>
                    <a:pt x="9692" y="10191"/>
                  </a:cubicBezTo>
                  <a:lnTo>
                    <a:pt x="9717" y="10191"/>
                  </a:lnTo>
                  <a:cubicBezTo>
                    <a:pt x="11869" y="10185"/>
                    <a:pt x="14194" y="9367"/>
                    <a:pt x="16435" y="7827"/>
                  </a:cubicBezTo>
                  <a:cubicBezTo>
                    <a:pt x="18120" y="6670"/>
                    <a:pt x="19161" y="5523"/>
                    <a:pt x="19207" y="5475"/>
                  </a:cubicBezTo>
                  <a:cubicBezTo>
                    <a:pt x="19400" y="5257"/>
                    <a:pt x="19400" y="4931"/>
                    <a:pt x="19207" y="4714"/>
                  </a:cubicBezTo>
                  <a:cubicBezTo>
                    <a:pt x="19161" y="4665"/>
                    <a:pt x="18120" y="3521"/>
                    <a:pt x="16435" y="2365"/>
                  </a:cubicBezTo>
                  <a:cubicBezTo>
                    <a:pt x="14191" y="822"/>
                    <a:pt x="11869" y="6"/>
                    <a:pt x="97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0" name="Google Shape;4838;p45"/>
            <p:cNvSpPr/>
            <p:nvPr/>
          </p:nvSpPr>
          <p:spPr>
            <a:xfrm>
              <a:off x="2246650" y="408900"/>
              <a:ext cx="147075" cy="141600"/>
            </a:xfrm>
            <a:custGeom>
              <a:avLst/>
              <a:gdLst/>
              <a:ahLst/>
              <a:cxnLst/>
              <a:rect l="l" t="t" r="r" b="b"/>
              <a:pathLst>
                <a:path w="5883" h="5664" extrusionOk="0">
                  <a:moveTo>
                    <a:pt x="3054" y="1132"/>
                  </a:moveTo>
                  <a:cubicBezTo>
                    <a:pt x="3495" y="1132"/>
                    <a:pt x="3930" y="1304"/>
                    <a:pt x="4255" y="1630"/>
                  </a:cubicBezTo>
                  <a:cubicBezTo>
                    <a:pt x="4738" y="2116"/>
                    <a:pt x="4886" y="2846"/>
                    <a:pt x="4624" y="3480"/>
                  </a:cubicBezTo>
                  <a:cubicBezTo>
                    <a:pt x="4358" y="4115"/>
                    <a:pt x="3739" y="4531"/>
                    <a:pt x="3053" y="4531"/>
                  </a:cubicBezTo>
                  <a:cubicBezTo>
                    <a:pt x="2114" y="4528"/>
                    <a:pt x="1357" y="3770"/>
                    <a:pt x="1353" y="2831"/>
                  </a:cubicBezTo>
                  <a:cubicBezTo>
                    <a:pt x="1353" y="2143"/>
                    <a:pt x="1767" y="1524"/>
                    <a:pt x="2404" y="1261"/>
                  </a:cubicBezTo>
                  <a:cubicBezTo>
                    <a:pt x="2614" y="1174"/>
                    <a:pt x="2835" y="1132"/>
                    <a:pt x="3054" y="1132"/>
                  </a:cubicBezTo>
                  <a:close/>
                  <a:moveTo>
                    <a:pt x="3053" y="1"/>
                  </a:moveTo>
                  <a:cubicBezTo>
                    <a:pt x="2316" y="1"/>
                    <a:pt x="1593" y="288"/>
                    <a:pt x="1052" y="829"/>
                  </a:cubicBezTo>
                  <a:cubicBezTo>
                    <a:pt x="242" y="1639"/>
                    <a:pt x="1" y="2855"/>
                    <a:pt x="439" y="3915"/>
                  </a:cubicBezTo>
                  <a:cubicBezTo>
                    <a:pt x="876" y="4972"/>
                    <a:pt x="1909" y="5663"/>
                    <a:pt x="3053" y="5663"/>
                  </a:cubicBezTo>
                  <a:cubicBezTo>
                    <a:pt x="4614" y="5660"/>
                    <a:pt x="5883" y="4395"/>
                    <a:pt x="5883" y="2831"/>
                  </a:cubicBezTo>
                  <a:cubicBezTo>
                    <a:pt x="5883" y="1687"/>
                    <a:pt x="5194" y="654"/>
                    <a:pt x="4137" y="216"/>
                  </a:cubicBezTo>
                  <a:cubicBezTo>
                    <a:pt x="3786" y="71"/>
                    <a:pt x="3418" y="1"/>
                    <a:pt x="30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21" name="Google Shape;4839;p45"/>
          <p:cNvGrpSpPr/>
          <p:nvPr/>
        </p:nvGrpSpPr>
        <p:grpSpPr>
          <a:xfrm>
            <a:off x="2387639" y="2866308"/>
            <a:ext cx="203322" cy="231320"/>
            <a:chOff x="2705375" y="238125"/>
            <a:chExt cx="424650" cy="483125"/>
          </a:xfrm>
          <a:solidFill>
            <a:schemeClr val="bg1"/>
          </a:solidFill>
        </p:grpSpPr>
        <p:sp>
          <p:nvSpPr>
            <p:cNvPr id="422" name="Google Shape;4840;p45"/>
            <p:cNvSpPr/>
            <p:nvPr/>
          </p:nvSpPr>
          <p:spPr>
            <a:xfrm>
              <a:off x="2705375" y="238125"/>
              <a:ext cx="424650" cy="483125"/>
            </a:xfrm>
            <a:custGeom>
              <a:avLst/>
              <a:gdLst/>
              <a:ahLst/>
              <a:cxnLst/>
              <a:rect l="l" t="t" r="r" b="b"/>
              <a:pathLst>
                <a:path w="16986" h="19325" extrusionOk="0">
                  <a:moveTo>
                    <a:pt x="10192" y="1132"/>
                  </a:moveTo>
                  <a:cubicBezTo>
                    <a:pt x="10503" y="1132"/>
                    <a:pt x="10756" y="1386"/>
                    <a:pt x="10756" y="1700"/>
                  </a:cubicBezTo>
                  <a:lnTo>
                    <a:pt x="10756" y="2265"/>
                  </a:lnTo>
                  <a:lnTo>
                    <a:pt x="6227" y="2265"/>
                  </a:lnTo>
                  <a:lnTo>
                    <a:pt x="6227" y="1700"/>
                  </a:lnTo>
                  <a:cubicBezTo>
                    <a:pt x="6227" y="1386"/>
                    <a:pt x="6481" y="1132"/>
                    <a:pt x="6795" y="1132"/>
                  </a:cubicBezTo>
                  <a:close/>
                  <a:moveTo>
                    <a:pt x="15285" y="3397"/>
                  </a:moveTo>
                  <a:cubicBezTo>
                    <a:pt x="15599" y="3397"/>
                    <a:pt x="15853" y="3651"/>
                    <a:pt x="15853" y="3965"/>
                  </a:cubicBezTo>
                  <a:lnTo>
                    <a:pt x="15853" y="4529"/>
                  </a:lnTo>
                  <a:lnTo>
                    <a:pt x="1133" y="4529"/>
                  </a:lnTo>
                  <a:lnTo>
                    <a:pt x="1133" y="3965"/>
                  </a:lnTo>
                  <a:cubicBezTo>
                    <a:pt x="1133" y="3651"/>
                    <a:pt x="1384" y="3397"/>
                    <a:pt x="1698" y="3397"/>
                  </a:cubicBezTo>
                  <a:close/>
                  <a:moveTo>
                    <a:pt x="14669" y="5661"/>
                  </a:moveTo>
                  <a:lnTo>
                    <a:pt x="13682" y="17679"/>
                  </a:lnTo>
                  <a:cubicBezTo>
                    <a:pt x="13658" y="17972"/>
                    <a:pt x="13410" y="18192"/>
                    <a:pt x="13120" y="18192"/>
                  </a:cubicBezTo>
                  <a:lnTo>
                    <a:pt x="3866" y="18192"/>
                  </a:lnTo>
                  <a:cubicBezTo>
                    <a:pt x="3573" y="18192"/>
                    <a:pt x="3325" y="17972"/>
                    <a:pt x="3301" y="17679"/>
                  </a:cubicBezTo>
                  <a:lnTo>
                    <a:pt x="2314" y="5661"/>
                  </a:lnTo>
                  <a:close/>
                  <a:moveTo>
                    <a:pt x="6795" y="0"/>
                  </a:moveTo>
                  <a:cubicBezTo>
                    <a:pt x="5856" y="0"/>
                    <a:pt x="5095" y="761"/>
                    <a:pt x="5095" y="1700"/>
                  </a:cubicBezTo>
                  <a:lnTo>
                    <a:pt x="5095" y="2265"/>
                  </a:lnTo>
                  <a:lnTo>
                    <a:pt x="1698" y="2265"/>
                  </a:lnTo>
                  <a:cubicBezTo>
                    <a:pt x="759" y="2265"/>
                    <a:pt x="1" y="3025"/>
                    <a:pt x="1" y="3965"/>
                  </a:cubicBezTo>
                  <a:lnTo>
                    <a:pt x="1" y="5097"/>
                  </a:lnTo>
                  <a:cubicBezTo>
                    <a:pt x="1" y="5408"/>
                    <a:pt x="252" y="5661"/>
                    <a:pt x="566" y="5661"/>
                  </a:cubicBezTo>
                  <a:lnTo>
                    <a:pt x="1176" y="5661"/>
                  </a:lnTo>
                  <a:lnTo>
                    <a:pt x="2172" y="17779"/>
                  </a:lnTo>
                  <a:lnTo>
                    <a:pt x="2172" y="17782"/>
                  </a:lnTo>
                  <a:cubicBezTo>
                    <a:pt x="2247" y="18655"/>
                    <a:pt x="2981" y="19325"/>
                    <a:pt x="3860" y="19325"/>
                  </a:cubicBezTo>
                  <a:cubicBezTo>
                    <a:pt x="3862" y="19325"/>
                    <a:pt x="3864" y="19325"/>
                    <a:pt x="3866" y="19324"/>
                  </a:cubicBezTo>
                  <a:lnTo>
                    <a:pt x="13120" y="19324"/>
                  </a:lnTo>
                  <a:cubicBezTo>
                    <a:pt x="13122" y="19325"/>
                    <a:pt x="13124" y="19325"/>
                    <a:pt x="13126" y="19325"/>
                  </a:cubicBezTo>
                  <a:cubicBezTo>
                    <a:pt x="14002" y="19325"/>
                    <a:pt x="14736" y="18655"/>
                    <a:pt x="14811" y="17779"/>
                  </a:cubicBezTo>
                  <a:lnTo>
                    <a:pt x="14811" y="17776"/>
                  </a:lnTo>
                  <a:lnTo>
                    <a:pt x="15808" y="5661"/>
                  </a:lnTo>
                  <a:lnTo>
                    <a:pt x="16418" y="5661"/>
                  </a:lnTo>
                  <a:cubicBezTo>
                    <a:pt x="16732" y="5661"/>
                    <a:pt x="16985" y="5408"/>
                    <a:pt x="16985" y="5097"/>
                  </a:cubicBezTo>
                  <a:lnTo>
                    <a:pt x="16985" y="3965"/>
                  </a:lnTo>
                  <a:cubicBezTo>
                    <a:pt x="16982" y="3025"/>
                    <a:pt x="16224" y="2265"/>
                    <a:pt x="15285" y="2265"/>
                  </a:cubicBezTo>
                  <a:lnTo>
                    <a:pt x="11889" y="2265"/>
                  </a:lnTo>
                  <a:lnTo>
                    <a:pt x="11889" y="1700"/>
                  </a:lnTo>
                  <a:cubicBezTo>
                    <a:pt x="11889" y="761"/>
                    <a:pt x="11128" y="0"/>
                    <a:pt x="101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3" name="Google Shape;4841;p45"/>
            <p:cNvSpPr/>
            <p:nvPr/>
          </p:nvSpPr>
          <p:spPr>
            <a:xfrm>
              <a:off x="2903525" y="407950"/>
              <a:ext cx="28350" cy="228375"/>
            </a:xfrm>
            <a:custGeom>
              <a:avLst/>
              <a:gdLst/>
              <a:ahLst/>
              <a:cxnLst/>
              <a:rect l="l" t="t" r="r" b="b"/>
              <a:pathLst>
                <a:path w="1134" h="9135" extrusionOk="0">
                  <a:moveTo>
                    <a:pt x="566" y="1"/>
                  </a:moveTo>
                  <a:cubicBezTo>
                    <a:pt x="252" y="1"/>
                    <a:pt x="1" y="254"/>
                    <a:pt x="1" y="568"/>
                  </a:cubicBezTo>
                  <a:lnTo>
                    <a:pt x="1" y="8570"/>
                  </a:lnTo>
                  <a:cubicBezTo>
                    <a:pt x="1" y="8881"/>
                    <a:pt x="252" y="9135"/>
                    <a:pt x="566" y="9135"/>
                  </a:cubicBezTo>
                  <a:cubicBezTo>
                    <a:pt x="880" y="9135"/>
                    <a:pt x="1133" y="8881"/>
                    <a:pt x="1133" y="8570"/>
                  </a:cubicBezTo>
                  <a:lnTo>
                    <a:pt x="1133" y="568"/>
                  </a:lnTo>
                  <a:cubicBezTo>
                    <a:pt x="1133" y="254"/>
                    <a:pt x="880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4" name="Google Shape;4842;p45"/>
            <p:cNvSpPr/>
            <p:nvPr/>
          </p:nvSpPr>
          <p:spPr>
            <a:xfrm>
              <a:off x="2988450" y="407950"/>
              <a:ext cx="28350" cy="228375"/>
            </a:xfrm>
            <a:custGeom>
              <a:avLst/>
              <a:gdLst/>
              <a:ahLst/>
              <a:cxnLst/>
              <a:rect l="l" t="t" r="r" b="b"/>
              <a:pathLst>
                <a:path w="1134" h="9135" extrusionOk="0">
                  <a:moveTo>
                    <a:pt x="566" y="1"/>
                  </a:moveTo>
                  <a:cubicBezTo>
                    <a:pt x="251" y="1"/>
                    <a:pt x="1" y="254"/>
                    <a:pt x="1" y="568"/>
                  </a:cubicBezTo>
                  <a:lnTo>
                    <a:pt x="1" y="8570"/>
                  </a:lnTo>
                  <a:cubicBezTo>
                    <a:pt x="1" y="8881"/>
                    <a:pt x="251" y="9135"/>
                    <a:pt x="566" y="9135"/>
                  </a:cubicBezTo>
                  <a:cubicBezTo>
                    <a:pt x="880" y="9135"/>
                    <a:pt x="1133" y="8881"/>
                    <a:pt x="1133" y="8570"/>
                  </a:cubicBezTo>
                  <a:lnTo>
                    <a:pt x="1133" y="568"/>
                  </a:lnTo>
                  <a:cubicBezTo>
                    <a:pt x="1133" y="254"/>
                    <a:pt x="880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5" name="Google Shape;4843;p45"/>
            <p:cNvSpPr/>
            <p:nvPr/>
          </p:nvSpPr>
          <p:spPr>
            <a:xfrm>
              <a:off x="2818625" y="407950"/>
              <a:ext cx="28325" cy="228375"/>
            </a:xfrm>
            <a:custGeom>
              <a:avLst/>
              <a:gdLst/>
              <a:ahLst/>
              <a:cxnLst/>
              <a:rect l="l" t="t" r="r" b="b"/>
              <a:pathLst>
                <a:path w="1133" h="9135" extrusionOk="0">
                  <a:moveTo>
                    <a:pt x="565" y="1"/>
                  </a:moveTo>
                  <a:cubicBezTo>
                    <a:pt x="251" y="1"/>
                    <a:pt x="0" y="254"/>
                    <a:pt x="0" y="568"/>
                  </a:cubicBezTo>
                  <a:lnTo>
                    <a:pt x="0" y="8570"/>
                  </a:lnTo>
                  <a:cubicBezTo>
                    <a:pt x="0" y="8881"/>
                    <a:pt x="251" y="9135"/>
                    <a:pt x="565" y="9135"/>
                  </a:cubicBezTo>
                  <a:cubicBezTo>
                    <a:pt x="879" y="9135"/>
                    <a:pt x="1132" y="8881"/>
                    <a:pt x="1132" y="8570"/>
                  </a:cubicBezTo>
                  <a:lnTo>
                    <a:pt x="1132" y="568"/>
                  </a:lnTo>
                  <a:cubicBezTo>
                    <a:pt x="1132" y="254"/>
                    <a:pt x="879" y="1"/>
                    <a:pt x="5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26" name="Google Shape;4844;p45"/>
          <p:cNvGrpSpPr/>
          <p:nvPr/>
        </p:nvGrpSpPr>
        <p:grpSpPr>
          <a:xfrm>
            <a:off x="2670622" y="2866524"/>
            <a:ext cx="204795" cy="230889"/>
            <a:chOff x="3299850" y="238575"/>
            <a:chExt cx="427725" cy="482225"/>
          </a:xfrm>
          <a:solidFill>
            <a:schemeClr val="bg1"/>
          </a:solidFill>
        </p:grpSpPr>
        <p:sp>
          <p:nvSpPr>
            <p:cNvPr id="427" name="Google Shape;4845;p45"/>
            <p:cNvSpPr/>
            <p:nvPr/>
          </p:nvSpPr>
          <p:spPr>
            <a:xfrm>
              <a:off x="3299850" y="323500"/>
              <a:ext cx="427725" cy="397300"/>
            </a:xfrm>
            <a:custGeom>
              <a:avLst/>
              <a:gdLst/>
              <a:ahLst/>
              <a:cxnLst/>
              <a:rect l="l" t="t" r="r" b="b"/>
              <a:pathLst>
                <a:path w="17109" h="15892" extrusionOk="0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8" name="Google Shape;4846;p45"/>
            <p:cNvSpPr/>
            <p:nvPr/>
          </p:nvSpPr>
          <p:spPr>
            <a:xfrm>
              <a:off x="3467650" y="238575"/>
              <a:ext cx="46525" cy="56650"/>
            </a:xfrm>
            <a:custGeom>
              <a:avLst/>
              <a:gdLst/>
              <a:ahLst/>
              <a:cxnLst/>
              <a:rect l="l" t="t" r="r" b="b"/>
              <a:pathLst>
                <a:path w="1861" h="2266" extrusionOk="0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9" name="Google Shape;4847;p45"/>
            <p:cNvSpPr/>
            <p:nvPr/>
          </p:nvSpPr>
          <p:spPr>
            <a:xfrm>
              <a:off x="3566675" y="238575"/>
              <a:ext cx="46525" cy="56675"/>
            </a:xfrm>
            <a:custGeom>
              <a:avLst/>
              <a:gdLst/>
              <a:ahLst/>
              <a:cxnLst/>
              <a:rect l="l" t="t" r="r" b="b"/>
              <a:pathLst>
                <a:path w="1861" h="2267" extrusionOk="0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0" name="Google Shape;4848;p45"/>
            <p:cNvSpPr/>
            <p:nvPr/>
          </p:nvSpPr>
          <p:spPr>
            <a:xfrm>
              <a:off x="361122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1" name="Google Shape;4849;p45"/>
            <p:cNvSpPr/>
            <p:nvPr/>
          </p:nvSpPr>
          <p:spPr>
            <a:xfrm>
              <a:off x="341307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32" name="Google Shape;4850;p45"/>
          <p:cNvGrpSpPr/>
          <p:nvPr/>
        </p:nvGrpSpPr>
        <p:grpSpPr>
          <a:xfrm>
            <a:off x="2933735" y="2866308"/>
            <a:ext cx="239675" cy="231320"/>
            <a:chOff x="3857225" y="238125"/>
            <a:chExt cx="500575" cy="483125"/>
          </a:xfrm>
          <a:solidFill>
            <a:schemeClr val="bg1"/>
          </a:solidFill>
        </p:grpSpPr>
        <p:sp>
          <p:nvSpPr>
            <p:cNvPr id="433" name="Google Shape;4851;p45"/>
            <p:cNvSpPr/>
            <p:nvPr/>
          </p:nvSpPr>
          <p:spPr>
            <a:xfrm>
              <a:off x="3857225" y="238125"/>
              <a:ext cx="500575" cy="483125"/>
            </a:xfrm>
            <a:custGeom>
              <a:avLst/>
              <a:gdLst/>
              <a:ahLst/>
              <a:cxnLst/>
              <a:rect l="l" t="t" r="r" b="b"/>
              <a:pathLst>
                <a:path w="20023" h="19325" extrusionOk="0">
                  <a:moveTo>
                    <a:pt x="15671" y="3398"/>
                  </a:moveTo>
                  <a:cubicBezTo>
                    <a:pt x="15707" y="3398"/>
                    <a:pt x="15744" y="3402"/>
                    <a:pt x="15780" y="3409"/>
                  </a:cubicBezTo>
                  <a:lnTo>
                    <a:pt x="15801" y="3415"/>
                  </a:lnTo>
                  <a:cubicBezTo>
                    <a:pt x="15814" y="3415"/>
                    <a:pt x="15823" y="3418"/>
                    <a:pt x="15835" y="3421"/>
                  </a:cubicBezTo>
                  <a:cubicBezTo>
                    <a:pt x="15844" y="3424"/>
                    <a:pt x="15856" y="3430"/>
                    <a:pt x="15868" y="3433"/>
                  </a:cubicBezTo>
                  <a:lnTo>
                    <a:pt x="15886" y="3439"/>
                  </a:lnTo>
                  <a:cubicBezTo>
                    <a:pt x="15892" y="3442"/>
                    <a:pt x="15898" y="3445"/>
                    <a:pt x="15904" y="3448"/>
                  </a:cubicBezTo>
                  <a:cubicBezTo>
                    <a:pt x="15922" y="3457"/>
                    <a:pt x="15943" y="3466"/>
                    <a:pt x="15964" y="3478"/>
                  </a:cubicBezTo>
                  <a:cubicBezTo>
                    <a:pt x="15986" y="3494"/>
                    <a:pt x="16010" y="3509"/>
                    <a:pt x="16031" y="3524"/>
                  </a:cubicBezTo>
                  <a:cubicBezTo>
                    <a:pt x="16046" y="3536"/>
                    <a:pt x="16058" y="3551"/>
                    <a:pt x="16073" y="3563"/>
                  </a:cubicBezTo>
                  <a:cubicBezTo>
                    <a:pt x="16085" y="3575"/>
                    <a:pt x="16100" y="3590"/>
                    <a:pt x="16112" y="3605"/>
                  </a:cubicBezTo>
                  <a:cubicBezTo>
                    <a:pt x="16294" y="3829"/>
                    <a:pt x="16279" y="4158"/>
                    <a:pt x="16073" y="4363"/>
                  </a:cubicBezTo>
                  <a:lnTo>
                    <a:pt x="13054" y="7383"/>
                  </a:lnTo>
                  <a:cubicBezTo>
                    <a:pt x="12939" y="7232"/>
                    <a:pt x="12815" y="7090"/>
                    <a:pt x="12682" y="6954"/>
                  </a:cubicBezTo>
                  <a:cubicBezTo>
                    <a:pt x="12546" y="6821"/>
                    <a:pt x="12405" y="6697"/>
                    <a:pt x="12254" y="6582"/>
                  </a:cubicBezTo>
                  <a:lnTo>
                    <a:pt x="15273" y="3563"/>
                  </a:lnTo>
                  <a:cubicBezTo>
                    <a:pt x="15380" y="3456"/>
                    <a:pt x="15523" y="3398"/>
                    <a:pt x="15671" y="3398"/>
                  </a:cubicBezTo>
                  <a:close/>
                  <a:moveTo>
                    <a:pt x="9887" y="9183"/>
                  </a:moveTo>
                  <a:cubicBezTo>
                    <a:pt x="10031" y="9183"/>
                    <a:pt x="10176" y="9238"/>
                    <a:pt x="10288" y="9348"/>
                  </a:cubicBezTo>
                  <a:cubicBezTo>
                    <a:pt x="10511" y="9575"/>
                    <a:pt x="10508" y="9937"/>
                    <a:pt x="10279" y="10157"/>
                  </a:cubicBezTo>
                  <a:cubicBezTo>
                    <a:pt x="10169" y="10268"/>
                    <a:pt x="10024" y="10323"/>
                    <a:pt x="9879" y="10323"/>
                  </a:cubicBezTo>
                  <a:cubicBezTo>
                    <a:pt x="9734" y="10323"/>
                    <a:pt x="9589" y="10268"/>
                    <a:pt x="9479" y="10157"/>
                  </a:cubicBezTo>
                  <a:cubicBezTo>
                    <a:pt x="9258" y="9937"/>
                    <a:pt x="9258" y="9578"/>
                    <a:pt x="9479" y="9357"/>
                  </a:cubicBezTo>
                  <a:cubicBezTo>
                    <a:pt x="9590" y="9241"/>
                    <a:pt x="9739" y="9183"/>
                    <a:pt x="9887" y="9183"/>
                  </a:cubicBezTo>
                  <a:close/>
                  <a:moveTo>
                    <a:pt x="15746" y="1062"/>
                  </a:moveTo>
                  <a:cubicBezTo>
                    <a:pt x="16469" y="1062"/>
                    <a:pt x="17193" y="1337"/>
                    <a:pt x="17746" y="1890"/>
                  </a:cubicBezTo>
                  <a:cubicBezTo>
                    <a:pt x="18878" y="3022"/>
                    <a:pt x="18845" y="4870"/>
                    <a:pt x="17673" y="5963"/>
                  </a:cubicBezTo>
                  <a:lnTo>
                    <a:pt x="11879" y="11758"/>
                  </a:lnTo>
                  <a:cubicBezTo>
                    <a:pt x="11337" y="12300"/>
                    <a:pt x="10612" y="12586"/>
                    <a:pt x="9878" y="12586"/>
                  </a:cubicBezTo>
                  <a:cubicBezTo>
                    <a:pt x="9472" y="12586"/>
                    <a:pt x="9062" y="12499"/>
                    <a:pt x="8679" y="12319"/>
                  </a:cubicBezTo>
                  <a:lnTo>
                    <a:pt x="8663" y="12313"/>
                  </a:lnTo>
                  <a:cubicBezTo>
                    <a:pt x="8198" y="12093"/>
                    <a:pt x="7803" y="11746"/>
                    <a:pt x="7516" y="11317"/>
                  </a:cubicBezTo>
                  <a:lnTo>
                    <a:pt x="8346" y="10487"/>
                  </a:lnTo>
                  <a:cubicBezTo>
                    <a:pt x="8645" y="11113"/>
                    <a:pt x="9259" y="11453"/>
                    <a:pt x="9883" y="11453"/>
                  </a:cubicBezTo>
                  <a:cubicBezTo>
                    <a:pt x="10311" y="11453"/>
                    <a:pt x="10744" y="11293"/>
                    <a:pt x="11082" y="10955"/>
                  </a:cubicBezTo>
                  <a:lnTo>
                    <a:pt x="16873" y="5160"/>
                  </a:lnTo>
                  <a:cubicBezTo>
                    <a:pt x="17541" y="4514"/>
                    <a:pt x="17562" y="3448"/>
                    <a:pt x="16922" y="2775"/>
                  </a:cubicBezTo>
                  <a:cubicBezTo>
                    <a:pt x="16588" y="2423"/>
                    <a:pt x="16140" y="2245"/>
                    <a:pt x="15690" y="2245"/>
                  </a:cubicBezTo>
                  <a:cubicBezTo>
                    <a:pt x="15275" y="2245"/>
                    <a:pt x="14860" y="2395"/>
                    <a:pt x="14533" y="2699"/>
                  </a:cubicBezTo>
                  <a:cubicBezTo>
                    <a:pt x="14512" y="2718"/>
                    <a:pt x="14491" y="2739"/>
                    <a:pt x="14470" y="2760"/>
                  </a:cubicBezTo>
                  <a:lnTo>
                    <a:pt x="11212" y="6021"/>
                  </a:lnTo>
                  <a:cubicBezTo>
                    <a:pt x="10783" y="5867"/>
                    <a:pt x="10333" y="5791"/>
                    <a:pt x="9877" y="5791"/>
                  </a:cubicBezTo>
                  <a:lnTo>
                    <a:pt x="9838" y="5791"/>
                  </a:lnTo>
                  <a:lnTo>
                    <a:pt x="13673" y="1963"/>
                  </a:lnTo>
                  <a:cubicBezTo>
                    <a:pt x="14232" y="1363"/>
                    <a:pt x="14988" y="1062"/>
                    <a:pt x="15746" y="1062"/>
                  </a:cubicBezTo>
                  <a:close/>
                  <a:moveTo>
                    <a:pt x="6707" y="12129"/>
                  </a:moveTo>
                  <a:cubicBezTo>
                    <a:pt x="6819" y="12283"/>
                    <a:pt x="6942" y="12425"/>
                    <a:pt x="7078" y="12558"/>
                  </a:cubicBezTo>
                  <a:cubicBezTo>
                    <a:pt x="7211" y="12694"/>
                    <a:pt x="7353" y="12818"/>
                    <a:pt x="7507" y="12932"/>
                  </a:cubicBezTo>
                  <a:lnTo>
                    <a:pt x="4675" y="15762"/>
                  </a:lnTo>
                  <a:cubicBezTo>
                    <a:pt x="4565" y="15872"/>
                    <a:pt x="4420" y="15927"/>
                    <a:pt x="4275" y="15927"/>
                  </a:cubicBezTo>
                  <a:cubicBezTo>
                    <a:pt x="4130" y="15927"/>
                    <a:pt x="3985" y="15872"/>
                    <a:pt x="3875" y="15762"/>
                  </a:cubicBezTo>
                  <a:cubicBezTo>
                    <a:pt x="3654" y="15541"/>
                    <a:pt x="3654" y="15182"/>
                    <a:pt x="3875" y="14961"/>
                  </a:cubicBezTo>
                  <a:lnTo>
                    <a:pt x="6707" y="12129"/>
                  </a:lnTo>
                  <a:close/>
                  <a:moveTo>
                    <a:pt x="9884" y="6926"/>
                  </a:moveTo>
                  <a:cubicBezTo>
                    <a:pt x="10290" y="6926"/>
                    <a:pt x="10698" y="7013"/>
                    <a:pt x="11082" y="7192"/>
                  </a:cubicBezTo>
                  <a:lnTo>
                    <a:pt x="11094" y="7198"/>
                  </a:lnTo>
                  <a:cubicBezTo>
                    <a:pt x="11562" y="7422"/>
                    <a:pt x="11958" y="7766"/>
                    <a:pt x="12242" y="8198"/>
                  </a:cubicBezTo>
                  <a:lnTo>
                    <a:pt x="11411" y="9028"/>
                  </a:lnTo>
                  <a:cubicBezTo>
                    <a:pt x="11112" y="8400"/>
                    <a:pt x="10499" y="8061"/>
                    <a:pt x="9877" y="8061"/>
                  </a:cubicBezTo>
                  <a:cubicBezTo>
                    <a:pt x="9448" y="8061"/>
                    <a:pt x="9016" y="8222"/>
                    <a:pt x="8679" y="8560"/>
                  </a:cubicBezTo>
                  <a:lnTo>
                    <a:pt x="3074" y="14161"/>
                  </a:lnTo>
                  <a:cubicBezTo>
                    <a:pt x="2410" y="14822"/>
                    <a:pt x="2410" y="15900"/>
                    <a:pt x="3074" y="16562"/>
                  </a:cubicBezTo>
                  <a:cubicBezTo>
                    <a:pt x="3405" y="16894"/>
                    <a:pt x="3840" y="17060"/>
                    <a:pt x="4275" y="17060"/>
                  </a:cubicBezTo>
                  <a:cubicBezTo>
                    <a:pt x="4710" y="17060"/>
                    <a:pt x="5144" y="16894"/>
                    <a:pt x="5475" y="16562"/>
                  </a:cubicBezTo>
                  <a:lnTo>
                    <a:pt x="8546" y="13491"/>
                  </a:lnTo>
                  <a:cubicBezTo>
                    <a:pt x="8974" y="13642"/>
                    <a:pt x="9424" y="13720"/>
                    <a:pt x="9880" y="13720"/>
                  </a:cubicBezTo>
                  <a:lnTo>
                    <a:pt x="9920" y="13720"/>
                  </a:lnTo>
                  <a:lnTo>
                    <a:pt x="6275" y="17362"/>
                  </a:lnTo>
                  <a:cubicBezTo>
                    <a:pt x="5716" y="17961"/>
                    <a:pt x="4960" y="18262"/>
                    <a:pt x="4202" y="18262"/>
                  </a:cubicBezTo>
                  <a:cubicBezTo>
                    <a:pt x="3479" y="18262"/>
                    <a:pt x="2755" y="17987"/>
                    <a:pt x="2202" y="17434"/>
                  </a:cubicBezTo>
                  <a:cubicBezTo>
                    <a:pt x="1070" y="16302"/>
                    <a:pt x="1103" y="14454"/>
                    <a:pt x="2274" y="13361"/>
                  </a:cubicBezTo>
                  <a:lnTo>
                    <a:pt x="7878" y="7757"/>
                  </a:lnTo>
                  <a:cubicBezTo>
                    <a:pt x="8422" y="7214"/>
                    <a:pt x="9147" y="6926"/>
                    <a:pt x="9884" y="6926"/>
                  </a:cubicBezTo>
                  <a:close/>
                  <a:moveTo>
                    <a:pt x="15673" y="1"/>
                  </a:moveTo>
                  <a:cubicBezTo>
                    <a:pt x="14659" y="1"/>
                    <a:pt x="13644" y="388"/>
                    <a:pt x="12870" y="1162"/>
                  </a:cubicBezTo>
                  <a:lnTo>
                    <a:pt x="7078" y="6957"/>
                  </a:lnTo>
                  <a:lnTo>
                    <a:pt x="1471" y="12561"/>
                  </a:lnTo>
                  <a:cubicBezTo>
                    <a:pt x="339" y="13693"/>
                    <a:pt x="1" y="15399"/>
                    <a:pt x="614" y="16879"/>
                  </a:cubicBezTo>
                  <a:cubicBezTo>
                    <a:pt x="1230" y="18358"/>
                    <a:pt x="2673" y="19324"/>
                    <a:pt x="4276" y="19324"/>
                  </a:cubicBezTo>
                  <a:cubicBezTo>
                    <a:pt x="4280" y="19325"/>
                    <a:pt x="4284" y="19325"/>
                    <a:pt x="4288" y="19325"/>
                  </a:cubicBezTo>
                  <a:cubicBezTo>
                    <a:pt x="5334" y="19325"/>
                    <a:pt x="6338" y="18908"/>
                    <a:pt x="7078" y="18165"/>
                  </a:cubicBezTo>
                  <a:lnTo>
                    <a:pt x="12682" y="12561"/>
                  </a:lnTo>
                  <a:lnTo>
                    <a:pt x="18477" y="6767"/>
                  </a:lnTo>
                  <a:cubicBezTo>
                    <a:pt x="20023" y="5221"/>
                    <a:pt x="20023" y="2711"/>
                    <a:pt x="18477" y="1162"/>
                  </a:cubicBezTo>
                  <a:cubicBezTo>
                    <a:pt x="17702" y="388"/>
                    <a:pt x="16688" y="1"/>
                    <a:pt x="156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4" name="Google Shape;4852;p45"/>
            <p:cNvSpPr/>
            <p:nvPr/>
          </p:nvSpPr>
          <p:spPr>
            <a:xfrm>
              <a:off x="4208775" y="588000"/>
              <a:ext cx="71125" cy="68350"/>
            </a:xfrm>
            <a:custGeom>
              <a:avLst/>
              <a:gdLst/>
              <a:ahLst/>
              <a:cxnLst/>
              <a:rect l="l" t="t" r="r" b="b"/>
              <a:pathLst>
                <a:path w="2845" h="2734" extrusionOk="0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0" y="387"/>
                    <a:pt x="0" y="746"/>
                    <a:pt x="221" y="966"/>
                  </a:cubicBezTo>
                  <a:lnTo>
                    <a:pt x="1821" y="2567"/>
                  </a:lnTo>
                  <a:cubicBezTo>
                    <a:pt x="1933" y="2677"/>
                    <a:pt x="2079" y="2733"/>
                    <a:pt x="2224" y="2733"/>
                  </a:cubicBezTo>
                  <a:cubicBezTo>
                    <a:pt x="2368" y="2733"/>
                    <a:pt x="2513" y="2678"/>
                    <a:pt x="2624" y="2567"/>
                  </a:cubicBezTo>
                  <a:cubicBezTo>
                    <a:pt x="2845" y="2346"/>
                    <a:pt x="2845" y="1987"/>
                    <a:pt x="2624" y="1767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5" name="Google Shape;4853;p45"/>
            <p:cNvSpPr/>
            <p:nvPr/>
          </p:nvSpPr>
          <p:spPr>
            <a:xfrm>
              <a:off x="4228400" y="527925"/>
              <a:ext cx="91050" cy="48400"/>
            </a:xfrm>
            <a:custGeom>
              <a:avLst/>
              <a:gdLst/>
              <a:ahLst/>
              <a:cxnLst/>
              <a:rect l="l" t="t" r="r" b="b"/>
              <a:pathLst>
                <a:path w="3642" h="1936" extrusionOk="0">
                  <a:moveTo>
                    <a:pt x="636" y="0"/>
                  </a:moveTo>
                  <a:cubicBezTo>
                    <a:pt x="400" y="0"/>
                    <a:pt x="180" y="150"/>
                    <a:pt x="100" y="389"/>
                  </a:cubicBezTo>
                  <a:cubicBezTo>
                    <a:pt x="0" y="685"/>
                    <a:pt x="160" y="1005"/>
                    <a:pt x="459" y="1105"/>
                  </a:cubicBezTo>
                  <a:lnTo>
                    <a:pt x="2860" y="1905"/>
                  </a:lnTo>
                  <a:cubicBezTo>
                    <a:pt x="2917" y="1923"/>
                    <a:pt x="2977" y="1935"/>
                    <a:pt x="3038" y="1935"/>
                  </a:cubicBezTo>
                  <a:cubicBezTo>
                    <a:pt x="3316" y="1932"/>
                    <a:pt x="3554" y="1733"/>
                    <a:pt x="3596" y="1458"/>
                  </a:cubicBezTo>
                  <a:cubicBezTo>
                    <a:pt x="3642" y="1183"/>
                    <a:pt x="3482" y="918"/>
                    <a:pt x="3219" y="830"/>
                  </a:cubicBezTo>
                  <a:lnTo>
                    <a:pt x="816" y="30"/>
                  </a:lnTo>
                  <a:cubicBezTo>
                    <a:pt x="756" y="10"/>
                    <a:pt x="695" y="0"/>
                    <a:pt x="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6" name="Google Shape;4854;p45"/>
            <p:cNvSpPr/>
            <p:nvPr/>
          </p:nvSpPr>
          <p:spPr>
            <a:xfrm>
              <a:off x="4148300" y="608000"/>
              <a:ext cx="52050" cy="88600"/>
            </a:xfrm>
            <a:custGeom>
              <a:avLst/>
              <a:gdLst/>
              <a:ahLst/>
              <a:cxnLst/>
              <a:rect l="l" t="t" r="r" b="b"/>
              <a:pathLst>
                <a:path w="2082" h="3544" extrusionOk="0">
                  <a:moveTo>
                    <a:pt x="639" y="1"/>
                  </a:moveTo>
                  <a:cubicBezTo>
                    <a:pt x="580" y="1"/>
                    <a:pt x="519" y="10"/>
                    <a:pt x="460" y="31"/>
                  </a:cubicBezTo>
                  <a:cubicBezTo>
                    <a:pt x="161" y="127"/>
                    <a:pt x="1" y="450"/>
                    <a:pt x="100" y="746"/>
                  </a:cubicBezTo>
                  <a:lnTo>
                    <a:pt x="903" y="3150"/>
                  </a:lnTo>
                  <a:cubicBezTo>
                    <a:pt x="979" y="3390"/>
                    <a:pt x="1202" y="3544"/>
                    <a:pt x="1441" y="3544"/>
                  </a:cubicBezTo>
                  <a:cubicBezTo>
                    <a:pt x="1500" y="3544"/>
                    <a:pt x="1560" y="3535"/>
                    <a:pt x="1619" y="3515"/>
                  </a:cubicBezTo>
                  <a:cubicBezTo>
                    <a:pt x="1921" y="3415"/>
                    <a:pt x="2081" y="3089"/>
                    <a:pt x="1975" y="2790"/>
                  </a:cubicBezTo>
                  <a:lnTo>
                    <a:pt x="1175" y="390"/>
                  </a:lnTo>
                  <a:cubicBezTo>
                    <a:pt x="1096" y="151"/>
                    <a:pt x="875" y="1"/>
                    <a:pt x="6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7" name="Google Shape;4855;p45"/>
            <p:cNvSpPr/>
            <p:nvPr/>
          </p:nvSpPr>
          <p:spPr>
            <a:xfrm>
              <a:off x="3928725" y="307900"/>
              <a:ext cx="71200" cy="68375"/>
            </a:xfrm>
            <a:custGeom>
              <a:avLst/>
              <a:gdLst/>
              <a:ahLst/>
              <a:cxnLst/>
              <a:rect l="l" t="t" r="r" b="b"/>
              <a:pathLst>
                <a:path w="2848" h="2735" extrusionOk="0">
                  <a:moveTo>
                    <a:pt x="620" y="1"/>
                  </a:moveTo>
                  <a:cubicBezTo>
                    <a:pt x="475" y="1"/>
                    <a:pt x="330" y="57"/>
                    <a:pt x="221" y="168"/>
                  </a:cubicBezTo>
                  <a:cubicBezTo>
                    <a:pt x="3" y="385"/>
                    <a:pt x="0" y="739"/>
                    <a:pt x="214" y="962"/>
                  </a:cubicBezTo>
                  <a:lnTo>
                    <a:pt x="1815" y="2562"/>
                  </a:lnTo>
                  <a:cubicBezTo>
                    <a:pt x="1926" y="2677"/>
                    <a:pt x="2074" y="2734"/>
                    <a:pt x="2222" y="2734"/>
                  </a:cubicBezTo>
                  <a:cubicBezTo>
                    <a:pt x="2367" y="2734"/>
                    <a:pt x="2512" y="2679"/>
                    <a:pt x="2624" y="2569"/>
                  </a:cubicBezTo>
                  <a:cubicBezTo>
                    <a:pt x="2847" y="2345"/>
                    <a:pt x="2844" y="1983"/>
                    <a:pt x="2615" y="1762"/>
                  </a:cubicBezTo>
                  <a:lnTo>
                    <a:pt x="1015" y="162"/>
                  </a:lnTo>
                  <a:cubicBezTo>
                    <a:pt x="904" y="54"/>
                    <a:pt x="762" y="1"/>
                    <a:pt x="6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8" name="Google Shape;4856;p45"/>
            <p:cNvSpPr/>
            <p:nvPr/>
          </p:nvSpPr>
          <p:spPr>
            <a:xfrm>
              <a:off x="4008200" y="267675"/>
              <a:ext cx="51875" cy="88450"/>
            </a:xfrm>
            <a:custGeom>
              <a:avLst/>
              <a:gdLst/>
              <a:ahLst/>
              <a:cxnLst/>
              <a:rect l="l" t="t" r="r" b="b"/>
              <a:pathLst>
                <a:path w="2075" h="3538" extrusionOk="0">
                  <a:moveTo>
                    <a:pt x="636" y="1"/>
                  </a:moveTo>
                  <a:cubicBezTo>
                    <a:pt x="577" y="1"/>
                    <a:pt x="518" y="10"/>
                    <a:pt x="460" y="29"/>
                  </a:cubicBezTo>
                  <a:cubicBezTo>
                    <a:pt x="161" y="128"/>
                    <a:pt x="1" y="449"/>
                    <a:pt x="100" y="747"/>
                  </a:cubicBezTo>
                  <a:lnTo>
                    <a:pt x="900" y="3151"/>
                  </a:lnTo>
                  <a:cubicBezTo>
                    <a:pt x="979" y="3380"/>
                    <a:pt x="1193" y="3537"/>
                    <a:pt x="1438" y="3537"/>
                  </a:cubicBezTo>
                  <a:cubicBezTo>
                    <a:pt x="1498" y="3534"/>
                    <a:pt x="1559" y="3525"/>
                    <a:pt x="1619" y="3507"/>
                  </a:cubicBezTo>
                  <a:cubicBezTo>
                    <a:pt x="1915" y="3408"/>
                    <a:pt x="2075" y="3088"/>
                    <a:pt x="1975" y="2789"/>
                  </a:cubicBezTo>
                  <a:lnTo>
                    <a:pt x="1175" y="388"/>
                  </a:lnTo>
                  <a:cubicBezTo>
                    <a:pt x="1095" y="151"/>
                    <a:pt x="873" y="1"/>
                    <a:pt x="6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9" name="Google Shape;4857;p45"/>
            <p:cNvSpPr/>
            <p:nvPr/>
          </p:nvSpPr>
          <p:spPr>
            <a:xfrm>
              <a:off x="3888100" y="387825"/>
              <a:ext cx="91675" cy="48300"/>
            </a:xfrm>
            <a:custGeom>
              <a:avLst/>
              <a:gdLst/>
              <a:ahLst/>
              <a:cxnLst/>
              <a:rect l="l" t="t" r="r" b="b"/>
              <a:pathLst>
                <a:path w="3667" h="1932" extrusionOk="0">
                  <a:moveTo>
                    <a:pt x="636" y="0"/>
                  </a:moveTo>
                  <a:cubicBezTo>
                    <a:pt x="400" y="0"/>
                    <a:pt x="180" y="150"/>
                    <a:pt x="100" y="386"/>
                  </a:cubicBezTo>
                  <a:cubicBezTo>
                    <a:pt x="1" y="685"/>
                    <a:pt x="161" y="1005"/>
                    <a:pt x="460" y="1105"/>
                  </a:cubicBezTo>
                  <a:lnTo>
                    <a:pt x="2860" y="1905"/>
                  </a:lnTo>
                  <a:cubicBezTo>
                    <a:pt x="2917" y="1923"/>
                    <a:pt x="2975" y="1932"/>
                    <a:pt x="3032" y="1932"/>
                  </a:cubicBezTo>
                  <a:cubicBezTo>
                    <a:pt x="3270" y="1932"/>
                    <a:pt x="3492" y="1781"/>
                    <a:pt x="3570" y="1543"/>
                  </a:cubicBezTo>
                  <a:cubicBezTo>
                    <a:pt x="3666" y="1250"/>
                    <a:pt x="3512" y="933"/>
                    <a:pt x="3219" y="830"/>
                  </a:cubicBezTo>
                  <a:lnTo>
                    <a:pt x="816" y="30"/>
                  </a:lnTo>
                  <a:cubicBezTo>
                    <a:pt x="756" y="10"/>
                    <a:pt x="696" y="0"/>
                    <a:pt x="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40" name="Google Shape;4858;p45"/>
          <p:cNvSpPr/>
          <p:nvPr/>
        </p:nvSpPr>
        <p:spPr>
          <a:xfrm>
            <a:off x="3217886" y="2866320"/>
            <a:ext cx="239675" cy="231284"/>
          </a:xfrm>
          <a:custGeom>
            <a:avLst/>
            <a:gdLst/>
            <a:ahLst/>
            <a:cxnLst/>
            <a:rect l="l" t="t" r="r" b="b"/>
            <a:pathLst>
              <a:path w="20023" h="19322" extrusionOk="0">
                <a:moveTo>
                  <a:pt x="15673" y="3395"/>
                </a:moveTo>
                <a:cubicBezTo>
                  <a:pt x="15818" y="3395"/>
                  <a:pt x="15963" y="3450"/>
                  <a:pt x="16073" y="3560"/>
                </a:cubicBezTo>
                <a:cubicBezTo>
                  <a:pt x="16294" y="3780"/>
                  <a:pt x="16294" y="4140"/>
                  <a:pt x="16073" y="4360"/>
                </a:cubicBezTo>
                <a:lnTo>
                  <a:pt x="13054" y="7380"/>
                </a:lnTo>
                <a:cubicBezTo>
                  <a:pt x="12939" y="7229"/>
                  <a:pt x="12815" y="7087"/>
                  <a:pt x="12682" y="6951"/>
                </a:cubicBezTo>
                <a:cubicBezTo>
                  <a:pt x="12547" y="6818"/>
                  <a:pt x="12405" y="6694"/>
                  <a:pt x="12254" y="6579"/>
                </a:cubicBezTo>
                <a:lnTo>
                  <a:pt x="15273" y="3560"/>
                </a:lnTo>
                <a:cubicBezTo>
                  <a:pt x="15383" y="3450"/>
                  <a:pt x="15528" y="3395"/>
                  <a:pt x="15673" y="3395"/>
                </a:cubicBezTo>
                <a:close/>
                <a:moveTo>
                  <a:pt x="9879" y="9187"/>
                </a:moveTo>
                <a:cubicBezTo>
                  <a:pt x="10024" y="9187"/>
                  <a:pt x="10169" y="9243"/>
                  <a:pt x="10279" y="9354"/>
                </a:cubicBezTo>
                <a:cubicBezTo>
                  <a:pt x="10635" y="9711"/>
                  <a:pt x="10385" y="10321"/>
                  <a:pt x="9880" y="10321"/>
                </a:cubicBezTo>
                <a:cubicBezTo>
                  <a:pt x="9376" y="10321"/>
                  <a:pt x="9123" y="9711"/>
                  <a:pt x="9479" y="9354"/>
                </a:cubicBezTo>
                <a:cubicBezTo>
                  <a:pt x="9589" y="9243"/>
                  <a:pt x="9734" y="9187"/>
                  <a:pt x="9879" y="9187"/>
                </a:cubicBezTo>
                <a:close/>
                <a:moveTo>
                  <a:pt x="15746" y="1059"/>
                </a:moveTo>
                <a:cubicBezTo>
                  <a:pt x="16469" y="1059"/>
                  <a:pt x="17193" y="1334"/>
                  <a:pt x="17746" y="1887"/>
                </a:cubicBezTo>
                <a:cubicBezTo>
                  <a:pt x="18878" y="3019"/>
                  <a:pt x="18845" y="4867"/>
                  <a:pt x="17674" y="5960"/>
                </a:cubicBezTo>
                <a:lnTo>
                  <a:pt x="11882" y="11755"/>
                </a:lnTo>
                <a:cubicBezTo>
                  <a:pt x="11323" y="12314"/>
                  <a:pt x="10601" y="12585"/>
                  <a:pt x="9883" y="12585"/>
                </a:cubicBezTo>
                <a:cubicBezTo>
                  <a:pt x="8973" y="12585"/>
                  <a:pt x="8071" y="12149"/>
                  <a:pt x="7519" y="11314"/>
                </a:cubicBezTo>
                <a:lnTo>
                  <a:pt x="8350" y="10487"/>
                </a:lnTo>
                <a:cubicBezTo>
                  <a:pt x="8649" y="11113"/>
                  <a:pt x="9263" y="11453"/>
                  <a:pt x="9886" y="11453"/>
                </a:cubicBezTo>
                <a:cubicBezTo>
                  <a:pt x="10313" y="11453"/>
                  <a:pt x="10745" y="11293"/>
                  <a:pt x="11082" y="10955"/>
                </a:cubicBezTo>
                <a:lnTo>
                  <a:pt x="16876" y="5160"/>
                </a:lnTo>
                <a:cubicBezTo>
                  <a:pt x="17538" y="4499"/>
                  <a:pt x="17538" y="3421"/>
                  <a:pt x="16876" y="2760"/>
                </a:cubicBezTo>
                <a:cubicBezTo>
                  <a:pt x="16544" y="2428"/>
                  <a:pt x="16110" y="2262"/>
                  <a:pt x="15675" y="2262"/>
                </a:cubicBezTo>
                <a:cubicBezTo>
                  <a:pt x="15240" y="2262"/>
                  <a:pt x="14805" y="2428"/>
                  <a:pt x="14473" y="2760"/>
                </a:cubicBezTo>
                <a:lnTo>
                  <a:pt x="11212" y="6021"/>
                </a:lnTo>
                <a:cubicBezTo>
                  <a:pt x="10787" y="5872"/>
                  <a:pt x="10339" y="5794"/>
                  <a:pt x="9888" y="5794"/>
                </a:cubicBezTo>
                <a:cubicBezTo>
                  <a:pt x="9872" y="5794"/>
                  <a:pt x="9855" y="5794"/>
                  <a:pt x="9838" y="5794"/>
                </a:cubicBezTo>
                <a:lnTo>
                  <a:pt x="13673" y="1960"/>
                </a:lnTo>
                <a:cubicBezTo>
                  <a:pt x="14232" y="1360"/>
                  <a:pt x="14988" y="1059"/>
                  <a:pt x="15746" y="1059"/>
                </a:cubicBezTo>
                <a:close/>
                <a:moveTo>
                  <a:pt x="6707" y="12126"/>
                </a:moveTo>
                <a:cubicBezTo>
                  <a:pt x="6819" y="12280"/>
                  <a:pt x="6943" y="12422"/>
                  <a:pt x="7078" y="12555"/>
                </a:cubicBezTo>
                <a:cubicBezTo>
                  <a:pt x="7211" y="12691"/>
                  <a:pt x="7356" y="12815"/>
                  <a:pt x="7507" y="12929"/>
                </a:cubicBezTo>
                <a:lnTo>
                  <a:pt x="4675" y="15759"/>
                </a:lnTo>
                <a:cubicBezTo>
                  <a:pt x="4565" y="15869"/>
                  <a:pt x="4420" y="15924"/>
                  <a:pt x="4275" y="15924"/>
                </a:cubicBezTo>
                <a:cubicBezTo>
                  <a:pt x="4130" y="15924"/>
                  <a:pt x="3985" y="15869"/>
                  <a:pt x="3875" y="15759"/>
                </a:cubicBezTo>
                <a:cubicBezTo>
                  <a:pt x="3654" y="15538"/>
                  <a:pt x="3654" y="15179"/>
                  <a:pt x="3875" y="14958"/>
                </a:cubicBezTo>
                <a:lnTo>
                  <a:pt x="6707" y="12126"/>
                </a:lnTo>
                <a:close/>
                <a:moveTo>
                  <a:pt x="9878" y="6924"/>
                </a:moveTo>
                <a:cubicBezTo>
                  <a:pt x="10788" y="6924"/>
                  <a:pt x="11690" y="7359"/>
                  <a:pt x="12242" y="8195"/>
                </a:cubicBezTo>
                <a:lnTo>
                  <a:pt x="11414" y="9022"/>
                </a:lnTo>
                <a:cubicBezTo>
                  <a:pt x="11114" y="8396"/>
                  <a:pt x="10500" y="8056"/>
                  <a:pt x="9877" y="8056"/>
                </a:cubicBezTo>
                <a:cubicBezTo>
                  <a:pt x="9449" y="8056"/>
                  <a:pt x="9017" y="8216"/>
                  <a:pt x="8679" y="8554"/>
                </a:cubicBezTo>
                <a:lnTo>
                  <a:pt x="3075" y="14158"/>
                </a:lnTo>
                <a:cubicBezTo>
                  <a:pt x="2410" y="14819"/>
                  <a:pt x="2410" y="15897"/>
                  <a:pt x="3075" y="16559"/>
                </a:cubicBezTo>
                <a:cubicBezTo>
                  <a:pt x="3407" y="16891"/>
                  <a:pt x="3842" y="17057"/>
                  <a:pt x="4276" y="17057"/>
                </a:cubicBezTo>
                <a:cubicBezTo>
                  <a:pt x="4710" y="17057"/>
                  <a:pt x="5144" y="16891"/>
                  <a:pt x="5475" y="16559"/>
                </a:cubicBezTo>
                <a:lnTo>
                  <a:pt x="8549" y="13488"/>
                </a:lnTo>
                <a:cubicBezTo>
                  <a:pt x="8978" y="13639"/>
                  <a:pt x="9428" y="13714"/>
                  <a:pt x="9880" y="13714"/>
                </a:cubicBezTo>
                <a:lnTo>
                  <a:pt x="9923" y="13714"/>
                </a:lnTo>
                <a:lnTo>
                  <a:pt x="6275" y="17359"/>
                </a:lnTo>
                <a:cubicBezTo>
                  <a:pt x="5716" y="17958"/>
                  <a:pt x="4960" y="18259"/>
                  <a:pt x="4202" y="18259"/>
                </a:cubicBezTo>
                <a:cubicBezTo>
                  <a:pt x="3479" y="18259"/>
                  <a:pt x="2755" y="17984"/>
                  <a:pt x="2202" y="17431"/>
                </a:cubicBezTo>
                <a:cubicBezTo>
                  <a:pt x="1070" y="16299"/>
                  <a:pt x="1103" y="14451"/>
                  <a:pt x="2274" y="13358"/>
                </a:cubicBezTo>
                <a:lnTo>
                  <a:pt x="7879" y="7754"/>
                </a:lnTo>
                <a:cubicBezTo>
                  <a:pt x="8438" y="7195"/>
                  <a:pt x="9160" y="6924"/>
                  <a:pt x="9878" y="6924"/>
                </a:cubicBezTo>
                <a:close/>
                <a:moveTo>
                  <a:pt x="15672" y="0"/>
                </a:moveTo>
                <a:cubicBezTo>
                  <a:pt x="14657" y="0"/>
                  <a:pt x="13643" y="387"/>
                  <a:pt x="12870" y="1159"/>
                </a:cubicBezTo>
                <a:lnTo>
                  <a:pt x="7075" y="6954"/>
                </a:lnTo>
                <a:lnTo>
                  <a:pt x="1474" y="12555"/>
                </a:lnTo>
                <a:cubicBezTo>
                  <a:pt x="339" y="13690"/>
                  <a:pt x="1" y="15393"/>
                  <a:pt x="614" y="16876"/>
                </a:cubicBezTo>
                <a:cubicBezTo>
                  <a:pt x="1227" y="18355"/>
                  <a:pt x="2673" y="19321"/>
                  <a:pt x="4276" y="19321"/>
                </a:cubicBezTo>
                <a:cubicBezTo>
                  <a:pt x="4280" y="19322"/>
                  <a:pt x="4284" y="19322"/>
                  <a:pt x="4288" y="19322"/>
                </a:cubicBezTo>
                <a:cubicBezTo>
                  <a:pt x="5334" y="19322"/>
                  <a:pt x="6338" y="18905"/>
                  <a:pt x="7078" y="18162"/>
                </a:cubicBezTo>
                <a:lnTo>
                  <a:pt x="12679" y="12558"/>
                </a:lnTo>
                <a:lnTo>
                  <a:pt x="18474" y="6767"/>
                </a:lnTo>
                <a:cubicBezTo>
                  <a:pt x="20023" y="5218"/>
                  <a:pt x="20023" y="2708"/>
                  <a:pt x="18474" y="1159"/>
                </a:cubicBezTo>
                <a:cubicBezTo>
                  <a:pt x="17701" y="387"/>
                  <a:pt x="16686" y="0"/>
                  <a:pt x="15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441" name="Google Shape;4859;p45"/>
          <p:cNvGrpSpPr/>
          <p:nvPr/>
        </p:nvGrpSpPr>
        <p:grpSpPr>
          <a:xfrm>
            <a:off x="3509558" y="2866326"/>
            <a:ext cx="231332" cy="231284"/>
            <a:chOff x="5053900" y="238200"/>
            <a:chExt cx="483150" cy="483050"/>
          </a:xfrm>
          <a:solidFill>
            <a:schemeClr val="bg1"/>
          </a:solidFill>
        </p:grpSpPr>
        <p:sp>
          <p:nvSpPr>
            <p:cNvPr id="442" name="Google Shape;4860;p45"/>
            <p:cNvSpPr/>
            <p:nvPr/>
          </p:nvSpPr>
          <p:spPr>
            <a:xfrm>
              <a:off x="5053900" y="238200"/>
              <a:ext cx="483150" cy="483050"/>
            </a:xfrm>
            <a:custGeom>
              <a:avLst/>
              <a:gdLst/>
              <a:ahLst/>
              <a:cxnLst/>
              <a:rect l="l" t="t" r="r" b="b"/>
              <a:pathLst>
                <a:path w="19326" h="19322" extrusionOk="0">
                  <a:moveTo>
                    <a:pt x="11363" y="1929"/>
                  </a:moveTo>
                  <a:lnTo>
                    <a:pt x="12825" y="3394"/>
                  </a:lnTo>
                  <a:lnTo>
                    <a:pt x="11363" y="3394"/>
                  </a:lnTo>
                  <a:lnTo>
                    <a:pt x="11363" y="1929"/>
                  </a:lnTo>
                  <a:close/>
                  <a:moveTo>
                    <a:pt x="4569" y="4526"/>
                  </a:moveTo>
                  <a:lnTo>
                    <a:pt x="4569" y="5698"/>
                  </a:lnTo>
                  <a:lnTo>
                    <a:pt x="3437" y="5698"/>
                  </a:lnTo>
                  <a:lnTo>
                    <a:pt x="3437" y="4958"/>
                  </a:lnTo>
                  <a:cubicBezTo>
                    <a:pt x="3437" y="4719"/>
                    <a:pt x="3627" y="4526"/>
                    <a:pt x="3866" y="4526"/>
                  </a:cubicBezTo>
                  <a:close/>
                  <a:moveTo>
                    <a:pt x="15461" y="4526"/>
                  </a:moveTo>
                  <a:cubicBezTo>
                    <a:pt x="15699" y="4526"/>
                    <a:pt x="15889" y="4719"/>
                    <a:pt x="15892" y="4958"/>
                  </a:cubicBezTo>
                  <a:lnTo>
                    <a:pt x="15892" y="5698"/>
                  </a:lnTo>
                  <a:lnTo>
                    <a:pt x="14760" y="5698"/>
                  </a:lnTo>
                  <a:lnTo>
                    <a:pt x="14760" y="4526"/>
                  </a:lnTo>
                  <a:close/>
                  <a:moveTo>
                    <a:pt x="10231" y="1129"/>
                  </a:moveTo>
                  <a:lnTo>
                    <a:pt x="10231" y="3962"/>
                  </a:lnTo>
                  <a:cubicBezTo>
                    <a:pt x="10231" y="4273"/>
                    <a:pt x="10481" y="4526"/>
                    <a:pt x="10795" y="4526"/>
                  </a:cubicBezTo>
                  <a:lnTo>
                    <a:pt x="13628" y="4526"/>
                  </a:lnTo>
                  <a:lnTo>
                    <a:pt x="13628" y="6830"/>
                  </a:lnTo>
                  <a:lnTo>
                    <a:pt x="5702" y="6830"/>
                  </a:lnTo>
                  <a:lnTo>
                    <a:pt x="5702" y="1129"/>
                  </a:lnTo>
                  <a:close/>
                  <a:moveTo>
                    <a:pt x="17628" y="6830"/>
                  </a:moveTo>
                  <a:cubicBezTo>
                    <a:pt x="17939" y="6830"/>
                    <a:pt x="18193" y="7081"/>
                    <a:pt x="18193" y="7395"/>
                  </a:cubicBezTo>
                  <a:lnTo>
                    <a:pt x="18193" y="14188"/>
                  </a:lnTo>
                  <a:cubicBezTo>
                    <a:pt x="18193" y="14502"/>
                    <a:pt x="17939" y="14756"/>
                    <a:pt x="17628" y="14756"/>
                  </a:cubicBezTo>
                  <a:lnTo>
                    <a:pt x="14760" y="14756"/>
                  </a:lnTo>
                  <a:lnTo>
                    <a:pt x="14760" y="12491"/>
                  </a:lnTo>
                  <a:lnTo>
                    <a:pt x="15325" y="12491"/>
                  </a:lnTo>
                  <a:cubicBezTo>
                    <a:pt x="15639" y="12491"/>
                    <a:pt x="15889" y="12238"/>
                    <a:pt x="15889" y="11924"/>
                  </a:cubicBezTo>
                  <a:cubicBezTo>
                    <a:pt x="15889" y="11610"/>
                    <a:pt x="15639" y="11359"/>
                    <a:pt x="15325" y="11359"/>
                  </a:cubicBezTo>
                  <a:lnTo>
                    <a:pt x="4002" y="11359"/>
                  </a:lnTo>
                  <a:cubicBezTo>
                    <a:pt x="3688" y="11359"/>
                    <a:pt x="3437" y="11610"/>
                    <a:pt x="3437" y="11924"/>
                  </a:cubicBezTo>
                  <a:cubicBezTo>
                    <a:pt x="3437" y="12238"/>
                    <a:pt x="3688" y="12491"/>
                    <a:pt x="4002" y="12491"/>
                  </a:cubicBezTo>
                  <a:lnTo>
                    <a:pt x="4569" y="12491"/>
                  </a:lnTo>
                  <a:lnTo>
                    <a:pt x="4569" y="14756"/>
                  </a:lnTo>
                  <a:lnTo>
                    <a:pt x="1701" y="14756"/>
                  </a:lnTo>
                  <a:cubicBezTo>
                    <a:pt x="1387" y="14756"/>
                    <a:pt x="1133" y="14502"/>
                    <a:pt x="1133" y="14188"/>
                  </a:cubicBezTo>
                  <a:lnTo>
                    <a:pt x="1133" y="7395"/>
                  </a:lnTo>
                  <a:cubicBezTo>
                    <a:pt x="1133" y="7081"/>
                    <a:pt x="1387" y="6830"/>
                    <a:pt x="1701" y="6830"/>
                  </a:cubicBezTo>
                  <a:lnTo>
                    <a:pt x="4569" y="6830"/>
                  </a:lnTo>
                  <a:lnTo>
                    <a:pt x="4569" y="7395"/>
                  </a:lnTo>
                  <a:cubicBezTo>
                    <a:pt x="4569" y="7709"/>
                    <a:pt x="4820" y="7962"/>
                    <a:pt x="5134" y="7962"/>
                  </a:cubicBezTo>
                  <a:lnTo>
                    <a:pt x="14192" y="7962"/>
                  </a:lnTo>
                  <a:cubicBezTo>
                    <a:pt x="14506" y="7962"/>
                    <a:pt x="14760" y="7709"/>
                    <a:pt x="14760" y="7395"/>
                  </a:cubicBezTo>
                  <a:lnTo>
                    <a:pt x="14760" y="6830"/>
                  </a:lnTo>
                  <a:close/>
                  <a:moveTo>
                    <a:pt x="13628" y="12491"/>
                  </a:moveTo>
                  <a:lnTo>
                    <a:pt x="13628" y="18189"/>
                  </a:lnTo>
                  <a:lnTo>
                    <a:pt x="5702" y="18189"/>
                  </a:lnTo>
                  <a:lnTo>
                    <a:pt x="5702" y="12491"/>
                  </a:lnTo>
                  <a:close/>
                  <a:moveTo>
                    <a:pt x="5134" y="0"/>
                  </a:moveTo>
                  <a:cubicBezTo>
                    <a:pt x="4820" y="0"/>
                    <a:pt x="4569" y="254"/>
                    <a:pt x="4569" y="568"/>
                  </a:cubicBezTo>
                  <a:lnTo>
                    <a:pt x="4569" y="3394"/>
                  </a:lnTo>
                  <a:lnTo>
                    <a:pt x="3866" y="3394"/>
                  </a:lnTo>
                  <a:cubicBezTo>
                    <a:pt x="3002" y="3394"/>
                    <a:pt x="2305" y="4094"/>
                    <a:pt x="2305" y="4958"/>
                  </a:cubicBezTo>
                  <a:lnTo>
                    <a:pt x="2305" y="5698"/>
                  </a:lnTo>
                  <a:lnTo>
                    <a:pt x="1701" y="5698"/>
                  </a:lnTo>
                  <a:cubicBezTo>
                    <a:pt x="762" y="5698"/>
                    <a:pt x="1" y="6456"/>
                    <a:pt x="1" y="7395"/>
                  </a:cubicBezTo>
                  <a:lnTo>
                    <a:pt x="1" y="14188"/>
                  </a:lnTo>
                  <a:cubicBezTo>
                    <a:pt x="1" y="15127"/>
                    <a:pt x="762" y="15885"/>
                    <a:pt x="1701" y="15888"/>
                  </a:cubicBezTo>
                  <a:lnTo>
                    <a:pt x="4569" y="15888"/>
                  </a:lnTo>
                  <a:lnTo>
                    <a:pt x="4569" y="18757"/>
                  </a:lnTo>
                  <a:cubicBezTo>
                    <a:pt x="4569" y="19068"/>
                    <a:pt x="4820" y="19321"/>
                    <a:pt x="5134" y="19321"/>
                  </a:cubicBezTo>
                  <a:lnTo>
                    <a:pt x="14192" y="19321"/>
                  </a:lnTo>
                  <a:cubicBezTo>
                    <a:pt x="14506" y="19321"/>
                    <a:pt x="14760" y="19068"/>
                    <a:pt x="14760" y="18757"/>
                  </a:cubicBezTo>
                  <a:lnTo>
                    <a:pt x="14760" y="15888"/>
                  </a:lnTo>
                  <a:lnTo>
                    <a:pt x="17628" y="15888"/>
                  </a:lnTo>
                  <a:cubicBezTo>
                    <a:pt x="18565" y="15885"/>
                    <a:pt x="19325" y="15127"/>
                    <a:pt x="19325" y="14188"/>
                  </a:cubicBezTo>
                  <a:lnTo>
                    <a:pt x="19325" y="7395"/>
                  </a:lnTo>
                  <a:cubicBezTo>
                    <a:pt x="19325" y="6456"/>
                    <a:pt x="18565" y="5698"/>
                    <a:pt x="17628" y="5698"/>
                  </a:cubicBezTo>
                  <a:lnTo>
                    <a:pt x="17025" y="5698"/>
                  </a:lnTo>
                  <a:lnTo>
                    <a:pt x="17025" y="4958"/>
                  </a:lnTo>
                  <a:cubicBezTo>
                    <a:pt x="17022" y="4094"/>
                    <a:pt x="16324" y="3394"/>
                    <a:pt x="15461" y="3394"/>
                  </a:cubicBezTo>
                  <a:lnTo>
                    <a:pt x="14428" y="3394"/>
                  </a:lnTo>
                  <a:lnTo>
                    <a:pt x="11197" y="163"/>
                  </a:lnTo>
                  <a:cubicBezTo>
                    <a:pt x="11185" y="151"/>
                    <a:pt x="11173" y="142"/>
                    <a:pt x="11158" y="130"/>
                  </a:cubicBezTo>
                  <a:lnTo>
                    <a:pt x="11146" y="121"/>
                  </a:lnTo>
                  <a:lnTo>
                    <a:pt x="11119" y="100"/>
                  </a:lnTo>
                  <a:lnTo>
                    <a:pt x="11103" y="91"/>
                  </a:lnTo>
                  <a:cubicBezTo>
                    <a:pt x="11094" y="85"/>
                    <a:pt x="11085" y="79"/>
                    <a:pt x="11073" y="72"/>
                  </a:cubicBezTo>
                  <a:lnTo>
                    <a:pt x="11061" y="63"/>
                  </a:lnTo>
                  <a:cubicBezTo>
                    <a:pt x="11049" y="57"/>
                    <a:pt x="11034" y="51"/>
                    <a:pt x="11019" y="45"/>
                  </a:cubicBezTo>
                  <a:lnTo>
                    <a:pt x="11001" y="36"/>
                  </a:lnTo>
                  <a:cubicBezTo>
                    <a:pt x="10992" y="33"/>
                    <a:pt x="10983" y="30"/>
                    <a:pt x="10974" y="27"/>
                  </a:cubicBezTo>
                  <a:lnTo>
                    <a:pt x="10952" y="21"/>
                  </a:lnTo>
                  <a:cubicBezTo>
                    <a:pt x="10943" y="18"/>
                    <a:pt x="10931" y="15"/>
                    <a:pt x="10919" y="12"/>
                  </a:cubicBezTo>
                  <a:lnTo>
                    <a:pt x="10907" y="9"/>
                  </a:lnTo>
                  <a:cubicBezTo>
                    <a:pt x="10889" y="6"/>
                    <a:pt x="10874" y="3"/>
                    <a:pt x="108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3" name="Google Shape;4861;p45"/>
            <p:cNvSpPr/>
            <p:nvPr/>
          </p:nvSpPr>
          <p:spPr>
            <a:xfrm>
              <a:off x="5422900" y="46555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1"/>
                  </a:moveTo>
                  <a:cubicBezTo>
                    <a:pt x="251" y="1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1697" y="1133"/>
                  </a:lnTo>
                  <a:cubicBezTo>
                    <a:pt x="2011" y="1133"/>
                    <a:pt x="2262" y="879"/>
                    <a:pt x="2262" y="565"/>
                  </a:cubicBezTo>
                  <a:cubicBezTo>
                    <a:pt x="2262" y="251"/>
                    <a:pt x="2011" y="1"/>
                    <a:pt x="16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4" name="Google Shape;4862;p45"/>
            <p:cNvSpPr/>
            <p:nvPr/>
          </p:nvSpPr>
          <p:spPr>
            <a:xfrm>
              <a:off x="5224725" y="578775"/>
              <a:ext cx="141500" cy="28350"/>
            </a:xfrm>
            <a:custGeom>
              <a:avLst/>
              <a:gdLst/>
              <a:ahLst/>
              <a:cxnLst/>
              <a:rect l="l" t="t" r="r" b="b"/>
              <a:pathLst>
                <a:path w="5660" h="1134" extrusionOk="0">
                  <a:moveTo>
                    <a:pt x="566" y="1"/>
                  </a:moveTo>
                  <a:cubicBezTo>
                    <a:pt x="252" y="1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5095" y="1133"/>
                  </a:lnTo>
                  <a:cubicBezTo>
                    <a:pt x="5409" y="1133"/>
                    <a:pt x="5659" y="879"/>
                    <a:pt x="5659" y="565"/>
                  </a:cubicBezTo>
                  <a:cubicBezTo>
                    <a:pt x="5659" y="251"/>
                    <a:pt x="5409" y="1"/>
                    <a:pt x="50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5" name="Google Shape;4863;p45"/>
            <p:cNvSpPr/>
            <p:nvPr/>
          </p:nvSpPr>
          <p:spPr>
            <a:xfrm>
              <a:off x="5224725" y="635400"/>
              <a:ext cx="141500" cy="28325"/>
            </a:xfrm>
            <a:custGeom>
              <a:avLst/>
              <a:gdLst/>
              <a:ahLst/>
              <a:cxnLst/>
              <a:rect l="l" t="t" r="r" b="b"/>
              <a:pathLst>
                <a:path w="5660" h="1133" extrusionOk="0">
                  <a:moveTo>
                    <a:pt x="566" y="0"/>
                  </a:moveTo>
                  <a:cubicBezTo>
                    <a:pt x="252" y="0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5095" y="1133"/>
                  </a:lnTo>
                  <a:cubicBezTo>
                    <a:pt x="5409" y="1133"/>
                    <a:pt x="5659" y="879"/>
                    <a:pt x="5659" y="565"/>
                  </a:cubicBezTo>
                  <a:cubicBezTo>
                    <a:pt x="5659" y="251"/>
                    <a:pt x="5409" y="0"/>
                    <a:pt x="50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46" name="Google Shape;4864;p45"/>
          <p:cNvGrpSpPr/>
          <p:nvPr/>
        </p:nvGrpSpPr>
        <p:grpSpPr>
          <a:xfrm>
            <a:off x="3791050" y="2866308"/>
            <a:ext cx="231320" cy="231320"/>
            <a:chOff x="5648375" y="238125"/>
            <a:chExt cx="483125" cy="483125"/>
          </a:xfrm>
          <a:solidFill>
            <a:schemeClr val="bg1"/>
          </a:solidFill>
        </p:grpSpPr>
        <p:sp>
          <p:nvSpPr>
            <p:cNvPr id="447" name="Google Shape;4865;p45"/>
            <p:cNvSpPr/>
            <p:nvPr/>
          </p:nvSpPr>
          <p:spPr>
            <a:xfrm>
              <a:off x="5648375" y="23812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4001" y="1132"/>
                  </a:moveTo>
                  <a:cubicBezTo>
                    <a:pt x="4315" y="1132"/>
                    <a:pt x="4569" y="1386"/>
                    <a:pt x="4569" y="1700"/>
                  </a:cubicBezTo>
                  <a:lnTo>
                    <a:pt x="4569" y="3965"/>
                  </a:lnTo>
                  <a:cubicBezTo>
                    <a:pt x="4569" y="4276"/>
                    <a:pt x="4315" y="4529"/>
                    <a:pt x="4001" y="4529"/>
                  </a:cubicBezTo>
                  <a:cubicBezTo>
                    <a:pt x="3687" y="4529"/>
                    <a:pt x="3436" y="4276"/>
                    <a:pt x="3436" y="3965"/>
                  </a:cubicBezTo>
                  <a:lnTo>
                    <a:pt x="3436" y="1700"/>
                  </a:lnTo>
                  <a:cubicBezTo>
                    <a:pt x="3436" y="1386"/>
                    <a:pt x="3687" y="1132"/>
                    <a:pt x="4001" y="1132"/>
                  </a:cubicBezTo>
                  <a:close/>
                  <a:moveTo>
                    <a:pt x="9662" y="1132"/>
                  </a:moveTo>
                  <a:cubicBezTo>
                    <a:pt x="9976" y="1132"/>
                    <a:pt x="10230" y="1386"/>
                    <a:pt x="10230" y="1700"/>
                  </a:cubicBezTo>
                  <a:lnTo>
                    <a:pt x="10230" y="3965"/>
                  </a:lnTo>
                  <a:cubicBezTo>
                    <a:pt x="10230" y="4276"/>
                    <a:pt x="9976" y="4529"/>
                    <a:pt x="9662" y="4529"/>
                  </a:cubicBezTo>
                  <a:cubicBezTo>
                    <a:pt x="9348" y="4529"/>
                    <a:pt x="9098" y="4276"/>
                    <a:pt x="9098" y="3965"/>
                  </a:cubicBezTo>
                  <a:lnTo>
                    <a:pt x="9098" y="1700"/>
                  </a:lnTo>
                  <a:cubicBezTo>
                    <a:pt x="9098" y="1386"/>
                    <a:pt x="9348" y="1132"/>
                    <a:pt x="9662" y="1132"/>
                  </a:cubicBezTo>
                  <a:close/>
                  <a:moveTo>
                    <a:pt x="15324" y="1132"/>
                  </a:moveTo>
                  <a:cubicBezTo>
                    <a:pt x="15638" y="1132"/>
                    <a:pt x="15891" y="1386"/>
                    <a:pt x="15891" y="1700"/>
                  </a:cubicBezTo>
                  <a:lnTo>
                    <a:pt x="15891" y="3965"/>
                  </a:lnTo>
                  <a:cubicBezTo>
                    <a:pt x="15891" y="4276"/>
                    <a:pt x="15638" y="4529"/>
                    <a:pt x="15324" y="4529"/>
                  </a:cubicBezTo>
                  <a:cubicBezTo>
                    <a:pt x="15010" y="4529"/>
                    <a:pt x="14759" y="4276"/>
                    <a:pt x="14759" y="3965"/>
                  </a:cubicBezTo>
                  <a:lnTo>
                    <a:pt x="14759" y="1700"/>
                  </a:lnTo>
                  <a:cubicBezTo>
                    <a:pt x="14759" y="1386"/>
                    <a:pt x="15010" y="1132"/>
                    <a:pt x="15324" y="1132"/>
                  </a:cubicBezTo>
                  <a:close/>
                  <a:moveTo>
                    <a:pt x="17628" y="3397"/>
                  </a:moveTo>
                  <a:cubicBezTo>
                    <a:pt x="17939" y="3397"/>
                    <a:pt x="18192" y="3651"/>
                    <a:pt x="18192" y="3965"/>
                  </a:cubicBezTo>
                  <a:lnTo>
                    <a:pt x="18192" y="6833"/>
                  </a:lnTo>
                  <a:lnTo>
                    <a:pt x="1132" y="6833"/>
                  </a:lnTo>
                  <a:lnTo>
                    <a:pt x="1132" y="3965"/>
                  </a:lnTo>
                  <a:cubicBezTo>
                    <a:pt x="1132" y="3651"/>
                    <a:pt x="1386" y="3397"/>
                    <a:pt x="1700" y="3397"/>
                  </a:cubicBezTo>
                  <a:lnTo>
                    <a:pt x="2304" y="3397"/>
                  </a:lnTo>
                  <a:lnTo>
                    <a:pt x="2304" y="3965"/>
                  </a:lnTo>
                  <a:cubicBezTo>
                    <a:pt x="2304" y="4901"/>
                    <a:pt x="3062" y="5661"/>
                    <a:pt x="4001" y="5661"/>
                  </a:cubicBezTo>
                  <a:cubicBezTo>
                    <a:pt x="4940" y="5661"/>
                    <a:pt x="5701" y="4901"/>
                    <a:pt x="5701" y="3965"/>
                  </a:cubicBezTo>
                  <a:lnTo>
                    <a:pt x="5701" y="3397"/>
                  </a:lnTo>
                  <a:lnTo>
                    <a:pt x="7965" y="3397"/>
                  </a:lnTo>
                  <a:lnTo>
                    <a:pt x="7965" y="3965"/>
                  </a:lnTo>
                  <a:cubicBezTo>
                    <a:pt x="7965" y="4901"/>
                    <a:pt x="8723" y="5661"/>
                    <a:pt x="9662" y="5661"/>
                  </a:cubicBezTo>
                  <a:cubicBezTo>
                    <a:pt x="10601" y="5661"/>
                    <a:pt x="11362" y="4901"/>
                    <a:pt x="11362" y="3965"/>
                  </a:cubicBezTo>
                  <a:lnTo>
                    <a:pt x="11362" y="3397"/>
                  </a:lnTo>
                  <a:lnTo>
                    <a:pt x="13627" y="3397"/>
                  </a:lnTo>
                  <a:lnTo>
                    <a:pt x="13627" y="3965"/>
                  </a:lnTo>
                  <a:cubicBezTo>
                    <a:pt x="13627" y="4901"/>
                    <a:pt x="14385" y="5661"/>
                    <a:pt x="15324" y="5661"/>
                  </a:cubicBezTo>
                  <a:cubicBezTo>
                    <a:pt x="16263" y="5661"/>
                    <a:pt x="17024" y="4901"/>
                    <a:pt x="17024" y="3965"/>
                  </a:cubicBezTo>
                  <a:lnTo>
                    <a:pt x="17024" y="3397"/>
                  </a:lnTo>
                  <a:close/>
                  <a:moveTo>
                    <a:pt x="18192" y="7965"/>
                  </a:moveTo>
                  <a:lnTo>
                    <a:pt x="18192" y="17628"/>
                  </a:lnTo>
                  <a:cubicBezTo>
                    <a:pt x="18192" y="17939"/>
                    <a:pt x="17939" y="18192"/>
                    <a:pt x="17628" y="18192"/>
                  </a:cubicBezTo>
                  <a:lnTo>
                    <a:pt x="1700" y="18192"/>
                  </a:lnTo>
                  <a:cubicBezTo>
                    <a:pt x="1386" y="18192"/>
                    <a:pt x="1132" y="17939"/>
                    <a:pt x="1132" y="17628"/>
                  </a:cubicBezTo>
                  <a:lnTo>
                    <a:pt x="1132" y="7965"/>
                  </a:lnTo>
                  <a:close/>
                  <a:moveTo>
                    <a:pt x="4001" y="0"/>
                  </a:moveTo>
                  <a:cubicBezTo>
                    <a:pt x="3062" y="0"/>
                    <a:pt x="2304" y="761"/>
                    <a:pt x="2304" y="1700"/>
                  </a:cubicBezTo>
                  <a:lnTo>
                    <a:pt x="2304" y="2265"/>
                  </a:lnTo>
                  <a:lnTo>
                    <a:pt x="1700" y="2265"/>
                  </a:lnTo>
                  <a:cubicBezTo>
                    <a:pt x="761" y="2265"/>
                    <a:pt x="0" y="3025"/>
                    <a:pt x="0" y="3965"/>
                  </a:cubicBezTo>
                  <a:lnTo>
                    <a:pt x="0" y="17628"/>
                  </a:lnTo>
                  <a:cubicBezTo>
                    <a:pt x="0" y="18564"/>
                    <a:pt x="761" y="19324"/>
                    <a:pt x="1700" y="19324"/>
                  </a:cubicBezTo>
                  <a:lnTo>
                    <a:pt x="17628" y="19324"/>
                  </a:lnTo>
                  <a:cubicBezTo>
                    <a:pt x="18564" y="19324"/>
                    <a:pt x="19325" y="18564"/>
                    <a:pt x="19325" y="17628"/>
                  </a:cubicBezTo>
                  <a:lnTo>
                    <a:pt x="19325" y="3965"/>
                  </a:lnTo>
                  <a:cubicBezTo>
                    <a:pt x="19325" y="3025"/>
                    <a:pt x="18564" y="2265"/>
                    <a:pt x="17628" y="2265"/>
                  </a:cubicBezTo>
                  <a:lnTo>
                    <a:pt x="17024" y="2265"/>
                  </a:lnTo>
                  <a:lnTo>
                    <a:pt x="17024" y="1700"/>
                  </a:lnTo>
                  <a:cubicBezTo>
                    <a:pt x="17024" y="761"/>
                    <a:pt x="16263" y="0"/>
                    <a:pt x="15324" y="0"/>
                  </a:cubicBezTo>
                  <a:cubicBezTo>
                    <a:pt x="14385" y="0"/>
                    <a:pt x="13627" y="761"/>
                    <a:pt x="13627" y="1700"/>
                  </a:cubicBezTo>
                  <a:lnTo>
                    <a:pt x="13627" y="2265"/>
                  </a:lnTo>
                  <a:lnTo>
                    <a:pt x="11362" y="2265"/>
                  </a:lnTo>
                  <a:lnTo>
                    <a:pt x="11362" y="1700"/>
                  </a:lnTo>
                  <a:cubicBezTo>
                    <a:pt x="11362" y="761"/>
                    <a:pt x="10601" y="0"/>
                    <a:pt x="9662" y="0"/>
                  </a:cubicBezTo>
                  <a:cubicBezTo>
                    <a:pt x="8723" y="0"/>
                    <a:pt x="7965" y="761"/>
                    <a:pt x="7965" y="1700"/>
                  </a:cubicBezTo>
                  <a:lnTo>
                    <a:pt x="7965" y="2265"/>
                  </a:lnTo>
                  <a:lnTo>
                    <a:pt x="5701" y="2265"/>
                  </a:lnTo>
                  <a:lnTo>
                    <a:pt x="5701" y="1700"/>
                  </a:lnTo>
                  <a:cubicBezTo>
                    <a:pt x="5701" y="761"/>
                    <a:pt x="4940" y="0"/>
                    <a:pt x="40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8" name="Google Shape;4866;p45"/>
            <p:cNvSpPr/>
            <p:nvPr/>
          </p:nvSpPr>
          <p:spPr>
            <a:xfrm>
              <a:off x="5705950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1"/>
                  </a:moveTo>
                  <a:cubicBezTo>
                    <a:pt x="252" y="1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9" name="Google Shape;4867;p45"/>
            <p:cNvSpPr/>
            <p:nvPr/>
          </p:nvSpPr>
          <p:spPr>
            <a:xfrm>
              <a:off x="5847500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1"/>
                    <a:pt x="28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0" name="Google Shape;4868;p45"/>
            <p:cNvSpPr/>
            <p:nvPr/>
          </p:nvSpPr>
          <p:spPr>
            <a:xfrm>
              <a:off x="5989025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1" name="Google Shape;4869;p45"/>
            <p:cNvSpPr/>
            <p:nvPr/>
          </p:nvSpPr>
          <p:spPr>
            <a:xfrm>
              <a:off x="5705950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0"/>
                  </a:moveTo>
                  <a:cubicBezTo>
                    <a:pt x="252" y="0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2" name="Google Shape;4870;p45"/>
            <p:cNvSpPr/>
            <p:nvPr/>
          </p:nvSpPr>
          <p:spPr>
            <a:xfrm>
              <a:off x="5847500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0"/>
                  </a:moveTo>
                  <a:cubicBezTo>
                    <a:pt x="251" y="0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0"/>
                    <a:pt x="28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3" name="Google Shape;4871;p45"/>
            <p:cNvSpPr/>
            <p:nvPr/>
          </p:nvSpPr>
          <p:spPr>
            <a:xfrm>
              <a:off x="5989025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4" name="Google Shape;4872;p45"/>
            <p:cNvSpPr/>
            <p:nvPr/>
          </p:nvSpPr>
          <p:spPr>
            <a:xfrm>
              <a:off x="5705950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1"/>
                  </a:moveTo>
                  <a:cubicBezTo>
                    <a:pt x="252" y="1"/>
                    <a:pt x="1" y="254"/>
                    <a:pt x="1" y="568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5" name="Google Shape;4873;p45"/>
            <p:cNvSpPr/>
            <p:nvPr/>
          </p:nvSpPr>
          <p:spPr>
            <a:xfrm>
              <a:off x="5847500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0" y="254"/>
                    <a:pt x="0" y="568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8"/>
                  </a:cubicBezTo>
                  <a:cubicBezTo>
                    <a:pt x="3394" y="254"/>
                    <a:pt x="3144" y="1"/>
                    <a:pt x="28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6" name="Google Shape;4874;p45"/>
            <p:cNvSpPr/>
            <p:nvPr/>
          </p:nvSpPr>
          <p:spPr>
            <a:xfrm>
              <a:off x="5989025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57" name="Google Shape;4875;p45"/>
          <p:cNvGrpSpPr/>
          <p:nvPr/>
        </p:nvGrpSpPr>
        <p:grpSpPr>
          <a:xfrm>
            <a:off x="4074404" y="2866308"/>
            <a:ext cx="231320" cy="231320"/>
            <a:chOff x="6242825" y="238125"/>
            <a:chExt cx="483125" cy="483125"/>
          </a:xfrm>
          <a:solidFill>
            <a:schemeClr val="bg1"/>
          </a:solidFill>
        </p:grpSpPr>
        <p:sp>
          <p:nvSpPr>
            <p:cNvPr id="458" name="Google Shape;4876;p45"/>
            <p:cNvSpPr/>
            <p:nvPr/>
          </p:nvSpPr>
          <p:spPr>
            <a:xfrm>
              <a:off x="6242825" y="23812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8192" y="1132"/>
                  </a:moveTo>
                  <a:lnTo>
                    <a:pt x="18192" y="2400"/>
                  </a:lnTo>
                  <a:cubicBezTo>
                    <a:pt x="17513" y="2639"/>
                    <a:pt x="17060" y="3282"/>
                    <a:pt x="17060" y="4001"/>
                  </a:cubicBezTo>
                  <a:cubicBezTo>
                    <a:pt x="17060" y="4719"/>
                    <a:pt x="17513" y="5363"/>
                    <a:pt x="18192" y="5601"/>
                  </a:cubicBezTo>
                  <a:lnTo>
                    <a:pt x="18192" y="8062"/>
                  </a:lnTo>
                  <a:cubicBezTo>
                    <a:pt x="17513" y="8300"/>
                    <a:pt x="17060" y="8944"/>
                    <a:pt x="17060" y="9662"/>
                  </a:cubicBezTo>
                  <a:cubicBezTo>
                    <a:pt x="17060" y="10381"/>
                    <a:pt x="17513" y="11024"/>
                    <a:pt x="18192" y="11263"/>
                  </a:cubicBezTo>
                  <a:lnTo>
                    <a:pt x="18192" y="13723"/>
                  </a:lnTo>
                  <a:cubicBezTo>
                    <a:pt x="17513" y="13962"/>
                    <a:pt x="17060" y="14605"/>
                    <a:pt x="17060" y="15324"/>
                  </a:cubicBezTo>
                  <a:cubicBezTo>
                    <a:pt x="17060" y="16042"/>
                    <a:pt x="17513" y="16685"/>
                    <a:pt x="18192" y="16924"/>
                  </a:cubicBezTo>
                  <a:lnTo>
                    <a:pt x="18192" y="18192"/>
                  </a:lnTo>
                  <a:lnTo>
                    <a:pt x="16924" y="18192"/>
                  </a:lnTo>
                  <a:cubicBezTo>
                    <a:pt x="16686" y="17513"/>
                    <a:pt x="16043" y="17060"/>
                    <a:pt x="15324" y="17060"/>
                  </a:cubicBezTo>
                  <a:cubicBezTo>
                    <a:pt x="14605" y="17060"/>
                    <a:pt x="13962" y="17513"/>
                    <a:pt x="13724" y="18192"/>
                  </a:cubicBezTo>
                  <a:lnTo>
                    <a:pt x="11263" y="18192"/>
                  </a:lnTo>
                  <a:cubicBezTo>
                    <a:pt x="11024" y="17513"/>
                    <a:pt x="10381" y="17060"/>
                    <a:pt x="9662" y="17060"/>
                  </a:cubicBezTo>
                  <a:cubicBezTo>
                    <a:pt x="8944" y="17060"/>
                    <a:pt x="8301" y="17513"/>
                    <a:pt x="8062" y="18192"/>
                  </a:cubicBezTo>
                  <a:lnTo>
                    <a:pt x="5601" y="18192"/>
                  </a:lnTo>
                  <a:cubicBezTo>
                    <a:pt x="5363" y="17513"/>
                    <a:pt x="4720" y="17060"/>
                    <a:pt x="4001" y="17060"/>
                  </a:cubicBezTo>
                  <a:cubicBezTo>
                    <a:pt x="3282" y="17060"/>
                    <a:pt x="2639" y="17513"/>
                    <a:pt x="2401" y="18192"/>
                  </a:cubicBezTo>
                  <a:lnTo>
                    <a:pt x="1133" y="18192"/>
                  </a:lnTo>
                  <a:lnTo>
                    <a:pt x="1133" y="16924"/>
                  </a:lnTo>
                  <a:cubicBezTo>
                    <a:pt x="1812" y="16685"/>
                    <a:pt x="2265" y="16042"/>
                    <a:pt x="2265" y="15324"/>
                  </a:cubicBezTo>
                  <a:cubicBezTo>
                    <a:pt x="2265" y="14605"/>
                    <a:pt x="1812" y="13962"/>
                    <a:pt x="1133" y="13723"/>
                  </a:cubicBezTo>
                  <a:lnTo>
                    <a:pt x="1133" y="11263"/>
                  </a:lnTo>
                  <a:cubicBezTo>
                    <a:pt x="1812" y="11024"/>
                    <a:pt x="2265" y="10381"/>
                    <a:pt x="2265" y="9662"/>
                  </a:cubicBezTo>
                  <a:cubicBezTo>
                    <a:pt x="2265" y="8944"/>
                    <a:pt x="1812" y="8300"/>
                    <a:pt x="1133" y="8062"/>
                  </a:cubicBezTo>
                  <a:lnTo>
                    <a:pt x="1133" y="5601"/>
                  </a:lnTo>
                  <a:cubicBezTo>
                    <a:pt x="1812" y="5363"/>
                    <a:pt x="2265" y="4719"/>
                    <a:pt x="2265" y="4001"/>
                  </a:cubicBezTo>
                  <a:cubicBezTo>
                    <a:pt x="2265" y="3282"/>
                    <a:pt x="1812" y="2639"/>
                    <a:pt x="1133" y="2400"/>
                  </a:cubicBezTo>
                  <a:lnTo>
                    <a:pt x="1133" y="1132"/>
                  </a:lnTo>
                  <a:lnTo>
                    <a:pt x="2401" y="1132"/>
                  </a:lnTo>
                  <a:cubicBezTo>
                    <a:pt x="2639" y="1812"/>
                    <a:pt x="3282" y="2265"/>
                    <a:pt x="4001" y="2265"/>
                  </a:cubicBezTo>
                  <a:cubicBezTo>
                    <a:pt x="4720" y="2265"/>
                    <a:pt x="5363" y="1812"/>
                    <a:pt x="5601" y="1132"/>
                  </a:cubicBezTo>
                  <a:lnTo>
                    <a:pt x="8062" y="1132"/>
                  </a:lnTo>
                  <a:cubicBezTo>
                    <a:pt x="8301" y="1812"/>
                    <a:pt x="8944" y="2265"/>
                    <a:pt x="9662" y="2265"/>
                  </a:cubicBezTo>
                  <a:cubicBezTo>
                    <a:pt x="10381" y="2265"/>
                    <a:pt x="11024" y="1812"/>
                    <a:pt x="11263" y="1132"/>
                  </a:cubicBezTo>
                  <a:lnTo>
                    <a:pt x="13724" y="1132"/>
                  </a:lnTo>
                  <a:cubicBezTo>
                    <a:pt x="13962" y="1812"/>
                    <a:pt x="14605" y="2265"/>
                    <a:pt x="15324" y="2265"/>
                  </a:cubicBezTo>
                  <a:cubicBezTo>
                    <a:pt x="16043" y="2265"/>
                    <a:pt x="16686" y="1812"/>
                    <a:pt x="16924" y="1132"/>
                  </a:cubicBezTo>
                  <a:close/>
                  <a:moveTo>
                    <a:pt x="568" y="0"/>
                  </a:moveTo>
                  <a:cubicBezTo>
                    <a:pt x="254" y="0"/>
                    <a:pt x="0" y="254"/>
                    <a:pt x="0" y="568"/>
                  </a:cubicBezTo>
                  <a:lnTo>
                    <a:pt x="0" y="2868"/>
                  </a:lnTo>
                  <a:cubicBezTo>
                    <a:pt x="0" y="3183"/>
                    <a:pt x="254" y="3436"/>
                    <a:pt x="568" y="3436"/>
                  </a:cubicBezTo>
                  <a:cubicBezTo>
                    <a:pt x="879" y="3436"/>
                    <a:pt x="1133" y="3687"/>
                    <a:pt x="1133" y="4001"/>
                  </a:cubicBezTo>
                  <a:cubicBezTo>
                    <a:pt x="1133" y="4315"/>
                    <a:pt x="879" y="4568"/>
                    <a:pt x="568" y="4568"/>
                  </a:cubicBezTo>
                  <a:cubicBezTo>
                    <a:pt x="254" y="4568"/>
                    <a:pt x="0" y="4819"/>
                    <a:pt x="0" y="5133"/>
                  </a:cubicBezTo>
                  <a:lnTo>
                    <a:pt x="0" y="8530"/>
                  </a:lnTo>
                  <a:cubicBezTo>
                    <a:pt x="0" y="8844"/>
                    <a:pt x="254" y="9098"/>
                    <a:pt x="568" y="9098"/>
                  </a:cubicBezTo>
                  <a:cubicBezTo>
                    <a:pt x="879" y="9098"/>
                    <a:pt x="1133" y="9348"/>
                    <a:pt x="1133" y="9662"/>
                  </a:cubicBezTo>
                  <a:cubicBezTo>
                    <a:pt x="1133" y="9976"/>
                    <a:pt x="879" y="10230"/>
                    <a:pt x="568" y="10230"/>
                  </a:cubicBezTo>
                  <a:cubicBezTo>
                    <a:pt x="254" y="10230"/>
                    <a:pt x="0" y="10481"/>
                    <a:pt x="0" y="10795"/>
                  </a:cubicBezTo>
                  <a:lnTo>
                    <a:pt x="0" y="14191"/>
                  </a:lnTo>
                  <a:cubicBezTo>
                    <a:pt x="0" y="14505"/>
                    <a:pt x="254" y="14759"/>
                    <a:pt x="568" y="14759"/>
                  </a:cubicBezTo>
                  <a:cubicBezTo>
                    <a:pt x="879" y="14759"/>
                    <a:pt x="1133" y="15010"/>
                    <a:pt x="1133" y="15324"/>
                  </a:cubicBezTo>
                  <a:cubicBezTo>
                    <a:pt x="1133" y="15638"/>
                    <a:pt x="879" y="15891"/>
                    <a:pt x="568" y="15891"/>
                  </a:cubicBezTo>
                  <a:cubicBezTo>
                    <a:pt x="254" y="15891"/>
                    <a:pt x="0" y="16142"/>
                    <a:pt x="0" y="16456"/>
                  </a:cubicBezTo>
                  <a:lnTo>
                    <a:pt x="0" y="18760"/>
                  </a:lnTo>
                  <a:cubicBezTo>
                    <a:pt x="0" y="19071"/>
                    <a:pt x="254" y="19324"/>
                    <a:pt x="568" y="19324"/>
                  </a:cubicBezTo>
                  <a:lnTo>
                    <a:pt x="2869" y="19324"/>
                  </a:lnTo>
                  <a:cubicBezTo>
                    <a:pt x="3183" y="19324"/>
                    <a:pt x="3436" y="19071"/>
                    <a:pt x="3436" y="18760"/>
                  </a:cubicBezTo>
                  <a:cubicBezTo>
                    <a:pt x="3436" y="18446"/>
                    <a:pt x="3687" y="18192"/>
                    <a:pt x="4001" y="18192"/>
                  </a:cubicBezTo>
                  <a:cubicBezTo>
                    <a:pt x="4315" y="18192"/>
                    <a:pt x="4569" y="18446"/>
                    <a:pt x="4569" y="18760"/>
                  </a:cubicBezTo>
                  <a:cubicBezTo>
                    <a:pt x="4569" y="19071"/>
                    <a:pt x="4819" y="19324"/>
                    <a:pt x="5133" y="19324"/>
                  </a:cubicBezTo>
                  <a:lnTo>
                    <a:pt x="8530" y="19324"/>
                  </a:lnTo>
                  <a:cubicBezTo>
                    <a:pt x="8844" y="19324"/>
                    <a:pt x="9098" y="19071"/>
                    <a:pt x="9098" y="18760"/>
                  </a:cubicBezTo>
                  <a:cubicBezTo>
                    <a:pt x="9098" y="18446"/>
                    <a:pt x="9348" y="18192"/>
                    <a:pt x="9662" y="18192"/>
                  </a:cubicBezTo>
                  <a:cubicBezTo>
                    <a:pt x="9976" y="18192"/>
                    <a:pt x="10230" y="18446"/>
                    <a:pt x="10230" y="18760"/>
                  </a:cubicBezTo>
                  <a:cubicBezTo>
                    <a:pt x="10230" y="19071"/>
                    <a:pt x="10481" y="19324"/>
                    <a:pt x="10795" y="19324"/>
                  </a:cubicBezTo>
                  <a:lnTo>
                    <a:pt x="14192" y="19324"/>
                  </a:lnTo>
                  <a:cubicBezTo>
                    <a:pt x="14506" y="19324"/>
                    <a:pt x="14759" y="19071"/>
                    <a:pt x="14759" y="18760"/>
                  </a:cubicBezTo>
                  <a:cubicBezTo>
                    <a:pt x="14759" y="18446"/>
                    <a:pt x="15010" y="18192"/>
                    <a:pt x="15324" y="18192"/>
                  </a:cubicBezTo>
                  <a:cubicBezTo>
                    <a:pt x="15638" y="18192"/>
                    <a:pt x="15892" y="18446"/>
                    <a:pt x="15892" y="18760"/>
                  </a:cubicBezTo>
                  <a:cubicBezTo>
                    <a:pt x="15892" y="19071"/>
                    <a:pt x="16142" y="19324"/>
                    <a:pt x="16456" y="19324"/>
                  </a:cubicBezTo>
                  <a:lnTo>
                    <a:pt x="18760" y="19324"/>
                  </a:lnTo>
                  <a:cubicBezTo>
                    <a:pt x="19071" y="19324"/>
                    <a:pt x="19325" y="19071"/>
                    <a:pt x="19325" y="18760"/>
                  </a:cubicBezTo>
                  <a:lnTo>
                    <a:pt x="19325" y="16456"/>
                  </a:lnTo>
                  <a:cubicBezTo>
                    <a:pt x="19325" y="16142"/>
                    <a:pt x="19071" y="15891"/>
                    <a:pt x="18760" y="15891"/>
                  </a:cubicBezTo>
                  <a:cubicBezTo>
                    <a:pt x="18446" y="15891"/>
                    <a:pt x="18192" y="15638"/>
                    <a:pt x="18192" y="15324"/>
                  </a:cubicBezTo>
                  <a:cubicBezTo>
                    <a:pt x="18192" y="15010"/>
                    <a:pt x="18446" y="14759"/>
                    <a:pt x="18760" y="14759"/>
                  </a:cubicBezTo>
                  <a:cubicBezTo>
                    <a:pt x="19071" y="14759"/>
                    <a:pt x="19325" y="14505"/>
                    <a:pt x="19325" y="14191"/>
                  </a:cubicBezTo>
                  <a:lnTo>
                    <a:pt x="19325" y="10795"/>
                  </a:lnTo>
                  <a:cubicBezTo>
                    <a:pt x="19325" y="10481"/>
                    <a:pt x="19071" y="10230"/>
                    <a:pt x="18760" y="10230"/>
                  </a:cubicBezTo>
                  <a:cubicBezTo>
                    <a:pt x="18446" y="10230"/>
                    <a:pt x="18192" y="9976"/>
                    <a:pt x="18192" y="9662"/>
                  </a:cubicBezTo>
                  <a:cubicBezTo>
                    <a:pt x="18192" y="9348"/>
                    <a:pt x="18446" y="9098"/>
                    <a:pt x="18760" y="9098"/>
                  </a:cubicBezTo>
                  <a:cubicBezTo>
                    <a:pt x="19071" y="9098"/>
                    <a:pt x="19325" y="8844"/>
                    <a:pt x="19325" y="8530"/>
                  </a:cubicBezTo>
                  <a:lnTo>
                    <a:pt x="19325" y="5133"/>
                  </a:lnTo>
                  <a:cubicBezTo>
                    <a:pt x="19325" y="4819"/>
                    <a:pt x="19071" y="4568"/>
                    <a:pt x="18760" y="4568"/>
                  </a:cubicBezTo>
                  <a:cubicBezTo>
                    <a:pt x="18446" y="4568"/>
                    <a:pt x="18192" y="4315"/>
                    <a:pt x="18192" y="4001"/>
                  </a:cubicBezTo>
                  <a:cubicBezTo>
                    <a:pt x="18192" y="3687"/>
                    <a:pt x="18446" y="3436"/>
                    <a:pt x="18760" y="3436"/>
                  </a:cubicBezTo>
                  <a:cubicBezTo>
                    <a:pt x="19071" y="3436"/>
                    <a:pt x="19325" y="3183"/>
                    <a:pt x="19325" y="2868"/>
                  </a:cubicBezTo>
                  <a:lnTo>
                    <a:pt x="19325" y="568"/>
                  </a:lnTo>
                  <a:cubicBezTo>
                    <a:pt x="19325" y="254"/>
                    <a:pt x="19071" y="0"/>
                    <a:pt x="18760" y="0"/>
                  </a:cubicBezTo>
                  <a:lnTo>
                    <a:pt x="16456" y="0"/>
                  </a:lnTo>
                  <a:cubicBezTo>
                    <a:pt x="16142" y="0"/>
                    <a:pt x="15892" y="254"/>
                    <a:pt x="15892" y="568"/>
                  </a:cubicBezTo>
                  <a:cubicBezTo>
                    <a:pt x="15892" y="879"/>
                    <a:pt x="15638" y="1132"/>
                    <a:pt x="15324" y="1132"/>
                  </a:cubicBezTo>
                  <a:cubicBezTo>
                    <a:pt x="15010" y="1132"/>
                    <a:pt x="14759" y="879"/>
                    <a:pt x="14759" y="568"/>
                  </a:cubicBezTo>
                  <a:cubicBezTo>
                    <a:pt x="14759" y="254"/>
                    <a:pt x="14506" y="0"/>
                    <a:pt x="14192" y="0"/>
                  </a:cubicBezTo>
                  <a:lnTo>
                    <a:pt x="10795" y="0"/>
                  </a:lnTo>
                  <a:cubicBezTo>
                    <a:pt x="10481" y="0"/>
                    <a:pt x="10230" y="254"/>
                    <a:pt x="10230" y="568"/>
                  </a:cubicBezTo>
                  <a:cubicBezTo>
                    <a:pt x="10230" y="879"/>
                    <a:pt x="9976" y="1132"/>
                    <a:pt x="9662" y="1132"/>
                  </a:cubicBezTo>
                  <a:cubicBezTo>
                    <a:pt x="9348" y="1132"/>
                    <a:pt x="9098" y="879"/>
                    <a:pt x="9098" y="568"/>
                  </a:cubicBezTo>
                  <a:cubicBezTo>
                    <a:pt x="9098" y="254"/>
                    <a:pt x="8844" y="0"/>
                    <a:pt x="8530" y="0"/>
                  </a:cubicBezTo>
                  <a:lnTo>
                    <a:pt x="5133" y="0"/>
                  </a:lnTo>
                  <a:cubicBezTo>
                    <a:pt x="4819" y="0"/>
                    <a:pt x="4569" y="254"/>
                    <a:pt x="4569" y="568"/>
                  </a:cubicBezTo>
                  <a:cubicBezTo>
                    <a:pt x="4569" y="879"/>
                    <a:pt x="4315" y="1132"/>
                    <a:pt x="4001" y="1132"/>
                  </a:cubicBezTo>
                  <a:cubicBezTo>
                    <a:pt x="3687" y="1132"/>
                    <a:pt x="3436" y="879"/>
                    <a:pt x="3436" y="568"/>
                  </a:cubicBezTo>
                  <a:cubicBezTo>
                    <a:pt x="3436" y="254"/>
                    <a:pt x="3183" y="0"/>
                    <a:pt x="28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9" name="Google Shape;4877;p45"/>
            <p:cNvSpPr/>
            <p:nvPr/>
          </p:nvSpPr>
          <p:spPr>
            <a:xfrm>
              <a:off x="6328725" y="324025"/>
              <a:ext cx="311400" cy="311400"/>
            </a:xfrm>
            <a:custGeom>
              <a:avLst/>
              <a:gdLst/>
              <a:ahLst/>
              <a:cxnLst/>
              <a:rect l="l" t="t" r="r" b="b"/>
              <a:pathLst>
                <a:path w="12456" h="12456" extrusionOk="0">
                  <a:moveTo>
                    <a:pt x="11323" y="1132"/>
                  </a:moveTo>
                  <a:lnTo>
                    <a:pt x="11323" y="5991"/>
                  </a:lnTo>
                  <a:lnTo>
                    <a:pt x="10025" y="4692"/>
                  </a:lnTo>
                  <a:cubicBezTo>
                    <a:pt x="9913" y="4582"/>
                    <a:pt x="9768" y="4527"/>
                    <a:pt x="9623" y="4527"/>
                  </a:cubicBezTo>
                  <a:cubicBezTo>
                    <a:pt x="9478" y="4527"/>
                    <a:pt x="9333" y="4582"/>
                    <a:pt x="9222" y="4692"/>
                  </a:cubicBezTo>
                  <a:lnTo>
                    <a:pt x="6498" y="7419"/>
                  </a:lnTo>
                  <a:lnTo>
                    <a:pt x="4303" y="5773"/>
                  </a:lnTo>
                  <a:cubicBezTo>
                    <a:pt x="4201" y="5698"/>
                    <a:pt x="4081" y="5661"/>
                    <a:pt x="3962" y="5661"/>
                  </a:cubicBezTo>
                  <a:cubicBezTo>
                    <a:pt x="3824" y="5661"/>
                    <a:pt x="3687" y="5711"/>
                    <a:pt x="3578" y="5810"/>
                  </a:cubicBezTo>
                  <a:lnTo>
                    <a:pt x="1133" y="8053"/>
                  </a:lnTo>
                  <a:lnTo>
                    <a:pt x="1133" y="1132"/>
                  </a:lnTo>
                  <a:close/>
                  <a:moveTo>
                    <a:pt x="4001" y="6960"/>
                  </a:moveTo>
                  <a:lnTo>
                    <a:pt x="5689" y="8228"/>
                  </a:lnTo>
                  <a:lnTo>
                    <a:pt x="2594" y="11323"/>
                  </a:lnTo>
                  <a:lnTo>
                    <a:pt x="1133" y="11323"/>
                  </a:lnTo>
                  <a:lnTo>
                    <a:pt x="1133" y="9590"/>
                  </a:lnTo>
                  <a:lnTo>
                    <a:pt x="4001" y="6960"/>
                  </a:lnTo>
                  <a:close/>
                  <a:moveTo>
                    <a:pt x="9623" y="5894"/>
                  </a:moveTo>
                  <a:lnTo>
                    <a:pt x="11323" y="7594"/>
                  </a:lnTo>
                  <a:lnTo>
                    <a:pt x="11323" y="11323"/>
                  </a:lnTo>
                  <a:lnTo>
                    <a:pt x="4197" y="11323"/>
                  </a:lnTo>
                  <a:lnTo>
                    <a:pt x="9623" y="5894"/>
                  </a:lnTo>
                  <a:close/>
                  <a:moveTo>
                    <a:pt x="565" y="0"/>
                  </a:moveTo>
                  <a:cubicBezTo>
                    <a:pt x="251" y="0"/>
                    <a:pt x="0" y="251"/>
                    <a:pt x="0" y="565"/>
                  </a:cubicBezTo>
                  <a:lnTo>
                    <a:pt x="0" y="11888"/>
                  </a:lnTo>
                  <a:cubicBezTo>
                    <a:pt x="0" y="12202"/>
                    <a:pt x="251" y="12455"/>
                    <a:pt x="565" y="12455"/>
                  </a:cubicBezTo>
                  <a:lnTo>
                    <a:pt x="11888" y="12455"/>
                  </a:lnTo>
                  <a:cubicBezTo>
                    <a:pt x="12202" y="12455"/>
                    <a:pt x="12456" y="12202"/>
                    <a:pt x="12456" y="11888"/>
                  </a:cubicBezTo>
                  <a:lnTo>
                    <a:pt x="12456" y="565"/>
                  </a:lnTo>
                  <a:cubicBezTo>
                    <a:pt x="12456" y="251"/>
                    <a:pt x="12202" y="0"/>
                    <a:pt x="118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0" name="Google Shape;4878;p45"/>
            <p:cNvSpPr/>
            <p:nvPr/>
          </p:nvSpPr>
          <p:spPr>
            <a:xfrm>
              <a:off x="6441950" y="380575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1" y="1011"/>
                    <a:pt x="1" y="1700"/>
                  </a:cubicBezTo>
                  <a:cubicBezTo>
                    <a:pt x="1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61" name="Google Shape;4879;p45"/>
          <p:cNvGrpSpPr/>
          <p:nvPr/>
        </p:nvGrpSpPr>
        <p:grpSpPr>
          <a:xfrm>
            <a:off x="1515583" y="3165667"/>
            <a:ext cx="233630" cy="203287"/>
            <a:chOff x="889275" y="861850"/>
            <a:chExt cx="487950" cy="424575"/>
          </a:xfrm>
          <a:solidFill>
            <a:schemeClr val="bg1"/>
          </a:solidFill>
        </p:grpSpPr>
        <p:sp>
          <p:nvSpPr>
            <p:cNvPr id="462" name="Google Shape;4880;p45"/>
            <p:cNvSpPr/>
            <p:nvPr/>
          </p:nvSpPr>
          <p:spPr>
            <a:xfrm>
              <a:off x="1319225" y="1031700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1"/>
                  </a:moveTo>
                  <a:cubicBezTo>
                    <a:pt x="255" y="1"/>
                    <a:pt x="1" y="251"/>
                    <a:pt x="1" y="565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5"/>
                  </a:cubicBezTo>
                  <a:cubicBezTo>
                    <a:pt x="2265" y="251"/>
                    <a:pt x="2012" y="1"/>
                    <a:pt x="17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3" name="Google Shape;4881;p45"/>
            <p:cNvSpPr/>
            <p:nvPr/>
          </p:nvSpPr>
          <p:spPr>
            <a:xfrm>
              <a:off x="1314475" y="946725"/>
              <a:ext cx="62750" cy="56700"/>
            </a:xfrm>
            <a:custGeom>
              <a:avLst/>
              <a:gdLst/>
              <a:ahLst/>
              <a:cxnLst/>
              <a:rect l="l" t="t" r="r" b="b"/>
              <a:pathLst>
                <a:path w="2510" h="2268" extrusionOk="0">
                  <a:moveTo>
                    <a:pt x="1889" y="0"/>
                  </a:moveTo>
                  <a:cubicBezTo>
                    <a:pt x="1744" y="0"/>
                    <a:pt x="1599" y="55"/>
                    <a:pt x="1489" y="166"/>
                  </a:cubicBezTo>
                  <a:lnTo>
                    <a:pt x="357" y="1298"/>
                  </a:lnTo>
                  <a:cubicBezTo>
                    <a:pt x="1" y="1657"/>
                    <a:pt x="251" y="2267"/>
                    <a:pt x="759" y="2267"/>
                  </a:cubicBezTo>
                  <a:cubicBezTo>
                    <a:pt x="906" y="2267"/>
                    <a:pt x="1051" y="2207"/>
                    <a:pt x="1157" y="2101"/>
                  </a:cubicBezTo>
                  <a:lnTo>
                    <a:pt x="2289" y="969"/>
                  </a:lnTo>
                  <a:cubicBezTo>
                    <a:pt x="2510" y="745"/>
                    <a:pt x="2510" y="389"/>
                    <a:pt x="2289" y="166"/>
                  </a:cubicBezTo>
                  <a:cubicBezTo>
                    <a:pt x="2179" y="55"/>
                    <a:pt x="2034" y="0"/>
                    <a:pt x="18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4" name="Google Shape;4882;p45"/>
            <p:cNvSpPr/>
            <p:nvPr/>
          </p:nvSpPr>
          <p:spPr>
            <a:xfrm>
              <a:off x="1317875" y="1088250"/>
              <a:ext cx="59350" cy="56675"/>
            </a:xfrm>
            <a:custGeom>
              <a:avLst/>
              <a:gdLst/>
              <a:ahLst/>
              <a:cxnLst/>
              <a:rect l="l" t="t" r="r" b="b"/>
              <a:pathLst>
                <a:path w="2374" h="2267" extrusionOk="0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1" y="390"/>
                    <a:pt x="1" y="746"/>
                    <a:pt x="221" y="969"/>
                  </a:cubicBezTo>
                  <a:lnTo>
                    <a:pt x="1353" y="2102"/>
                  </a:lnTo>
                  <a:cubicBezTo>
                    <a:pt x="1463" y="2212"/>
                    <a:pt x="1608" y="2267"/>
                    <a:pt x="1753" y="2267"/>
                  </a:cubicBezTo>
                  <a:cubicBezTo>
                    <a:pt x="1898" y="2267"/>
                    <a:pt x="2043" y="2212"/>
                    <a:pt x="2153" y="2102"/>
                  </a:cubicBezTo>
                  <a:cubicBezTo>
                    <a:pt x="2374" y="1878"/>
                    <a:pt x="2374" y="1522"/>
                    <a:pt x="2153" y="1298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5" name="Google Shape;4883;p45"/>
            <p:cNvSpPr/>
            <p:nvPr/>
          </p:nvSpPr>
          <p:spPr>
            <a:xfrm>
              <a:off x="889275" y="861850"/>
              <a:ext cx="400700" cy="424575"/>
            </a:xfrm>
            <a:custGeom>
              <a:avLst/>
              <a:gdLst/>
              <a:ahLst/>
              <a:cxnLst/>
              <a:rect l="l" t="t" r="r" b="b"/>
              <a:pathLst>
                <a:path w="16028" h="16983" extrusionOk="0">
                  <a:moveTo>
                    <a:pt x="4668" y="4530"/>
                  </a:moveTo>
                  <a:lnTo>
                    <a:pt x="4668" y="10191"/>
                  </a:lnTo>
                  <a:lnTo>
                    <a:pt x="4104" y="10191"/>
                  </a:lnTo>
                  <a:cubicBezTo>
                    <a:pt x="2539" y="10191"/>
                    <a:pt x="1271" y="8923"/>
                    <a:pt x="1271" y="7359"/>
                  </a:cubicBezTo>
                  <a:cubicBezTo>
                    <a:pt x="1271" y="5795"/>
                    <a:pt x="2539" y="4530"/>
                    <a:pt x="4104" y="4530"/>
                  </a:cubicBezTo>
                  <a:close/>
                  <a:moveTo>
                    <a:pt x="6972" y="4530"/>
                  </a:moveTo>
                  <a:lnTo>
                    <a:pt x="6972" y="10191"/>
                  </a:lnTo>
                  <a:lnTo>
                    <a:pt x="5800" y="10191"/>
                  </a:lnTo>
                  <a:lnTo>
                    <a:pt x="5800" y="4530"/>
                  </a:lnTo>
                  <a:close/>
                  <a:moveTo>
                    <a:pt x="12633" y="1565"/>
                  </a:moveTo>
                  <a:lnTo>
                    <a:pt x="12633" y="13153"/>
                  </a:lnTo>
                  <a:lnTo>
                    <a:pt x="8104" y="10436"/>
                  </a:lnTo>
                  <a:lnTo>
                    <a:pt x="8104" y="4282"/>
                  </a:lnTo>
                  <a:lnTo>
                    <a:pt x="12633" y="1565"/>
                  </a:lnTo>
                  <a:close/>
                  <a:moveTo>
                    <a:pt x="14330" y="1133"/>
                  </a:moveTo>
                  <a:cubicBezTo>
                    <a:pt x="14644" y="1133"/>
                    <a:pt x="14898" y="1384"/>
                    <a:pt x="14898" y="1698"/>
                  </a:cubicBezTo>
                  <a:lnTo>
                    <a:pt x="14898" y="13021"/>
                  </a:lnTo>
                  <a:cubicBezTo>
                    <a:pt x="14898" y="13335"/>
                    <a:pt x="14644" y="13588"/>
                    <a:pt x="14330" y="13588"/>
                  </a:cubicBezTo>
                  <a:lnTo>
                    <a:pt x="13766" y="13588"/>
                  </a:lnTo>
                  <a:lnTo>
                    <a:pt x="13766" y="1133"/>
                  </a:lnTo>
                  <a:close/>
                  <a:moveTo>
                    <a:pt x="5800" y="11324"/>
                  </a:moveTo>
                  <a:lnTo>
                    <a:pt x="5800" y="15285"/>
                  </a:lnTo>
                  <a:cubicBezTo>
                    <a:pt x="5800" y="15599"/>
                    <a:pt x="5547" y="15850"/>
                    <a:pt x="5236" y="15850"/>
                  </a:cubicBezTo>
                  <a:cubicBezTo>
                    <a:pt x="4922" y="15850"/>
                    <a:pt x="4668" y="15599"/>
                    <a:pt x="4668" y="15285"/>
                  </a:cubicBezTo>
                  <a:lnTo>
                    <a:pt x="4668" y="11324"/>
                  </a:lnTo>
                  <a:close/>
                  <a:moveTo>
                    <a:pt x="13132" y="1"/>
                  </a:moveTo>
                  <a:lnTo>
                    <a:pt x="13098" y="7"/>
                  </a:lnTo>
                  <a:lnTo>
                    <a:pt x="13074" y="10"/>
                  </a:lnTo>
                  <a:cubicBezTo>
                    <a:pt x="13065" y="10"/>
                    <a:pt x="13056" y="16"/>
                    <a:pt x="13047" y="19"/>
                  </a:cubicBezTo>
                  <a:cubicBezTo>
                    <a:pt x="13038" y="22"/>
                    <a:pt x="13029" y="22"/>
                    <a:pt x="13020" y="25"/>
                  </a:cubicBezTo>
                  <a:lnTo>
                    <a:pt x="12996" y="34"/>
                  </a:lnTo>
                  <a:lnTo>
                    <a:pt x="12966" y="46"/>
                  </a:lnTo>
                  <a:lnTo>
                    <a:pt x="12947" y="58"/>
                  </a:lnTo>
                  <a:cubicBezTo>
                    <a:pt x="12935" y="61"/>
                    <a:pt x="12926" y="67"/>
                    <a:pt x="12917" y="73"/>
                  </a:cubicBezTo>
                  <a:lnTo>
                    <a:pt x="12908" y="79"/>
                  </a:lnTo>
                  <a:lnTo>
                    <a:pt x="7380" y="3398"/>
                  </a:lnTo>
                  <a:lnTo>
                    <a:pt x="4104" y="3398"/>
                  </a:lnTo>
                  <a:cubicBezTo>
                    <a:pt x="2023" y="3398"/>
                    <a:pt x="299" y="5001"/>
                    <a:pt x="151" y="7075"/>
                  </a:cubicBezTo>
                  <a:cubicBezTo>
                    <a:pt x="0" y="9150"/>
                    <a:pt x="1480" y="10986"/>
                    <a:pt x="3536" y="11281"/>
                  </a:cubicBezTo>
                  <a:lnTo>
                    <a:pt x="3536" y="15285"/>
                  </a:lnTo>
                  <a:cubicBezTo>
                    <a:pt x="3536" y="16224"/>
                    <a:pt x="4297" y="16982"/>
                    <a:pt x="5236" y="16982"/>
                  </a:cubicBezTo>
                  <a:cubicBezTo>
                    <a:pt x="6172" y="16982"/>
                    <a:pt x="6933" y="16224"/>
                    <a:pt x="6933" y="15285"/>
                  </a:cubicBezTo>
                  <a:lnTo>
                    <a:pt x="6933" y="11324"/>
                  </a:lnTo>
                  <a:lnTo>
                    <a:pt x="7380" y="11324"/>
                  </a:lnTo>
                  <a:lnTo>
                    <a:pt x="12908" y="14639"/>
                  </a:lnTo>
                  <a:cubicBezTo>
                    <a:pt x="12911" y="14642"/>
                    <a:pt x="12914" y="14642"/>
                    <a:pt x="12920" y="14645"/>
                  </a:cubicBezTo>
                  <a:lnTo>
                    <a:pt x="12935" y="14654"/>
                  </a:lnTo>
                  <a:cubicBezTo>
                    <a:pt x="12947" y="14660"/>
                    <a:pt x="12963" y="14666"/>
                    <a:pt x="12975" y="14672"/>
                  </a:cubicBezTo>
                  <a:lnTo>
                    <a:pt x="12984" y="14675"/>
                  </a:lnTo>
                  <a:cubicBezTo>
                    <a:pt x="12996" y="14681"/>
                    <a:pt x="13011" y="14687"/>
                    <a:pt x="13023" y="14690"/>
                  </a:cubicBezTo>
                  <a:lnTo>
                    <a:pt x="13038" y="14696"/>
                  </a:lnTo>
                  <a:cubicBezTo>
                    <a:pt x="13053" y="14699"/>
                    <a:pt x="13068" y="14702"/>
                    <a:pt x="13083" y="14708"/>
                  </a:cubicBezTo>
                  <a:cubicBezTo>
                    <a:pt x="13101" y="14712"/>
                    <a:pt x="13117" y="14715"/>
                    <a:pt x="13135" y="14715"/>
                  </a:cubicBezTo>
                  <a:lnTo>
                    <a:pt x="13144" y="14715"/>
                  </a:lnTo>
                  <a:cubicBezTo>
                    <a:pt x="13162" y="14715"/>
                    <a:pt x="13180" y="14718"/>
                    <a:pt x="13198" y="14718"/>
                  </a:cubicBezTo>
                  <a:lnTo>
                    <a:pt x="14330" y="14718"/>
                  </a:lnTo>
                  <a:cubicBezTo>
                    <a:pt x="15266" y="14718"/>
                    <a:pt x="16027" y="13957"/>
                    <a:pt x="16027" y="13021"/>
                  </a:cubicBezTo>
                  <a:lnTo>
                    <a:pt x="16027" y="1698"/>
                  </a:lnTo>
                  <a:cubicBezTo>
                    <a:pt x="16027" y="759"/>
                    <a:pt x="15266" y="1"/>
                    <a:pt x="143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66" name="Google Shape;4884;p45"/>
          <p:cNvSpPr/>
          <p:nvPr/>
        </p:nvSpPr>
        <p:spPr>
          <a:xfrm>
            <a:off x="1813498" y="3151618"/>
            <a:ext cx="206028" cy="231344"/>
          </a:xfrm>
          <a:custGeom>
            <a:avLst/>
            <a:gdLst/>
            <a:ahLst/>
            <a:cxnLst/>
            <a:rect l="l" t="t" r="r" b="b"/>
            <a:pathLst>
              <a:path w="17212" h="19327" extrusionOk="0">
                <a:moveTo>
                  <a:pt x="15400" y="1132"/>
                </a:moveTo>
                <a:cubicBezTo>
                  <a:pt x="15714" y="1132"/>
                  <a:pt x="15965" y="1386"/>
                  <a:pt x="15965" y="1700"/>
                </a:cubicBezTo>
                <a:cubicBezTo>
                  <a:pt x="15965" y="2011"/>
                  <a:pt x="15714" y="2265"/>
                  <a:pt x="15400" y="2265"/>
                </a:cubicBezTo>
                <a:lnTo>
                  <a:pt x="1813" y="2265"/>
                </a:lnTo>
                <a:cubicBezTo>
                  <a:pt x="1499" y="2265"/>
                  <a:pt x="1248" y="2011"/>
                  <a:pt x="1248" y="1700"/>
                </a:cubicBezTo>
                <a:cubicBezTo>
                  <a:pt x="1248" y="1386"/>
                  <a:pt x="1499" y="1132"/>
                  <a:pt x="1813" y="1132"/>
                </a:cubicBezTo>
                <a:close/>
                <a:moveTo>
                  <a:pt x="14835" y="3397"/>
                </a:moveTo>
                <a:lnTo>
                  <a:pt x="14835" y="10230"/>
                </a:lnTo>
                <a:lnTo>
                  <a:pt x="2380" y="10230"/>
                </a:lnTo>
                <a:lnTo>
                  <a:pt x="2380" y="3397"/>
                </a:lnTo>
                <a:close/>
                <a:moveTo>
                  <a:pt x="15400" y="11362"/>
                </a:moveTo>
                <a:cubicBezTo>
                  <a:pt x="15714" y="11362"/>
                  <a:pt x="15965" y="11613"/>
                  <a:pt x="15965" y="11927"/>
                </a:cubicBezTo>
                <a:cubicBezTo>
                  <a:pt x="15965" y="12241"/>
                  <a:pt x="15714" y="12495"/>
                  <a:pt x="15400" y="12495"/>
                </a:cubicBezTo>
                <a:lnTo>
                  <a:pt x="1813" y="12495"/>
                </a:lnTo>
                <a:cubicBezTo>
                  <a:pt x="1499" y="12495"/>
                  <a:pt x="1248" y="12241"/>
                  <a:pt x="1248" y="11927"/>
                </a:cubicBezTo>
                <a:cubicBezTo>
                  <a:pt x="1248" y="11613"/>
                  <a:pt x="1499" y="11362"/>
                  <a:pt x="1813" y="11362"/>
                </a:cubicBezTo>
                <a:close/>
                <a:moveTo>
                  <a:pt x="1813" y="0"/>
                </a:moveTo>
                <a:cubicBezTo>
                  <a:pt x="985" y="0"/>
                  <a:pt x="279" y="595"/>
                  <a:pt x="140" y="1410"/>
                </a:cubicBezTo>
                <a:cubicBezTo>
                  <a:pt x="1" y="2226"/>
                  <a:pt x="466" y="3023"/>
                  <a:pt x="1248" y="3300"/>
                </a:cubicBezTo>
                <a:lnTo>
                  <a:pt x="1248" y="10327"/>
                </a:lnTo>
                <a:cubicBezTo>
                  <a:pt x="569" y="10565"/>
                  <a:pt x="116" y="11208"/>
                  <a:pt x="116" y="11927"/>
                </a:cubicBezTo>
                <a:cubicBezTo>
                  <a:pt x="116" y="12866"/>
                  <a:pt x="874" y="13624"/>
                  <a:pt x="1813" y="13627"/>
                </a:cubicBezTo>
                <a:lnTo>
                  <a:pt x="6774" y="13627"/>
                </a:lnTo>
                <a:lnTo>
                  <a:pt x="2522" y="18383"/>
                </a:lnTo>
                <a:cubicBezTo>
                  <a:pt x="2311" y="18615"/>
                  <a:pt x="2332" y="18974"/>
                  <a:pt x="2564" y="19183"/>
                </a:cubicBezTo>
                <a:cubicBezTo>
                  <a:pt x="2673" y="19279"/>
                  <a:pt x="2809" y="19326"/>
                  <a:pt x="2943" y="19326"/>
                </a:cubicBezTo>
                <a:cubicBezTo>
                  <a:pt x="3100" y="19326"/>
                  <a:pt x="3256" y="19262"/>
                  <a:pt x="3368" y="19137"/>
                </a:cubicBezTo>
                <a:lnTo>
                  <a:pt x="8042" y="13908"/>
                </a:lnTo>
                <a:lnTo>
                  <a:pt x="8042" y="18760"/>
                </a:lnTo>
                <a:cubicBezTo>
                  <a:pt x="8042" y="19071"/>
                  <a:pt x="8292" y="19325"/>
                  <a:pt x="8606" y="19325"/>
                </a:cubicBezTo>
                <a:cubicBezTo>
                  <a:pt x="8920" y="19325"/>
                  <a:pt x="9174" y="19071"/>
                  <a:pt x="9174" y="18760"/>
                </a:cubicBezTo>
                <a:lnTo>
                  <a:pt x="9174" y="13908"/>
                </a:lnTo>
                <a:lnTo>
                  <a:pt x="13845" y="19137"/>
                </a:lnTo>
                <a:cubicBezTo>
                  <a:pt x="13956" y="19260"/>
                  <a:pt x="14109" y="19322"/>
                  <a:pt x="14263" y="19322"/>
                </a:cubicBezTo>
                <a:cubicBezTo>
                  <a:pt x="14398" y="19322"/>
                  <a:pt x="14534" y="19274"/>
                  <a:pt x="14642" y="19177"/>
                </a:cubicBezTo>
                <a:cubicBezTo>
                  <a:pt x="14875" y="18971"/>
                  <a:pt x="14896" y="18615"/>
                  <a:pt x="14691" y="18383"/>
                </a:cubicBezTo>
                <a:lnTo>
                  <a:pt x="10439" y="13627"/>
                </a:lnTo>
                <a:lnTo>
                  <a:pt x="15400" y="13627"/>
                </a:lnTo>
                <a:cubicBezTo>
                  <a:pt x="16227" y="13624"/>
                  <a:pt x="16934" y="13029"/>
                  <a:pt x="17073" y="12214"/>
                </a:cubicBezTo>
                <a:cubicBezTo>
                  <a:pt x="17212" y="11399"/>
                  <a:pt x="16747" y="10601"/>
                  <a:pt x="15968" y="10327"/>
                </a:cubicBezTo>
                <a:lnTo>
                  <a:pt x="15968" y="3300"/>
                </a:lnTo>
                <a:cubicBezTo>
                  <a:pt x="16747" y="3023"/>
                  <a:pt x="17212" y="2226"/>
                  <a:pt x="17073" y="1410"/>
                </a:cubicBezTo>
                <a:cubicBezTo>
                  <a:pt x="16934" y="595"/>
                  <a:pt x="16227" y="0"/>
                  <a:pt x="154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467" name="Google Shape;4885;p45"/>
          <p:cNvSpPr/>
          <p:nvPr/>
        </p:nvSpPr>
        <p:spPr>
          <a:xfrm>
            <a:off x="2082142" y="3151618"/>
            <a:ext cx="232230" cy="231344"/>
          </a:xfrm>
          <a:custGeom>
            <a:avLst/>
            <a:gdLst/>
            <a:ahLst/>
            <a:cxnLst/>
            <a:rect l="l" t="t" r="r" b="b"/>
            <a:pathLst>
              <a:path w="19401" h="19327" extrusionOk="0">
                <a:moveTo>
                  <a:pt x="14796" y="1700"/>
                </a:moveTo>
                <a:lnTo>
                  <a:pt x="17815" y="3965"/>
                </a:lnTo>
                <a:lnTo>
                  <a:pt x="14796" y="6229"/>
                </a:lnTo>
                <a:lnTo>
                  <a:pt x="14796" y="5097"/>
                </a:lnTo>
                <a:cubicBezTo>
                  <a:pt x="14796" y="4783"/>
                  <a:pt x="14542" y="4529"/>
                  <a:pt x="14231" y="4529"/>
                </a:cubicBezTo>
                <a:lnTo>
                  <a:pt x="10795" y="4529"/>
                </a:lnTo>
                <a:cubicBezTo>
                  <a:pt x="9807" y="4529"/>
                  <a:pt x="8893" y="5046"/>
                  <a:pt x="8379" y="5888"/>
                </a:cubicBezTo>
                <a:cubicBezTo>
                  <a:pt x="8177" y="5547"/>
                  <a:pt x="7932" y="5230"/>
                  <a:pt x="7658" y="4946"/>
                </a:cubicBezTo>
                <a:cubicBezTo>
                  <a:pt x="8409" y="3974"/>
                  <a:pt x="9566" y="3403"/>
                  <a:pt x="10795" y="3397"/>
                </a:cubicBezTo>
                <a:lnTo>
                  <a:pt x="14231" y="3397"/>
                </a:lnTo>
                <a:cubicBezTo>
                  <a:pt x="14542" y="3397"/>
                  <a:pt x="14796" y="3143"/>
                  <a:pt x="14796" y="2832"/>
                </a:cubicBezTo>
                <a:lnTo>
                  <a:pt x="14796" y="1700"/>
                </a:lnTo>
                <a:close/>
                <a:moveTo>
                  <a:pt x="5807" y="13011"/>
                </a:moveTo>
                <a:cubicBezTo>
                  <a:pt x="5888" y="13398"/>
                  <a:pt x="6015" y="13778"/>
                  <a:pt x="6184" y="14137"/>
                </a:cubicBezTo>
                <a:cubicBezTo>
                  <a:pt x="5538" y="14566"/>
                  <a:pt x="4777" y="14796"/>
                  <a:pt x="4001" y="14796"/>
                </a:cubicBezTo>
                <a:lnTo>
                  <a:pt x="1700" y="14796"/>
                </a:lnTo>
                <a:cubicBezTo>
                  <a:pt x="1386" y="14796"/>
                  <a:pt x="1133" y="14542"/>
                  <a:pt x="1133" y="14231"/>
                </a:cubicBezTo>
                <a:cubicBezTo>
                  <a:pt x="1133" y="13917"/>
                  <a:pt x="1386" y="13663"/>
                  <a:pt x="1700" y="13663"/>
                </a:cubicBezTo>
                <a:lnTo>
                  <a:pt x="4001" y="13663"/>
                </a:lnTo>
                <a:cubicBezTo>
                  <a:pt x="4662" y="13663"/>
                  <a:pt x="5299" y="13434"/>
                  <a:pt x="5807" y="13011"/>
                </a:cubicBezTo>
                <a:close/>
                <a:moveTo>
                  <a:pt x="4001" y="4529"/>
                </a:moveTo>
                <a:cubicBezTo>
                  <a:pt x="6190" y="4532"/>
                  <a:pt x="7963" y="6305"/>
                  <a:pt x="7966" y="8494"/>
                </a:cubicBezTo>
                <a:lnTo>
                  <a:pt x="7966" y="11966"/>
                </a:lnTo>
                <a:cubicBezTo>
                  <a:pt x="7966" y="13527"/>
                  <a:pt x="9231" y="14792"/>
                  <a:pt x="10795" y="14796"/>
                </a:cubicBezTo>
                <a:lnTo>
                  <a:pt x="14231" y="14796"/>
                </a:lnTo>
                <a:cubicBezTo>
                  <a:pt x="14542" y="14796"/>
                  <a:pt x="14796" y="14542"/>
                  <a:pt x="14796" y="14231"/>
                </a:cubicBezTo>
                <a:lnTo>
                  <a:pt x="14796" y="13099"/>
                </a:lnTo>
                <a:lnTo>
                  <a:pt x="17815" y="15363"/>
                </a:lnTo>
                <a:lnTo>
                  <a:pt x="14796" y="17628"/>
                </a:lnTo>
                <a:lnTo>
                  <a:pt x="14796" y="16495"/>
                </a:lnTo>
                <a:cubicBezTo>
                  <a:pt x="14796" y="16181"/>
                  <a:pt x="14542" y="15928"/>
                  <a:pt x="14231" y="15928"/>
                </a:cubicBezTo>
                <a:lnTo>
                  <a:pt x="10795" y="15928"/>
                </a:lnTo>
                <a:cubicBezTo>
                  <a:pt x="8606" y="15925"/>
                  <a:pt x="6833" y="14152"/>
                  <a:pt x="6833" y="11966"/>
                </a:cubicBezTo>
                <a:lnTo>
                  <a:pt x="6833" y="8494"/>
                </a:lnTo>
                <a:cubicBezTo>
                  <a:pt x="6830" y="6930"/>
                  <a:pt x="5565" y="5665"/>
                  <a:pt x="4001" y="5662"/>
                </a:cubicBezTo>
                <a:lnTo>
                  <a:pt x="1700" y="5662"/>
                </a:lnTo>
                <a:cubicBezTo>
                  <a:pt x="1386" y="5662"/>
                  <a:pt x="1133" y="5408"/>
                  <a:pt x="1133" y="5097"/>
                </a:cubicBezTo>
                <a:cubicBezTo>
                  <a:pt x="1133" y="4783"/>
                  <a:pt x="1386" y="4529"/>
                  <a:pt x="1700" y="4529"/>
                </a:cubicBezTo>
                <a:close/>
                <a:moveTo>
                  <a:pt x="14230" y="0"/>
                </a:moveTo>
                <a:cubicBezTo>
                  <a:pt x="13937" y="0"/>
                  <a:pt x="13663" y="232"/>
                  <a:pt x="13663" y="568"/>
                </a:cubicBezTo>
                <a:lnTo>
                  <a:pt x="13663" y="2265"/>
                </a:lnTo>
                <a:lnTo>
                  <a:pt x="10795" y="2265"/>
                </a:lnTo>
                <a:cubicBezTo>
                  <a:pt x="9228" y="2265"/>
                  <a:pt x="7745" y="2989"/>
                  <a:pt x="6782" y="4224"/>
                </a:cubicBezTo>
                <a:cubicBezTo>
                  <a:pt x="5955" y="3684"/>
                  <a:pt x="4988" y="3397"/>
                  <a:pt x="4001" y="3397"/>
                </a:cubicBezTo>
                <a:lnTo>
                  <a:pt x="1700" y="3397"/>
                </a:lnTo>
                <a:cubicBezTo>
                  <a:pt x="761" y="3397"/>
                  <a:pt x="0" y="4158"/>
                  <a:pt x="0" y="5097"/>
                </a:cubicBezTo>
                <a:cubicBezTo>
                  <a:pt x="0" y="6033"/>
                  <a:pt x="761" y="6794"/>
                  <a:pt x="1700" y="6794"/>
                </a:cubicBezTo>
                <a:lnTo>
                  <a:pt x="4001" y="6794"/>
                </a:lnTo>
                <a:cubicBezTo>
                  <a:pt x="4940" y="6794"/>
                  <a:pt x="5698" y="7555"/>
                  <a:pt x="5701" y="8494"/>
                </a:cubicBezTo>
                <a:lnTo>
                  <a:pt x="5701" y="10834"/>
                </a:lnTo>
                <a:cubicBezTo>
                  <a:pt x="5698" y="11770"/>
                  <a:pt x="4940" y="12531"/>
                  <a:pt x="4001" y="12531"/>
                </a:cubicBezTo>
                <a:lnTo>
                  <a:pt x="1700" y="12531"/>
                </a:lnTo>
                <a:cubicBezTo>
                  <a:pt x="761" y="12531"/>
                  <a:pt x="0" y="13292"/>
                  <a:pt x="0" y="14231"/>
                </a:cubicBezTo>
                <a:cubicBezTo>
                  <a:pt x="0" y="15167"/>
                  <a:pt x="761" y="15928"/>
                  <a:pt x="1700" y="15928"/>
                </a:cubicBezTo>
                <a:lnTo>
                  <a:pt x="4001" y="15928"/>
                </a:lnTo>
                <a:cubicBezTo>
                  <a:pt x="4988" y="15928"/>
                  <a:pt x="5955" y="15641"/>
                  <a:pt x="6782" y="15100"/>
                </a:cubicBezTo>
                <a:cubicBezTo>
                  <a:pt x="7745" y="16338"/>
                  <a:pt x="9228" y="17060"/>
                  <a:pt x="10795" y="17060"/>
                </a:cubicBezTo>
                <a:lnTo>
                  <a:pt x="13663" y="17060"/>
                </a:lnTo>
                <a:lnTo>
                  <a:pt x="13663" y="18760"/>
                </a:lnTo>
                <a:cubicBezTo>
                  <a:pt x="13663" y="19095"/>
                  <a:pt x="13938" y="19326"/>
                  <a:pt x="14232" y="19326"/>
                </a:cubicBezTo>
                <a:cubicBezTo>
                  <a:pt x="14347" y="19326"/>
                  <a:pt x="14464" y="19291"/>
                  <a:pt x="14569" y="19213"/>
                </a:cubicBezTo>
                <a:lnTo>
                  <a:pt x="19098" y="15816"/>
                </a:lnTo>
                <a:cubicBezTo>
                  <a:pt x="19400" y="15590"/>
                  <a:pt x="19400" y="15134"/>
                  <a:pt x="19098" y="14910"/>
                </a:cubicBezTo>
                <a:lnTo>
                  <a:pt x="14569" y="11513"/>
                </a:lnTo>
                <a:cubicBezTo>
                  <a:pt x="14464" y="11434"/>
                  <a:pt x="14345" y="11398"/>
                  <a:pt x="14230" y="11398"/>
                </a:cubicBezTo>
                <a:cubicBezTo>
                  <a:pt x="13937" y="11398"/>
                  <a:pt x="13663" y="11630"/>
                  <a:pt x="13663" y="11966"/>
                </a:cubicBezTo>
                <a:lnTo>
                  <a:pt x="13663" y="13663"/>
                </a:lnTo>
                <a:lnTo>
                  <a:pt x="10795" y="13663"/>
                </a:lnTo>
                <a:cubicBezTo>
                  <a:pt x="9856" y="13663"/>
                  <a:pt x="9098" y="12902"/>
                  <a:pt x="9098" y="11966"/>
                </a:cubicBezTo>
                <a:lnTo>
                  <a:pt x="9098" y="7362"/>
                </a:lnTo>
                <a:cubicBezTo>
                  <a:pt x="9098" y="6423"/>
                  <a:pt x="9856" y="5662"/>
                  <a:pt x="10795" y="5662"/>
                </a:cubicBezTo>
                <a:lnTo>
                  <a:pt x="13663" y="5662"/>
                </a:lnTo>
                <a:lnTo>
                  <a:pt x="13663" y="7362"/>
                </a:lnTo>
                <a:cubicBezTo>
                  <a:pt x="13663" y="7576"/>
                  <a:pt x="13784" y="7769"/>
                  <a:pt x="13977" y="7866"/>
                </a:cubicBezTo>
                <a:cubicBezTo>
                  <a:pt x="14057" y="7906"/>
                  <a:pt x="14144" y="7926"/>
                  <a:pt x="14230" y="7926"/>
                </a:cubicBezTo>
                <a:cubicBezTo>
                  <a:pt x="14350" y="7926"/>
                  <a:pt x="14469" y="7888"/>
                  <a:pt x="14569" y="7815"/>
                </a:cubicBezTo>
                <a:lnTo>
                  <a:pt x="19098" y="4418"/>
                </a:lnTo>
                <a:cubicBezTo>
                  <a:pt x="19400" y="4191"/>
                  <a:pt x="19400" y="3735"/>
                  <a:pt x="19098" y="3512"/>
                </a:cubicBezTo>
                <a:lnTo>
                  <a:pt x="14569" y="115"/>
                </a:lnTo>
                <a:cubicBezTo>
                  <a:pt x="14464" y="36"/>
                  <a:pt x="14345" y="0"/>
                  <a:pt x="142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468" name="Google Shape;4886;p45"/>
          <p:cNvGrpSpPr/>
          <p:nvPr/>
        </p:nvGrpSpPr>
        <p:grpSpPr>
          <a:xfrm>
            <a:off x="2373641" y="3151651"/>
            <a:ext cx="231320" cy="231320"/>
            <a:chOff x="2676100" y="832575"/>
            <a:chExt cx="483125" cy="483125"/>
          </a:xfrm>
          <a:solidFill>
            <a:schemeClr val="bg1"/>
          </a:solidFill>
        </p:grpSpPr>
        <p:sp>
          <p:nvSpPr>
            <p:cNvPr id="469" name="Google Shape;4887;p45"/>
            <p:cNvSpPr/>
            <p:nvPr/>
          </p:nvSpPr>
          <p:spPr>
            <a:xfrm>
              <a:off x="2676100" y="83257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0351" y="1132"/>
                  </a:moveTo>
                  <a:lnTo>
                    <a:pt x="10562" y="2008"/>
                  </a:lnTo>
                  <a:cubicBezTo>
                    <a:pt x="10614" y="2226"/>
                    <a:pt x="10789" y="2392"/>
                    <a:pt x="11009" y="2434"/>
                  </a:cubicBezTo>
                  <a:cubicBezTo>
                    <a:pt x="12021" y="2618"/>
                    <a:pt x="12981" y="3014"/>
                    <a:pt x="13826" y="3596"/>
                  </a:cubicBezTo>
                  <a:cubicBezTo>
                    <a:pt x="13922" y="3663"/>
                    <a:pt x="14033" y="3696"/>
                    <a:pt x="14146" y="3696"/>
                  </a:cubicBezTo>
                  <a:cubicBezTo>
                    <a:pt x="14247" y="3696"/>
                    <a:pt x="14349" y="3669"/>
                    <a:pt x="14439" y="3614"/>
                  </a:cubicBezTo>
                  <a:lnTo>
                    <a:pt x="15179" y="3171"/>
                  </a:lnTo>
                  <a:lnTo>
                    <a:pt x="16154" y="4146"/>
                  </a:lnTo>
                  <a:lnTo>
                    <a:pt x="15711" y="4889"/>
                  </a:lnTo>
                  <a:cubicBezTo>
                    <a:pt x="15596" y="5079"/>
                    <a:pt x="15602" y="5317"/>
                    <a:pt x="15729" y="5499"/>
                  </a:cubicBezTo>
                  <a:cubicBezTo>
                    <a:pt x="16311" y="6344"/>
                    <a:pt x="16707" y="7304"/>
                    <a:pt x="16891" y="8316"/>
                  </a:cubicBezTo>
                  <a:cubicBezTo>
                    <a:pt x="16933" y="8536"/>
                    <a:pt x="17100" y="8711"/>
                    <a:pt x="17317" y="8763"/>
                  </a:cubicBezTo>
                  <a:lnTo>
                    <a:pt x="18193" y="8974"/>
                  </a:lnTo>
                  <a:lnTo>
                    <a:pt x="18193" y="10351"/>
                  </a:lnTo>
                  <a:lnTo>
                    <a:pt x="17317" y="10562"/>
                  </a:lnTo>
                  <a:cubicBezTo>
                    <a:pt x="17100" y="10614"/>
                    <a:pt x="16933" y="10789"/>
                    <a:pt x="16894" y="11009"/>
                  </a:cubicBezTo>
                  <a:cubicBezTo>
                    <a:pt x="16710" y="12021"/>
                    <a:pt x="16311" y="12981"/>
                    <a:pt x="15729" y="13826"/>
                  </a:cubicBezTo>
                  <a:cubicBezTo>
                    <a:pt x="15605" y="14007"/>
                    <a:pt x="15596" y="14246"/>
                    <a:pt x="15711" y="14436"/>
                  </a:cubicBezTo>
                  <a:lnTo>
                    <a:pt x="16154" y="15179"/>
                  </a:lnTo>
                  <a:lnTo>
                    <a:pt x="15179" y="16154"/>
                  </a:lnTo>
                  <a:lnTo>
                    <a:pt x="14439" y="15710"/>
                  </a:lnTo>
                  <a:cubicBezTo>
                    <a:pt x="14349" y="15656"/>
                    <a:pt x="14247" y="15629"/>
                    <a:pt x="14146" y="15629"/>
                  </a:cubicBezTo>
                  <a:cubicBezTo>
                    <a:pt x="14033" y="15629"/>
                    <a:pt x="13922" y="15662"/>
                    <a:pt x="13826" y="15729"/>
                  </a:cubicBezTo>
                  <a:cubicBezTo>
                    <a:pt x="12981" y="16311"/>
                    <a:pt x="12021" y="16707"/>
                    <a:pt x="11009" y="16891"/>
                  </a:cubicBezTo>
                  <a:cubicBezTo>
                    <a:pt x="10789" y="16933"/>
                    <a:pt x="10614" y="17099"/>
                    <a:pt x="10562" y="17317"/>
                  </a:cubicBezTo>
                  <a:lnTo>
                    <a:pt x="10351" y="18192"/>
                  </a:lnTo>
                  <a:lnTo>
                    <a:pt x="8974" y="18192"/>
                  </a:lnTo>
                  <a:lnTo>
                    <a:pt x="8763" y="17317"/>
                  </a:lnTo>
                  <a:cubicBezTo>
                    <a:pt x="8712" y="17099"/>
                    <a:pt x="8536" y="16933"/>
                    <a:pt x="8316" y="16891"/>
                  </a:cubicBezTo>
                  <a:cubicBezTo>
                    <a:pt x="7304" y="16707"/>
                    <a:pt x="6344" y="16311"/>
                    <a:pt x="5499" y="15729"/>
                  </a:cubicBezTo>
                  <a:cubicBezTo>
                    <a:pt x="5404" y="15662"/>
                    <a:pt x="5293" y="15629"/>
                    <a:pt x="5181" y="15629"/>
                  </a:cubicBezTo>
                  <a:cubicBezTo>
                    <a:pt x="5081" y="15629"/>
                    <a:pt x="4979" y="15656"/>
                    <a:pt x="4889" y="15710"/>
                  </a:cubicBezTo>
                  <a:lnTo>
                    <a:pt x="4146" y="16154"/>
                  </a:lnTo>
                  <a:lnTo>
                    <a:pt x="3171" y="15179"/>
                  </a:lnTo>
                  <a:lnTo>
                    <a:pt x="3615" y="14436"/>
                  </a:lnTo>
                  <a:cubicBezTo>
                    <a:pt x="3729" y="14246"/>
                    <a:pt x="3723" y="14007"/>
                    <a:pt x="3597" y="13826"/>
                  </a:cubicBezTo>
                  <a:cubicBezTo>
                    <a:pt x="3014" y="12981"/>
                    <a:pt x="2618" y="12021"/>
                    <a:pt x="2434" y="11009"/>
                  </a:cubicBezTo>
                  <a:cubicBezTo>
                    <a:pt x="2392" y="10789"/>
                    <a:pt x="2226" y="10614"/>
                    <a:pt x="2011" y="10562"/>
                  </a:cubicBezTo>
                  <a:lnTo>
                    <a:pt x="1133" y="10351"/>
                  </a:lnTo>
                  <a:lnTo>
                    <a:pt x="1133" y="8974"/>
                  </a:lnTo>
                  <a:lnTo>
                    <a:pt x="2008" y="8763"/>
                  </a:lnTo>
                  <a:cubicBezTo>
                    <a:pt x="2226" y="8711"/>
                    <a:pt x="2392" y="8536"/>
                    <a:pt x="2431" y="8316"/>
                  </a:cubicBezTo>
                  <a:cubicBezTo>
                    <a:pt x="2615" y="7304"/>
                    <a:pt x="3014" y="6344"/>
                    <a:pt x="3597" y="5499"/>
                  </a:cubicBezTo>
                  <a:cubicBezTo>
                    <a:pt x="3720" y="5317"/>
                    <a:pt x="3729" y="5079"/>
                    <a:pt x="3615" y="4889"/>
                  </a:cubicBezTo>
                  <a:lnTo>
                    <a:pt x="3171" y="4146"/>
                  </a:lnTo>
                  <a:lnTo>
                    <a:pt x="4146" y="3171"/>
                  </a:lnTo>
                  <a:lnTo>
                    <a:pt x="4889" y="3614"/>
                  </a:lnTo>
                  <a:cubicBezTo>
                    <a:pt x="4979" y="3669"/>
                    <a:pt x="5081" y="3696"/>
                    <a:pt x="5181" y="3696"/>
                  </a:cubicBezTo>
                  <a:cubicBezTo>
                    <a:pt x="5293" y="3696"/>
                    <a:pt x="5404" y="3663"/>
                    <a:pt x="5499" y="3596"/>
                  </a:cubicBezTo>
                  <a:cubicBezTo>
                    <a:pt x="6344" y="3014"/>
                    <a:pt x="7304" y="2618"/>
                    <a:pt x="8316" y="2434"/>
                  </a:cubicBezTo>
                  <a:cubicBezTo>
                    <a:pt x="8536" y="2392"/>
                    <a:pt x="8712" y="2226"/>
                    <a:pt x="8763" y="2008"/>
                  </a:cubicBezTo>
                  <a:lnTo>
                    <a:pt x="8974" y="1132"/>
                  </a:lnTo>
                  <a:close/>
                  <a:moveTo>
                    <a:pt x="8530" y="0"/>
                  </a:moveTo>
                  <a:cubicBezTo>
                    <a:pt x="8268" y="0"/>
                    <a:pt x="8041" y="178"/>
                    <a:pt x="7981" y="432"/>
                  </a:cubicBezTo>
                  <a:lnTo>
                    <a:pt x="7748" y="1392"/>
                  </a:lnTo>
                  <a:cubicBezTo>
                    <a:pt x="6833" y="1604"/>
                    <a:pt x="5961" y="1963"/>
                    <a:pt x="5167" y="2461"/>
                  </a:cubicBezTo>
                  <a:lnTo>
                    <a:pt x="4348" y="1969"/>
                  </a:lnTo>
                  <a:cubicBezTo>
                    <a:pt x="4260" y="1915"/>
                    <a:pt x="4160" y="1889"/>
                    <a:pt x="4061" y="1889"/>
                  </a:cubicBezTo>
                  <a:cubicBezTo>
                    <a:pt x="3913" y="1889"/>
                    <a:pt x="3767" y="1946"/>
                    <a:pt x="3657" y="2056"/>
                  </a:cubicBezTo>
                  <a:lnTo>
                    <a:pt x="2057" y="3657"/>
                  </a:lnTo>
                  <a:cubicBezTo>
                    <a:pt x="1872" y="3841"/>
                    <a:pt x="1839" y="4125"/>
                    <a:pt x="1972" y="4348"/>
                  </a:cubicBezTo>
                  <a:lnTo>
                    <a:pt x="2461" y="5163"/>
                  </a:lnTo>
                  <a:cubicBezTo>
                    <a:pt x="1963" y="5958"/>
                    <a:pt x="1604" y="6830"/>
                    <a:pt x="1395" y="7745"/>
                  </a:cubicBezTo>
                  <a:lnTo>
                    <a:pt x="435" y="7978"/>
                  </a:lnTo>
                  <a:cubicBezTo>
                    <a:pt x="179" y="8041"/>
                    <a:pt x="0" y="8267"/>
                    <a:pt x="0" y="8530"/>
                  </a:cubicBezTo>
                  <a:lnTo>
                    <a:pt x="0" y="10795"/>
                  </a:lnTo>
                  <a:cubicBezTo>
                    <a:pt x="0" y="11057"/>
                    <a:pt x="179" y="11284"/>
                    <a:pt x="432" y="11344"/>
                  </a:cubicBezTo>
                  <a:lnTo>
                    <a:pt x="1392" y="11580"/>
                  </a:lnTo>
                  <a:cubicBezTo>
                    <a:pt x="1604" y="12492"/>
                    <a:pt x="1963" y="13364"/>
                    <a:pt x="2461" y="14158"/>
                  </a:cubicBezTo>
                  <a:lnTo>
                    <a:pt x="1969" y="14977"/>
                  </a:lnTo>
                  <a:cubicBezTo>
                    <a:pt x="1836" y="15200"/>
                    <a:pt x="1872" y="15484"/>
                    <a:pt x="2057" y="15668"/>
                  </a:cubicBezTo>
                  <a:lnTo>
                    <a:pt x="3657" y="17268"/>
                  </a:lnTo>
                  <a:cubicBezTo>
                    <a:pt x="3766" y="17378"/>
                    <a:pt x="3911" y="17435"/>
                    <a:pt x="4057" y="17435"/>
                  </a:cubicBezTo>
                  <a:cubicBezTo>
                    <a:pt x="4157" y="17435"/>
                    <a:pt x="4258" y="17408"/>
                    <a:pt x="4348" y="17353"/>
                  </a:cubicBezTo>
                  <a:lnTo>
                    <a:pt x="5164" y="16864"/>
                  </a:lnTo>
                  <a:cubicBezTo>
                    <a:pt x="5958" y="17362"/>
                    <a:pt x="6830" y="17721"/>
                    <a:pt x="7745" y="17930"/>
                  </a:cubicBezTo>
                  <a:lnTo>
                    <a:pt x="7978" y="18890"/>
                  </a:lnTo>
                  <a:cubicBezTo>
                    <a:pt x="8041" y="19147"/>
                    <a:pt x="8268" y="19325"/>
                    <a:pt x="8530" y="19325"/>
                  </a:cubicBezTo>
                  <a:lnTo>
                    <a:pt x="10795" y="19325"/>
                  </a:lnTo>
                  <a:cubicBezTo>
                    <a:pt x="11058" y="19325"/>
                    <a:pt x="11284" y="19147"/>
                    <a:pt x="11344" y="18893"/>
                  </a:cubicBezTo>
                  <a:lnTo>
                    <a:pt x="11577" y="17933"/>
                  </a:lnTo>
                  <a:cubicBezTo>
                    <a:pt x="12492" y="17721"/>
                    <a:pt x="13364" y="17362"/>
                    <a:pt x="14159" y="16864"/>
                  </a:cubicBezTo>
                  <a:lnTo>
                    <a:pt x="14977" y="17356"/>
                  </a:lnTo>
                  <a:cubicBezTo>
                    <a:pt x="15066" y="17410"/>
                    <a:pt x="15166" y="17436"/>
                    <a:pt x="15266" y="17436"/>
                  </a:cubicBezTo>
                  <a:cubicBezTo>
                    <a:pt x="15413" y="17436"/>
                    <a:pt x="15559" y="17379"/>
                    <a:pt x="15668" y="17271"/>
                  </a:cubicBezTo>
                  <a:lnTo>
                    <a:pt x="17269" y="15668"/>
                  </a:lnTo>
                  <a:cubicBezTo>
                    <a:pt x="17453" y="15484"/>
                    <a:pt x="17489" y="15200"/>
                    <a:pt x="17353" y="14977"/>
                  </a:cubicBezTo>
                  <a:lnTo>
                    <a:pt x="16864" y="14161"/>
                  </a:lnTo>
                  <a:cubicBezTo>
                    <a:pt x="17362" y="13367"/>
                    <a:pt x="17722" y="12495"/>
                    <a:pt x="17930" y="11580"/>
                  </a:cubicBezTo>
                  <a:lnTo>
                    <a:pt x="18890" y="11347"/>
                  </a:lnTo>
                  <a:cubicBezTo>
                    <a:pt x="19147" y="11284"/>
                    <a:pt x="19325" y="11057"/>
                    <a:pt x="19325" y="10795"/>
                  </a:cubicBezTo>
                  <a:lnTo>
                    <a:pt x="19325" y="8530"/>
                  </a:lnTo>
                  <a:cubicBezTo>
                    <a:pt x="19325" y="8267"/>
                    <a:pt x="19147" y="8041"/>
                    <a:pt x="18893" y="7981"/>
                  </a:cubicBezTo>
                  <a:lnTo>
                    <a:pt x="17933" y="7748"/>
                  </a:lnTo>
                  <a:cubicBezTo>
                    <a:pt x="17722" y="6833"/>
                    <a:pt x="17362" y="5961"/>
                    <a:pt x="16864" y="5166"/>
                  </a:cubicBezTo>
                  <a:lnTo>
                    <a:pt x="17356" y="4348"/>
                  </a:lnTo>
                  <a:cubicBezTo>
                    <a:pt x="17489" y="4128"/>
                    <a:pt x="17453" y="3841"/>
                    <a:pt x="17272" y="3657"/>
                  </a:cubicBezTo>
                  <a:lnTo>
                    <a:pt x="15668" y="2056"/>
                  </a:lnTo>
                  <a:cubicBezTo>
                    <a:pt x="15559" y="1947"/>
                    <a:pt x="15415" y="1890"/>
                    <a:pt x="15268" y="1890"/>
                  </a:cubicBezTo>
                  <a:cubicBezTo>
                    <a:pt x="15168" y="1890"/>
                    <a:pt x="15068" y="1917"/>
                    <a:pt x="14977" y="1972"/>
                  </a:cubicBezTo>
                  <a:lnTo>
                    <a:pt x="14162" y="2461"/>
                  </a:lnTo>
                  <a:cubicBezTo>
                    <a:pt x="13367" y="1963"/>
                    <a:pt x="12495" y="1604"/>
                    <a:pt x="11580" y="1395"/>
                  </a:cubicBezTo>
                  <a:lnTo>
                    <a:pt x="11347" y="435"/>
                  </a:lnTo>
                  <a:cubicBezTo>
                    <a:pt x="11284" y="178"/>
                    <a:pt x="11058" y="0"/>
                    <a:pt x="107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0" name="Google Shape;4888;p45"/>
            <p:cNvSpPr/>
            <p:nvPr/>
          </p:nvSpPr>
          <p:spPr>
            <a:xfrm>
              <a:off x="2762000" y="918475"/>
              <a:ext cx="311400" cy="311400"/>
            </a:xfrm>
            <a:custGeom>
              <a:avLst/>
              <a:gdLst/>
              <a:ahLst/>
              <a:cxnLst/>
              <a:rect l="l" t="t" r="r" b="b"/>
              <a:pathLst>
                <a:path w="12456" h="12456" extrusionOk="0">
                  <a:moveTo>
                    <a:pt x="6227" y="1133"/>
                  </a:moveTo>
                  <a:cubicBezTo>
                    <a:pt x="9038" y="1133"/>
                    <a:pt x="11323" y="3418"/>
                    <a:pt x="11323" y="6226"/>
                  </a:cubicBezTo>
                  <a:cubicBezTo>
                    <a:pt x="11323" y="9038"/>
                    <a:pt x="9038" y="11323"/>
                    <a:pt x="6227" y="11323"/>
                  </a:cubicBezTo>
                  <a:cubicBezTo>
                    <a:pt x="3419" y="11323"/>
                    <a:pt x="1133" y="9038"/>
                    <a:pt x="1133" y="6226"/>
                  </a:cubicBezTo>
                  <a:cubicBezTo>
                    <a:pt x="1133" y="3418"/>
                    <a:pt x="3419" y="1133"/>
                    <a:pt x="6227" y="1133"/>
                  </a:cubicBezTo>
                  <a:close/>
                  <a:moveTo>
                    <a:pt x="6227" y="0"/>
                  </a:moveTo>
                  <a:cubicBezTo>
                    <a:pt x="2794" y="0"/>
                    <a:pt x="1" y="2793"/>
                    <a:pt x="1" y="6226"/>
                  </a:cubicBezTo>
                  <a:cubicBezTo>
                    <a:pt x="1" y="9663"/>
                    <a:pt x="2794" y="12456"/>
                    <a:pt x="6227" y="12456"/>
                  </a:cubicBezTo>
                  <a:cubicBezTo>
                    <a:pt x="9663" y="12456"/>
                    <a:pt x="12456" y="9663"/>
                    <a:pt x="12456" y="6226"/>
                  </a:cubicBezTo>
                  <a:cubicBezTo>
                    <a:pt x="12456" y="2793"/>
                    <a:pt x="9663" y="0"/>
                    <a:pt x="62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1" name="Google Shape;4889;p45"/>
            <p:cNvSpPr/>
            <p:nvPr/>
          </p:nvSpPr>
          <p:spPr>
            <a:xfrm>
              <a:off x="2810775" y="975075"/>
              <a:ext cx="206025" cy="198150"/>
            </a:xfrm>
            <a:custGeom>
              <a:avLst/>
              <a:gdLst/>
              <a:ahLst/>
              <a:cxnLst/>
              <a:rect l="l" t="t" r="r" b="b"/>
              <a:pathLst>
                <a:path w="8241" h="7926" extrusionOk="0">
                  <a:moveTo>
                    <a:pt x="4275" y="1132"/>
                  </a:moveTo>
                  <a:cubicBezTo>
                    <a:pt x="4640" y="1132"/>
                    <a:pt x="5009" y="1203"/>
                    <a:pt x="5360" y="1348"/>
                  </a:cubicBezTo>
                  <a:cubicBezTo>
                    <a:pt x="6416" y="1785"/>
                    <a:pt x="7108" y="2818"/>
                    <a:pt x="7108" y="3962"/>
                  </a:cubicBezTo>
                  <a:cubicBezTo>
                    <a:pt x="7105" y="5527"/>
                    <a:pt x="5840" y="6792"/>
                    <a:pt x="4276" y="6795"/>
                  </a:cubicBezTo>
                  <a:cubicBezTo>
                    <a:pt x="3131" y="6795"/>
                    <a:pt x="2099" y="6103"/>
                    <a:pt x="1661" y="5046"/>
                  </a:cubicBezTo>
                  <a:cubicBezTo>
                    <a:pt x="1223" y="3987"/>
                    <a:pt x="1465" y="2770"/>
                    <a:pt x="2274" y="1961"/>
                  </a:cubicBezTo>
                  <a:cubicBezTo>
                    <a:pt x="2815" y="1419"/>
                    <a:pt x="3538" y="1132"/>
                    <a:pt x="4275" y="1132"/>
                  </a:cubicBezTo>
                  <a:close/>
                  <a:moveTo>
                    <a:pt x="4276" y="1"/>
                  </a:moveTo>
                  <a:cubicBezTo>
                    <a:pt x="2672" y="1"/>
                    <a:pt x="1229" y="964"/>
                    <a:pt x="613" y="2447"/>
                  </a:cubicBezTo>
                  <a:cubicBezTo>
                    <a:pt x="0" y="3926"/>
                    <a:pt x="341" y="5632"/>
                    <a:pt x="1474" y="6764"/>
                  </a:cubicBezTo>
                  <a:cubicBezTo>
                    <a:pt x="2232" y="7523"/>
                    <a:pt x="3247" y="7926"/>
                    <a:pt x="4279" y="7926"/>
                  </a:cubicBezTo>
                  <a:cubicBezTo>
                    <a:pt x="4789" y="7926"/>
                    <a:pt x="5302" y="7828"/>
                    <a:pt x="5791" y="7625"/>
                  </a:cubicBezTo>
                  <a:cubicBezTo>
                    <a:pt x="7274" y="7009"/>
                    <a:pt x="8240" y="5566"/>
                    <a:pt x="8240" y="3962"/>
                  </a:cubicBezTo>
                  <a:cubicBezTo>
                    <a:pt x="8237" y="1773"/>
                    <a:pt x="6465" y="1"/>
                    <a:pt x="42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72" name="Google Shape;4890;p45"/>
          <p:cNvGrpSpPr/>
          <p:nvPr/>
        </p:nvGrpSpPr>
        <p:grpSpPr>
          <a:xfrm>
            <a:off x="2653469" y="3151651"/>
            <a:ext cx="239101" cy="231320"/>
            <a:chOff x="3270550" y="832575"/>
            <a:chExt cx="499375" cy="483125"/>
          </a:xfrm>
          <a:solidFill>
            <a:schemeClr val="bg1"/>
          </a:solidFill>
        </p:grpSpPr>
        <p:sp>
          <p:nvSpPr>
            <p:cNvPr id="473" name="Google Shape;4891;p45"/>
            <p:cNvSpPr/>
            <p:nvPr/>
          </p:nvSpPr>
          <p:spPr>
            <a:xfrm>
              <a:off x="3270550" y="865975"/>
              <a:ext cx="463725" cy="449725"/>
            </a:xfrm>
            <a:custGeom>
              <a:avLst/>
              <a:gdLst/>
              <a:ahLst/>
              <a:cxnLst/>
              <a:rect l="l" t="t" r="r" b="b"/>
              <a:pathLst>
                <a:path w="18549" h="17989" extrusionOk="0">
                  <a:moveTo>
                    <a:pt x="4823" y="1361"/>
                  </a:moveTo>
                  <a:lnTo>
                    <a:pt x="9177" y="8619"/>
                  </a:lnTo>
                  <a:cubicBezTo>
                    <a:pt x="9237" y="8716"/>
                    <a:pt x="9325" y="8794"/>
                    <a:pt x="9427" y="8843"/>
                  </a:cubicBezTo>
                  <a:lnTo>
                    <a:pt x="17136" y="12345"/>
                  </a:lnTo>
                  <a:cubicBezTo>
                    <a:pt x="15653" y="15102"/>
                    <a:pt x="12779" y="16856"/>
                    <a:pt x="9663" y="16856"/>
                  </a:cubicBezTo>
                  <a:cubicBezTo>
                    <a:pt x="4958" y="16856"/>
                    <a:pt x="1133" y="13031"/>
                    <a:pt x="1133" y="8326"/>
                  </a:cubicBezTo>
                  <a:cubicBezTo>
                    <a:pt x="1133" y="5573"/>
                    <a:pt x="2534" y="2952"/>
                    <a:pt x="4823" y="1361"/>
                  </a:cubicBezTo>
                  <a:close/>
                  <a:moveTo>
                    <a:pt x="5005" y="0"/>
                  </a:moveTo>
                  <a:cubicBezTo>
                    <a:pt x="4907" y="0"/>
                    <a:pt x="4807" y="26"/>
                    <a:pt x="4717" y="80"/>
                  </a:cubicBezTo>
                  <a:cubicBezTo>
                    <a:pt x="3313" y="926"/>
                    <a:pt x="2141" y="2106"/>
                    <a:pt x="1311" y="3516"/>
                  </a:cubicBezTo>
                  <a:cubicBezTo>
                    <a:pt x="453" y="4975"/>
                    <a:pt x="1" y="6636"/>
                    <a:pt x="1" y="8326"/>
                  </a:cubicBezTo>
                  <a:cubicBezTo>
                    <a:pt x="1" y="10896"/>
                    <a:pt x="1009" y="13321"/>
                    <a:pt x="2839" y="15150"/>
                  </a:cubicBezTo>
                  <a:cubicBezTo>
                    <a:pt x="4669" y="16980"/>
                    <a:pt x="7093" y="17989"/>
                    <a:pt x="9663" y="17989"/>
                  </a:cubicBezTo>
                  <a:cubicBezTo>
                    <a:pt x="13410" y="17989"/>
                    <a:pt x="16846" y="15757"/>
                    <a:pt x="18419" y="12306"/>
                  </a:cubicBezTo>
                  <a:cubicBezTo>
                    <a:pt x="18549" y="12022"/>
                    <a:pt x="18422" y="11687"/>
                    <a:pt x="18138" y="11557"/>
                  </a:cubicBezTo>
                  <a:lnTo>
                    <a:pt x="10058" y="7886"/>
                  </a:lnTo>
                  <a:lnTo>
                    <a:pt x="5493" y="277"/>
                  </a:lnTo>
                  <a:cubicBezTo>
                    <a:pt x="5387" y="99"/>
                    <a:pt x="5198" y="0"/>
                    <a:pt x="50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4" name="Google Shape;4892;p45"/>
            <p:cNvSpPr/>
            <p:nvPr/>
          </p:nvSpPr>
          <p:spPr>
            <a:xfrm>
              <a:off x="3562600" y="876075"/>
              <a:ext cx="207325" cy="241775"/>
            </a:xfrm>
            <a:custGeom>
              <a:avLst/>
              <a:gdLst/>
              <a:ahLst/>
              <a:cxnLst/>
              <a:rect l="l" t="t" r="r" b="b"/>
              <a:pathLst>
                <a:path w="8293" h="9671" extrusionOk="0">
                  <a:moveTo>
                    <a:pt x="4204" y="1437"/>
                  </a:moveTo>
                  <a:cubicBezTo>
                    <a:pt x="5680" y="2826"/>
                    <a:pt x="6517" y="4764"/>
                    <a:pt x="6511" y="6790"/>
                  </a:cubicBezTo>
                  <a:cubicBezTo>
                    <a:pt x="6511" y="7300"/>
                    <a:pt x="6459" y="7811"/>
                    <a:pt x="6354" y="8309"/>
                  </a:cubicBezTo>
                  <a:lnTo>
                    <a:pt x="1468" y="6090"/>
                  </a:lnTo>
                  <a:lnTo>
                    <a:pt x="4204" y="1437"/>
                  </a:lnTo>
                  <a:close/>
                  <a:moveTo>
                    <a:pt x="4060" y="1"/>
                  </a:moveTo>
                  <a:cubicBezTo>
                    <a:pt x="3867" y="1"/>
                    <a:pt x="3677" y="99"/>
                    <a:pt x="3570" y="280"/>
                  </a:cubicBezTo>
                  <a:lnTo>
                    <a:pt x="173" y="6056"/>
                  </a:lnTo>
                  <a:cubicBezTo>
                    <a:pt x="1" y="6346"/>
                    <a:pt x="119" y="6721"/>
                    <a:pt x="427" y="6860"/>
                  </a:cubicBezTo>
                  <a:lnTo>
                    <a:pt x="6499" y="9622"/>
                  </a:lnTo>
                  <a:cubicBezTo>
                    <a:pt x="6574" y="9656"/>
                    <a:pt x="6653" y="9671"/>
                    <a:pt x="6734" y="9671"/>
                  </a:cubicBezTo>
                  <a:cubicBezTo>
                    <a:pt x="6982" y="9671"/>
                    <a:pt x="7202" y="9508"/>
                    <a:pt x="7275" y="9269"/>
                  </a:cubicBezTo>
                  <a:cubicBezTo>
                    <a:pt x="8292" y="5921"/>
                    <a:pt x="7157" y="2291"/>
                    <a:pt x="4409" y="123"/>
                  </a:cubicBezTo>
                  <a:cubicBezTo>
                    <a:pt x="4305" y="40"/>
                    <a:pt x="4182" y="1"/>
                    <a:pt x="40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5" name="Google Shape;4893;p45"/>
            <p:cNvSpPr/>
            <p:nvPr/>
          </p:nvSpPr>
          <p:spPr>
            <a:xfrm>
              <a:off x="3443500" y="832575"/>
              <a:ext cx="187300" cy="173625"/>
            </a:xfrm>
            <a:custGeom>
              <a:avLst/>
              <a:gdLst/>
              <a:ahLst/>
              <a:cxnLst/>
              <a:rect l="l" t="t" r="r" b="b"/>
              <a:pathLst>
                <a:path w="7492" h="6945" extrusionOk="0">
                  <a:moveTo>
                    <a:pt x="3877" y="1133"/>
                  </a:moveTo>
                  <a:cubicBezTo>
                    <a:pt x="4588" y="1133"/>
                    <a:pt x="5300" y="1235"/>
                    <a:pt x="5991" y="1440"/>
                  </a:cubicBezTo>
                  <a:lnTo>
                    <a:pt x="3735" y="5269"/>
                  </a:lnTo>
                  <a:lnTo>
                    <a:pt x="1492" y="1528"/>
                  </a:lnTo>
                  <a:cubicBezTo>
                    <a:pt x="2264" y="1265"/>
                    <a:pt x="3070" y="1133"/>
                    <a:pt x="3877" y="1133"/>
                  </a:cubicBezTo>
                  <a:close/>
                  <a:moveTo>
                    <a:pt x="3877" y="0"/>
                  </a:moveTo>
                  <a:cubicBezTo>
                    <a:pt x="2702" y="0"/>
                    <a:pt x="1528" y="243"/>
                    <a:pt x="432" y="728"/>
                  </a:cubicBezTo>
                  <a:cubicBezTo>
                    <a:pt x="121" y="867"/>
                    <a:pt x="0" y="1244"/>
                    <a:pt x="175" y="1537"/>
                  </a:cubicBezTo>
                  <a:lnTo>
                    <a:pt x="3255" y="6670"/>
                  </a:lnTo>
                  <a:cubicBezTo>
                    <a:pt x="3358" y="6839"/>
                    <a:pt x="3542" y="6945"/>
                    <a:pt x="3741" y="6945"/>
                  </a:cubicBezTo>
                  <a:lnTo>
                    <a:pt x="3744" y="6945"/>
                  </a:lnTo>
                  <a:cubicBezTo>
                    <a:pt x="3943" y="6945"/>
                    <a:pt x="4128" y="6839"/>
                    <a:pt x="4230" y="6667"/>
                  </a:cubicBezTo>
                  <a:lnTo>
                    <a:pt x="7313" y="1419"/>
                  </a:lnTo>
                  <a:cubicBezTo>
                    <a:pt x="7491" y="1120"/>
                    <a:pt x="7358" y="737"/>
                    <a:pt x="7038" y="607"/>
                  </a:cubicBezTo>
                  <a:cubicBezTo>
                    <a:pt x="6023" y="202"/>
                    <a:pt x="4950" y="0"/>
                    <a:pt x="38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76" name="Google Shape;4894;p45"/>
          <p:cNvGrpSpPr/>
          <p:nvPr/>
        </p:nvGrpSpPr>
        <p:grpSpPr>
          <a:xfrm>
            <a:off x="2937907" y="3158881"/>
            <a:ext cx="231332" cy="216860"/>
            <a:chOff x="3865000" y="847675"/>
            <a:chExt cx="483150" cy="452925"/>
          </a:xfrm>
          <a:solidFill>
            <a:schemeClr val="bg1"/>
          </a:solidFill>
        </p:grpSpPr>
        <p:sp>
          <p:nvSpPr>
            <p:cNvPr id="477" name="Google Shape;4895;p45"/>
            <p:cNvSpPr/>
            <p:nvPr/>
          </p:nvSpPr>
          <p:spPr>
            <a:xfrm>
              <a:off x="3865000" y="847675"/>
              <a:ext cx="483150" cy="452925"/>
            </a:xfrm>
            <a:custGeom>
              <a:avLst/>
              <a:gdLst/>
              <a:ahLst/>
              <a:cxnLst/>
              <a:rect l="l" t="t" r="r" b="b"/>
              <a:pathLst>
                <a:path w="19326" h="18117" extrusionOk="0">
                  <a:moveTo>
                    <a:pt x="9627" y="1132"/>
                  </a:moveTo>
                  <a:cubicBezTo>
                    <a:pt x="14349" y="1132"/>
                    <a:pt x="18193" y="4436"/>
                    <a:pt x="18193" y="8494"/>
                  </a:cubicBezTo>
                  <a:cubicBezTo>
                    <a:pt x="18193" y="12552"/>
                    <a:pt x="14349" y="15852"/>
                    <a:pt x="9627" y="15852"/>
                  </a:cubicBezTo>
                  <a:cubicBezTo>
                    <a:pt x="9619" y="15852"/>
                    <a:pt x="9611" y="15852"/>
                    <a:pt x="9603" y="15852"/>
                  </a:cubicBezTo>
                  <a:cubicBezTo>
                    <a:pt x="8397" y="15852"/>
                    <a:pt x="7207" y="15626"/>
                    <a:pt x="6088" y="15185"/>
                  </a:cubicBezTo>
                  <a:cubicBezTo>
                    <a:pt x="6019" y="15158"/>
                    <a:pt x="5947" y="15144"/>
                    <a:pt x="5876" y="15144"/>
                  </a:cubicBezTo>
                  <a:cubicBezTo>
                    <a:pt x="5720" y="15144"/>
                    <a:pt x="5568" y="15208"/>
                    <a:pt x="5460" y="15327"/>
                  </a:cubicBezTo>
                  <a:cubicBezTo>
                    <a:pt x="4780" y="16070"/>
                    <a:pt x="3896" y="16595"/>
                    <a:pt x="2917" y="16837"/>
                  </a:cubicBezTo>
                  <a:cubicBezTo>
                    <a:pt x="3461" y="15801"/>
                    <a:pt x="3582" y="14593"/>
                    <a:pt x="3262" y="13467"/>
                  </a:cubicBezTo>
                  <a:cubicBezTo>
                    <a:pt x="3238" y="13379"/>
                    <a:pt x="3189" y="13295"/>
                    <a:pt x="3126" y="13228"/>
                  </a:cubicBezTo>
                  <a:cubicBezTo>
                    <a:pt x="1843" y="11906"/>
                    <a:pt x="1133" y="10224"/>
                    <a:pt x="1133" y="8494"/>
                  </a:cubicBezTo>
                  <a:cubicBezTo>
                    <a:pt x="1133" y="4436"/>
                    <a:pt x="4944" y="1132"/>
                    <a:pt x="9627" y="1132"/>
                  </a:cubicBezTo>
                  <a:close/>
                  <a:moveTo>
                    <a:pt x="9627" y="0"/>
                  </a:moveTo>
                  <a:cubicBezTo>
                    <a:pt x="7066" y="0"/>
                    <a:pt x="4663" y="876"/>
                    <a:pt x="2848" y="2461"/>
                  </a:cubicBezTo>
                  <a:cubicBezTo>
                    <a:pt x="1012" y="4067"/>
                    <a:pt x="1" y="6211"/>
                    <a:pt x="1" y="8494"/>
                  </a:cubicBezTo>
                  <a:cubicBezTo>
                    <a:pt x="1" y="10472"/>
                    <a:pt x="783" y="12389"/>
                    <a:pt x="2208" y="13908"/>
                  </a:cubicBezTo>
                  <a:cubicBezTo>
                    <a:pt x="2492" y="15073"/>
                    <a:pt x="2148" y="16302"/>
                    <a:pt x="1299" y="17151"/>
                  </a:cubicBezTo>
                  <a:cubicBezTo>
                    <a:pt x="943" y="17507"/>
                    <a:pt x="1193" y="18117"/>
                    <a:pt x="1701" y="18117"/>
                  </a:cubicBezTo>
                  <a:cubicBezTo>
                    <a:pt x="3313" y="18114"/>
                    <a:pt x="4862" y="17489"/>
                    <a:pt x="6024" y="16372"/>
                  </a:cubicBezTo>
                  <a:cubicBezTo>
                    <a:pt x="7173" y="16776"/>
                    <a:pt x="8380" y="16985"/>
                    <a:pt x="9600" y="16985"/>
                  </a:cubicBezTo>
                  <a:cubicBezTo>
                    <a:pt x="9609" y="16985"/>
                    <a:pt x="9618" y="16985"/>
                    <a:pt x="9627" y="16985"/>
                  </a:cubicBezTo>
                  <a:cubicBezTo>
                    <a:pt x="12184" y="16985"/>
                    <a:pt x="14606" y="16112"/>
                    <a:pt x="16439" y="14524"/>
                  </a:cubicBezTo>
                  <a:cubicBezTo>
                    <a:pt x="18302" y="12914"/>
                    <a:pt x="19325" y="10773"/>
                    <a:pt x="19325" y="8494"/>
                  </a:cubicBezTo>
                  <a:cubicBezTo>
                    <a:pt x="19325" y="6211"/>
                    <a:pt x="18302" y="4070"/>
                    <a:pt x="16439" y="2461"/>
                  </a:cubicBezTo>
                  <a:cubicBezTo>
                    <a:pt x="14606" y="873"/>
                    <a:pt x="12184" y="0"/>
                    <a:pt x="96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8" name="Google Shape;4896;p45"/>
            <p:cNvSpPr/>
            <p:nvPr/>
          </p:nvSpPr>
          <p:spPr>
            <a:xfrm>
              <a:off x="4173600" y="1029775"/>
              <a:ext cx="78450" cy="75550"/>
            </a:xfrm>
            <a:custGeom>
              <a:avLst/>
              <a:gdLst/>
              <a:ahLst/>
              <a:cxnLst/>
              <a:rect l="l" t="t" r="r" b="b"/>
              <a:pathLst>
                <a:path w="3138" h="3022" extrusionOk="0">
                  <a:moveTo>
                    <a:pt x="1510" y="1134"/>
                  </a:moveTo>
                  <a:cubicBezTo>
                    <a:pt x="1845" y="1134"/>
                    <a:pt x="2014" y="1539"/>
                    <a:pt x="1776" y="1777"/>
                  </a:cubicBezTo>
                  <a:cubicBezTo>
                    <a:pt x="1698" y="1855"/>
                    <a:pt x="1604" y="1889"/>
                    <a:pt x="1511" y="1889"/>
                  </a:cubicBezTo>
                  <a:cubicBezTo>
                    <a:pt x="1318" y="1889"/>
                    <a:pt x="1132" y="1738"/>
                    <a:pt x="1132" y="1512"/>
                  </a:cubicBezTo>
                  <a:cubicBezTo>
                    <a:pt x="1132" y="1300"/>
                    <a:pt x="1299" y="1134"/>
                    <a:pt x="1510" y="1134"/>
                  </a:cubicBezTo>
                  <a:close/>
                  <a:moveTo>
                    <a:pt x="1509" y="1"/>
                  </a:moveTo>
                  <a:cubicBezTo>
                    <a:pt x="1314" y="1"/>
                    <a:pt x="1118" y="39"/>
                    <a:pt x="930" y="117"/>
                  </a:cubicBezTo>
                  <a:cubicBezTo>
                    <a:pt x="366" y="349"/>
                    <a:pt x="0" y="899"/>
                    <a:pt x="0" y="1512"/>
                  </a:cubicBezTo>
                  <a:cubicBezTo>
                    <a:pt x="0" y="2345"/>
                    <a:pt x="674" y="3021"/>
                    <a:pt x="1510" y="3021"/>
                  </a:cubicBezTo>
                  <a:cubicBezTo>
                    <a:pt x="2120" y="3021"/>
                    <a:pt x="2669" y="2653"/>
                    <a:pt x="2902" y="2088"/>
                  </a:cubicBezTo>
                  <a:cubicBezTo>
                    <a:pt x="3137" y="1524"/>
                    <a:pt x="3008" y="875"/>
                    <a:pt x="2576" y="443"/>
                  </a:cubicBezTo>
                  <a:cubicBezTo>
                    <a:pt x="2287" y="154"/>
                    <a:pt x="1902" y="1"/>
                    <a:pt x="15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9" name="Google Shape;4897;p45"/>
            <p:cNvSpPr/>
            <p:nvPr/>
          </p:nvSpPr>
          <p:spPr>
            <a:xfrm>
              <a:off x="4068825" y="1029775"/>
              <a:ext cx="78450" cy="75550"/>
            </a:xfrm>
            <a:custGeom>
              <a:avLst/>
              <a:gdLst/>
              <a:ahLst/>
              <a:cxnLst/>
              <a:rect l="l" t="t" r="r" b="b"/>
              <a:pathLst>
                <a:path w="3138" h="3022" extrusionOk="0">
                  <a:moveTo>
                    <a:pt x="1510" y="1134"/>
                  </a:moveTo>
                  <a:cubicBezTo>
                    <a:pt x="1845" y="1134"/>
                    <a:pt x="2014" y="1539"/>
                    <a:pt x="1776" y="1777"/>
                  </a:cubicBezTo>
                  <a:cubicBezTo>
                    <a:pt x="1699" y="1855"/>
                    <a:pt x="1605" y="1889"/>
                    <a:pt x="1513" y="1889"/>
                  </a:cubicBezTo>
                  <a:cubicBezTo>
                    <a:pt x="1319" y="1889"/>
                    <a:pt x="1132" y="1738"/>
                    <a:pt x="1132" y="1512"/>
                  </a:cubicBezTo>
                  <a:cubicBezTo>
                    <a:pt x="1132" y="1300"/>
                    <a:pt x="1302" y="1134"/>
                    <a:pt x="1510" y="1134"/>
                  </a:cubicBezTo>
                  <a:close/>
                  <a:moveTo>
                    <a:pt x="1511" y="1"/>
                  </a:moveTo>
                  <a:cubicBezTo>
                    <a:pt x="1316" y="1"/>
                    <a:pt x="1120" y="39"/>
                    <a:pt x="933" y="117"/>
                  </a:cubicBezTo>
                  <a:cubicBezTo>
                    <a:pt x="369" y="349"/>
                    <a:pt x="0" y="899"/>
                    <a:pt x="0" y="1512"/>
                  </a:cubicBezTo>
                  <a:cubicBezTo>
                    <a:pt x="0" y="2345"/>
                    <a:pt x="677" y="3021"/>
                    <a:pt x="1510" y="3021"/>
                  </a:cubicBezTo>
                  <a:cubicBezTo>
                    <a:pt x="2120" y="3021"/>
                    <a:pt x="2672" y="2653"/>
                    <a:pt x="2905" y="2088"/>
                  </a:cubicBezTo>
                  <a:cubicBezTo>
                    <a:pt x="3137" y="1524"/>
                    <a:pt x="3011" y="875"/>
                    <a:pt x="2579" y="443"/>
                  </a:cubicBezTo>
                  <a:cubicBezTo>
                    <a:pt x="2290" y="154"/>
                    <a:pt x="1903" y="1"/>
                    <a:pt x="15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0" name="Google Shape;4898;p45"/>
            <p:cNvSpPr/>
            <p:nvPr/>
          </p:nvSpPr>
          <p:spPr>
            <a:xfrm>
              <a:off x="3964125" y="1029775"/>
              <a:ext cx="78450" cy="75550"/>
            </a:xfrm>
            <a:custGeom>
              <a:avLst/>
              <a:gdLst/>
              <a:ahLst/>
              <a:cxnLst/>
              <a:rect l="l" t="t" r="r" b="b"/>
              <a:pathLst>
                <a:path w="3138" h="3022" extrusionOk="0">
                  <a:moveTo>
                    <a:pt x="1510" y="1134"/>
                  </a:moveTo>
                  <a:cubicBezTo>
                    <a:pt x="1845" y="1134"/>
                    <a:pt x="2014" y="1539"/>
                    <a:pt x="1776" y="1777"/>
                  </a:cubicBezTo>
                  <a:cubicBezTo>
                    <a:pt x="1698" y="1855"/>
                    <a:pt x="1604" y="1889"/>
                    <a:pt x="1511" y="1889"/>
                  </a:cubicBezTo>
                  <a:cubicBezTo>
                    <a:pt x="1318" y="1889"/>
                    <a:pt x="1133" y="1738"/>
                    <a:pt x="1133" y="1512"/>
                  </a:cubicBezTo>
                  <a:cubicBezTo>
                    <a:pt x="1133" y="1300"/>
                    <a:pt x="1299" y="1134"/>
                    <a:pt x="1510" y="1134"/>
                  </a:cubicBezTo>
                  <a:close/>
                  <a:moveTo>
                    <a:pt x="1509" y="1"/>
                  </a:moveTo>
                  <a:cubicBezTo>
                    <a:pt x="1314" y="1"/>
                    <a:pt x="1118" y="39"/>
                    <a:pt x="930" y="117"/>
                  </a:cubicBezTo>
                  <a:cubicBezTo>
                    <a:pt x="366" y="349"/>
                    <a:pt x="0" y="899"/>
                    <a:pt x="0" y="1512"/>
                  </a:cubicBezTo>
                  <a:cubicBezTo>
                    <a:pt x="0" y="2345"/>
                    <a:pt x="674" y="3021"/>
                    <a:pt x="1510" y="3021"/>
                  </a:cubicBezTo>
                  <a:cubicBezTo>
                    <a:pt x="2120" y="3021"/>
                    <a:pt x="2669" y="2653"/>
                    <a:pt x="2902" y="2088"/>
                  </a:cubicBezTo>
                  <a:cubicBezTo>
                    <a:pt x="3137" y="1524"/>
                    <a:pt x="3008" y="875"/>
                    <a:pt x="2576" y="443"/>
                  </a:cubicBezTo>
                  <a:cubicBezTo>
                    <a:pt x="2287" y="154"/>
                    <a:pt x="1902" y="1"/>
                    <a:pt x="15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81" name="Google Shape;4899;p45"/>
          <p:cNvGrpSpPr/>
          <p:nvPr/>
        </p:nvGrpSpPr>
        <p:grpSpPr>
          <a:xfrm>
            <a:off x="3220578" y="3165626"/>
            <a:ext cx="234468" cy="203370"/>
            <a:chOff x="4452900" y="861750"/>
            <a:chExt cx="489700" cy="424750"/>
          </a:xfrm>
          <a:solidFill>
            <a:schemeClr val="bg1"/>
          </a:solidFill>
        </p:grpSpPr>
        <p:sp>
          <p:nvSpPr>
            <p:cNvPr id="482" name="Google Shape;4900;p45"/>
            <p:cNvSpPr/>
            <p:nvPr/>
          </p:nvSpPr>
          <p:spPr>
            <a:xfrm>
              <a:off x="4452900" y="861750"/>
              <a:ext cx="489700" cy="424750"/>
            </a:xfrm>
            <a:custGeom>
              <a:avLst/>
              <a:gdLst/>
              <a:ahLst/>
              <a:cxnLst/>
              <a:rect l="l" t="t" r="r" b="b"/>
              <a:pathLst>
                <a:path w="19588" h="16990" extrusionOk="0">
                  <a:moveTo>
                    <a:pt x="3660" y="1137"/>
                  </a:moveTo>
                  <a:cubicBezTo>
                    <a:pt x="4575" y="1137"/>
                    <a:pt x="5402" y="1687"/>
                    <a:pt x="5752" y="2532"/>
                  </a:cubicBezTo>
                  <a:cubicBezTo>
                    <a:pt x="6102" y="3380"/>
                    <a:pt x="5909" y="4353"/>
                    <a:pt x="5260" y="5002"/>
                  </a:cubicBezTo>
                  <a:cubicBezTo>
                    <a:pt x="4828" y="5434"/>
                    <a:pt x="4249" y="5664"/>
                    <a:pt x="3660" y="5664"/>
                  </a:cubicBezTo>
                  <a:cubicBezTo>
                    <a:pt x="3368" y="5664"/>
                    <a:pt x="3073" y="5607"/>
                    <a:pt x="2793" y="5491"/>
                  </a:cubicBezTo>
                  <a:cubicBezTo>
                    <a:pt x="1948" y="5141"/>
                    <a:pt x="1395" y="4317"/>
                    <a:pt x="1395" y="3402"/>
                  </a:cubicBezTo>
                  <a:cubicBezTo>
                    <a:pt x="1395" y="2149"/>
                    <a:pt x="2410" y="1137"/>
                    <a:pt x="3660" y="1137"/>
                  </a:cubicBezTo>
                  <a:close/>
                  <a:moveTo>
                    <a:pt x="10453" y="1137"/>
                  </a:moveTo>
                  <a:cubicBezTo>
                    <a:pt x="11043" y="1137"/>
                    <a:pt x="11622" y="1366"/>
                    <a:pt x="12054" y="1798"/>
                  </a:cubicBezTo>
                  <a:cubicBezTo>
                    <a:pt x="12703" y="2447"/>
                    <a:pt x="12896" y="3420"/>
                    <a:pt x="12546" y="4268"/>
                  </a:cubicBezTo>
                  <a:cubicBezTo>
                    <a:pt x="12196" y="5114"/>
                    <a:pt x="11368" y="5666"/>
                    <a:pt x="10453" y="5666"/>
                  </a:cubicBezTo>
                  <a:cubicBezTo>
                    <a:pt x="9203" y="5663"/>
                    <a:pt x="8189" y="4652"/>
                    <a:pt x="8189" y="3402"/>
                  </a:cubicBezTo>
                  <a:cubicBezTo>
                    <a:pt x="8189" y="2484"/>
                    <a:pt x="8741" y="1659"/>
                    <a:pt x="9587" y="1309"/>
                  </a:cubicBezTo>
                  <a:cubicBezTo>
                    <a:pt x="9867" y="1193"/>
                    <a:pt x="10161" y="1137"/>
                    <a:pt x="10453" y="1137"/>
                  </a:cubicBezTo>
                  <a:close/>
                  <a:moveTo>
                    <a:pt x="14983" y="9063"/>
                  </a:moveTo>
                  <a:lnTo>
                    <a:pt x="14983" y="13592"/>
                  </a:lnTo>
                  <a:lnTo>
                    <a:pt x="13850" y="13592"/>
                  </a:lnTo>
                  <a:lnTo>
                    <a:pt x="13850" y="9063"/>
                  </a:lnTo>
                  <a:close/>
                  <a:moveTo>
                    <a:pt x="18455" y="7276"/>
                  </a:moveTo>
                  <a:lnTo>
                    <a:pt x="18455" y="15377"/>
                  </a:lnTo>
                  <a:lnTo>
                    <a:pt x="16115" y="13849"/>
                  </a:lnTo>
                  <a:lnTo>
                    <a:pt x="16115" y="8803"/>
                  </a:lnTo>
                  <a:lnTo>
                    <a:pt x="18455" y="7276"/>
                  </a:lnTo>
                  <a:close/>
                  <a:moveTo>
                    <a:pt x="12153" y="6799"/>
                  </a:moveTo>
                  <a:cubicBezTo>
                    <a:pt x="12464" y="6799"/>
                    <a:pt x="12718" y="7049"/>
                    <a:pt x="12718" y="7363"/>
                  </a:cubicBezTo>
                  <a:lnTo>
                    <a:pt x="12718" y="15289"/>
                  </a:lnTo>
                  <a:cubicBezTo>
                    <a:pt x="12718" y="15603"/>
                    <a:pt x="12464" y="15857"/>
                    <a:pt x="12153" y="15857"/>
                  </a:cubicBezTo>
                  <a:lnTo>
                    <a:pt x="1963" y="15857"/>
                  </a:lnTo>
                  <a:cubicBezTo>
                    <a:pt x="1649" y="15857"/>
                    <a:pt x="1395" y="15603"/>
                    <a:pt x="1395" y="15289"/>
                  </a:cubicBezTo>
                  <a:lnTo>
                    <a:pt x="1395" y="7363"/>
                  </a:lnTo>
                  <a:cubicBezTo>
                    <a:pt x="1395" y="7049"/>
                    <a:pt x="1649" y="6799"/>
                    <a:pt x="1963" y="6799"/>
                  </a:cubicBezTo>
                  <a:close/>
                  <a:moveTo>
                    <a:pt x="3656" y="0"/>
                  </a:moveTo>
                  <a:cubicBezTo>
                    <a:pt x="3623" y="0"/>
                    <a:pt x="3590" y="1"/>
                    <a:pt x="3557" y="2"/>
                  </a:cubicBezTo>
                  <a:cubicBezTo>
                    <a:pt x="2198" y="44"/>
                    <a:pt x="997" y="889"/>
                    <a:pt x="498" y="2155"/>
                  </a:cubicBezTo>
                  <a:cubicBezTo>
                    <a:pt x="0" y="3417"/>
                    <a:pt x="305" y="4857"/>
                    <a:pt x="1271" y="5811"/>
                  </a:cubicBezTo>
                  <a:cubicBezTo>
                    <a:pt x="658" y="6086"/>
                    <a:pt x="263" y="6693"/>
                    <a:pt x="263" y="7363"/>
                  </a:cubicBezTo>
                  <a:lnTo>
                    <a:pt x="263" y="15289"/>
                  </a:lnTo>
                  <a:cubicBezTo>
                    <a:pt x="263" y="16228"/>
                    <a:pt x="1024" y="16986"/>
                    <a:pt x="1963" y="16989"/>
                  </a:cubicBezTo>
                  <a:lnTo>
                    <a:pt x="12153" y="16989"/>
                  </a:lnTo>
                  <a:cubicBezTo>
                    <a:pt x="13089" y="16986"/>
                    <a:pt x="13850" y="16228"/>
                    <a:pt x="13850" y="15289"/>
                  </a:cubicBezTo>
                  <a:lnTo>
                    <a:pt x="13850" y="14725"/>
                  </a:lnTo>
                  <a:lnTo>
                    <a:pt x="15381" y="14725"/>
                  </a:lnTo>
                  <a:lnTo>
                    <a:pt x="18712" y="16896"/>
                  </a:lnTo>
                  <a:cubicBezTo>
                    <a:pt x="18810" y="16959"/>
                    <a:pt x="18916" y="16988"/>
                    <a:pt x="19020" y="16988"/>
                  </a:cubicBezTo>
                  <a:cubicBezTo>
                    <a:pt x="19315" y="16988"/>
                    <a:pt x="19587" y="16754"/>
                    <a:pt x="19587" y="16422"/>
                  </a:cubicBezTo>
                  <a:lnTo>
                    <a:pt x="19587" y="6231"/>
                  </a:lnTo>
                  <a:cubicBezTo>
                    <a:pt x="19587" y="6023"/>
                    <a:pt x="19473" y="5832"/>
                    <a:pt x="19291" y="5733"/>
                  </a:cubicBezTo>
                  <a:cubicBezTo>
                    <a:pt x="19206" y="5687"/>
                    <a:pt x="19114" y="5664"/>
                    <a:pt x="19021" y="5664"/>
                  </a:cubicBezTo>
                  <a:cubicBezTo>
                    <a:pt x="18913" y="5664"/>
                    <a:pt x="18806" y="5695"/>
                    <a:pt x="18712" y="5757"/>
                  </a:cubicBezTo>
                  <a:lnTo>
                    <a:pt x="15381" y="7931"/>
                  </a:lnTo>
                  <a:lnTo>
                    <a:pt x="13850" y="7931"/>
                  </a:lnTo>
                  <a:lnTo>
                    <a:pt x="13850" y="7363"/>
                  </a:lnTo>
                  <a:cubicBezTo>
                    <a:pt x="13850" y="6693"/>
                    <a:pt x="13455" y="6086"/>
                    <a:pt x="12842" y="5811"/>
                  </a:cubicBezTo>
                  <a:cubicBezTo>
                    <a:pt x="13808" y="4857"/>
                    <a:pt x="14113" y="3417"/>
                    <a:pt x="13615" y="2155"/>
                  </a:cubicBezTo>
                  <a:cubicBezTo>
                    <a:pt x="13117" y="889"/>
                    <a:pt x="11915" y="44"/>
                    <a:pt x="10556" y="2"/>
                  </a:cubicBezTo>
                  <a:cubicBezTo>
                    <a:pt x="10523" y="1"/>
                    <a:pt x="10490" y="0"/>
                    <a:pt x="10457" y="0"/>
                  </a:cubicBezTo>
                  <a:cubicBezTo>
                    <a:pt x="9137" y="0"/>
                    <a:pt x="7933" y="763"/>
                    <a:pt x="7374" y="1967"/>
                  </a:cubicBezTo>
                  <a:cubicBezTo>
                    <a:pt x="6800" y="3199"/>
                    <a:pt x="7017" y="4652"/>
                    <a:pt x="7926" y="5666"/>
                  </a:cubicBezTo>
                  <a:lnTo>
                    <a:pt x="6190" y="5666"/>
                  </a:lnTo>
                  <a:cubicBezTo>
                    <a:pt x="7096" y="4652"/>
                    <a:pt x="7313" y="3199"/>
                    <a:pt x="6740" y="1967"/>
                  </a:cubicBezTo>
                  <a:cubicBezTo>
                    <a:pt x="6180" y="763"/>
                    <a:pt x="4976" y="0"/>
                    <a:pt x="36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3" name="Google Shape;4901;p45"/>
            <p:cNvSpPr/>
            <p:nvPr/>
          </p:nvSpPr>
          <p:spPr>
            <a:xfrm>
              <a:off x="4572675" y="1074100"/>
              <a:ext cx="115375" cy="141625"/>
            </a:xfrm>
            <a:custGeom>
              <a:avLst/>
              <a:gdLst/>
              <a:ahLst/>
              <a:cxnLst/>
              <a:rect l="l" t="t" r="r" b="b"/>
              <a:pathLst>
                <a:path w="4615" h="5665" extrusionOk="0">
                  <a:moveTo>
                    <a:pt x="1133" y="1626"/>
                  </a:moveTo>
                  <a:lnTo>
                    <a:pt x="2945" y="2834"/>
                  </a:lnTo>
                  <a:lnTo>
                    <a:pt x="1133" y="4041"/>
                  </a:lnTo>
                  <a:lnTo>
                    <a:pt x="1133" y="1626"/>
                  </a:lnTo>
                  <a:close/>
                  <a:moveTo>
                    <a:pt x="569" y="1"/>
                  </a:moveTo>
                  <a:cubicBezTo>
                    <a:pt x="274" y="1"/>
                    <a:pt x="1" y="236"/>
                    <a:pt x="1" y="569"/>
                  </a:cubicBezTo>
                  <a:lnTo>
                    <a:pt x="1" y="5098"/>
                  </a:lnTo>
                  <a:cubicBezTo>
                    <a:pt x="1" y="5430"/>
                    <a:pt x="275" y="5665"/>
                    <a:pt x="571" y="5665"/>
                  </a:cubicBezTo>
                  <a:cubicBezTo>
                    <a:pt x="676" y="5665"/>
                    <a:pt x="784" y="5635"/>
                    <a:pt x="883" y="5569"/>
                  </a:cubicBezTo>
                  <a:lnTo>
                    <a:pt x="4280" y="3305"/>
                  </a:lnTo>
                  <a:cubicBezTo>
                    <a:pt x="4615" y="3078"/>
                    <a:pt x="4615" y="2583"/>
                    <a:pt x="4280" y="2360"/>
                  </a:cubicBezTo>
                  <a:lnTo>
                    <a:pt x="4280" y="2363"/>
                  </a:lnTo>
                  <a:lnTo>
                    <a:pt x="883" y="98"/>
                  </a:lnTo>
                  <a:cubicBezTo>
                    <a:pt x="783" y="31"/>
                    <a:pt x="674" y="1"/>
                    <a:pt x="5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4" name="Google Shape;4902;p45"/>
            <p:cNvSpPr/>
            <p:nvPr/>
          </p:nvSpPr>
          <p:spPr>
            <a:xfrm>
              <a:off x="4714225" y="1060000"/>
              <a:ext cx="28325" cy="28350"/>
            </a:xfrm>
            <a:custGeom>
              <a:avLst/>
              <a:gdLst/>
              <a:ahLst/>
              <a:cxnLst/>
              <a:rect l="l" t="t" r="r" b="b"/>
              <a:pathLst>
                <a:path w="1133" h="1134" extrusionOk="0">
                  <a:moveTo>
                    <a:pt x="568" y="1"/>
                  </a:moveTo>
                  <a:cubicBezTo>
                    <a:pt x="254" y="1"/>
                    <a:pt x="0" y="251"/>
                    <a:pt x="0" y="565"/>
                  </a:cubicBezTo>
                  <a:cubicBezTo>
                    <a:pt x="0" y="879"/>
                    <a:pt x="254" y="1133"/>
                    <a:pt x="568" y="1133"/>
                  </a:cubicBezTo>
                  <a:cubicBezTo>
                    <a:pt x="879" y="1133"/>
                    <a:pt x="1133" y="879"/>
                    <a:pt x="1133" y="565"/>
                  </a:cubicBezTo>
                  <a:cubicBezTo>
                    <a:pt x="1133" y="251"/>
                    <a:pt x="879" y="1"/>
                    <a:pt x="5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85" name="Google Shape;4903;p45"/>
          <p:cNvGrpSpPr/>
          <p:nvPr/>
        </p:nvGrpSpPr>
        <p:grpSpPr>
          <a:xfrm>
            <a:off x="3504303" y="3151657"/>
            <a:ext cx="241842" cy="231308"/>
            <a:chOff x="5049750" y="832600"/>
            <a:chExt cx="505100" cy="483100"/>
          </a:xfrm>
          <a:solidFill>
            <a:schemeClr val="bg1"/>
          </a:solidFill>
        </p:grpSpPr>
        <p:sp>
          <p:nvSpPr>
            <p:cNvPr id="486" name="Google Shape;4904;p45"/>
            <p:cNvSpPr/>
            <p:nvPr/>
          </p:nvSpPr>
          <p:spPr>
            <a:xfrm>
              <a:off x="5049750" y="832600"/>
              <a:ext cx="505100" cy="483100"/>
            </a:xfrm>
            <a:custGeom>
              <a:avLst/>
              <a:gdLst/>
              <a:ahLst/>
              <a:cxnLst/>
              <a:rect l="l" t="t" r="r" b="b"/>
              <a:pathLst>
                <a:path w="20204" h="19324" extrusionOk="0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7" name="Google Shape;4905;p45"/>
            <p:cNvSpPr/>
            <p:nvPr/>
          </p:nvSpPr>
          <p:spPr>
            <a:xfrm>
              <a:off x="5216725" y="889175"/>
              <a:ext cx="276000" cy="254400"/>
            </a:xfrm>
            <a:custGeom>
              <a:avLst/>
              <a:gdLst/>
              <a:ahLst/>
              <a:cxnLst/>
              <a:rect l="l" t="t" r="r" b="b"/>
              <a:pathLst>
                <a:path w="11040" h="10176" extrusionOk="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88" name="Google Shape;4906;p45"/>
          <p:cNvSpPr/>
          <p:nvPr/>
        </p:nvSpPr>
        <p:spPr>
          <a:xfrm>
            <a:off x="3790417" y="3168381"/>
            <a:ext cx="232362" cy="197816"/>
          </a:xfrm>
          <a:custGeom>
            <a:avLst/>
            <a:gdLst/>
            <a:ahLst/>
            <a:cxnLst/>
            <a:rect l="l" t="t" r="r" b="b"/>
            <a:pathLst>
              <a:path w="19412" h="16526" extrusionOk="0">
                <a:moveTo>
                  <a:pt x="8421" y="4128"/>
                </a:moveTo>
                <a:lnTo>
                  <a:pt x="8421" y="6791"/>
                </a:lnTo>
                <a:lnTo>
                  <a:pt x="5302" y="6791"/>
                </a:lnTo>
                <a:lnTo>
                  <a:pt x="4511" y="4128"/>
                </a:lnTo>
                <a:close/>
                <a:moveTo>
                  <a:pt x="12661" y="4131"/>
                </a:moveTo>
                <a:lnTo>
                  <a:pt x="12661" y="6791"/>
                </a:lnTo>
                <a:lnTo>
                  <a:pt x="9554" y="6791"/>
                </a:lnTo>
                <a:lnTo>
                  <a:pt x="9554" y="4131"/>
                </a:lnTo>
                <a:close/>
                <a:moveTo>
                  <a:pt x="17999" y="4131"/>
                </a:moveTo>
                <a:lnTo>
                  <a:pt x="17208" y="6791"/>
                </a:lnTo>
                <a:lnTo>
                  <a:pt x="13793" y="6791"/>
                </a:lnTo>
                <a:lnTo>
                  <a:pt x="13793" y="4131"/>
                </a:lnTo>
                <a:close/>
                <a:moveTo>
                  <a:pt x="8421" y="7923"/>
                </a:moveTo>
                <a:lnTo>
                  <a:pt x="8421" y="10583"/>
                </a:lnTo>
                <a:lnTo>
                  <a:pt x="6432" y="10583"/>
                </a:lnTo>
                <a:lnTo>
                  <a:pt x="5640" y="7923"/>
                </a:lnTo>
                <a:close/>
                <a:moveTo>
                  <a:pt x="12661" y="7923"/>
                </a:moveTo>
                <a:lnTo>
                  <a:pt x="12661" y="10583"/>
                </a:lnTo>
                <a:lnTo>
                  <a:pt x="9554" y="10583"/>
                </a:lnTo>
                <a:lnTo>
                  <a:pt x="9554" y="7923"/>
                </a:lnTo>
                <a:close/>
                <a:moveTo>
                  <a:pt x="16873" y="7923"/>
                </a:moveTo>
                <a:lnTo>
                  <a:pt x="16076" y="10583"/>
                </a:lnTo>
                <a:lnTo>
                  <a:pt x="13793" y="10583"/>
                </a:lnTo>
                <a:lnTo>
                  <a:pt x="13793" y="7923"/>
                </a:lnTo>
                <a:close/>
                <a:moveTo>
                  <a:pt x="7935" y="13570"/>
                </a:moveTo>
                <a:cubicBezTo>
                  <a:pt x="8744" y="13570"/>
                  <a:pt x="9152" y="14551"/>
                  <a:pt x="8578" y="15125"/>
                </a:cubicBezTo>
                <a:cubicBezTo>
                  <a:pt x="8393" y="15310"/>
                  <a:pt x="8165" y="15393"/>
                  <a:pt x="7941" y="15393"/>
                </a:cubicBezTo>
                <a:cubicBezTo>
                  <a:pt x="7473" y="15393"/>
                  <a:pt x="7023" y="15029"/>
                  <a:pt x="7023" y="14482"/>
                </a:cubicBezTo>
                <a:cubicBezTo>
                  <a:pt x="7023" y="13977"/>
                  <a:pt x="7431" y="13573"/>
                  <a:pt x="7932" y="13570"/>
                </a:cubicBezTo>
                <a:close/>
                <a:moveTo>
                  <a:pt x="14910" y="13570"/>
                </a:moveTo>
                <a:cubicBezTo>
                  <a:pt x="15719" y="13570"/>
                  <a:pt x="16127" y="14551"/>
                  <a:pt x="15553" y="15125"/>
                </a:cubicBezTo>
                <a:cubicBezTo>
                  <a:pt x="15368" y="15310"/>
                  <a:pt x="15140" y="15393"/>
                  <a:pt x="14916" y="15393"/>
                </a:cubicBezTo>
                <a:cubicBezTo>
                  <a:pt x="14448" y="15393"/>
                  <a:pt x="13998" y="15029"/>
                  <a:pt x="13998" y="14482"/>
                </a:cubicBezTo>
                <a:cubicBezTo>
                  <a:pt x="13998" y="13977"/>
                  <a:pt x="14406" y="13570"/>
                  <a:pt x="14910" y="13570"/>
                </a:cubicBezTo>
                <a:close/>
                <a:moveTo>
                  <a:pt x="568" y="0"/>
                </a:moveTo>
                <a:cubicBezTo>
                  <a:pt x="254" y="0"/>
                  <a:pt x="0" y="254"/>
                  <a:pt x="0" y="565"/>
                </a:cubicBezTo>
                <a:cubicBezTo>
                  <a:pt x="0" y="879"/>
                  <a:pt x="254" y="1133"/>
                  <a:pt x="568" y="1133"/>
                </a:cubicBezTo>
                <a:lnTo>
                  <a:pt x="2437" y="1133"/>
                </a:lnTo>
                <a:lnTo>
                  <a:pt x="3204" y="3714"/>
                </a:lnTo>
                <a:cubicBezTo>
                  <a:pt x="3207" y="3720"/>
                  <a:pt x="3210" y="3729"/>
                  <a:pt x="3213" y="3738"/>
                </a:cubicBezTo>
                <a:lnTo>
                  <a:pt x="5251" y="10589"/>
                </a:lnTo>
                <a:cubicBezTo>
                  <a:pt x="4052" y="10671"/>
                  <a:pt x="3131" y="11685"/>
                  <a:pt x="3171" y="12887"/>
                </a:cubicBezTo>
                <a:cubicBezTo>
                  <a:pt x="3210" y="14089"/>
                  <a:pt x="4194" y="15043"/>
                  <a:pt x="5396" y="15046"/>
                </a:cubicBezTo>
                <a:lnTo>
                  <a:pt x="5970" y="15046"/>
                </a:lnTo>
                <a:cubicBezTo>
                  <a:pt x="6220" y="15922"/>
                  <a:pt x="7020" y="16526"/>
                  <a:pt x="7932" y="16526"/>
                </a:cubicBezTo>
                <a:cubicBezTo>
                  <a:pt x="8841" y="16526"/>
                  <a:pt x="9641" y="15922"/>
                  <a:pt x="9895" y="15046"/>
                </a:cubicBezTo>
                <a:lnTo>
                  <a:pt x="12947" y="15046"/>
                </a:lnTo>
                <a:cubicBezTo>
                  <a:pt x="13198" y="15922"/>
                  <a:pt x="13998" y="16523"/>
                  <a:pt x="14910" y="16523"/>
                </a:cubicBezTo>
                <a:cubicBezTo>
                  <a:pt x="15819" y="16523"/>
                  <a:pt x="16619" y="15922"/>
                  <a:pt x="16873" y="15046"/>
                </a:cubicBezTo>
                <a:lnTo>
                  <a:pt x="17616" y="15046"/>
                </a:lnTo>
                <a:cubicBezTo>
                  <a:pt x="17927" y="15046"/>
                  <a:pt x="18180" y="14793"/>
                  <a:pt x="18180" y="14482"/>
                </a:cubicBezTo>
                <a:cubicBezTo>
                  <a:pt x="18180" y="14167"/>
                  <a:pt x="17927" y="13914"/>
                  <a:pt x="17616" y="13914"/>
                </a:cubicBezTo>
                <a:lnTo>
                  <a:pt x="16873" y="13914"/>
                </a:lnTo>
                <a:cubicBezTo>
                  <a:pt x="16619" y="13041"/>
                  <a:pt x="15819" y="12437"/>
                  <a:pt x="14910" y="12437"/>
                </a:cubicBezTo>
                <a:cubicBezTo>
                  <a:pt x="13998" y="12437"/>
                  <a:pt x="13198" y="13041"/>
                  <a:pt x="12947" y="13914"/>
                </a:cubicBezTo>
                <a:lnTo>
                  <a:pt x="9895" y="13914"/>
                </a:lnTo>
                <a:cubicBezTo>
                  <a:pt x="9644" y="13038"/>
                  <a:pt x="8844" y="12437"/>
                  <a:pt x="7932" y="12437"/>
                </a:cubicBezTo>
                <a:cubicBezTo>
                  <a:pt x="7023" y="12437"/>
                  <a:pt x="6223" y="13038"/>
                  <a:pt x="5970" y="13914"/>
                </a:cubicBezTo>
                <a:lnTo>
                  <a:pt x="5399" y="13914"/>
                </a:lnTo>
                <a:cubicBezTo>
                  <a:pt x="4798" y="13905"/>
                  <a:pt x="4318" y="13416"/>
                  <a:pt x="4318" y="12815"/>
                </a:cubicBezTo>
                <a:cubicBezTo>
                  <a:pt x="4318" y="12217"/>
                  <a:pt x="4798" y="11728"/>
                  <a:pt x="5399" y="11716"/>
                </a:cubicBezTo>
                <a:lnTo>
                  <a:pt x="16501" y="11716"/>
                </a:lnTo>
                <a:cubicBezTo>
                  <a:pt x="16752" y="11716"/>
                  <a:pt x="16972" y="11553"/>
                  <a:pt x="17045" y="11311"/>
                </a:cubicBezTo>
                <a:lnTo>
                  <a:pt x="19303" y="3726"/>
                </a:lnTo>
                <a:cubicBezTo>
                  <a:pt x="19412" y="3362"/>
                  <a:pt x="19140" y="2999"/>
                  <a:pt x="18765" y="2999"/>
                </a:cubicBezTo>
                <a:cubicBezTo>
                  <a:pt x="18763" y="2999"/>
                  <a:pt x="18761" y="2999"/>
                  <a:pt x="18760" y="2999"/>
                </a:cubicBezTo>
                <a:lnTo>
                  <a:pt x="4173" y="2999"/>
                </a:lnTo>
                <a:lnTo>
                  <a:pt x="3400" y="405"/>
                </a:lnTo>
                <a:cubicBezTo>
                  <a:pt x="3328" y="163"/>
                  <a:pt x="3107" y="0"/>
                  <a:pt x="285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489" name="Google Shape;4907;p45"/>
          <p:cNvGrpSpPr/>
          <p:nvPr/>
        </p:nvGrpSpPr>
        <p:grpSpPr>
          <a:xfrm>
            <a:off x="4088403" y="3151651"/>
            <a:ext cx="203322" cy="231320"/>
            <a:chOff x="6272100" y="832575"/>
            <a:chExt cx="424650" cy="483125"/>
          </a:xfrm>
          <a:solidFill>
            <a:schemeClr val="bg1"/>
          </a:solidFill>
        </p:grpSpPr>
        <p:sp>
          <p:nvSpPr>
            <p:cNvPr id="490" name="Google Shape;4908;p45"/>
            <p:cNvSpPr/>
            <p:nvPr/>
          </p:nvSpPr>
          <p:spPr>
            <a:xfrm>
              <a:off x="6272100" y="832575"/>
              <a:ext cx="424650" cy="483125"/>
            </a:xfrm>
            <a:custGeom>
              <a:avLst/>
              <a:gdLst/>
              <a:ahLst/>
              <a:cxnLst/>
              <a:rect l="l" t="t" r="r" b="b"/>
              <a:pathLst>
                <a:path w="16986" h="19325" extrusionOk="0">
                  <a:moveTo>
                    <a:pt x="2265" y="6537"/>
                  </a:moveTo>
                  <a:lnTo>
                    <a:pt x="2265" y="8334"/>
                  </a:lnTo>
                  <a:lnTo>
                    <a:pt x="1366" y="7437"/>
                  </a:lnTo>
                  <a:lnTo>
                    <a:pt x="2265" y="6537"/>
                  </a:lnTo>
                  <a:close/>
                  <a:moveTo>
                    <a:pt x="14721" y="6537"/>
                  </a:moveTo>
                  <a:lnTo>
                    <a:pt x="15617" y="7437"/>
                  </a:lnTo>
                  <a:lnTo>
                    <a:pt x="14721" y="8334"/>
                  </a:lnTo>
                  <a:lnTo>
                    <a:pt x="14721" y="6537"/>
                  </a:lnTo>
                  <a:close/>
                  <a:moveTo>
                    <a:pt x="13588" y="1132"/>
                  </a:moveTo>
                  <a:lnTo>
                    <a:pt x="13588" y="9466"/>
                  </a:lnTo>
                  <a:lnTo>
                    <a:pt x="10521" y="12531"/>
                  </a:lnTo>
                  <a:lnTo>
                    <a:pt x="6462" y="12531"/>
                  </a:lnTo>
                  <a:lnTo>
                    <a:pt x="3398" y="9466"/>
                  </a:lnTo>
                  <a:lnTo>
                    <a:pt x="3398" y="1132"/>
                  </a:lnTo>
                  <a:close/>
                  <a:moveTo>
                    <a:pt x="1133" y="8802"/>
                  </a:moveTo>
                  <a:lnTo>
                    <a:pt x="5427" y="13099"/>
                  </a:lnTo>
                  <a:lnTo>
                    <a:pt x="1133" y="17392"/>
                  </a:lnTo>
                  <a:lnTo>
                    <a:pt x="1133" y="8802"/>
                  </a:lnTo>
                  <a:close/>
                  <a:moveTo>
                    <a:pt x="15853" y="8802"/>
                  </a:moveTo>
                  <a:lnTo>
                    <a:pt x="15853" y="17392"/>
                  </a:lnTo>
                  <a:lnTo>
                    <a:pt x="11556" y="13099"/>
                  </a:lnTo>
                  <a:lnTo>
                    <a:pt x="15853" y="8802"/>
                  </a:lnTo>
                  <a:close/>
                  <a:moveTo>
                    <a:pt x="10521" y="13663"/>
                  </a:moveTo>
                  <a:lnTo>
                    <a:pt x="15050" y="18192"/>
                  </a:lnTo>
                  <a:lnTo>
                    <a:pt x="1933" y="18192"/>
                  </a:lnTo>
                  <a:lnTo>
                    <a:pt x="6462" y="13663"/>
                  </a:lnTo>
                  <a:close/>
                  <a:moveTo>
                    <a:pt x="2830" y="0"/>
                  </a:moveTo>
                  <a:cubicBezTo>
                    <a:pt x="2516" y="0"/>
                    <a:pt x="2265" y="254"/>
                    <a:pt x="2265" y="568"/>
                  </a:cubicBezTo>
                  <a:lnTo>
                    <a:pt x="2265" y="4937"/>
                  </a:lnTo>
                  <a:lnTo>
                    <a:pt x="164" y="7036"/>
                  </a:lnTo>
                  <a:lnTo>
                    <a:pt x="161" y="7042"/>
                  </a:lnTo>
                  <a:cubicBezTo>
                    <a:pt x="152" y="7051"/>
                    <a:pt x="143" y="7063"/>
                    <a:pt x="134" y="7072"/>
                  </a:cubicBezTo>
                  <a:lnTo>
                    <a:pt x="125" y="7084"/>
                  </a:lnTo>
                  <a:cubicBezTo>
                    <a:pt x="112" y="7096"/>
                    <a:pt x="103" y="7108"/>
                    <a:pt x="94" y="7120"/>
                  </a:cubicBezTo>
                  <a:cubicBezTo>
                    <a:pt x="91" y="7126"/>
                    <a:pt x="88" y="7129"/>
                    <a:pt x="85" y="7132"/>
                  </a:cubicBezTo>
                  <a:cubicBezTo>
                    <a:pt x="85" y="7138"/>
                    <a:pt x="73" y="7153"/>
                    <a:pt x="70" y="7162"/>
                  </a:cubicBezTo>
                  <a:cubicBezTo>
                    <a:pt x="64" y="7171"/>
                    <a:pt x="61" y="7174"/>
                    <a:pt x="58" y="7180"/>
                  </a:cubicBezTo>
                  <a:cubicBezTo>
                    <a:pt x="55" y="7186"/>
                    <a:pt x="52" y="7199"/>
                    <a:pt x="46" y="7208"/>
                  </a:cubicBezTo>
                  <a:cubicBezTo>
                    <a:pt x="43" y="7217"/>
                    <a:pt x="40" y="7220"/>
                    <a:pt x="40" y="7226"/>
                  </a:cubicBezTo>
                  <a:cubicBezTo>
                    <a:pt x="34" y="7241"/>
                    <a:pt x="28" y="7256"/>
                    <a:pt x="25" y="7271"/>
                  </a:cubicBezTo>
                  <a:cubicBezTo>
                    <a:pt x="25" y="7274"/>
                    <a:pt x="22" y="7280"/>
                    <a:pt x="19" y="7283"/>
                  </a:cubicBezTo>
                  <a:cubicBezTo>
                    <a:pt x="16" y="7295"/>
                    <a:pt x="13" y="7307"/>
                    <a:pt x="13" y="7319"/>
                  </a:cubicBezTo>
                  <a:cubicBezTo>
                    <a:pt x="13" y="7325"/>
                    <a:pt x="10" y="7331"/>
                    <a:pt x="10" y="7334"/>
                  </a:cubicBezTo>
                  <a:cubicBezTo>
                    <a:pt x="7" y="7340"/>
                    <a:pt x="4" y="7359"/>
                    <a:pt x="4" y="7371"/>
                  </a:cubicBezTo>
                  <a:lnTo>
                    <a:pt x="4" y="7386"/>
                  </a:lnTo>
                  <a:cubicBezTo>
                    <a:pt x="4" y="7401"/>
                    <a:pt x="1" y="7416"/>
                    <a:pt x="1" y="7434"/>
                  </a:cubicBezTo>
                  <a:lnTo>
                    <a:pt x="1" y="17625"/>
                  </a:lnTo>
                  <a:cubicBezTo>
                    <a:pt x="1" y="18063"/>
                    <a:pt x="170" y="18482"/>
                    <a:pt x="475" y="18799"/>
                  </a:cubicBezTo>
                  <a:cubicBezTo>
                    <a:pt x="481" y="18808"/>
                    <a:pt x="490" y="18817"/>
                    <a:pt x="499" y="18826"/>
                  </a:cubicBezTo>
                  <a:cubicBezTo>
                    <a:pt x="508" y="18833"/>
                    <a:pt x="517" y="18842"/>
                    <a:pt x="526" y="18851"/>
                  </a:cubicBezTo>
                  <a:cubicBezTo>
                    <a:pt x="840" y="19156"/>
                    <a:pt x="1260" y="19325"/>
                    <a:pt x="1698" y="19325"/>
                  </a:cubicBezTo>
                  <a:lnTo>
                    <a:pt x="15285" y="19325"/>
                  </a:lnTo>
                  <a:cubicBezTo>
                    <a:pt x="15723" y="19325"/>
                    <a:pt x="16143" y="19156"/>
                    <a:pt x="16460" y="18854"/>
                  </a:cubicBezTo>
                  <a:cubicBezTo>
                    <a:pt x="16469" y="18845"/>
                    <a:pt x="16478" y="18836"/>
                    <a:pt x="16487" y="18826"/>
                  </a:cubicBezTo>
                  <a:cubicBezTo>
                    <a:pt x="16496" y="18817"/>
                    <a:pt x="16502" y="18808"/>
                    <a:pt x="16511" y="18799"/>
                  </a:cubicBezTo>
                  <a:cubicBezTo>
                    <a:pt x="16816" y="18485"/>
                    <a:pt x="16985" y="18063"/>
                    <a:pt x="16985" y="17628"/>
                  </a:cubicBezTo>
                  <a:lnTo>
                    <a:pt x="16985" y="7437"/>
                  </a:lnTo>
                  <a:cubicBezTo>
                    <a:pt x="16985" y="7419"/>
                    <a:pt x="16985" y="7404"/>
                    <a:pt x="16982" y="7389"/>
                  </a:cubicBezTo>
                  <a:lnTo>
                    <a:pt x="16982" y="7371"/>
                  </a:lnTo>
                  <a:cubicBezTo>
                    <a:pt x="16982" y="7362"/>
                    <a:pt x="16979" y="7350"/>
                    <a:pt x="16976" y="7337"/>
                  </a:cubicBezTo>
                  <a:cubicBezTo>
                    <a:pt x="16973" y="7328"/>
                    <a:pt x="16973" y="7325"/>
                    <a:pt x="16973" y="7319"/>
                  </a:cubicBezTo>
                  <a:cubicBezTo>
                    <a:pt x="16973" y="7316"/>
                    <a:pt x="16967" y="7298"/>
                    <a:pt x="16964" y="7286"/>
                  </a:cubicBezTo>
                  <a:cubicBezTo>
                    <a:pt x="16964" y="7283"/>
                    <a:pt x="16964" y="7277"/>
                    <a:pt x="16961" y="7271"/>
                  </a:cubicBezTo>
                  <a:cubicBezTo>
                    <a:pt x="16958" y="7256"/>
                    <a:pt x="16952" y="7244"/>
                    <a:pt x="16946" y="7229"/>
                  </a:cubicBezTo>
                  <a:cubicBezTo>
                    <a:pt x="16943" y="7223"/>
                    <a:pt x="16940" y="7217"/>
                    <a:pt x="16940" y="7211"/>
                  </a:cubicBezTo>
                  <a:cubicBezTo>
                    <a:pt x="16937" y="7205"/>
                    <a:pt x="16931" y="7193"/>
                    <a:pt x="16925" y="7183"/>
                  </a:cubicBezTo>
                  <a:cubicBezTo>
                    <a:pt x="16922" y="7174"/>
                    <a:pt x="16919" y="7171"/>
                    <a:pt x="16916" y="7165"/>
                  </a:cubicBezTo>
                  <a:cubicBezTo>
                    <a:pt x="16913" y="7159"/>
                    <a:pt x="16904" y="7144"/>
                    <a:pt x="16898" y="7135"/>
                  </a:cubicBezTo>
                  <a:lnTo>
                    <a:pt x="16892" y="7123"/>
                  </a:lnTo>
                  <a:cubicBezTo>
                    <a:pt x="16882" y="7108"/>
                    <a:pt x="16873" y="7096"/>
                    <a:pt x="16861" y="7084"/>
                  </a:cubicBezTo>
                  <a:lnTo>
                    <a:pt x="16852" y="7075"/>
                  </a:lnTo>
                  <a:cubicBezTo>
                    <a:pt x="16843" y="7063"/>
                    <a:pt x="16834" y="7054"/>
                    <a:pt x="16825" y="7045"/>
                  </a:cubicBezTo>
                  <a:lnTo>
                    <a:pt x="16819" y="7039"/>
                  </a:lnTo>
                  <a:lnTo>
                    <a:pt x="14721" y="4937"/>
                  </a:lnTo>
                  <a:lnTo>
                    <a:pt x="14721" y="568"/>
                  </a:lnTo>
                  <a:cubicBezTo>
                    <a:pt x="14721" y="254"/>
                    <a:pt x="14467" y="0"/>
                    <a:pt x="141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91" name="Google Shape;4909;p45"/>
            <p:cNvSpPr/>
            <p:nvPr/>
          </p:nvSpPr>
          <p:spPr>
            <a:xfrm>
              <a:off x="6384200" y="889150"/>
              <a:ext cx="199300" cy="198200"/>
            </a:xfrm>
            <a:custGeom>
              <a:avLst/>
              <a:gdLst/>
              <a:ahLst/>
              <a:cxnLst/>
              <a:rect l="l" t="t" r="r" b="b"/>
              <a:pathLst>
                <a:path w="7972" h="7928" extrusionOk="0">
                  <a:moveTo>
                    <a:pt x="4005" y="3398"/>
                  </a:moveTo>
                  <a:cubicBezTo>
                    <a:pt x="4274" y="3398"/>
                    <a:pt x="4534" y="3588"/>
                    <a:pt x="4569" y="3900"/>
                  </a:cubicBezTo>
                  <a:cubicBezTo>
                    <a:pt x="4560" y="3951"/>
                    <a:pt x="4560" y="4003"/>
                    <a:pt x="4566" y="4057"/>
                  </a:cubicBezTo>
                  <a:cubicBezTo>
                    <a:pt x="4521" y="4329"/>
                    <a:pt x="4285" y="4531"/>
                    <a:pt x="4007" y="4531"/>
                  </a:cubicBezTo>
                  <a:cubicBezTo>
                    <a:pt x="3518" y="4531"/>
                    <a:pt x="3259" y="3954"/>
                    <a:pt x="3585" y="3589"/>
                  </a:cubicBezTo>
                  <a:cubicBezTo>
                    <a:pt x="3702" y="3458"/>
                    <a:pt x="3855" y="3398"/>
                    <a:pt x="4005" y="3398"/>
                  </a:cubicBezTo>
                  <a:close/>
                  <a:moveTo>
                    <a:pt x="4005" y="1"/>
                  </a:moveTo>
                  <a:cubicBezTo>
                    <a:pt x="3351" y="1"/>
                    <a:pt x="2696" y="163"/>
                    <a:pt x="2102" y="488"/>
                  </a:cubicBezTo>
                  <a:cubicBezTo>
                    <a:pt x="876" y="1161"/>
                    <a:pt x="94" y="2432"/>
                    <a:pt x="46" y="3830"/>
                  </a:cubicBezTo>
                  <a:cubicBezTo>
                    <a:pt x="1" y="5231"/>
                    <a:pt x="695" y="6551"/>
                    <a:pt x="1876" y="7303"/>
                  </a:cubicBezTo>
                  <a:cubicBezTo>
                    <a:pt x="2510" y="7713"/>
                    <a:pt x="3247" y="7928"/>
                    <a:pt x="4001" y="7928"/>
                  </a:cubicBezTo>
                  <a:cubicBezTo>
                    <a:pt x="4629" y="7925"/>
                    <a:pt x="5248" y="7783"/>
                    <a:pt x="5816" y="7517"/>
                  </a:cubicBezTo>
                  <a:cubicBezTo>
                    <a:pt x="6106" y="7390"/>
                    <a:pt x="6233" y="7049"/>
                    <a:pt x="6100" y="6762"/>
                  </a:cubicBezTo>
                  <a:cubicBezTo>
                    <a:pt x="6006" y="6555"/>
                    <a:pt x="5802" y="6435"/>
                    <a:pt x="5589" y="6435"/>
                  </a:cubicBezTo>
                  <a:cubicBezTo>
                    <a:pt x="5506" y="6435"/>
                    <a:pt x="5422" y="6453"/>
                    <a:pt x="5342" y="6491"/>
                  </a:cubicBezTo>
                  <a:cubicBezTo>
                    <a:pt x="4902" y="6692"/>
                    <a:pt x="4449" y="6792"/>
                    <a:pt x="4007" y="6792"/>
                  </a:cubicBezTo>
                  <a:cubicBezTo>
                    <a:pt x="3468" y="6792"/>
                    <a:pt x="2947" y="6644"/>
                    <a:pt x="2486" y="6349"/>
                  </a:cubicBezTo>
                  <a:cubicBezTo>
                    <a:pt x="1643" y="5811"/>
                    <a:pt x="1145" y="4869"/>
                    <a:pt x="1178" y="3870"/>
                  </a:cubicBezTo>
                  <a:cubicBezTo>
                    <a:pt x="1211" y="2870"/>
                    <a:pt x="1770" y="1961"/>
                    <a:pt x="2649" y="1481"/>
                  </a:cubicBezTo>
                  <a:cubicBezTo>
                    <a:pt x="3073" y="1247"/>
                    <a:pt x="3541" y="1131"/>
                    <a:pt x="4009" y="1131"/>
                  </a:cubicBezTo>
                  <a:cubicBezTo>
                    <a:pt x="4508" y="1131"/>
                    <a:pt x="5007" y="1263"/>
                    <a:pt x="5451" y="1527"/>
                  </a:cubicBezTo>
                  <a:cubicBezTo>
                    <a:pt x="6311" y="2037"/>
                    <a:pt x="6840" y="2964"/>
                    <a:pt x="6840" y="3966"/>
                  </a:cubicBezTo>
                  <a:cubicBezTo>
                    <a:pt x="6846" y="4277"/>
                    <a:pt x="6598" y="4537"/>
                    <a:pt x="6284" y="4543"/>
                  </a:cubicBezTo>
                  <a:cubicBezTo>
                    <a:pt x="6280" y="4543"/>
                    <a:pt x="6277" y="4543"/>
                    <a:pt x="6273" y="4543"/>
                  </a:cubicBezTo>
                  <a:cubicBezTo>
                    <a:pt x="5967" y="4543"/>
                    <a:pt x="5713" y="4298"/>
                    <a:pt x="5707" y="3990"/>
                  </a:cubicBezTo>
                  <a:lnTo>
                    <a:pt x="5707" y="3972"/>
                  </a:lnTo>
                  <a:lnTo>
                    <a:pt x="5707" y="3966"/>
                  </a:lnTo>
                  <a:cubicBezTo>
                    <a:pt x="5707" y="3163"/>
                    <a:pt x="5146" y="2469"/>
                    <a:pt x="4361" y="2300"/>
                  </a:cubicBezTo>
                  <a:cubicBezTo>
                    <a:pt x="4241" y="2274"/>
                    <a:pt x="4121" y="2261"/>
                    <a:pt x="4003" y="2261"/>
                  </a:cubicBezTo>
                  <a:cubicBezTo>
                    <a:pt x="3345" y="2261"/>
                    <a:pt x="2731" y="2647"/>
                    <a:pt x="2452" y="3269"/>
                  </a:cubicBezTo>
                  <a:cubicBezTo>
                    <a:pt x="2126" y="4000"/>
                    <a:pt x="2353" y="4863"/>
                    <a:pt x="3002" y="5337"/>
                  </a:cubicBezTo>
                  <a:cubicBezTo>
                    <a:pt x="3302" y="5555"/>
                    <a:pt x="3654" y="5663"/>
                    <a:pt x="4005" y="5663"/>
                  </a:cubicBezTo>
                  <a:cubicBezTo>
                    <a:pt x="4413" y="5663"/>
                    <a:pt x="4818" y="5517"/>
                    <a:pt x="5140" y="5228"/>
                  </a:cubicBezTo>
                  <a:cubicBezTo>
                    <a:pt x="5457" y="5513"/>
                    <a:pt x="5863" y="5662"/>
                    <a:pt x="6274" y="5662"/>
                  </a:cubicBezTo>
                  <a:cubicBezTo>
                    <a:pt x="6507" y="5662"/>
                    <a:pt x="6742" y="5614"/>
                    <a:pt x="6963" y="5515"/>
                  </a:cubicBezTo>
                  <a:cubicBezTo>
                    <a:pt x="7576" y="5241"/>
                    <a:pt x="7969" y="4634"/>
                    <a:pt x="7972" y="3966"/>
                  </a:cubicBezTo>
                  <a:cubicBezTo>
                    <a:pt x="7972" y="2565"/>
                    <a:pt x="7232" y="1267"/>
                    <a:pt x="6027" y="554"/>
                  </a:cubicBezTo>
                  <a:cubicBezTo>
                    <a:pt x="5405" y="186"/>
                    <a:pt x="4705" y="1"/>
                    <a:pt x="40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92" name="Google Shape;4910;p45"/>
          <p:cNvGrpSpPr/>
          <p:nvPr/>
        </p:nvGrpSpPr>
        <p:grpSpPr>
          <a:xfrm>
            <a:off x="1516720" y="3436611"/>
            <a:ext cx="231356" cy="231332"/>
            <a:chOff x="893650" y="1428000"/>
            <a:chExt cx="483200" cy="483150"/>
          </a:xfrm>
          <a:solidFill>
            <a:schemeClr val="bg1"/>
          </a:solidFill>
        </p:grpSpPr>
        <p:sp>
          <p:nvSpPr>
            <p:cNvPr id="493" name="Google Shape;4911;p45"/>
            <p:cNvSpPr/>
            <p:nvPr/>
          </p:nvSpPr>
          <p:spPr>
            <a:xfrm>
              <a:off x="893650" y="1428000"/>
              <a:ext cx="483200" cy="483150"/>
            </a:xfrm>
            <a:custGeom>
              <a:avLst/>
              <a:gdLst/>
              <a:ahLst/>
              <a:cxnLst/>
              <a:rect l="l" t="t" r="r" b="b"/>
              <a:pathLst>
                <a:path w="19328" h="19326" extrusionOk="0">
                  <a:moveTo>
                    <a:pt x="3436" y="6012"/>
                  </a:moveTo>
                  <a:lnTo>
                    <a:pt x="3436" y="8869"/>
                  </a:lnTo>
                  <a:lnTo>
                    <a:pt x="1516" y="7435"/>
                  </a:lnTo>
                  <a:lnTo>
                    <a:pt x="3436" y="6012"/>
                  </a:lnTo>
                  <a:close/>
                  <a:moveTo>
                    <a:pt x="15892" y="6012"/>
                  </a:moveTo>
                  <a:lnTo>
                    <a:pt x="17812" y="7438"/>
                  </a:lnTo>
                  <a:lnTo>
                    <a:pt x="15892" y="8869"/>
                  </a:lnTo>
                  <a:lnTo>
                    <a:pt x="15892" y="6012"/>
                  </a:lnTo>
                  <a:close/>
                  <a:moveTo>
                    <a:pt x="14759" y="1133"/>
                  </a:moveTo>
                  <a:lnTo>
                    <a:pt x="14759" y="9717"/>
                  </a:lnTo>
                  <a:lnTo>
                    <a:pt x="9665" y="13522"/>
                  </a:lnTo>
                  <a:lnTo>
                    <a:pt x="4569" y="9717"/>
                  </a:lnTo>
                  <a:lnTo>
                    <a:pt x="4569" y="1133"/>
                  </a:lnTo>
                  <a:close/>
                  <a:moveTo>
                    <a:pt x="18195" y="8564"/>
                  </a:moveTo>
                  <a:lnTo>
                    <a:pt x="18195" y="17625"/>
                  </a:lnTo>
                  <a:cubicBezTo>
                    <a:pt x="18195" y="17939"/>
                    <a:pt x="17942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6" y="17939"/>
                    <a:pt x="1136" y="17625"/>
                  </a:cubicBezTo>
                  <a:lnTo>
                    <a:pt x="1136" y="8564"/>
                  </a:lnTo>
                  <a:lnTo>
                    <a:pt x="9324" y="14681"/>
                  </a:lnTo>
                  <a:cubicBezTo>
                    <a:pt x="9425" y="14757"/>
                    <a:pt x="9545" y="14794"/>
                    <a:pt x="9664" y="14794"/>
                  </a:cubicBezTo>
                  <a:cubicBezTo>
                    <a:pt x="9783" y="14794"/>
                    <a:pt x="9903" y="14757"/>
                    <a:pt x="10004" y="14681"/>
                  </a:cubicBezTo>
                  <a:lnTo>
                    <a:pt x="18195" y="8564"/>
                  </a:lnTo>
                  <a:close/>
                  <a:moveTo>
                    <a:pt x="4004" y="1"/>
                  </a:moveTo>
                  <a:cubicBezTo>
                    <a:pt x="3690" y="1"/>
                    <a:pt x="3436" y="251"/>
                    <a:pt x="3436" y="565"/>
                  </a:cubicBezTo>
                  <a:lnTo>
                    <a:pt x="3436" y="4605"/>
                  </a:lnTo>
                  <a:lnTo>
                    <a:pt x="230" y="6982"/>
                  </a:lnTo>
                  <a:lnTo>
                    <a:pt x="221" y="6991"/>
                  </a:lnTo>
                  <a:cubicBezTo>
                    <a:pt x="212" y="6997"/>
                    <a:pt x="200" y="7006"/>
                    <a:pt x="190" y="7015"/>
                  </a:cubicBezTo>
                  <a:lnTo>
                    <a:pt x="175" y="7030"/>
                  </a:lnTo>
                  <a:cubicBezTo>
                    <a:pt x="163" y="7042"/>
                    <a:pt x="151" y="7051"/>
                    <a:pt x="142" y="7063"/>
                  </a:cubicBezTo>
                  <a:cubicBezTo>
                    <a:pt x="139" y="7069"/>
                    <a:pt x="136" y="7072"/>
                    <a:pt x="133" y="7075"/>
                  </a:cubicBezTo>
                  <a:cubicBezTo>
                    <a:pt x="121" y="7090"/>
                    <a:pt x="106" y="7105"/>
                    <a:pt x="94" y="7124"/>
                  </a:cubicBezTo>
                  <a:cubicBezTo>
                    <a:pt x="94" y="7127"/>
                    <a:pt x="91" y="7130"/>
                    <a:pt x="88" y="7133"/>
                  </a:cubicBezTo>
                  <a:cubicBezTo>
                    <a:pt x="82" y="7148"/>
                    <a:pt x="73" y="7163"/>
                    <a:pt x="64" y="7178"/>
                  </a:cubicBezTo>
                  <a:cubicBezTo>
                    <a:pt x="61" y="7181"/>
                    <a:pt x="58" y="7187"/>
                    <a:pt x="58" y="7193"/>
                  </a:cubicBezTo>
                  <a:cubicBezTo>
                    <a:pt x="52" y="7205"/>
                    <a:pt x="46" y="7220"/>
                    <a:pt x="39" y="7232"/>
                  </a:cubicBezTo>
                  <a:lnTo>
                    <a:pt x="33" y="7250"/>
                  </a:lnTo>
                  <a:cubicBezTo>
                    <a:pt x="27" y="7265"/>
                    <a:pt x="24" y="7278"/>
                    <a:pt x="18" y="7293"/>
                  </a:cubicBezTo>
                  <a:cubicBezTo>
                    <a:pt x="18" y="7299"/>
                    <a:pt x="15" y="7305"/>
                    <a:pt x="15" y="7311"/>
                  </a:cubicBezTo>
                  <a:cubicBezTo>
                    <a:pt x="12" y="7326"/>
                    <a:pt x="9" y="7341"/>
                    <a:pt x="6" y="7356"/>
                  </a:cubicBezTo>
                  <a:cubicBezTo>
                    <a:pt x="6" y="7362"/>
                    <a:pt x="6" y="7368"/>
                    <a:pt x="3" y="7374"/>
                  </a:cubicBezTo>
                  <a:cubicBezTo>
                    <a:pt x="3" y="7392"/>
                    <a:pt x="0" y="7410"/>
                    <a:pt x="0" y="7432"/>
                  </a:cubicBezTo>
                  <a:lnTo>
                    <a:pt x="0" y="7435"/>
                  </a:lnTo>
                  <a:lnTo>
                    <a:pt x="3" y="7435"/>
                  </a:lnTo>
                  <a:lnTo>
                    <a:pt x="3" y="17625"/>
                  </a:lnTo>
                  <a:cubicBezTo>
                    <a:pt x="3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7" y="19325"/>
                    <a:pt x="19325" y="18564"/>
                    <a:pt x="19328" y="17625"/>
                  </a:cubicBezTo>
                  <a:lnTo>
                    <a:pt x="19328" y="7435"/>
                  </a:lnTo>
                  <a:lnTo>
                    <a:pt x="19328" y="7428"/>
                  </a:lnTo>
                  <a:cubicBezTo>
                    <a:pt x="19328" y="7410"/>
                    <a:pt x="19325" y="7389"/>
                    <a:pt x="19322" y="7371"/>
                  </a:cubicBezTo>
                  <a:cubicBezTo>
                    <a:pt x="19322" y="7365"/>
                    <a:pt x="19322" y="7359"/>
                    <a:pt x="19319" y="7353"/>
                  </a:cubicBezTo>
                  <a:cubicBezTo>
                    <a:pt x="19319" y="7338"/>
                    <a:pt x="19316" y="7323"/>
                    <a:pt x="19313" y="7308"/>
                  </a:cubicBezTo>
                  <a:cubicBezTo>
                    <a:pt x="19313" y="7302"/>
                    <a:pt x="19310" y="7296"/>
                    <a:pt x="19307" y="7290"/>
                  </a:cubicBezTo>
                  <a:cubicBezTo>
                    <a:pt x="19304" y="7278"/>
                    <a:pt x="19301" y="7262"/>
                    <a:pt x="19294" y="7247"/>
                  </a:cubicBezTo>
                  <a:lnTo>
                    <a:pt x="19288" y="7232"/>
                  </a:lnTo>
                  <a:cubicBezTo>
                    <a:pt x="19282" y="7217"/>
                    <a:pt x="19276" y="7205"/>
                    <a:pt x="19270" y="7190"/>
                  </a:cubicBezTo>
                  <a:cubicBezTo>
                    <a:pt x="19267" y="7184"/>
                    <a:pt x="19264" y="7181"/>
                    <a:pt x="19264" y="7175"/>
                  </a:cubicBezTo>
                  <a:cubicBezTo>
                    <a:pt x="19255" y="7160"/>
                    <a:pt x="19246" y="7145"/>
                    <a:pt x="19237" y="7133"/>
                  </a:cubicBezTo>
                  <a:cubicBezTo>
                    <a:pt x="19237" y="7130"/>
                    <a:pt x="19234" y="7124"/>
                    <a:pt x="19231" y="7120"/>
                  </a:cubicBezTo>
                  <a:cubicBezTo>
                    <a:pt x="19219" y="7105"/>
                    <a:pt x="19207" y="7087"/>
                    <a:pt x="19195" y="7072"/>
                  </a:cubicBezTo>
                  <a:cubicBezTo>
                    <a:pt x="19192" y="7069"/>
                    <a:pt x="19189" y="7066"/>
                    <a:pt x="19186" y="7063"/>
                  </a:cubicBezTo>
                  <a:cubicBezTo>
                    <a:pt x="19174" y="7051"/>
                    <a:pt x="19165" y="7039"/>
                    <a:pt x="19153" y="7027"/>
                  </a:cubicBezTo>
                  <a:lnTo>
                    <a:pt x="19137" y="7015"/>
                  </a:lnTo>
                  <a:cubicBezTo>
                    <a:pt x="19125" y="7006"/>
                    <a:pt x="19116" y="6997"/>
                    <a:pt x="19104" y="6988"/>
                  </a:cubicBezTo>
                  <a:lnTo>
                    <a:pt x="19095" y="6979"/>
                  </a:lnTo>
                  <a:lnTo>
                    <a:pt x="15892" y="4605"/>
                  </a:lnTo>
                  <a:lnTo>
                    <a:pt x="15892" y="565"/>
                  </a:lnTo>
                  <a:cubicBezTo>
                    <a:pt x="15892" y="251"/>
                    <a:pt x="15638" y="1"/>
                    <a:pt x="153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94" name="Google Shape;4912;p45"/>
            <p:cNvSpPr/>
            <p:nvPr/>
          </p:nvSpPr>
          <p:spPr>
            <a:xfrm>
              <a:off x="1036150" y="1514825"/>
              <a:ext cx="198175" cy="28325"/>
            </a:xfrm>
            <a:custGeom>
              <a:avLst/>
              <a:gdLst/>
              <a:ahLst/>
              <a:cxnLst/>
              <a:rect l="l" t="t" r="r" b="b"/>
              <a:pathLst>
                <a:path w="7927" h="1133" extrusionOk="0">
                  <a:moveTo>
                    <a:pt x="569" y="0"/>
                  </a:moveTo>
                  <a:cubicBezTo>
                    <a:pt x="255" y="0"/>
                    <a:pt x="1" y="251"/>
                    <a:pt x="1" y="565"/>
                  </a:cubicBezTo>
                  <a:cubicBezTo>
                    <a:pt x="1" y="879"/>
                    <a:pt x="255" y="1132"/>
                    <a:pt x="569" y="1132"/>
                  </a:cubicBezTo>
                  <a:lnTo>
                    <a:pt x="7362" y="1132"/>
                  </a:lnTo>
                  <a:cubicBezTo>
                    <a:pt x="7673" y="1132"/>
                    <a:pt x="7927" y="879"/>
                    <a:pt x="7927" y="565"/>
                  </a:cubicBezTo>
                  <a:cubicBezTo>
                    <a:pt x="7927" y="251"/>
                    <a:pt x="7673" y="0"/>
                    <a:pt x="73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95" name="Google Shape;4913;p45"/>
            <p:cNvSpPr/>
            <p:nvPr/>
          </p:nvSpPr>
          <p:spPr>
            <a:xfrm>
              <a:off x="1036150" y="1571425"/>
              <a:ext cx="198175" cy="28325"/>
            </a:xfrm>
            <a:custGeom>
              <a:avLst/>
              <a:gdLst/>
              <a:ahLst/>
              <a:cxnLst/>
              <a:rect l="l" t="t" r="r" b="b"/>
              <a:pathLst>
                <a:path w="7927" h="1133" extrusionOk="0">
                  <a:moveTo>
                    <a:pt x="569" y="1"/>
                  </a:moveTo>
                  <a:cubicBezTo>
                    <a:pt x="255" y="1"/>
                    <a:pt x="1" y="251"/>
                    <a:pt x="1" y="565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7362" y="1133"/>
                  </a:lnTo>
                  <a:cubicBezTo>
                    <a:pt x="7673" y="1133"/>
                    <a:pt x="7927" y="879"/>
                    <a:pt x="7927" y="565"/>
                  </a:cubicBezTo>
                  <a:cubicBezTo>
                    <a:pt x="7927" y="251"/>
                    <a:pt x="7673" y="1"/>
                    <a:pt x="73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96" name="Google Shape;4914;p45"/>
            <p:cNvSpPr/>
            <p:nvPr/>
          </p:nvSpPr>
          <p:spPr>
            <a:xfrm>
              <a:off x="1036150" y="1628050"/>
              <a:ext cx="113275" cy="28325"/>
            </a:xfrm>
            <a:custGeom>
              <a:avLst/>
              <a:gdLst/>
              <a:ahLst/>
              <a:cxnLst/>
              <a:rect l="l" t="t" r="r" b="b"/>
              <a:pathLst>
                <a:path w="4531" h="1133" extrusionOk="0">
                  <a:moveTo>
                    <a:pt x="569" y="0"/>
                  </a:moveTo>
                  <a:cubicBezTo>
                    <a:pt x="255" y="0"/>
                    <a:pt x="1" y="251"/>
                    <a:pt x="1" y="565"/>
                  </a:cubicBezTo>
                  <a:cubicBezTo>
                    <a:pt x="1" y="879"/>
                    <a:pt x="255" y="1132"/>
                    <a:pt x="569" y="1132"/>
                  </a:cubicBezTo>
                  <a:lnTo>
                    <a:pt x="3965" y="1132"/>
                  </a:lnTo>
                  <a:cubicBezTo>
                    <a:pt x="4276" y="1132"/>
                    <a:pt x="4530" y="879"/>
                    <a:pt x="4530" y="565"/>
                  </a:cubicBezTo>
                  <a:cubicBezTo>
                    <a:pt x="4530" y="251"/>
                    <a:pt x="4276" y="0"/>
                    <a:pt x="39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97" name="Google Shape;4915;p45"/>
          <p:cNvSpPr/>
          <p:nvPr/>
        </p:nvSpPr>
        <p:spPr>
          <a:xfrm>
            <a:off x="1800852" y="3477690"/>
            <a:ext cx="231320" cy="149098"/>
          </a:xfrm>
          <a:custGeom>
            <a:avLst/>
            <a:gdLst/>
            <a:ahLst/>
            <a:cxnLst/>
            <a:rect l="l" t="t" r="r" b="b"/>
            <a:pathLst>
              <a:path w="19325" h="12456" extrusionOk="0">
                <a:moveTo>
                  <a:pt x="17057" y="1133"/>
                </a:moveTo>
                <a:lnTo>
                  <a:pt x="9662" y="6652"/>
                </a:lnTo>
                <a:lnTo>
                  <a:pt x="2268" y="1133"/>
                </a:lnTo>
                <a:close/>
                <a:moveTo>
                  <a:pt x="18192" y="1697"/>
                </a:moveTo>
                <a:lnTo>
                  <a:pt x="18192" y="10756"/>
                </a:lnTo>
                <a:cubicBezTo>
                  <a:pt x="18192" y="11070"/>
                  <a:pt x="17939" y="11323"/>
                  <a:pt x="17628" y="11323"/>
                </a:cubicBezTo>
                <a:lnTo>
                  <a:pt x="1700" y="11323"/>
                </a:lnTo>
                <a:cubicBezTo>
                  <a:pt x="1386" y="11323"/>
                  <a:pt x="1132" y="11070"/>
                  <a:pt x="1132" y="10756"/>
                </a:cubicBezTo>
                <a:lnTo>
                  <a:pt x="1132" y="1697"/>
                </a:lnTo>
                <a:lnTo>
                  <a:pt x="9324" y="7812"/>
                </a:lnTo>
                <a:cubicBezTo>
                  <a:pt x="9424" y="7887"/>
                  <a:pt x="9543" y="7925"/>
                  <a:pt x="9663" y="7925"/>
                </a:cubicBezTo>
                <a:cubicBezTo>
                  <a:pt x="9782" y="7925"/>
                  <a:pt x="9902" y="7887"/>
                  <a:pt x="10004" y="7812"/>
                </a:cubicBezTo>
                <a:lnTo>
                  <a:pt x="18192" y="1697"/>
                </a:lnTo>
                <a:close/>
                <a:moveTo>
                  <a:pt x="1688" y="0"/>
                </a:moveTo>
                <a:cubicBezTo>
                  <a:pt x="1287" y="0"/>
                  <a:pt x="900" y="145"/>
                  <a:pt x="598" y="405"/>
                </a:cubicBezTo>
                <a:cubicBezTo>
                  <a:pt x="583" y="417"/>
                  <a:pt x="571" y="429"/>
                  <a:pt x="556" y="444"/>
                </a:cubicBezTo>
                <a:cubicBezTo>
                  <a:pt x="202" y="764"/>
                  <a:pt x="0" y="1220"/>
                  <a:pt x="0" y="1697"/>
                </a:cubicBezTo>
                <a:lnTo>
                  <a:pt x="0" y="10756"/>
                </a:lnTo>
                <a:cubicBezTo>
                  <a:pt x="0" y="11695"/>
                  <a:pt x="761" y="12453"/>
                  <a:pt x="1700" y="12456"/>
                </a:cubicBezTo>
                <a:lnTo>
                  <a:pt x="17628" y="12456"/>
                </a:lnTo>
                <a:cubicBezTo>
                  <a:pt x="18564" y="12453"/>
                  <a:pt x="19325" y="11695"/>
                  <a:pt x="19325" y="10756"/>
                </a:cubicBezTo>
                <a:lnTo>
                  <a:pt x="19325" y="1697"/>
                </a:lnTo>
                <a:cubicBezTo>
                  <a:pt x="19325" y="1220"/>
                  <a:pt x="19122" y="764"/>
                  <a:pt x="18769" y="441"/>
                </a:cubicBezTo>
                <a:cubicBezTo>
                  <a:pt x="18757" y="429"/>
                  <a:pt x="18742" y="417"/>
                  <a:pt x="18727" y="405"/>
                </a:cubicBezTo>
                <a:cubicBezTo>
                  <a:pt x="18422" y="145"/>
                  <a:pt x="18037" y="0"/>
                  <a:pt x="17640" y="0"/>
                </a:cubicBezTo>
                <a:cubicBezTo>
                  <a:pt x="17636" y="0"/>
                  <a:pt x="17632" y="0"/>
                  <a:pt x="17628" y="1"/>
                </a:cubicBezTo>
                <a:lnTo>
                  <a:pt x="1700" y="1"/>
                </a:lnTo>
                <a:cubicBezTo>
                  <a:pt x="1696" y="0"/>
                  <a:pt x="1692" y="0"/>
                  <a:pt x="16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498" name="Google Shape;4916;p45"/>
          <p:cNvSpPr/>
          <p:nvPr/>
        </p:nvSpPr>
        <p:spPr>
          <a:xfrm>
            <a:off x="2078024" y="3436593"/>
            <a:ext cx="240465" cy="231296"/>
          </a:xfrm>
          <a:custGeom>
            <a:avLst/>
            <a:gdLst/>
            <a:ahLst/>
            <a:cxnLst/>
            <a:rect l="l" t="t" r="r" b="b"/>
            <a:pathLst>
              <a:path w="20089" h="19323" extrusionOk="0">
                <a:moveTo>
                  <a:pt x="4477" y="1134"/>
                </a:moveTo>
                <a:cubicBezTo>
                  <a:pt x="4624" y="1134"/>
                  <a:pt x="4765" y="1194"/>
                  <a:pt x="4868" y="1300"/>
                </a:cubicBezTo>
                <a:lnTo>
                  <a:pt x="7268" y="3694"/>
                </a:lnTo>
                <a:cubicBezTo>
                  <a:pt x="7489" y="3915"/>
                  <a:pt x="7489" y="4271"/>
                  <a:pt x="7268" y="4494"/>
                </a:cubicBezTo>
                <a:lnTo>
                  <a:pt x="6870" y="4893"/>
                </a:lnTo>
                <a:lnTo>
                  <a:pt x="3669" y="1692"/>
                </a:lnTo>
                <a:lnTo>
                  <a:pt x="4068" y="1300"/>
                </a:lnTo>
                <a:cubicBezTo>
                  <a:pt x="4173" y="1191"/>
                  <a:pt x="4315" y="1134"/>
                  <a:pt x="4466" y="1134"/>
                </a:cubicBezTo>
                <a:cubicBezTo>
                  <a:pt x="4470" y="1134"/>
                  <a:pt x="4473" y="1134"/>
                  <a:pt x="4477" y="1134"/>
                </a:cubicBezTo>
                <a:close/>
                <a:moveTo>
                  <a:pt x="15822" y="12484"/>
                </a:moveTo>
                <a:cubicBezTo>
                  <a:pt x="15973" y="12484"/>
                  <a:pt x="16118" y="12544"/>
                  <a:pt x="16224" y="12650"/>
                </a:cubicBezTo>
                <a:lnTo>
                  <a:pt x="18624" y="15053"/>
                </a:lnTo>
                <a:cubicBezTo>
                  <a:pt x="18845" y="15274"/>
                  <a:pt x="18845" y="15633"/>
                  <a:pt x="18624" y="15854"/>
                </a:cubicBezTo>
                <a:lnTo>
                  <a:pt x="18226" y="16255"/>
                </a:lnTo>
                <a:lnTo>
                  <a:pt x="15022" y="13051"/>
                </a:lnTo>
                <a:lnTo>
                  <a:pt x="15421" y="12650"/>
                </a:lnTo>
                <a:cubicBezTo>
                  <a:pt x="15526" y="12544"/>
                  <a:pt x="15671" y="12484"/>
                  <a:pt x="15822" y="12484"/>
                </a:cubicBezTo>
                <a:close/>
                <a:moveTo>
                  <a:pt x="2881" y="2508"/>
                </a:moveTo>
                <a:lnTo>
                  <a:pt x="6073" y="5699"/>
                </a:lnTo>
                <a:cubicBezTo>
                  <a:pt x="5227" y="6656"/>
                  <a:pt x="5275" y="8103"/>
                  <a:pt x="6175" y="9005"/>
                </a:cubicBezTo>
                <a:lnTo>
                  <a:pt x="10910" y="13743"/>
                </a:lnTo>
                <a:cubicBezTo>
                  <a:pt x="11379" y="14214"/>
                  <a:pt x="11998" y="14451"/>
                  <a:pt x="12618" y="14451"/>
                </a:cubicBezTo>
                <a:cubicBezTo>
                  <a:pt x="13188" y="14451"/>
                  <a:pt x="13758" y="14252"/>
                  <a:pt x="14216" y="13849"/>
                </a:cubicBezTo>
                <a:lnTo>
                  <a:pt x="17408" y="17040"/>
                </a:lnTo>
                <a:cubicBezTo>
                  <a:pt x="16480" y="17810"/>
                  <a:pt x="15350" y="18190"/>
                  <a:pt x="14222" y="18190"/>
                </a:cubicBezTo>
                <a:cubicBezTo>
                  <a:pt x="12939" y="18190"/>
                  <a:pt x="11660" y="17697"/>
                  <a:pt x="10689" y="16726"/>
                </a:cubicBezTo>
                <a:lnTo>
                  <a:pt x="10692" y="16726"/>
                </a:lnTo>
                <a:lnTo>
                  <a:pt x="3192" y="9226"/>
                </a:lnTo>
                <a:cubicBezTo>
                  <a:pt x="1371" y="7402"/>
                  <a:pt x="1235" y="4491"/>
                  <a:pt x="2881" y="2508"/>
                </a:cubicBezTo>
                <a:close/>
                <a:moveTo>
                  <a:pt x="4468" y="1"/>
                </a:moveTo>
                <a:cubicBezTo>
                  <a:pt x="4034" y="1"/>
                  <a:pt x="3600" y="166"/>
                  <a:pt x="3267" y="497"/>
                </a:cubicBezTo>
                <a:lnTo>
                  <a:pt x="2473" y="1285"/>
                </a:lnTo>
                <a:lnTo>
                  <a:pt x="2464" y="1294"/>
                </a:lnTo>
                <a:lnTo>
                  <a:pt x="2458" y="1300"/>
                </a:lnTo>
                <a:lnTo>
                  <a:pt x="2392" y="1366"/>
                </a:lnTo>
                <a:cubicBezTo>
                  <a:pt x="0" y="3758"/>
                  <a:pt x="0" y="7635"/>
                  <a:pt x="2392" y="10026"/>
                </a:cubicBezTo>
                <a:lnTo>
                  <a:pt x="9889" y="17529"/>
                </a:lnTo>
                <a:cubicBezTo>
                  <a:pt x="11086" y="18725"/>
                  <a:pt x="12654" y="19323"/>
                  <a:pt x="14222" y="19323"/>
                </a:cubicBezTo>
                <a:cubicBezTo>
                  <a:pt x="15789" y="19323"/>
                  <a:pt x="17356" y="18725"/>
                  <a:pt x="18552" y="17529"/>
                </a:cubicBezTo>
                <a:lnTo>
                  <a:pt x="18624" y="17457"/>
                </a:lnTo>
                <a:lnTo>
                  <a:pt x="19425" y="16657"/>
                </a:lnTo>
                <a:cubicBezTo>
                  <a:pt x="20089" y="15992"/>
                  <a:pt x="20089" y="14917"/>
                  <a:pt x="19425" y="14253"/>
                </a:cubicBezTo>
                <a:lnTo>
                  <a:pt x="17024" y="11850"/>
                </a:lnTo>
                <a:cubicBezTo>
                  <a:pt x="16692" y="11518"/>
                  <a:pt x="16257" y="11352"/>
                  <a:pt x="15822" y="11352"/>
                </a:cubicBezTo>
                <a:cubicBezTo>
                  <a:pt x="15388" y="11352"/>
                  <a:pt x="14953" y="11518"/>
                  <a:pt x="14621" y="11850"/>
                </a:cubicBezTo>
                <a:lnTo>
                  <a:pt x="13820" y="12650"/>
                </a:lnTo>
                <a:lnTo>
                  <a:pt x="13531" y="12943"/>
                </a:lnTo>
                <a:cubicBezTo>
                  <a:pt x="13278" y="13193"/>
                  <a:pt x="12949" y="13319"/>
                  <a:pt x="12620" y="13319"/>
                </a:cubicBezTo>
                <a:cubicBezTo>
                  <a:pt x="12291" y="13319"/>
                  <a:pt x="11962" y="13193"/>
                  <a:pt x="11710" y="12943"/>
                </a:cubicBezTo>
                <a:lnTo>
                  <a:pt x="6978" y="8205"/>
                </a:lnTo>
                <a:cubicBezTo>
                  <a:pt x="6474" y="7704"/>
                  <a:pt x="6474" y="6889"/>
                  <a:pt x="6978" y="6385"/>
                </a:cubicBezTo>
                <a:lnTo>
                  <a:pt x="7268" y="6095"/>
                </a:lnTo>
                <a:lnTo>
                  <a:pt x="8068" y="5294"/>
                </a:lnTo>
                <a:cubicBezTo>
                  <a:pt x="8733" y="4630"/>
                  <a:pt x="8733" y="3555"/>
                  <a:pt x="8068" y="2891"/>
                </a:cubicBezTo>
                <a:lnTo>
                  <a:pt x="5668" y="497"/>
                </a:lnTo>
                <a:cubicBezTo>
                  <a:pt x="5336" y="166"/>
                  <a:pt x="4902" y="1"/>
                  <a:pt x="446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499" name="Google Shape;4917;p45"/>
          <p:cNvGrpSpPr/>
          <p:nvPr/>
        </p:nvGrpSpPr>
        <p:grpSpPr>
          <a:xfrm>
            <a:off x="2369337" y="3450664"/>
            <a:ext cx="239927" cy="203227"/>
            <a:chOff x="2676100" y="1456375"/>
            <a:chExt cx="501100" cy="424450"/>
          </a:xfrm>
          <a:solidFill>
            <a:schemeClr val="bg1"/>
          </a:solidFill>
        </p:grpSpPr>
        <p:sp>
          <p:nvSpPr>
            <p:cNvPr id="500" name="Google Shape;4918;p45"/>
            <p:cNvSpPr/>
            <p:nvPr/>
          </p:nvSpPr>
          <p:spPr>
            <a:xfrm>
              <a:off x="3079725" y="1534750"/>
              <a:ext cx="97475" cy="268275"/>
            </a:xfrm>
            <a:custGeom>
              <a:avLst/>
              <a:gdLst/>
              <a:ahLst/>
              <a:cxnLst/>
              <a:rect l="l" t="t" r="r" b="b"/>
              <a:pathLst>
                <a:path w="3899" h="10731" extrusionOk="0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0" y="387"/>
                    <a:pt x="0" y="746"/>
                    <a:pt x="221" y="966"/>
                  </a:cubicBezTo>
                  <a:cubicBezTo>
                    <a:pt x="2657" y="3397"/>
                    <a:pt x="2657" y="7340"/>
                    <a:pt x="221" y="9771"/>
                  </a:cubicBezTo>
                  <a:cubicBezTo>
                    <a:pt x="6" y="9992"/>
                    <a:pt x="9" y="10345"/>
                    <a:pt x="230" y="10565"/>
                  </a:cubicBezTo>
                  <a:cubicBezTo>
                    <a:pt x="340" y="10675"/>
                    <a:pt x="484" y="10730"/>
                    <a:pt x="629" y="10730"/>
                  </a:cubicBezTo>
                  <a:cubicBezTo>
                    <a:pt x="770" y="10730"/>
                    <a:pt x="912" y="10677"/>
                    <a:pt x="1021" y="10571"/>
                  </a:cubicBezTo>
                  <a:cubicBezTo>
                    <a:pt x="3898" y="7700"/>
                    <a:pt x="3898" y="3038"/>
                    <a:pt x="1021" y="166"/>
                  </a:cubicBez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1" name="Google Shape;4919;p45"/>
            <p:cNvSpPr/>
            <p:nvPr/>
          </p:nvSpPr>
          <p:spPr>
            <a:xfrm>
              <a:off x="3039725" y="1574925"/>
              <a:ext cx="75350" cy="188250"/>
            </a:xfrm>
            <a:custGeom>
              <a:avLst/>
              <a:gdLst/>
              <a:ahLst/>
              <a:cxnLst/>
              <a:rect l="l" t="t" r="r" b="b"/>
              <a:pathLst>
                <a:path w="3014" h="7530" extrusionOk="0">
                  <a:moveTo>
                    <a:pt x="629" y="1"/>
                  </a:moveTo>
                  <a:cubicBezTo>
                    <a:pt x="484" y="1"/>
                    <a:pt x="339" y="56"/>
                    <a:pt x="230" y="166"/>
                  </a:cubicBezTo>
                  <a:cubicBezTo>
                    <a:pt x="12" y="383"/>
                    <a:pt x="9" y="736"/>
                    <a:pt x="224" y="960"/>
                  </a:cubicBezTo>
                  <a:cubicBezTo>
                    <a:pt x="1769" y="2506"/>
                    <a:pt x="1769" y="5018"/>
                    <a:pt x="224" y="6564"/>
                  </a:cubicBezTo>
                  <a:cubicBezTo>
                    <a:pt x="0" y="6784"/>
                    <a:pt x="0" y="7144"/>
                    <a:pt x="224" y="7364"/>
                  </a:cubicBezTo>
                  <a:cubicBezTo>
                    <a:pt x="334" y="7474"/>
                    <a:pt x="479" y="7529"/>
                    <a:pt x="624" y="7529"/>
                  </a:cubicBezTo>
                  <a:cubicBezTo>
                    <a:pt x="769" y="7529"/>
                    <a:pt x="913" y="7474"/>
                    <a:pt x="1024" y="7364"/>
                  </a:cubicBezTo>
                  <a:cubicBezTo>
                    <a:pt x="3013" y="5374"/>
                    <a:pt x="3013" y="2149"/>
                    <a:pt x="1024" y="160"/>
                  </a:cubicBezTo>
                  <a:cubicBezTo>
                    <a:pt x="913" y="53"/>
                    <a:pt x="771" y="1"/>
                    <a:pt x="6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2" name="Google Shape;4920;p45"/>
            <p:cNvSpPr/>
            <p:nvPr/>
          </p:nvSpPr>
          <p:spPr>
            <a:xfrm>
              <a:off x="2676100" y="1456375"/>
              <a:ext cx="340700" cy="424450"/>
            </a:xfrm>
            <a:custGeom>
              <a:avLst/>
              <a:gdLst/>
              <a:ahLst/>
              <a:cxnLst/>
              <a:rect l="l" t="t" r="r" b="b"/>
              <a:pathLst>
                <a:path w="13628" h="16978" extrusionOk="0">
                  <a:moveTo>
                    <a:pt x="2265" y="6792"/>
                  </a:moveTo>
                  <a:lnTo>
                    <a:pt x="2265" y="10189"/>
                  </a:lnTo>
                  <a:lnTo>
                    <a:pt x="1700" y="10189"/>
                  </a:lnTo>
                  <a:cubicBezTo>
                    <a:pt x="1386" y="10189"/>
                    <a:pt x="1133" y="9935"/>
                    <a:pt x="1133" y="9621"/>
                  </a:cubicBezTo>
                  <a:lnTo>
                    <a:pt x="1133" y="7356"/>
                  </a:lnTo>
                  <a:cubicBezTo>
                    <a:pt x="1133" y="7042"/>
                    <a:pt x="1386" y="6792"/>
                    <a:pt x="1700" y="6792"/>
                  </a:cubicBezTo>
                  <a:close/>
                  <a:moveTo>
                    <a:pt x="5701" y="5659"/>
                  </a:moveTo>
                  <a:lnTo>
                    <a:pt x="5701" y="11321"/>
                  </a:lnTo>
                  <a:lnTo>
                    <a:pt x="3965" y="11321"/>
                  </a:lnTo>
                  <a:cubicBezTo>
                    <a:pt x="3651" y="11321"/>
                    <a:pt x="3397" y="11067"/>
                    <a:pt x="3397" y="10753"/>
                  </a:cubicBezTo>
                  <a:lnTo>
                    <a:pt x="3397" y="6224"/>
                  </a:lnTo>
                  <a:cubicBezTo>
                    <a:pt x="3397" y="5910"/>
                    <a:pt x="3651" y="5659"/>
                    <a:pt x="3965" y="5659"/>
                  </a:cubicBezTo>
                  <a:close/>
                  <a:moveTo>
                    <a:pt x="10230" y="2827"/>
                  </a:moveTo>
                  <a:lnTo>
                    <a:pt x="10230" y="14150"/>
                  </a:lnTo>
                  <a:lnTo>
                    <a:pt x="6833" y="11602"/>
                  </a:lnTo>
                  <a:lnTo>
                    <a:pt x="6833" y="5376"/>
                  </a:lnTo>
                  <a:lnTo>
                    <a:pt x="10230" y="2827"/>
                  </a:lnTo>
                  <a:close/>
                  <a:moveTo>
                    <a:pt x="11927" y="1130"/>
                  </a:moveTo>
                  <a:cubicBezTo>
                    <a:pt x="12241" y="1130"/>
                    <a:pt x="12495" y="1381"/>
                    <a:pt x="12495" y="1695"/>
                  </a:cubicBezTo>
                  <a:lnTo>
                    <a:pt x="12495" y="15282"/>
                  </a:lnTo>
                  <a:cubicBezTo>
                    <a:pt x="12495" y="15596"/>
                    <a:pt x="12241" y="15847"/>
                    <a:pt x="11927" y="15847"/>
                  </a:cubicBezTo>
                  <a:cubicBezTo>
                    <a:pt x="11613" y="15847"/>
                    <a:pt x="11363" y="15596"/>
                    <a:pt x="11363" y="15282"/>
                  </a:cubicBezTo>
                  <a:lnTo>
                    <a:pt x="11363" y="1695"/>
                  </a:lnTo>
                  <a:cubicBezTo>
                    <a:pt x="11363" y="1381"/>
                    <a:pt x="11613" y="1130"/>
                    <a:pt x="11927" y="1130"/>
                  </a:cubicBezTo>
                  <a:close/>
                  <a:moveTo>
                    <a:pt x="11925" y="0"/>
                  </a:moveTo>
                  <a:cubicBezTo>
                    <a:pt x="11115" y="0"/>
                    <a:pt x="10405" y="580"/>
                    <a:pt x="10257" y="1393"/>
                  </a:cubicBezTo>
                  <a:lnTo>
                    <a:pt x="6079" y="4527"/>
                  </a:lnTo>
                  <a:lnTo>
                    <a:pt x="3965" y="4527"/>
                  </a:lnTo>
                  <a:cubicBezTo>
                    <a:pt x="3243" y="4527"/>
                    <a:pt x="2603" y="4980"/>
                    <a:pt x="2362" y="5659"/>
                  </a:cubicBezTo>
                  <a:lnTo>
                    <a:pt x="1700" y="5659"/>
                  </a:lnTo>
                  <a:cubicBezTo>
                    <a:pt x="761" y="5659"/>
                    <a:pt x="0" y="6417"/>
                    <a:pt x="0" y="7356"/>
                  </a:cubicBezTo>
                  <a:lnTo>
                    <a:pt x="0" y="9621"/>
                  </a:lnTo>
                  <a:cubicBezTo>
                    <a:pt x="0" y="10560"/>
                    <a:pt x="761" y="11318"/>
                    <a:pt x="1700" y="11321"/>
                  </a:cubicBezTo>
                  <a:lnTo>
                    <a:pt x="2362" y="11321"/>
                  </a:lnTo>
                  <a:cubicBezTo>
                    <a:pt x="2603" y="11997"/>
                    <a:pt x="3243" y="12450"/>
                    <a:pt x="3965" y="12453"/>
                  </a:cubicBezTo>
                  <a:lnTo>
                    <a:pt x="6079" y="12453"/>
                  </a:lnTo>
                  <a:lnTo>
                    <a:pt x="10257" y="15584"/>
                  </a:lnTo>
                  <a:cubicBezTo>
                    <a:pt x="10405" y="16397"/>
                    <a:pt x="11115" y="16977"/>
                    <a:pt x="11925" y="16977"/>
                  </a:cubicBezTo>
                  <a:cubicBezTo>
                    <a:pt x="11976" y="16977"/>
                    <a:pt x="12027" y="16975"/>
                    <a:pt x="12078" y="16970"/>
                  </a:cubicBezTo>
                  <a:cubicBezTo>
                    <a:pt x="12954" y="16892"/>
                    <a:pt x="13624" y="16161"/>
                    <a:pt x="13627" y="15282"/>
                  </a:cubicBezTo>
                  <a:lnTo>
                    <a:pt x="13627" y="1695"/>
                  </a:lnTo>
                  <a:cubicBezTo>
                    <a:pt x="13624" y="816"/>
                    <a:pt x="12954" y="85"/>
                    <a:pt x="12078" y="7"/>
                  </a:cubicBezTo>
                  <a:cubicBezTo>
                    <a:pt x="12027" y="2"/>
                    <a:pt x="11976" y="0"/>
                    <a:pt x="119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03" name="Google Shape;4921;p45"/>
          <p:cNvGrpSpPr/>
          <p:nvPr/>
        </p:nvGrpSpPr>
        <p:grpSpPr>
          <a:xfrm>
            <a:off x="2657342" y="3436617"/>
            <a:ext cx="231356" cy="231320"/>
            <a:chOff x="3270475" y="1427025"/>
            <a:chExt cx="483200" cy="483125"/>
          </a:xfrm>
          <a:solidFill>
            <a:schemeClr val="bg1"/>
          </a:solidFill>
        </p:grpSpPr>
        <p:sp>
          <p:nvSpPr>
            <p:cNvPr id="504" name="Google Shape;4922;p45"/>
            <p:cNvSpPr/>
            <p:nvPr/>
          </p:nvSpPr>
          <p:spPr>
            <a:xfrm>
              <a:off x="3270475" y="1427025"/>
              <a:ext cx="483200" cy="483125"/>
            </a:xfrm>
            <a:custGeom>
              <a:avLst/>
              <a:gdLst/>
              <a:ahLst/>
              <a:cxnLst/>
              <a:rect l="l" t="t" r="r" b="b"/>
              <a:pathLst>
                <a:path w="19328" h="19325" extrusionOk="0">
                  <a:moveTo>
                    <a:pt x="9630" y="1133"/>
                  </a:moveTo>
                  <a:cubicBezTo>
                    <a:pt x="14352" y="1133"/>
                    <a:pt x="18196" y="4943"/>
                    <a:pt x="18196" y="9626"/>
                  </a:cubicBezTo>
                  <a:cubicBezTo>
                    <a:pt x="18196" y="14349"/>
                    <a:pt x="14352" y="18193"/>
                    <a:pt x="9630" y="18193"/>
                  </a:cubicBezTo>
                  <a:cubicBezTo>
                    <a:pt x="4946" y="18193"/>
                    <a:pt x="1136" y="14349"/>
                    <a:pt x="1136" y="9626"/>
                  </a:cubicBezTo>
                  <a:cubicBezTo>
                    <a:pt x="1136" y="4943"/>
                    <a:pt x="4946" y="1133"/>
                    <a:pt x="9630" y="1133"/>
                  </a:cubicBezTo>
                  <a:close/>
                  <a:moveTo>
                    <a:pt x="9641" y="0"/>
                  </a:moveTo>
                  <a:cubicBezTo>
                    <a:pt x="9637" y="0"/>
                    <a:pt x="9633" y="0"/>
                    <a:pt x="9630" y="0"/>
                  </a:cubicBezTo>
                  <a:cubicBezTo>
                    <a:pt x="4312" y="0"/>
                    <a:pt x="4" y="4309"/>
                    <a:pt x="4" y="9626"/>
                  </a:cubicBezTo>
                  <a:cubicBezTo>
                    <a:pt x="1" y="12187"/>
                    <a:pt x="1012" y="14648"/>
                    <a:pt x="2821" y="16465"/>
                  </a:cubicBezTo>
                  <a:cubicBezTo>
                    <a:pt x="4644" y="18310"/>
                    <a:pt x="7063" y="19325"/>
                    <a:pt x="9630" y="19325"/>
                  </a:cubicBezTo>
                  <a:cubicBezTo>
                    <a:pt x="10922" y="19325"/>
                    <a:pt x="12199" y="19065"/>
                    <a:pt x="13389" y="18555"/>
                  </a:cubicBezTo>
                  <a:cubicBezTo>
                    <a:pt x="15711" y="17558"/>
                    <a:pt x="17562" y="15708"/>
                    <a:pt x="18558" y="13386"/>
                  </a:cubicBezTo>
                  <a:cubicBezTo>
                    <a:pt x="19068" y="12196"/>
                    <a:pt x="19328" y="10919"/>
                    <a:pt x="19328" y="9626"/>
                  </a:cubicBezTo>
                  <a:cubicBezTo>
                    <a:pt x="19328" y="7060"/>
                    <a:pt x="18313" y="4641"/>
                    <a:pt x="16469" y="2818"/>
                  </a:cubicBezTo>
                  <a:cubicBezTo>
                    <a:pt x="14654" y="1012"/>
                    <a:pt x="12197" y="0"/>
                    <a:pt x="9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5" name="Google Shape;4923;p45"/>
            <p:cNvSpPr/>
            <p:nvPr/>
          </p:nvSpPr>
          <p:spPr>
            <a:xfrm>
              <a:off x="3497550" y="1596875"/>
              <a:ext cx="87650" cy="141525"/>
            </a:xfrm>
            <a:custGeom>
              <a:avLst/>
              <a:gdLst/>
              <a:ahLst/>
              <a:cxnLst/>
              <a:rect l="l" t="t" r="r" b="b"/>
              <a:pathLst>
                <a:path w="3506" h="5661" extrusionOk="0">
                  <a:moveTo>
                    <a:pt x="2885" y="1"/>
                  </a:moveTo>
                  <a:cubicBezTo>
                    <a:pt x="2740" y="1"/>
                    <a:pt x="2595" y="56"/>
                    <a:pt x="2485" y="166"/>
                  </a:cubicBezTo>
                  <a:lnTo>
                    <a:pt x="220" y="2431"/>
                  </a:lnTo>
                  <a:cubicBezTo>
                    <a:pt x="0" y="2651"/>
                    <a:pt x="0" y="3011"/>
                    <a:pt x="220" y="3231"/>
                  </a:cubicBezTo>
                  <a:lnTo>
                    <a:pt x="2485" y="5496"/>
                  </a:lnTo>
                  <a:cubicBezTo>
                    <a:pt x="2595" y="5606"/>
                    <a:pt x="2740" y="5661"/>
                    <a:pt x="2885" y="5661"/>
                  </a:cubicBezTo>
                  <a:cubicBezTo>
                    <a:pt x="3030" y="5661"/>
                    <a:pt x="3175" y="5606"/>
                    <a:pt x="3285" y="5496"/>
                  </a:cubicBezTo>
                  <a:cubicBezTo>
                    <a:pt x="3506" y="5275"/>
                    <a:pt x="3506" y="4916"/>
                    <a:pt x="3285" y="4695"/>
                  </a:cubicBezTo>
                  <a:lnTo>
                    <a:pt x="1422" y="2832"/>
                  </a:lnTo>
                  <a:lnTo>
                    <a:pt x="3285" y="966"/>
                  </a:lnTo>
                  <a:cubicBezTo>
                    <a:pt x="3506" y="746"/>
                    <a:pt x="3506" y="387"/>
                    <a:pt x="3285" y="166"/>
                  </a:cubicBezTo>
                  <a:cubicBezTo>
                    <a:pt x="3175" y="56"/>
                    <a:pt x="3030" y="1"/>
                    <a:pt x="28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6" name="Google Shape;4924;p45"/>
            <p:cNvSpPr/>
            <p:nvPr/>
          </p:nvSpPr>
          <p:spPr>
            <a:xfrm>
              <a:off x="3327100" y="1483625"/>
              <a:ext cx="369975" cy="369925"/>
            </a:xfrm>
            <a:custGeom>
              <a:avLst/>
              <a:gdLst/>
              <a:ahLst/>
              <a:cxnLst/>
              <a:rect l="l" t="t" r="r" b="b"/>
              <a:pathLst>
                <a:path w="14799" h="14797" extrusionOk="0">
                  <a:moveTo>
                    <a:pt x="7929" y="1157"/>
                  </a:moveTo>
                  <a:cubicBezTo>
                    <a:pt x="9206" y="1272"/>
                    <a:pt x="10420" y="1770"/>
                    <a:pt x="11411" y="2589"/>
                  </a:cubicBezTo>
                  <a:lnTo>
                    <a:pt x="11042" y="2957"/>
                  </a:lnTo>
                  <a:cubicBezTo>
                    <a:pt x="10828" y="3180"/>
                    <a:pt x="10831" y="3534"/>
                    <a:pt x="11048" y="3751"/>
                  </a:cubicBezTo>
                  <a:cubicBezTo>
                    <a:pt x="11158" y="3861"/>
                    <a:pt x="11303" y="3916"/>
                    <a:pt x="11448" y="3916"/>
                  </a:cubicBezTo>
                  <a:cubicBezTo>
                    <a:pt x="11590" y="3916"/>
                    <a:pt x="11732" y="3863"/>
                    <a:pt x="11842" y="3757"/>
                  </a:cubicBezTo>
                  <a:lnTo>
                    <a:pt x="12214" y="3389"/>
                  </a:lnTo>
                  <a:cubicBezTo>
                    <a:pt x="13026" y="4349"/>
                    <a:pt x="13524" y="5539"/>
                    <a:pt x="13639" y="6795"/>
                  </a:cubicBezTo>
                  <a:lnTo>
                    <a:pt x="13101" y="6795"/>
                  </a:lnTo>
                  <a:cubicBezTo>
                    <a:pt x="12787" y="6795"/>
                    <a:pt x="12534" y="7048"/>
                    <a:pt x="12534" y="7362"/>
                  </a:cubicBezTo>
                  <a:cubicBezTo>
                    <a:pt x="12534" y="7673"/>
                    <a:pt x="12787" y="7927"/>
                    <a:pt x="13101" y="7927"/>
                  </a:cubicBezTo>
                  <a:lnTo>
                    <a:pt x="13639" y="7927"/>
                  </a:lnTo>
                  <a:cubicBezTo>
                    <a:pt x="13515" y="9198"/>
                    <a:pt x="13005" y="10400"/>
                    <a:pt x="12178" y="11375"/>
                  </a:cubicBezTo>
                  <a:lnTo>
                    <a:pt x="11842" y="11040"/>
                  </a:lnTo>
                  <a:cubicBezTo>
                    <a:pt x="11732" y="10934"/>
                    <a:pt x="11590" y="10881"/>
                    <a:pt x="11448" y="10881"/>
                  </a:cubicBezTo>
                  <a:cubicBezTo>
                    <a:pt x="11303" y="10881"/>
                    <a:pt x="11158" y="10936"/>
                    <a:pt x="11048" y="11046"/>
                  </a:cubicBezTo>
                  <a:cubicBezTo>
                    <a:pt x="10831" y="11264"/>
                    <a:pt x="10828" y="11617"/>
                    <a:pt x="11042" y="11840"/>
                  </a:cubicBezTo>
                  <a:lnTo>
                    <a:pt x="11377" y="12175"/>
                  </a:lnTo>
                  <a:cubicBezTo>
                    <a:pt x="10402" y="13003"/>
                    <a:pt x="9200" y="13513"/>
                    <a:pt x="7929" y="13637"/>
                  </a:cubicBezTo>
                  <a:lnTo>
                    <a:pt x="7929" y="13099"/>
                  </a:lnTo>
                  <a:cubicBezTo>
                    <a:pt x="7929" y="12785"/>
                    <a:pt x="7676" y="12532"/>
                    <a:pt x="7365" y="12532"/>
                  </a:cubicBezTo>
                  <a:cubicBezTo>
                    <a:pt x="7051" y="12532"/>
                    <a:pt x="6797" y="12785"/>
                    <a:pt x="6797" y="13099"/>
                  </a:cubicBezTo>
                  <a:lnTo>
                    <a:pt x="6797" y="13637"/>
                  </a:lnTo>
                  <a:cubicBezTo>
                    <a:pt x="5541" y="13522"/>
                    <a:pt x="4351" y="13024"/>
                    <a:pt x="3391" y="12212"/>
                  </a:cubicBezTo>
                  <a:lnTo>
                    <a:pt x="3759" y="11840"/>
                  </a:lnTo>
                  <a:cubicBezTo>
                    <a:pt x="3974" y="11617"/>
                    <a:pt x="3971" y="11264"/>
                    <a:pt x="3753" y="11046"/>
                  </a:cubicBezTo>
                  <a:cubicBezTo>
                    <a:pt x="3643" y="10936"/>
                    <a:pt x="3499" y="10881"/>
                    <a:pt x="3354" y="10881"/>
                  </a:cubicBezTo>
                  <a:cubicBezTo>
                    <a:pt x="3212" y="10881"/>
                    <a:pt x="3070" y="10934"/>
                    <a:pt x="2959" y="11040"/>
                  </a:cubicBezTo>
                  <a:lnTo>
                    <a:pt x="2591" y="11408"/>
                  </a:lnTo>
                  <a:cubicBezTo>
                    <a:pt x="1773" y="10418"/>
                    <a:pt x="1274" y="9204"/>
                    <a:pt x="1160" y="7927"/>
                  </a:cubicBezTo>
                  <a:lnTo>
                    <a:pt x="1703" y="7927"/>
                  </a:lnTo>
                  <a:cubicBezTo>
                    <a:pt x="2014" y="7927"/>
                    <a:pt x="2268" y="7673"/>
                    <a:pt x="2268" y="7362"/>
                  </a:cubicBezTo>
                  <a:cubicBezTo>
                    <a:pt x="2268" y="7048"/>
                    <a:pt x="2014" y="6795"/>
                    <a:pt x="1703" y="6795"/>
                  </a:cubicBezTo>
                  <a:lnTo>
                    <a:pt x="1163" y="6795"/>
                  </a:lnTo>
                  <a:cubicBezTo>
                    <a:pt x="1274" y="5539"/>
                    <a:pt x="1770" y="4346"/>
                    <a:pt x="2579" y="3377"/>
                  </a:cubicBezTo>
                  <a:lnTo>
                    <a:pt x="2959" y="3757"/>
                  </a:lnTo>
                  <a:cubicBezTo>
                    <a:pt x="3070" y="3863"/>
                    <a:pt x="3212" y="3916"/>
                    <a:pt x="3354" y="3916"/>
                  </a:cubicBezTo>
                  <a:cubicBezTo>
                    <a:pt x="3499" y="3916"/>
                    <a:pt x="3643" y="3861"/>
                    <a:pt x="3753" y="3751"/>
                  </a:cubicBezTo>
                  <a:cubicBezTo>
                    <a:pt x="3971" y="3534"/>
                    <a:pt x="3974" y="3180"/>
                    <a:pt x="3759" y="2957"/>
                  </a:cubicBezTo>
                  <a:lnTo>
                    <a:pt x="3379" y="2577"/>
                  </a:lnTo>
                  <a:cubicBezTo>
                    <a:pt x="4348" y="1767"/>
                    <a:pt x="5541" y="1272"/>
                    <a:pt x="6797" y="1160"/>
                  </a:cubicBezTo>
                  <a:lnTo>
                    <a:pt x="6797" y="1701"/>
                  </a:lnTo>
                  <a:cubicBezTo>
                    <a:pt x="6797" y="2012"/>
                    <a:pt x="7051" y="2266"/>
                    <a:pt x="7365" y="2266"/>
                  </a:cubicBezTo>
                  <a:cubicBezTo>
                    <a:pt x="7676" y="2266"/>
                    <a:pt x="7929" y="2012"/>
                    <a:pt x="7929" y="1701"/>
                  </a:cubicBezTo>
                  <a:lnTo>
                    <a:pt x="7929" y="1157"/>
                  </a:lnTo>
                  <a:close/>
                  <a:moveTo>
                    <a:pt x="7376" y="1"/>
                  </a:moveTo>
                  <a:cubicBezTo>
                    <a:pt x="7372" y="1"/>
                    <a:pt x="7368" y="1"/>
                    <a:pt x="7365" y="1"/>
                  </a:cubicBezTo>
                  <a:cubicBezTo>
                    <a:pt x="5435" y="1"/>
                    <a:pt x="3581" y="759"/>
                    <a:pt x="2210" y="2115"/>
                  </a:cubicBezTo>
                  <a:cubicBezTo>
                    <a:pt x="2174" y="2142"/>
                    <a:pt x="2141" y="2172"/>
                    <a:pt x="2114" y="2208"/>
                  </a:cubicBezTo>
                  <a:cubicBezTo>
                    <a:pt x="761" y="3582"/>
                    <a:pt x="3" y="5433"/>
                    <a:pt x="3" y="7362"/>
                  </a:cubicBezTo>
                  <a:cubicBezTo>
                    <a:pt x="0" y="9322"/>
                    <a:pt x="776" y="11206"/>
                    <a:pt x="2159" y="12598"/>
                  </a:cubicBezTo>
                  <a:lnTo>
                    <a:pt x="2177" y="12616"/>
                  </a:lnTo>
                  <a:lnTo>
                    <a:pt x="2180" y="12619"/>
                  </a:lnTo>
                  <a:lnTo>
                    <a:pt x="2186" y="12625"/>
                  </a:lnTo>
                  <a:cubicBezTo>
                    <a:pt x="3578" y="14023"/>
                    <a:pt x="5414" y="14796"/>
                    <a:pt x="7365" y="14796"/>
                  </a:cubicBezTo>
                  <a:cubicBezTo>
                    <a:pt x="9327" y="14796"/>
                    <a:pt x="11187" y="14017"/>
                    <a:pt x="12603" y="12601"/>
                  </a:cubicBezTo>
                  <a:cubicBezTo>
                    <a:pt x="14019" y="11185"/>
                    <a:pt x="14798" y="9325"/>
                    <a:pt x="14798" y="7362"/>
                  </a:cubicBezTo>
                  <a:cubicBezTo>
                    <a:pt x="14798" y="5415"/>
                    <a:pt x="14028" y="3576"/>
                    <a:pt x="12627" y="2184"/>
                  </a:cubicBezTo>
                  <a:lnTo>
                    <a:pt x="12621" y="2178"/>
                  </a:lnTo>
                  <a:cubicBezTo>
                    <a:pt x="12621" y="2175"/>
                    <a:pt x="12618" y="2175"/>
                    <a:pt x="12618" y="2175"/>
                  </a:cubicBezTo>
                  <a:lnTo>
                    <a:pt x="12600" y="2157"/>
                  </a:lnTo>
                  <a:cubicBezTo>
                    <a:pt x="11211" y="777"/>
                    <a:pt x="9331" y="1"/>
                    <a:pt x="73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07" name="Google Shape;4925;p45"/>
          <p:cNvGrpSpPr/>
          <p:nvPr/>
        </p:nvGrpSpPr>
        <p:grpSpPr>
          <a:xfrm>
            <a:off x="2936769" y="3436599"/>
            <a:ext cx="233607" cy="231356"/>
            <a:chOff x="3860250" y="1427025"/>
            <a:chExt cx="487900" cy="483200"/>
          </a:xfrm>
          <a:solidFill>
            <a:schemeClr val="bg1"/>
          </a:solidFill>
        </p:grpSpPr>
        <p:sp>
          <p:nvSpPr>
            <p:cNvPr id="508" name="Google Shape;4926;p45"/>
            <p:cNvSpPr/>
            <p:nvPr/>
          </p:nvSpPr>
          <p:spPr>
            <a:xfrm>
              <a:off x="3875800" y="1427025"/>
              <a:ext cx="472350" cy="468650"/>
            </a:xfrm>
            <a:custGeom>
              <a:avLst/>
              <a:gdLst/>
              <a:ahLst/>
              <a:cxnLst/>
              <a:rect l="l" t="t" r="r" b="b"/>
              <a:pathLst>
                <a:path w="18894" h="18746" extrusionOk="0">
                  <a:moveTo>
                    <a:pt x="15874" y="1821"/>
                  </a:moveTo>
                  <a:lnTo>
                    <a:pt x="6498" y="9403"/>
                  </a:lnTo>
                  <a:lnTo>
                    <a:pt x="1918" y="5629"/>
                  </a:lnTo>
                  <a:lnTo>
                    <a:pt x="15874" y="1821"/>
                  </a:lnTo>
                  <a:close/>
                  <a:moveTo>
                    <a:pt x="14524" y="4370"/>
                  </a:moveTo>
                  <a:lnTo>
                    <a:pt x="8425" y="11912"/>
                  </a:lnTo>
                  <a:lnTo>
                    <a:pt x="6257" y="12634"/>
                  </a:lnTo>
                  <a:lnTo>
                    <a:pt x="6981" y="10469"/>
                  </a:lnTo>
                  <a:lnTo>
                    <a:pt x="14524" y="4370"/>
                  </a:lnTo>
                  <a:close/>
                  <a:moveTo>
                    <a:pt x="17072" y="3020"/>
                  </a:moveTo>
                  <a:lnTo>
                    <a:pt x="13265" y="16976"/>
                  </a:lnTo>
                  <a:lnTo>
                    <a:pt x="9491" y="12392"/>
                  </a:lnTo>
                  <a:lnTo>
                    <a:pt x="17072" y="3020"/>
                  </a:lnTo>
                  <a:close/>
                  <a:moveTo>
                    <a:pt x="18298" y="0"/>
                  </a:moveTo>
                  <a:cubicBezTo>
                    <a:pt x="18286" y="0"/>
                    <a:pt x="18274" y="0"/>
                    <a:pt x="18262" y="3"/>
                  </a:cubicBezTo>
                  <a:lnTo>
                    <a:pt x="18253" y="3"/>
                  </a:lnTo>
                  <a:cubicBezTo>
                    <a:pt x="18238" y="6"/>
                    <a:pt x="18223" y="6"/>
                    <a:pt x="18211" y="12"/>
                  </a:cubicBezTo>
                  <a:lnTo>
                    <a:pt x="18193" y="15"/>
                  </a:lnTo>
                  <a:lnTo>
                    <a:pt x="18178" y="18"/>
                  </a:lnTo>
                  <a:lnTo>
                    <a:pt x="562" y="4822"/>
                  </a:lnTo>
                  <a:cubicBezTo>
                    <a:pt x="121" y="4943"/>
                    <a:pt x="0" y="5511"/>
                    <a:pt x="351" y="5804"/>
                  </a:cubicBezTo>
                  <a:lnTo>
                    <a:pt x="5834" y="10321"/>
                  </a:lnTo>
                  <a:lnTo>
                    <a:pt x="4826" y="13349"/>
                  </a:lnTo>
                  <a:cubicBezTo>
                    <a:pt x="4696" y="13732"/>
                    <a:pt x="4991" y="14098"/>
                    <a:pt x="5359" y="14098"/>
                  </a:cubicBezTo>
                  <a:cubicBezTo>
                    <a:pt x="5418" y="14098"/>
                    <a:pt x="5479" y="14089"/>
                    <a:pt x="5541" y="14068"/>
                  </a:cubicBezTo>
                  <a:lnTo>
                    <a:pt x="8570" y="13060"/>
                  </a:lnTo>
                  <a:lnTo>
                    <a:pt x="13087" y="18540"/>
                  </a:lnTo>
                  <a:cubicBezTo>
                    <a:pt x="13195" y="18670"/>
                    <a:pt x="13355" y="18745"/>
                    <a:pt x="13525" y="18745"/>
                  </a:cubicBezTo>
                  <a:cubicBezTo>
                    <a:pt x="13564" y="18745"/>
                    <a:pt x="13603" y="18742"/>
                    <a:pt x="13642" y="18733"/>
                  </a:cubicBezTo>
                  <a:cubicBezTo>
                    <a:pt x="13848" y="18691"/>
                    <a:pt x="14014" y="18534"/>
                    <a:pt x="14071" y="18328"/>
                  </a:cubicBezTo>
                  <a:lnTo>
                    <a:pt x="18875" y="716"/>
                  </a:lnTo>
                  <a:cubicBezTo>
                    <a:pt x="18875" y="710"/>
                    <a:pt x="18875" y="704"/>
                    <a:pt x="18878" y="698"/>
                  </a:cubicBezTo>
                  <a:lnTo>
                    <a:pt x="18881" y="683"/>
                  </a:lnTo>
                  <a:cubicBezTo>
                    <a:pt x="18884" y="668"/>
                    <a:pt x="18887" y="653"/>
                    <a:pt x="18890" y="637"/>
                  </a:cubicBezTo>
                  <a:cubicBezTo>
                    <a:pt x="18890" y="637"/>
                    <a:pt x="18890" y="634"/>
                    <a:pt x="18890" y="631"/>
                  </a:cubicBezTo>
                  <a:cubicBezTo>
                    <a:pt x="18890" y="619"/>
                    <a:pt x="18890" y="604"/>
                    <a:pt x="18893" y="592"/>
                  </a:cubicBezTo>
                  <a:lnTo>
                    <a:pt x="18893" y="580"/>
                  </a:lnTo>
                  <a:cubicBezTo>
                    <a:pt x="18893" y="568"/>
                    <a:pt x="18893" y="553"/>
                    <a:pt x="18893" y="541"/>
                  </a:cubicBezTo>
                  <a:cubicBezTo>
                    <a:pt x="18893" y="538"/>
                    <a:pt x="18893" y="535"/>
                    <a:pt x="18893" y="532"/>
                  </a:cubicBezTo>
                  <a:cubicBezTo>
                    <a:pt x="18893" y="517"/>
                    <a:pt x="18890" y="502"/>
                    <a:pt x="18890" y="487"/>
                  </a:cubicBezTo>
                  <a:cubicBezTo>
                    <a:pt x="18890" y="483"/>
                    <a:pt x="18890" y="480"/>
                    <a:pt x="18887" y="477"/>
                  </a:cubicBezTo>
                  <a:cubicBezTo>
                    <a:pt x="18887" y="465"/>
                    <a:pt x="18884" y="453"/>
                    <a:pt x="18881" y="441"/>
                  </a:cubicBezTo>
                  <a:lnTo>
                    <a:pt x="18878" y="429"/>
                  </a:lnTo>
                  <a:cubicBezTo>
                    <a:pt x="18875" y="417"/>
                    <a:pt x="18872" y="402"/>
                    <a:pt x="18866" y="390"/>
                  </a:cubicBezTo>
                  <a:cubicBezTo>
                    <a:pt x="18866" y="387"/>
                    <a:pt x="18866" y="384"/>
                    <a:pt x="18863" y="381"/>
                  </a:cubicBezTo>
                  <a:cubicBezTo>
                    <a:pt x="18860" y="369"/>
                    <a:pt x="18854" y="354"/>
                    <a:pt x="18848" y="345"/>
                  </a:cubicBezTo>
                  <a:cubicBezTo>
                    <a:pt x="18848" y="339"/>
                    <a:pt x="18845" y="333"/>
                    <a:pt x="18842" y="329"/>
                  </a:cubicBezTo>
                  <a:cubicBezTo>
                    <a:pt x="18839" y="323"/>
                    <a:pt x="18833" y="308"/>
                    <a:pt x="18830" y="299"/>
                  </a:cubicBezTo>
                  <a:cubicBezTo>
                    <a:pt x="18824" y="290"/>
                    <a:pt x="18824" y="290"/>
                    <a:pt x="18821" y="287"/>
                  </a:cubicBezTo>
                  <a:cubicBezTo>
                    <a:pt x="18815" y="275"/>
                    <a:pt x="18806" y="263"/>
                    <a:pt x="18797" y="248"/>
                  </a:cubicBezTo>
                  <a:lnTo>
                    <a:pt x="18790" y="239"/>
                  </a:lnTo>
                  <a:cubicBezTo>
                    <a:pt x="18784" y="230"/>
                    <a:pt x="18775" y="221"/>
                    <a:pt x="18769" y="212"/>
                  </a:cubicBezTo>
                  <a:cubicBezTo>
                    <a:pt x="18760" y="203"/>
                    <a:pt x="18763" y="203"/>
                    <a:pt x="18760" y="200"/>
                  </a:cubicBezTo>
                  <a:cubicBezTo>
                    <a:pt x="18751" y="188"/>
                    <a:pt x="18739" y="176"/>
                    <a:pt x="18727" y="163"/>
                  </a:cubicBezTo>
                  <a:cubicBezTo>
                    <a:pt x="18718" y="154"/>
                    <a:pt x="18706" y="142"/>
                    <a:pt x="18694" y="133"/>
                  </a:cubicBezTo>
                  <a:lnTo>
                    <a:pt x="18682" y="124"/>
                  </a:lnTo>
                  <a:cubicBezTo>
                    <a:pt x="18673" y="115"/>
                    <a:pt x="18664" y="109"/>
                    <a:pt x="18655" y="103"/>
                  </a:cubicBezTo>
                  <a:lnTo>
                    <a:pt x="18643" y="94"/>
                  </a:lnTo>
                  <a:cubicBezTo>
                    <a:pt x="18630" y="88"/>
                    <a:pt x="18618" y="79"/>
                    <a:pt x="18606" y="73"/>
                  </a:cubicBezTo>
                  <a:lnTo>
                    <a:pt x="18591" y="64"/>
                  </a:lnTo>
                  <a:lnTo>
                    <a:pt x="18564" y="52"/>
                  </a:lnTo>
                  <a:lnTo>
                    <a:pt x="18549" y="43"/>
                  </a:lnTo>
                  <a:cubicBezTo>
                    <a:pt x="18537" y="40"/>
                    <a:pt x="18522" y="34"/>
                    <a:pt x="18510" y="28"/>
                  </a:cubicBezTo>
                  <a:lnTo>
                    <a:pt x="18501" y="28"/>
                  </a:lnTo>
                  <a:cubicBezTo>
                    <a:pt x="18489" y="22"/>
                    <a:pt x="18476" y="18"/>
                    <a:pt x="18464" y="15"/>
                  </a:cubicBezTo>
                  <a:lnTo>
                    <a:pt x="18449" y="12"/>
                  </a:lnTo>
                  <a:lnTo>
                    <a:pt x="18416" y="6"/>
                  </a:lnTo>
                  <a:lnTo>
                    <a:pt x="18404" y="3"/>
                  </a:lnTo>
                  <a:cubicBezTo>
                    <a:pt x="18389" y="3"/>
                    <a:pt x="18374" y="0"/>
                    <a:pt x="183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9" name="Google Shape;4927;p45"/>
            <p:cNvSpPr/>
            <p:nvPr/>
          </p:nvSpPr>
          <p:spPr>
            <a:xfrm>
              <a:off x="3860250" y="1861675"/>
              <a:ext cx="54675" cy="48550"/>
            </a:xfrm>
            <a:custGeom>
              <a:avLst/>
              <a:gdLst/>
              <a:ahLst/>
              <a:cxnLst/>
              <a:rect l="l" t="t" r="r" b="b"/>
              <a:pathLst>
                <a:path w="2187" h="1942" extrusionOk="0">
                  <a:moveTo>
                    <a:pt x="1563" y="1"/>
                  </a:moveTo>
                  <a:cubicBezTo>
                    <a:pt x="1416" y="1"/>
                    <a:pt x="1268" y="58"/>
                    <a:pt x="1157" y="172"/>
                  </a:cubicBezTo>
                  <a:lnTo>
                    <a:pt x="357" y="976"/>
                  </a:lnTo>
                  <a:cubicBezTo>
                    <a:pt x="0" y="1332"/>
                    <a:pt x="254" y="1942"/>
                    <a:pt x="758" y="1942"/>
                  </a:cubicBezTo>
                  <a:cubicBezTo>
                    <a:pt x="906" y="1942"/>
                    <a:pt x="1051" y="1882"/>
                    <a:pt x="1157" y="1776"/>
                  </a:cubicBezTo>
                  <a:lnTo>
                    <a:pt x="1957" y="973"/>
                  </a:lnTo>
                  <a:cubicBezTo>
                    <a:pt x="2184" y="755"/>
                    <a:pt x="2187" y="390"/>
                    <a:pt x="1963" y="166"/>
                  </a:cubicBezTo>
                  <a:cubicBezTo>
                    <a:pt x="1853" y="56"/>
                    <a:pt x="1708" y="1"/>
                    <a:pt x="15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0" name="Google Shape;4928;p45"/>
            <p:cNvSpPr/>
            <p:nvPr/>
          </p:nvSpPr>
          <p:spPr>
            <a:xfrm>
              <a:off x="3923425" y="1801775"/>
              <a:ext cx="51350" cy="48550"/>
            </a:xfrm>
            <a:custGeom>
              <a:avLst/>
              <a:gdLst/>
              <a:ahLst/>
              <a:cxnLst/>
              <a:rect l="l" t="t" r="r" b="b"/>
              <a:pathLst>
                <a:path w="2054" h="1942" extrusionOk="0">
                  <a:moveTo>
                    <a:pt x="1430" y="0"/>
                  </a:moveTo>
                  <a:cubicBezTo>
                    <a:pt x="1286" y="0"/>
                    <a:pt x="1141" y="56"/>
                    <a:pt x="1030" y="168"/>
                  </a:cubicBezTo>
                  <a:lnTo>
                    <a:pt x="230" y="968"/>
                  </a:lnTo>
                  <a:cubicBezTo>
                    <a:pt x="4" y="1189"/>
                    <a:pt x="1" y="1551"/>
                    <a:pt x="224" y="1774"/>
                  </a:cubicBezTo>
                  <a:cubicBezTo>
                    <a:pt x="334" y="1886"/>
                    <a:pt x="478" y="1941"/>
                    <a:pt x="623" y="1941"/>
                  </a:cubicBezTo>
                  <a:cubicBezTo>
                    <a:pt x="771" y="1941"/>
                    <a:pt x="919" y="1883"/>
                    <a:pt x="1030" y="1768"/>
                  </a:cubicBezTo>
                  <a:lnTo>
                    <a:pt x="1831" y="968"/>
                  </a:lnTo>
                  <a:cubicBezTo>
                    <a:pt x="2054" y="745"/>
                    <a:pt x="2051" y="388"/>
                    <a:pt x="1831" y="168"/>
                  </a:cubicBezTo>
                  <a:cubicBezTo>
                    <a:pt x="1720" y="56"/>
                    <a:pt x="1575" y="0"/>
                    <a:pt x="14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11" name="Google Shape;4929;p45"/>
          <p:cNvSpPr/>
          <p:nvPr/>
        </p:nvSpPr>
        <p:spPr>
          <a:xfrm>
            <a:off x="3222039" y="3436581"/>
            <a:ext cx="231368" cy="231320"/>
          </a:xfrm>
          <a:custGeom>
            <a:avLst/>
            <a:gdLst/>
            <a:ahLst/>
            <a:cxnLst/>
            <a:rect l="l" t="t" r="r" b="b"/>
            <a:pathLst>
              <a:path w="19329" h="19325" extrusionOk="0">
                <a:moveTo>
                  <a:pt x="9062" y="1229"/>
                </a:moveTo>
                <a:lnTo>
                  <a:pt x="9062" y="4539"/>
                </a:lnTo>
                <a:cubicBezTo>
                  <a:pt x="8470" y="4557"/>
                  <a:pt x="7885" y="4602"/>
                  <a:pt x="7311" y="4674"/>
                </a:cubicBezTo>
                <a:cubicBezTo>
                  <a:pt x="7223" y="4339"/>
                  <a:pt x="7036" y="4037"/>
                  <a:pt x="6773" y="3811"/>
                </a:cubicBezTo>
                <a:cubicBezTo>
                  <a:pt x="7392" y="2428"/>
                  <a:pt x="8211" y="1513"/>
                  <a:pt x="9062" y="1229"/>
                </a:cubicBezTo>
                <a:close/>
                <a:moveTo>
                  <a:pt x="10194" y="1226"/>
                </a:moveTo>
                <a:cubicBezTo>
                  <a:pt x="11278" y="1586"/>
                  <a:pt x="12272" y="2944"/>
                  <a:pt x="12912" y="4835"/>
                </a:cubicBezTo>
                <a:cubicBezTo>
                  <a:pt x="12015" y="4662"/>
                  <a:pt x="11106" y="4566"/>
                  <a:pt x="10194" y="4539"/>
                </a:cubicBezTo>
                <a:lnTo>
                  <a:pt x="10194" y="1226"/>
                </a:lnTo>
                <a:close/>
                <a:moveTo>
                  <a:pt x="5665" y="4530"/>
                </a:moveTo>
                <a:cubicBezTo>
                  <a:pt x="6170" y="4530"/>
                  <a:pt x="6423" y="5139"/>
                  <a:pt x="6067" y="5496"/>
                </a:cubicBezTo>
                <a:cubicBezTo>
                  <a:pt x="5950" y="5611"/>
                  <a:pt x="5808" y="5663"/>
                  <a:pt x="5669" y="5663"/>
                </a:cubicBezTo>
                <a:cubicBezTo>
                  <a:pt x="5378" y="5663"/>
                  <a:pt x="5101" y="5438"/>
                  <a:pt x="5101" y="5097"/>
                </a:cubicBezTo>
                <a:cubicBezTo>
                  <a:pt x="5101" y="4783"/>
                  <a:pt x="5351" y="4530"/>
                  <a:pt x="5665" y="4530"/>
                </a:cubicBezTo>
                <a:close/>
                <a:moveTo>
                  <a:pt x="6743" y="1643"/>
                </a:moveTo>
                <a:cubicBezTo>
                  <a:pt x="6363" y="2129"/>
                  <a:pt x="6019" y="2718"/>
                  <a:pt x="5717" y="3397"/>
                </a:cubicBezTo>
                <a:lnTo>
                  <a:pt x="5665" y="3397"/>
                </a:lnTo>
                <a:cubicBezTo>
                  <a:pt x="4578" y="3397"/>
                  <a:pt x="3769" y="4406"/>
                  <a:pt x="4008" y="5469"/>
                </a:cubicBezTo>
                <a:cubicBezTo>
                  <a:pt x="3075" y="5822"/>
                  <a:pt x="2277" y="6266"/>
                  <a:pt x="1646" y="6773"/>
                </a:cubicBezTo>
                <a:cubicBezTo>
                  <a:pt x="2507" y="4394"/>
                  <a:pt x="4373" y="2516"/>
                  <a:pt x="6743" y="1643"/>
                </a:cubicBezTo>
                <a:close/>
                <a:moveTo>
                  <a:pt x="12510" y="1631"/>
                </a:moveTo>
                <a:lnTo>
                  <a:pt x="12510" y="1631"/>
                </a:lnTo>
                <a:cubicBezTo>
                  <a:pt x="14926" y="2500"/>
                  <a:pt x="16828" y="4403"/>
                  <a:pt x="17698" y="6818"/>
                </a:cubicBezTo>
                <a:cubicBezTo>
                  <a:pt x="17269" y="6483"/>
                  <a:pt x="16810" y="6196"/>
                  <a:pt x="16327" y="5955"/>
                </a:cubicBezTo>
                <a:cubicBezTo>
                  <a:pt x="15645" y="5614"/>
                  <a:pt x="14932" y="5342"/>
                  <a:pt x="14195" y="5136"/>
                </a:cubicBezTo>
                <a:cubicBezTo>
                  <a:pt x="13933" y="4203"/>
                  <a:pt x="13585" y="3349"/>
                  <a:pt x="13169" y="2612"/>
                </a:cubicBezTo>
                <a:cubicBezTo>
                  <a:pt x="12975" y="2268"/>
                  <a:pt x="12755" y="1942"/>
                  <a:pt x="12510" y="1631"/>
                </a:cubicBezTo>
                <a:close/>
                <a:moveTo>
                  <a:pt x="4636" y="6444"/>
                </a:moveTo>
                <a:cubicBezTo>
                  <a:pt x="4684" y="6483"/>
                  <a:pt x="4738" y="6519"/>
                  <a:pt x="4793" y="6553"/>
                </a:cubicBezTo>
                <a:cubicBezTo>
                  <a:pt x="4651" y="7407"/>
                  <a:pt x="4566" y="8268"/>
                  <a:pt x="4542" y="9134"/>
                </a:cubicBezTo>
                <a:lnTo>
                  <a:pt x="1230" y="9134"/>
                </a:lnTo>
                <a:cubicBezTo>
                  <a:pt x="1568" y="8083"/>
                  <a:pt x="2821" y="7081"/>
                  <a:pt x="4636" y="6444"/>
                </a:cubicBezTo>
                <a:close/>
                <a:moveTo>
                  <a:pt x="9062" y="5674"/>
                </a:moveTo>
                <a:lnTo>
                  <a:pt x="9062" y="9134"/>
                </a:lnTo>
                <a:lnTo>
                  <a:pt x="5674" y="9134"/>
                </a:lnTo>
                <a:cubicBezTo>
                  <a:pt x="5698" y="8343"/>
                  <a:pt x="5774" y="7558"/>
                  <a:pt x="5904" y="6776"/>
                </a:cubicBezTo>
                <a:lnTo>
                  <a:pt x="5904" y="6779"/>
                </a:lnTo>
                <a:cubicBezTo>
                  <a:pt x="6462" y="6698"/>
                  <a:pt x="6949" y="6344"/>
                  <a:pt x="7196" y="5834"/>
                </a:cubicBezTo>
                <a:cubicBezTo>
                  <a:pt x="7815" y="5746"/>
                  <a:pt x="8437" y="5692"/>
                  <a:pt x="9062" y="5674"/>
                </a:cubicBezTo>
                <a:close/>
                <a:moveTo>
                  <a:pt x="10194" y="5671"/>
                </a:moveTo>
                <a:cubicBezTo>
                  <a:pt x="11227" y="5701"/>
                  <a:pt x="12257" y="5834"/>
                  <a:pt x="13265" y="6063"/>
                </a:cubicBezTo>
                <a:cubicBezTo>
                  <a:pt x="13422" y="6743"/>
                  <a:pt x="13534" y="7431"/>
                  <a:pt x="13597" y="8126"/>
                </a:cubicBezTo>
                <a:cubicBezTo>
                  <a:pt x="13144" y="8310"/>
                  <a:pt x="12794" y="8675"/>
                  <a:pt x="12631" y="9134"/>
                </a:cubicBezTo>
                <a:lnTo>
                  <a:pt x="10194" y="9134"/>
                </a:lnTo>
                <a:lnTo>
                  <a:pt x="10194" y="5671"/>
                </a:lnTo>
                <a:close/>
                <a:moveTo>
                  <a:pt x="14497" y="6417"/>
                </a:moveTo>
                <a:cubicBezTo>
                  <a:pt x="14950" y="6571"/>
                  <a:pt x="15391" y="6752"/>
                  <a:pt x="15817" y="6966"/>
                </a:cubicBezTo>
                <a:cubicBezTo>
                  <a:pt x="17037" y="7585"/>
                  <a:pt x="17837" y="8352"/>
                  <a:pt x="18099" y="9137"/>
                </a:cubicBezTo>
                <a:lnTo>
                  <a:pt x="15835" y="9134"/>
                </a:lnTo>
                <a:cubicBezTo>
                  <a:pt x="15654" y="8627"/>
                  <a:pt x="15243" y="8234"/>
                  <a:pt x="14730" y="8077"/>
                </a:cubicBezTo>
                <a:cubicBezTo>
                  <a:pt x="14678" y="7519"/>
                  <a:pt x="14603" y="6966"/>
                  <a:pt x="14497" y="6417"/>
                </a:cubicBezTo>
                <a:close/>
                <a:moveTo>
                  <a:pt x="14241" y="9137"/>
                </a:moveTo>
                <a:cubicBezTo>
                  <a:pt x="14555" y="9137"/>
                  <a:pt x="14808" y="9391"/>
                  <a:pt x="14808" y="9702"/>
                </a:cubicBezTo>
                <a:cubicBezTo>
                  <a:pt x="14808" y="10016"/>
                  <a:pt x="14555" y="10270"/>
                  <a:pt x="14241" y="10270"/>
                </a:cubicBezTo>
                <a:lnTo>
                  <a:pt x="14241" y="10267"/>
                </a:lnTo>
                <a:lnTo>
                  <a:pt x="14204" y="10267"/>
                </a:lnTo>
                <a:cubicBezTo>
                  <a:pt x="13902" y="10251"/>
                  <a:pt x="13667" y="10004"/>
                  <a:pt x="13667" y="9702"/>
                </a:cubicBezTo>
                <a:cubicBezTo>
                  <a:pt x="13667" y="9403"/>
                  <a:pt x="13899" y="9155"/>
                  <a:pt x="14195" y="9137"/>
                </a:cubicBezTo>
                <a:close/>
                <a:moveTo>
                  <a:pt x="18099" y="10270"/>
                </a:moveTo>
                <a:cubicBezTo>
                  <a:pt x="17861" y="10967"/>
                  <a:pt x="17194" y="11643"/>
                  <a:pt x="16161" y="12217"/>
                </a:cubicBezTo>
                <a:cubicBezTo>
                  <a:pt x="15632" y="12504"/>
                  <a:pt x="15080" y="12742"/>
                  <a:pt x="14506" y="12930"/>
                </a:cubicBezTo>
                <a:cubicBezTo>
                  <a:pt x="14606" y="12407"/>
                  <a:pt x="14678" y="11873"/>
                  <a:pt x="14730" y="11323"/>
                </a:cubicBezTo>
                <a:lnTo>
                  <a:pt x="14730" y="11326"/>
                </a:lnTo>
                <a:cubicBezTo>
                  <a:pt x="15243" y="11166"/>
                  <a:pt x="15654" y="10774"/>
                  <a:pt x="15835" y="10270"/>
                </a:cubicBezTo>
                <a:close/>
                <a:moveTo>
                  <a:pt x="4542" y="10267"/>
                </a:moveTo>
                <a:cubicBezTo>
                  <a:pt x="4566" y="11163"/>
                  <a:pt x="4660" y="12060"/>
                  <a:pt x="4820" y="12945"/>
                </a:cubicBezTo>
                <a:cubicBezTo>
                  <a:pt x="2927" y="12320"/>
                  <a:pt x="1583" y="11351"/>
                  <a:pt x="1230" y="10267"/>
                </a:cubicBezTo>
                <a:close/>
                <a:moveTo>
                  <a:pt x="9062" y="10267"/>
                </a:moveTo>
                <a:lnTo>
                  <a:pt x="9062" y="12628"/>
                </a:lnTo>
                <a:cubicBezTo>
                  <a:pt x="8603" y="12791"/>
                  <a:pt x="8238" y="13141"/>
                  <a:pt x="8054" y="13594"/>
                </a:cubicBezTo>
                <a:cubicBezTo>
                  <a:pt x="7377" y="13534"/>
                  <a:pt x="6707" y="13428"/>
                  <a:pt x="6046" y="13280"/>
                </a:cubicBezTo>
                <a:cubicBezTo>
                  <a:pt x="5828" y="12290"/>
                  <a:pt x="5702" y="11281"/>
                  <a:pt x="5674" y="10267"/>
                </a:cubicBezTo>
                <a:close/>
                <a:moveTo>
                  <a:pt x="12631" y="10267"/>
                </a:moveTo>
                <a:cubicBezTo>
                  <a:pt x="12794" y="10725"/>
                  <a:pt x="13144" y="11091"/>
                  <a:pt x="13597" y="11275"/>
                </a:cubicBezTo>
                <a:cubicBezTo>
                  <a:pt x="13534" y="11945"/>
                  <a:pt x="13431" y="12613"/>
                  <a:pt x="13280" y="13268"/>
                </a:cubicBezTo>
                <a:cubicBezTo>
                  <a:pt x="12595" y="13422"/>
                  <a:pt x="11900" y="13531"/>
                  <a:pt x="11203" y="13594"/>
                </a:cubicBezTo>
                <a:cubicBezTo>
                  <a:pt x="11019" y="13141"/>
                  <a:pt x="10653" y="12791"/>
                  <a:pt x="10194" y="12628"/>
                </a:cubicBezTo>
                <a:lnTo>
                  <a:pt x="10194" y="10267"/>
                </a:lnTo>
                <a:close/>
                <a:moveTo>
                  <a:pt x="9627" y="13678"/>
                </a:moveTo>
                <a:cubicBezTo>
                  <a:pt x="9923" y="13678"/>
                  <a:pt x="10170" y="13905"/>
                  <a:pt x="10191" y="14201"/>
                </a:cubicBezTo>
                <a:lnTo>
                  <a:pt x="10191" y="14231"/>
                </a:lnTo>
                <a:cubicBezTo>
                  <a:pt x="10191" y="14231"/>
                  <a:pt x="10191" y="14234"/>
                  <a:pt x="10191" y="14237"/>
                </a:cubicBezTo>
                <a:cubicBezTo>
                  <a:pt x="10188" y="14545"/>
                  <a:pt x="9938" y="14793"/>
                  <a:pt x="9630" y="14796"/>
                </a:cubicBezTo>
                <a:cubicBezTo>
                  <a:pt x="9319" y="14796"/>
                  <a:pt x="9065" y="14545"/>
                  <a:pt x="9062" y="14237"/>
                </a:cubicBezTo>
                <a:lnTo>
                  <a:pt x="9062" y="14231"/>
                </a:lnTo>
                <a:lnTo>
                  <a:pt x="9062" y="14201"/>
                </a:lnTo>
                <a:cubicBezTo>
                  <a:pt x="9083" y="13905"/>
                  <a:pt x="9331" y="13678"/>
                  <a:pt x="9627" y="13678"/>
                </a:cubicBezTo>
                <a:close/>
                <a:moveTo>
                  <a:pt x="1640" y="12579"/>
                </a:moveTo>
                <a:lnTo>
                  <a:pt x="1640" y="12579"/>
                </a:lnTo>
                <a:cubicBezTo>
                  <a:pt x="1936" y="12812"/>
                  <a:pt x="2250" y="13020"/>
                  <a:pt x="2579" y="13204"/>
                </a:cubicBezTo>
                <a:cubicBezTo>
                  <a:pt x="3313" y="13615"/>
                  <a:pt x="4168" y="13953"/>
                  <a:pt x="5110" y="14213"/>
                </a:cubicBezTo>
                <a:cubicBezTo>
                  <a:pt x="5496" y="15620"/>
                  <a:pt x="6061" y="16813"/>
                  <a:pt x="6752" y="17691"/>
                </a:cubicBezTo>
                <a:cubicBezTo>
                  <a:pt x="4373" y="16828"/>
                  <a:pt x="2501" y="14956"/>
                  <a:pt x="1640" y="12579"/>
                </a:cubicBezTo>
                <a:close/>
                <a:moveTo>
                  <a:pt x="17698" y="12555"/>
                </a:moveTo>
                <a:cubicBezTo>
                  <a:pt x="16837" y="14938"/>
                  <a:pt x="14932" y="16831"/>
                  <a:pt x="12535" y="17691"/>
                </a:cubicBezTo>
                <a:cubicBezTo>
                  <a:pt x="12770" y="17395"/>
                  <a:pt x="12981" y="17081"/>
                  <a:pt x="13169" y="16752"/>
                </a:cubicBezTo>
                <a:cubicBezTo>
                  <a:pt x="13594" y="16013"/>
                  <a:pt x="13945" y="15149"/>
                  <a:pt x="14213" y="14201"/>
                </a:cubicBezTo>
                <a:cubicBezTo>
                  <a:pt x="15140" y="13944"/>
                  <a:pt x="15986" y="13609"/>
                  <a:pt x="16713" y="13204"/>
                </a:cubicBezTo>
                <a:cubicBezTo>
                  <a:pt x="17058" y="13014"/>
                  <a:pt x="17387" y="12797"/>
                  <a:pt x="17698" y="12555"/>
                </a:cubicBezTo>
                <a:close/>
                <a:moveTo>
                  <a:pt x="6381" y="14503"/>
                </a:moveTo>
                <a:cubicBezTo>
                  <a:pt x="6906" y="14602"/>
                  <a:pt x="7450" y="14678"/>
                  <a:pt x="8005" y="14726"/>
                </a:cubicBezTo>
                <a:cubicBezTo>
                  <a:pt x="8162" y="15240"/>
                  <a:pt x="8555" y="15650"/>
                  <a:pt x="9062" y="15831"/>
                </a:cubicBezTo>
                <a:lnTo>
                  <a:pt x="9062" y="18096"/>
                </a:lnTo>
                <a:cubicBezTo>
                  <a:pt x="8286" y="17833"/>
                  <a:pt x="7531" y="17048"/>
                  <a:pt x="6933" y="15853"/>
                </a:cubicBezTo>
                <a:cubicBezTo>
                  <a:pt x="6716" y="15415"/>
                  <a:pt x="6532" y="14965"/>
                  <a:pt x="6381" y="14503"/>
                </a:cubicBezTo>
                <a:close/>
                <a:moveTo>
                  <a:pt x="12933" y="14497"/>
                </a:moveTo>
                <a:cubicBezTo>
                  <a:pt x="12740" y="15083"/>
                  <a:pt x="12486" y="15650"/>
                  <a:pt x="12184" y="16188"/>
                </a:cubicBezTo>
                <a:cubicBezTo>
                  <a:pt x="11595" y="17211"/>
                  <a:pt x="10904" y="17869"/>
                  <a:pt x="10194" y="18099"/>
                </a:cubicBezTo>
                <a:lnTo>
                  <a:pt x="10194" y="15831"/>
                </a:lnTo>
                <a:cubicBezTo>
                  <a:pt x="10702" y="15650"/>
                  <a:pt x="11094" y="15240"/>
                  <a:pt x="11251" y="14726"/>
                </a:cubicBezTo>
                <a:cubicBezTo>
                  <a:pt x="11828" y="14675"/>
                  <a:pt x="12390" y="14596"/>
                  <a:pt x="12933" y="14497"/>
                </a:cubicBezTo>
                <a:close/>
                <a:moveTo>
                  <a:pt x="9630" y="0"/>
                </a:moveTo>
                <a:cubicBezTo>
                  <a:pt x="7063" y="0"/>
                  <a:pt x="4645" y="1015"/>
                  <a:pt x="2821" y="2860"/>
                </a:cubicBezTo>
                <a:cubicBezTo>
                  <a:pt x="1012" y="4678"/>
                  <a:pt x="1" y="7138"/>
                  <a:pt x="4" y="9702"/>
                </a:cubicBezTo>
                <a:cubicBezTo>
                  <a:pt x="4" y="15016"/>
                  <a:pt x="4313" y="19325"/>
                  <a:pt x="9630" y="19325"/>
                </a:cubicBezTo>
                <a:cubicBezTo>
                  <a:pt x="9634" y="19325"/>
                  <a:pt x="9637" y="19325"/>
                  <a:pt x="9641" y="19325"/>
                </a:cubicBezTo>
                <a:cubicBezTo>
                  <a:pt x="12198" y="19325"/>
                  <a:pt x="14654" y="18314"/>
                  <a:pt x="16469" y="16508"/>
                </a:cubicBezTo>
                <a:cubicBezTo>
                  <a:pt x="18314" y="14687"/>
                  <a:pt x="19328" y="12268"/>
                  <a:pt x="19328" y="9702"/>
                </a:cubicBezTo>
                <a:cubicBezTo>
                  <a:pt x="19328" y="8407"/>
                  <a:pt x="19069" y="7129"/>
                  <a:pt x="18558" y="5940"/>
                </a:cubicBezTo>
                <a:cubicBezTo>
                  <a:pt x="18066" y="4789"/>
                  <a:pt x="17360" y="3741"/>
                  <a:pt x="16472" y="2857"/>
                </a:cubicBezTo>
                <a:cubicBezTo>
                  <a:pt x="15587" y="1969"/>
                  <a:pt x="14539" y="1263"/>
                  <a:pt x="13389" y="770"/>
                </a:cubicBezTo>
                <a:cubicBezTo>
                  <a:pt x="12199" y="260"/>
                  <a:pt x="10922" y="0"/>
                  <a:pt x="96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512" name="Google Shape;4930;p45"/>
          <p:cNvSpPr/>
          <p:nvPr/>
        </p:nvSpPr>
        <p:spPr>
          <a:xfrm>
            <a:off x="3508320" y="3436575"/>
            <a:ext cx="233607" cy="231332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513" name="Google Shape;4931;p45"/>
          <p:cNvGrpSpPr/>
          <p:nvPr/>
        </p:nvGrpSpPr>
        <p:grpSpPr>
          <a:xfrm>
            <a:off x="3791032" y="3436617"/>
            <a:ext cx="231356" cy="231320"/>
            <a:chOff x="5648375" y="1427025"/>
            <a:chExt cx="483200" cy="483125"/>
          </a:xfrm>
          <a:solidFill>
            <a:schemeClr val="bg1"/>
          </a:solidFill>
        </p:grpSpPr>
        <p:sp>
          <p:nvSpPr>
            <p:cNvPr id="514" name="Google Shape;4932;p45"/>
            <p:cNvSpPr/>
            <p:nvPr/>
          </p:nvSpPr>
          <p:spPr>
            <a:xfrm>
              <a:off x="5801075" y="1484625"/>
              <a:ext cx="177725" cy="162475"/>
            </a:xfrm>
            <a:custGeom>
              <a:avLst/>
              <a:gdLst/>
              <a:ahLst/>
              <a:cxnLst/>
              <a:rect l="l" t="t" r="r" b="b"/>
              <a:pathLst>
                <a:path w="7109" h="6499" extrusionOk="0">
                  <a:moveTo>
                    <a:pt x="3554" y="1845"/>
                  </a:moveTo>
                  <a:lnTo>
                    <a:pt x="3920" y="2582"/>
                  </a:lnTo>
                  <a:cubicBezTo>
                    <a:pt x="4001" y="2751"/>
                    <a:pt x="4161" y="2866"/>
                    <a:pt x="4345" y="2893"/>
                  </a:cubicBezTo>
                  <a:lnTo>
                    <a:pt x="5158" y="3011"/>
                  </a:lnTo>
                  <a:lnTo>
                    <a:pt x="4569" y="3584"/>
                  </a:lnTo>
                  <a:cubicBezTo>
                    <a:pt x="4436" y="3714"/>
                    <a:pt x="4376" y="3901"/>
                    <a:pt x="4406" y="4086"/>
                  </a:cubicBezTo>
                  <a:lnTo>
                    <a:pt x="4545" y="4898"/>
                  </a:lnTo>
                  <a:lnTo>
                    <a:pt x="3820" y="4514"/>
                  </a:lnTo>
                  <a:cubicBezTo>
                    <a:pt x="3737" y="4469"/>
                    <a:pt x="3646" y="4446"/>
                    <a:pt x="3555" y="4446"/>
                  </a:cubicBezTo>
                  <a:cubicBezTo>
                    <a:pt x="3464" y="4446"/>
                    <a:pt x="3373" y="4469"/>
                    <a:pt x="3292" y="4514"/>
                  </a:cubicBezTo>
                  <a:lnTo>
                    <a:pt x="2561" y="4895"/>
                  </a:lnTo>
                  <a:lnTo>
                    <a:pt x="2703" y="4086"/>
                  </a:lnTo>
                  <a:cubicBezTo>
                    <a:pt x="2733" y="3901"/>
                    <a:pt x="2673" y="3714"/>
                    <a:pt x="2540" y="3584"/>
                  </a:cubicBezTo>
                  <a:lnTo>
                    <a:pt x="1951" y="3011"/>
                  </a:lnTo>
                  <a:lnTo>
                    <a:pt x="2763" y="2893"/>
                  </a:lnTo>
                  <a:cubicBezTo>
                    <a:pt x="2947" y="2866"/>
                    <a:pt x="3107" y="2751"/>
                    <a:pt x="3192" y="2582"/>
                  </a:cubicBezTo>
                  <a:lnTo>
                    <a:pt x="3554" y="1845"/>
                  </a:lnTo>
                  <a:close/>
                  <a:moveTo>
                    <a:pt x="3554" y="0"/>
                  </a:moveTo>
                  <a:cubicBezTo>
                    <a:pt x="3353" y="0"/>
                    <a:pt x="3151" y="106"/>
                    <a:pt x="3047" y="317"/>
                  </a:cubicBezTo>
                  <a:lnTo>
                    <a:pt x="2307" y="1815"/>
                  </a:lnTo>
                  <a:lnTo>
                    <a:pt x="653" y="2056"/>
                  </a:lnTo>
                  <a:cubicBezTo>
                    <a:pt x="188" y="2123"/>
                    <a:pt x="0" y="2694"/>
                    <a:pt x="339" y="3023"/>
                  </a:cubicBezTo>
                  <a:lnTo>
                    <a:pt x="1537" y="4188"/>
                  </a:lnTo>
                  <a:lnTo>
                    <a:pt x="1253" y="5837"/>
                  </a:lnTo>
                  <a:cubicBezTo>
                    <a:pt x="1191" y="6202"/>
                    <a:pt x="1480" y="6499"/>
                    <a:pt x="1809" y="6499"/>
                  </a:cubicBezTo>
                  <a:cubicBezTo>
                    <a:pt x="1897" y="6499"/>
                    <a:pt x="1987" y="6478"/>
                    <a:pt x="2075" y="6432"/>
                  </a:cubicBezTo>
                  <a:lnTo>
                    <a:pt x="3554" y="5656"/>
                  </a:lnTo>
                  <a:lnTo>
                    <a:pt x="5034" y="6432"/>
                  </a:lnTo>
                  <a:cubicBezTo>
                    <a:pt x="5121" y="6478"/>
                    <a:pt x="5212" y="6499"/>
                    <a:pt x="5299" y="6499"/>
                  </a:cubicBezTo>
                  <a:cubicBezTo>
                    <a:pt x="5629" y="6499"/>
                    <a:pt x="5917" y="6202"/>
                    <a:pt x="5855" y="5837"/>
                  </a:cubicBezTo>
                  <a:lnTo>
                    <a:pt x="5574" y="4188"/>
                  </a:lnTo>
                  <a:lnTo>
                    <a:pt x="6770" y="3023"/>
                  </a:lnTo>
                  <a:cubicBezTo>
                    <a:pt x="7108" y="2694"/>
                    <a:pt x="6921" y="2123"/>
                    <a:pt x="6456" y="2056"/>
                  </a:cubicBezTo>
                  <a:lnTo>
                    <a:pt x="4801" y="1815"/>
                  </a:lnTo>
                  <a:lnTo>
                    <a:pt x="4062" y="317"/>
                  </a:lnTo>
                  <a:cubicBezTo>
                    <a:pt x="3957" y="106"/>
                    <a:pt x="3756" y="0"/>
                    <a:pt x="35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5" name="Google Shape;4933;p45"/>
            <p:cNvSpPr/>
            <p:nvPr/>
          </p:nvSpPr>
          <p:spPr>
            <a:xfrm>
              <a:off x="5648375" y="1427025"/>
              <a:ext cx="483200" cy="483125"/>
            </a:xfrm>
            <a:custGeom>
              <a:avLst/>
              <a:gdLst/>
              <a:ahLst/>
              <a:cxnLst/>
              <a:rect l="l" t="t" r="r" b="b"/>
              <a:pathLst>
                <a:path w="19328" h="19325" extrusionOk="0">
                  <a:moveTo>
                    <a:pt x="2265" y="2304"/>
                  </a:moveTo>
                  <a:cubicBezTo>
                    <a:pt x="2890" y="2304"/>
                    <a:pt x="3397" y="2808"/>
                    <a:pt x="3397" y="3437"/>
                  </a:cubicBezTo>
                  <a:lnTo>
                    <a:pt x="3397" y="7398"/>
                  </a:lnTo>
                  <a:lnTo>
                    <a:pt x="3397" y="7474"/>
                  </a:lnTo>
                  <a:lnTo>
                    <a:pt x="1637" y="6299"/>
                  </a:lnTo>
                  <a:cubicBezTo>
                    <a:pt x="1320" y="6088"/>
                    <a:pt x="1129" y="5734"/>
                    <a:pt x="1132" y="5357"/>
                  </a:cubicBezTo>
                  <a:lnTo>
                    <a:pt x="1132" y="3437"/>
                  </a:lnTo>
                  <a:cubicBezTo>
                    <a:pt x="1132" y="2808"/>
                    <a:pt x="1640" y="2304"/>
                    <a:pt x="2265" y="2304"/>
                  </a:cubicBezTo>
                  <a:close/>
                  <a:moveTo>
                    <a:pt x="17060" y="2304"/>
                  </a:moveTo>
                  <a:cubicBezTo>
                    <a:pt x="17685" y="2304"/>
                    <a:pt x="18192" y="2808"/>
                    <a:pt x="18192" y="3437"/>
                  </a:cubicBezTo>
                  <a:lnTo>
                    <a:pt x="18192" y="5357"/>
                  </a:lnTo>
                  <a:cubicBezTo>
                    <a:pt x="18192" y="5737"/>
                    <a:pt x="18005" y="6091"/>
                    <a:pt x="17688" y="6302"/>
                  </a:cubicBezTo>
                  <a:lnTo>
                    <a:pt x="15928" y="7474"/>
                  </a:lnTo>
                  <a:lnTo>
                    <a:pt x="15928" y="7398"/>
                  </a:lnTo>
                  <a:lnTo>
                    <a:pt x="15928" y="3437"/>
                  </a:lnTo>
                  <a:cubicBezTo>
                    <a:pt x="15928" y="2808"/>
                    <a:pt x="16435" y="2304"/>
                    <a:pt x="17060" y="2304"/>
                  </a:cubicBezTo>
                  <a:close/>
                  <a:moveTo>
                    <a:pt x="14795" y="1133"/>
                  </a:moveTo>
                  <a:lnTo>
                    <a:pt x="14795" y="7398"/>
                  </a:lnTo>
                  <a:cubicBezTo>
                    <a:pt x="14795" y="8763"/>
                    <a:pt x="14095" y="9641"/>
                    <a:pt x="12120" y="10759"/>
                  </a:cubicBezTo>
                  <a:cubicBezTo>
                    <a:pt x="11069" y="11354"/>
                    <a:pt x="10372" y="12422"/>
                    <a:pt x="10248" y="13627"/>
                  </a:cubicBezTo>
                  <a:lnTo>
                    <a:pt x="9058" y="13627"/>
                  </a:lnTo>
                  <a:cubicBezTo>
                    <a:pt x="8877" y="12368"/>
                    <a:pt x="8041" y="11269"/>
                    <a:pt x="6791" y="10686"/>
                  </a:cubicBezTo>
                  <a:cubicBezTo>
                    <a:pt x="5332" y="10007"/>
                    <a:pt x="4529" y="8835"/>
                    <a:pt x="4529" y="7398"/>
                  </a:cubicBezTo>
                  <a:lnTo>
                    <a:pt x="4529" y="1133"/>
                  </a:lnTo>
                  <a:close/>
                  <a:moveTo>
                    <a:pt x="11927" y="14759"/>
                  </a:moveTo>
                  <a:cubicBezTo>
                    <a:pt x="12241" y="14759"/>
                    <a:pt x="12495" y="15010"/>
                    <a:pt x="12495" y="15324"/>
                  </a:cubicBezTo>
                  <a:lnTo>
                    <a:pt x="12495" y="15892"/>
                  </a:lnTo>
                  <a:lnTo>
                    <a:pt x="10795" y="15892"/>
                  </a:lnTo>
                  <a:cubicBezTo>
                    <a:pt x="10481" y="15892"/>
                    <a:pt x="10230" y="16142"/>
                    <a:pt x="10230" y="16456"/>
                  </a:cubicBezTo>
                  <a:cubicBezTo>
                    <a:pt x="10230" y="16770"/>
                    <a:pt x="10481" y="17024"/>
                    <a:pt x="10795" y="17024"/>
                  </a:cubicBezTo>
                  <a:lnTo>
                    <a:pt x="13059" y="17024"/>
                  </a:lnTo>
                  <a:cubicBezTo>
                    <a:pt x="13373" y="17024"/>
                    <a:pt x="13627" y="17275"/>
                    <a:pt x="13627" y="17589"/>
                  </a:cubicBezTo>
                  <a:lnTo>
                    <a:pt x="13627" y="18193"/>
                  </a:lnTo>
                  <a:lnTo>
                    <a:pt x="5701" y="18193"/>
                  </a:lnTo>
                  <a:lnTo>
                    <a:pt x="5701" y="17589"/>
                  </a:lnTo>
                  <a:cubicBezTo>
                    <a:pt x="5701" y="17275"/>
                    <a:pt x="5951" y="17024"/>
                    <a:pt x="6265" y="17024"/>
                  </a:cubicBezTo>
                  <a:lnTo>
                    <a:pt x="8530" y="17024"/>
                  </a:lnTo>
                  <a:cubicBezTo>
                    <a:pt x="8844" y="17024"/>
                    <a:pt x="9095" y="16770"/>
                    <a:pt x="9095" y="16456"/>
                  </a:cubicBezTo>
                  <a:cubicBezTo>
                    <a:pt x="9095" y="16142"/>
                    <a:pt x="8844" y="15892"/>
                    <a:pt x="8530" y="15892"/>
                  </a:cubicBezTo>
                  <a:lnTo>
                    <a:pt x="6833" y="15892"/>
                  </a:lnTo>
                  <a:lnTo>
                    <a:pt x="6833" y="15324"/>
                  </a:lnTo>
                  <a:cubicBezTo>
                    <a:pt x="6833" y="15010"/>
                    <a:pt x="7084" y="14759"/>
                    <a:pt x="7398" y="14759"/>
                  </a:cubicBezTo>
                  <a:close/>
                  <a:moveTo>
                    <a:pt x="3965" y="0"/>
                  </a:moveTo>
                  <a:cubicBezTo>
                    <a:pt x="3651" y="0"/>
                    <a:pt x="3397" y="254"/>
                    <a:pt x="3397" y="568"/>
                  </a:cubicBezTo>
                  <a:lnTo>
                    <a:pt x="3397" y="1474"/>
                  </a:lnTo>
                  <a:cubicBezTo>
                    <a:pt x="3032" y="1264"/>
                    <a:pt x="2645" y="1168"/>
                    <a:pt x="2269" y="1168"/>
                  </a:cubicBezTo>
                  <a:cubicBezTo>
                    <a:pt x="1086" y="1168"/>
                    <a:pt x="0" y="2113"/>
                    <a:pt x="0" y="3437"/>
                  </a:cubicBezTo>
                  <a:lnTo>
                    <a:pt x="0" y="5357"/>
                  </a:lnTo>
                  <a:cubicBezTo>
                    <a:pt x="0" y="6115"/>
                    <a:pt x="378" y="6821"/>
                    <a:pt x="1009" y="7241"/>
                  </a:cubicBezTo>
                  <a:lnTo>
                    <a:pt x="3651" y="9001"/>
                  </a:lnTo>
                  <a:cubicBezTo>
                    <a:pt x="3663" y="9010"/>
                    <a:pt x="3678" y="9019"/>
                    <a:pt x="3690" y="9026"/>
                  </a:cubicBezTo>
                  <a:cubicBezTo>
                    <a:pt x="4125" y="10170"/>
                    <a:pt x="5027" y="11112"/>
                    <a:pt x="6314" y="11710"/>
                  </a:cubicBezTo>
                  <a:cubicBezTo>
                    <a:pt x="7156" y="12105"/>
                    <a:pt x="7736" y="12812"/>
                    <a:pt x="7911" y="13627"/>
                  </a:cubicBezTo>
                  <a:lnTo>
                    <a:pt x="7398" y="13627"/>
                  </a:lnTo>
                  <a:cubicBezTo>
                    <a:pt x="6459" y="13627"/>
                    <a:pt x="5701" y="14385"/>
                    <a:pt x="5701" y="15324"/>
                  </a:cubicBezTo>
                  <a:lnTo>
                    <a:pt x="5701" y="15988"/>
                  </a:lnTo>
                  <a:cubicBezTo>
                    <a:pt x="5021" y="16227"/>
                    <a:pt x="4569" y="16870"/>
                    <a:pt x="4569" y="17589"/>
                  </a:cubicBezTo>
                  <a:lnTo>
                    <a:pt x="4569" y="18760"/>
                  </a:lnTo>
                  <a:cubicBezTo>
                    <a:pt x="4569" y="19071"/>
                    <a:pt x="4819" y="19325"/>
                    <a:pt x="5133" y="19325"/>
                  </a:cubicBezTo>
                  <a:lnTo>
                    <a:pt x="14191" y="19325"/>
                  </a:lnTo>
                  <a:cubicBezTo>
                    <a:pt x="14506" y="19325"/>
                    <a:pt x="14759" y="19071"/>
                    <a:pt x="14759" y="18760"/>
                  </a:cubicBezTo>
                  <a:lnTo>
                    <a:pt x="14759" y="17589"/>
                  </a:lnTo>
                  <a:cubicBezTo>
                    <a:pt x="14756" y="16870"/>
                    <a:pt x="14303" y="16227"/>
                    <a:pt x="13627" y="15988"/>
                  </a:cubicBezTo>
                  <a:lnTo>
                    <a:pt x="13627" y="15324"/>
                  </a:lnTo>
                  <a:cubicBezTo>
                    <a:pt x="13624" y="14385"/>
                    <a:pt x="12866" y="13627"/>
                    <a:pt x="11927" y="13627"/>
                  </a:cubicBezTo>
                  <a:lnTo>
                    <a:pt x="11389" y="13627"/>
                  </a:lnTo>
                  <a:cubicBezTo>
                    <a:pt x="11507" y="12833"/>
                    <a:pt x="11981" y="12139"/>
                    <a:pt x="12679" y="11743"/>
                  </a:cubicBezTo>
                  <a:cubicBezTo>
                    <a:pt x="14044" y="10973"/>
                    <a:pt x="15088" y="10170"/>
                    <a:pt x="15593" y="9047"/>
                  </a:cubicBezTo>
                  <a:cubicBezTo>
                    <a:pt x="15623" y="9035"/>
                    <a:pt x="15650" y="9019"/>
                    <a:pt x="15677" y="9001"/>
                  </a:cubicBezTo>
                  <a:lnTo>
                    <a:pt x="18319" y="7241"/>
                  </a:lnTo>
                  <a:cubicBezTo>
                    <a:pt x="18947" y="6821"/>
                    <a:pt x="19328" y="6115"/>
                    <a:pt x="19328" y="5357"/>
                  </a:cubicBezTo>
                  <a:lnTo>
                    <a:pt x="19328" y="3437"/>
                  </a:lnTo>
                  <a:cubicBezTo>
                    <a:pt x="19325" y="2113"/>
                    <a:pt x="18239" y="1168"/>
                    <a:pt x="17057" y="1168"/>
                  </a:cubicBezTo>
                  <a:cubicBezTo>
                    <a:pt x="16681" y="1168"/>
                    <a:pt x="16295" y="1264"/>
                    <a:pt x="15931" y="1474"/>
                  </a:cubicBezTo>
                  <a:lnTo>
                    <a:pt x="15931" y="568"/>
                  </a:lnTo>
                  <a:cubicBezTo>
                    <a:pt x="15931" y="254"/>
                    <a:pt x="15677" y="0"/>
                    <a:pt x="15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16" name="Google Shape;4934;p45"/>
          <p:cNvGrpSpPr/>
          <p:nvPr/>
        </p:nvGrpSpPr>
        <p:grpSpPr>
          <a:xfrm>
            <a:off x="4072890" y="3436605"/>
            <a:ext cx="234349" cy="231344"/>
            <a:chOff x="6238300" y="1426975"/>
            <a:chExt cx="489450" cy="483175"/>
          </a:xfrm>
          <a:solidFill>
            <a:schemeClr val="bg1"/>
          </a:solidFill>
        </p:grpSpPr>
        <p:sp>
          <p:nvSpPr>
            <p:cNvPr id="517" name="Google Shape;4935;p45"/>
            <p:cNvSpPr/>
            <p:nvPr/>
          </p:nvSpPr>
          <p:spPr>
            <a:xfrm>
              <a:off x="6238300" y="1426975"/>
              <a:ext cx="489450" cy="483175"/>
            </a:xfrm>
            <a:custGeom>
              <a:avLst/>
              <a:gdLst/>
              <a:ahLst/>
              <a:cxnLst/>
              <a:rect l="l" t="t" r="r" b="b"/>
              <a:pathLst>
                <a:path w="19578" h="19327" extrusionOk="0">
                  <a:moveTo>
                    <a:pt x="16109" y="2267"/>
                  </a:moveTo>
                  <a:lnTo>
                    <a:pt x="16109" y="4803"/>
                  </a:lnTo>
                  <a:lnTo>
                    <a:pt x="14977" y="3831"/>
                  </a:lnTo>
                  <a:lnTo>
                    <a:pt x="14977" y="2267"/>
                  </a:lnTo>
                  <a:close/>
                  <a:moveTo>
                    <a:pt x="9880" y="1135"/>
                  </a:moveTo>
                  <a:cubicBezTo>
                    <a:pt x="10011" y="1135"/>
                    <a:pt x="10142" y="1181"/>
                    <a:pt x="10248" y="1274"/>
                  </a:cubicBezTo>
                  <a:lnTo>
                    <a:pt x="18174" y="8067"/>
                  </a:lnTo>
                  <a:cubicBezTo>
                    <a:pt x="18413" y="8270"/>
                    <a:pt x="18440" y="8626"/>
                    <a:pt x="18238" y="8864"/>
                  </a:cubicBezTo>
                  <a:lnTo>
                    <a:pt x="18238" y="8861"/>
                  </a:lnTo>
                  <a:cubicBezTo>
                    <a:pt x="18129" y="8988"/>
                    <a:pt x="17972" y="9061"/>
                    <a:pt x="17809" y="9061"/>
                  </a:cubicBezTo>
                  <a:cubicBezTo>
                    <a:pt x="17673" y="9061"/>
                    <a:pt x="17540" y="9012"/>
                    <a:pt x="17440" y="8925"/>
                  </a:cubicBezTo>
                  <a:lnTo>
                    <a:pt x="10251" y="2762"/>
                  </a:lnTo>
                  <a:cubicBezTo>
                    <a:pt x="10145" y="2672"/>
                    <a:pt x="10014" y="2626"/>
                    <a:pt x="9883" y="2626"/>
                  </a:cubicBezTo>
                  <a:cubicBezTo>
                    <a:pt x="9751" y="2626"/>
                    <a:pt x="9620" y="2672"/>
                    <a:pt x="9514" y="2762"/>
                  </a:cubicBezTo>
                  <a:lnTo>
                    <a:pt x="2687" y="8553"/>
                  </a:lnTo>
                  <a:cubicBezTo>
                    <a:pt x="2657" y="8575"/>
                    <a:pt x="2633" y="8596"/>
                    <a:pt x="2609" y="8623"/>
                  </a:cubicBezTo>
                  <a:lnTo>
                    <a:pt x="2250" y="8925"/>
                  </a:lnTo>
                  <a:cubicBezTo>
                    <a:pt x="2142" y="9016"/>
                    <a:pt x="2012" y="9060"/>
                    <a:pt x="1882" y="9060"/>
                  </a:cubicBezTo>
                  <a:cubicBezTo>
                    <a:pt x="1723" y="9060"/>
                    <a:pt x="1565" y="8994"/>
                    <a:pt x="1452" y="8864"/>
                  </a:cubicBezTo>
                  <a:cubicBezTo>
                    <a:pt x="1250" y="8629"/>
                    <a:pt x="1274" y="8273"/>
                    <a:pt x="1510" y="8067"/>
                  </a:cubicBezTo>
                  <a:lnTo>
                    <a:pt x="9511" y="1274"/>
                  </a:lnTo>
                  <a:cubicBezTo>
                    <a:pt x="9617" y="1181"/>
                    <a:pt x="9748" y="1135"/>
                    <a:pt x="9880" y="1135"/>
                  </a:cubicBezTo>
                  <a:close/>
                  <a:moveTo>
                    <a:pt x="12147" y="13665"/>
                  </a:moveTo>
                  <a:lnTo>
                    <a:pt x="12147" y="18195"/>
                  </a:lnTo>
                  <a:lnTo>
                    <a:pt x="7543" y="18195"/>
                  </a:lnTo>
                  <a:lnTo>
                    <a:pt x="7543" y="13665"/>
                  </a:lnTo>
                  <a:close/>
                  <a:moveTo>
                    <a:pt x="9883" y="3937"/>
                  </a:moveTo>
                  <a:lnTo>
                    <a:pt x="16109" y="9275"/>
                  </a:lnTo>
                  <a:lnTo>
                    <a:pt x="16109" y="18195"/>
                  </a:lnTo>
                  <a:lnTo>
                    <a:pt x="13280" y="18195"/>
                  </a:lnTo>
                  <a:lnTo>
                    <a:pt x="13280" y="13101"/>
                  </a:lnTo>
                  <a:cubicBezTo>
                    <a:pt x="13280" y="12787"/>
                    <a:pt x="13026" y="12533"/>
                    <a:pt x="12712" y="12533"/>
                  </a:cubicBezTo>
                  <a:lnTo>
                    <a:pt x="6975" y="12533"/>
                  </a:lnTo>
                  <a:cubicBezTo>
                    <a:pt x="6661" y="12533"/>
                    <a:pt x="6410" y="12787"/>
                    <a:pt x="6410" y="13101"/>
                  </a:cubicBezTo>
                  <a:lnTo>
                    <a:pt x="6410" y="18195"/>
                  </a:lnTo>
                  <a:lnTo>
                    <a:pt x="3578" y="18195"/>
                  </a:lnTo>
                  <a:lnTo>
                    <a:pt x="3578" y="9281"/>
                  </a:lnTo>
                  <a:lnTo>
                    <a:pt x="9883" y="3937"/>
                  </a:lnTo>
                  <a:close/>
                  <a:moveTo>
                    <a:pt x="9883" y="0"/>
                  </a:moveTo>
                  <a:cubicBezTo>
                    <a:pt x="9489" y="0"/>
                    <a:pt x="9095" y="137"/>
                    <a:pt x="8778" y="410"/>
                  </a:cubicBezTo>
                  <a:lnTo>
                    <a:pt x="773" y="7204"/>
                  </a:lnTo>
                  <a:cubicBezTo>
                    <a:pt x="154" y="7738"/>
                    <a:pt x="0" y="8635"/>
                    <a:pt x="411" y="9345"/>
                  </a:cubicBezTo>
                  <a:cubicBezTo>
                    <a:pt x="720" y="9881"/>
                    <a:pt x="1289" y="10193"/>
                    <a:pt x="1882" y="10193"/>
                  </a:cubicBezTo>
                  <a:cubicBezTo>
                    <a:pt x="2070" y="10193"/>
                    <a:pt x="2261" y="10162"/>
                    <a:pt x="2446" y="10096"/>
                  </a:cubicBezTo>
                  <a:lnTo>
                    <a:pt x="2446" y="18762"/>
                  </a:lnTo>
                  <a:cubicBezTo>
                    <a:pt x="2446" y="19073"/>
                    <a:pt x="2699" y="19327"/>
                    <a:pt x="3010" y="19327"/>
                  </a:cubicBezTo>
                  <a:lnTo>
                    <a:pt x="16673" y="19327"/>
                  </a:lnTo>
                  <a:cubicBezTo>
                    <a:pt x="16987" y="19327"/>
                    <a:pt x="17241" y="19073"/>
                    <a:pt x="17241" y="18762"/>
                  </a:cubicBezTo>
                  <a:lnTo>
                    <a:pt x="17241" y="10096"/>
                  </a:lnTo>
                  <a:cubicBezTo>
                    <a:pt x="17431" y="10163"/>
                    <a:pt x="17623" y="10195"/>
                    <a:pt x="17809" y="10195"/>
                  </a:cubicBezTo>
                  <a:cubicBezTo>
                    <a:pt x="18756" y="10195"/>
                    <a:pt x="19578" y="9388"/>
                    <a:pt x="19500" y="8363"/>
                  </a:cubicBezTo>
                  <a:cubicBezTo>
                    <a:pt x="19466" y="7913"/>
                    <a:pt x="19255" y="7497"/>
                    <a:pt x="18914" y="7204"/>
                  </a:cubicBezTo>
                  <a:lnTo>
                    <a:pt x="17241" y="5770"/>
                  </a:lnTo>
                  <a:lnTo>
                    <a:pt x="17241" y="1702"/>
                  </a:lnTo>
                  <a:cubicBezTo>
                    <a:pt x="17241" y="1388"/>
                    <a:pt x="16987" y="1135"/>
                    <a:pt x="16676" y="1135"/>
                  </a:cubicBezTo>
                  <a:lnTo>
                    <a:pt x="14412" y="1135"/>
                  </a:lnTo>
                  <a:cubicBezTo>
                    <a:pt x="14098" y="1135"/>
                    <a:pt x="13844" y="1388"/>
                    <a:pt x="13844" y="1702"/>
                  </a:cubicBezTo>
                  <a:lnTo>
                    <a:pt x="13844" y="2862"/>
                  </a:lnTo>
                  <a:lnTo>
                    <a:pt x="10988" y="410"/>
                  </a:lnTo>
                  <a:cubicBezTo>
                    <a:pt x="10671" y="137"/>
                    <a:pt x="10277" y="0"/>
                    <a:pt x="98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8" name="Google Shape;4936;p45"/>
            <p:cNvSpPr/>
            <p:nvPr/>
          </p:nvSpPr>
          <p:spPr>
            <a:xfrm>
              <a:off x="6426850" y="1596875"/>
              <a:ext cx="115150" cy="113250"/>
            </a:xfrm>
            <a:custGeom>
              <a:avLst/>
              <a:gdLst/>
              <a:ahLst/>
              <a:cxnLst/>
              <a:rect l="l" t="t" r="r" b="b"/>
              <a:pathLst>
                <a:path w="4606" h="4530" extrusionOk="0">
                  <a:moveTo>
                    <a:pt x="3473" y="1132"/>
                  </a:moveTo>
                  <a:lnTo>
                    <a:pt x="3473" y="3397"/>
                  </a:lnTo>
                  <a:lnTo>
                    <a:pt x="1133" y="3397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lnTo>
                    <a:pt x="1" y="3965"/>
                  </a:lnTo>
                  <a:cubicBezTo>
                    <a:pt x="1" y="4276"/>
                    <a:pt x="251" y="4529"/>
                    <a:pt x="565" y="4529"/>
                  </a:cubicBezTo>
                  <a:lnTo>
                    <a:pt x="4038" y="4529"/>
                  </a:lnTo>
                  <a:cubicBezTo>
                    <a:pt x="4352" y="4529"/>
                    <a:pt x="4605" y="4276"/>
                    <a:pt x="4605" y="3965"/>
                  </a:cubicBezTo>
                  <a:lnTo>
                    <a:pt x="4605" y="568"/>
                  </a:lnTo>
                  <a:cubicBezTo>
                    <a:pt x="4605" y="254"/>
                    <a:pt x="4352" y="0"/>
                    <a:pt x="40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9" name="Google Shape;4937;p45"/>
            <p:cNvSpPr/>
            <p:nvPr/>
          </p:nvSpPr>
          <p:spPr>
            <a:xfrm>
              <a:off x="6485350" y="1796900"/>
              <a:ext cx="28325" cy="28325"/>
            </a:xfrm>
            <a:custGeom>
              <a:avLst/>
              <a:gdLst/>
              <a:ahLst/>
              <a:cxnLst/>
              <a:rect l="l" t="t" r="r" b="b"/>
              <a:pathLst>
                <a:path w="1133" h="1133" extrusionOk="0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cubicBezTo>
                    <a:pt x="879" y="1133"/>
                    <a:pt x="1133" y="879"/>
                    <a:pt x="1133" y="568"/>
                  </a:cubicBezTo>
                  <a:cubicBezTo>
                    <a:pt x="1133" y="254"/>
                    <a:pt x="879" y="1"/>
                    <a:pt x="5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20" name="Google Shape;4938;p45"/>
          <p:cNvSpPr/>
          <p:nvPr/>
        </p:nvSpPr>
        <p:spPr>
          <a:xfrm>
            <a:off x="1530108" y="3721982"/>
            <a:ext cx="204543" cy="230339"/>
          </a:xfrm>
          <a:custGeom>
            <a:avLst/>
            <a:gdLst/>
            <a:ahLst/>
            <a:cxnLst/>
            <a:rect l="l" t="t" r="r" b="b"/>
            <a:pathLst>
              <a:path w="17088" h="19243" extrusionOk="0">
                <a:moveTo>
                  <a:pt x="15955" y="1281"/>
                </a:moveTo>
                <a:lnTo>
                  <a:pt x="15955" y="3452"/>
                </a:lnTo>
                <a:lnTo>
                  <a:pt x="5586" y="5877"/>
                </a:lnTo>
                <a:lnTo>
                  <a:pt x="5586" y="3703"/>
                </a:lnTo>
                <a:lnTo>
                  <a:pt x="15955" y="1281"/>
                </a:lnTo>
                <a:close/>
                <a:moveTo>
                  <a:pt x="14425" y="12363"/>
                </a:moveTo>
                <a:cubicBezTo>
                  <a:pt x="14622" y="12363"/>
                  <a:pt x="14821" y="12401"/>
                  <a:pt x="15010" y="12480"/>
                </a:cubicBezTo>
                <a:cubicBezTo>
                  <a:pt x="15584" y="12716"/>
                  <a:pt x="15955" y="13274"/>
                  <a:pt x="15955" y="13893"/>
                </a:cubicBezTo>
                <a:cubicBezTo>
                  <a:pt x="15955" y="14739"/>
                  <a:pt x="15270" y="15421"/>
                  <a:pt x="14424" y="15421"/>
                </a:cubicBezTo>
                <a:cubicBezTo>
                  <a:pt x="13805" y="15421"/>
                  <a:pt x="13250" y="15050"/>
                  <a:pt x="13011" y="14479"/>
                </a:cubicBezTo>
                <a:cubicBezTo>
                  <a:pt x="12776" y="13905"/>
                  <a:pt x="12905" y="13247"/>
                  <a:pt x="13343" y="12809"/>
                </a:cubicBezTo>
                <a:cubicBezTo>
                  <a:pt x="13636" y="12519"/>
                  <a:pt x="14027" y="12363"/>
                  <a:pt x="14425" y="12363"/>
                </a:cubicBezTo>
                <a:close/>
                <a:moveTo>
                  <a:pt x="2925" y="15050"/>
                </a:moveTo>
                <a:cubicBezTo>
                  <a:pt x="3122" y="15050"/>
                  <a:pt x="3322" y="15088"/>
                  <a:pt x="3512" y="15168"/>
                </a:cubicBezTo>
                <a:cubicBezTo>
                  <a:pt x="4083" y="15403"/>
                  <a:pt x="4454" y="15962"/>
                  <a:pt x="4454" y="16581"/>
                </a:cubicBezTo>
                <a:cubicBezTo>
                  <a:pt x="4454" y="17423"/>
                  <a:pt x="3769" y="18108"/>
                  <a:pt x="2926" y="18108"/>
                </a:cubicBezTo>
                <a:cubicBezTo>
                  <a:pt x="2307" y="18108"/>
                  <a:pt x="1749" y="17737"/>
                  <a:pt x="1513" y="17166"/>
                </a:cubicBezTo>
                <a:cubicBezTo>
                  <a:pt x="1275" y="16593"/>
                  <a:pt x="1407" y="15934"/>
                  <a:pt x="1845" y="15497"/>
                </a:cubicBezTo>
                <a:cubicBezTo>
                  <a:pt x="2136" y="15206"/>
                  <a:pt x="2527" y="15050"/>
                  <a:pt x="2925" y="15050"/>
                </a:cubicBezTo>
                <a:close/>
                <a:moveTo>
                  <a:pt x="16525" y="0"/>
                </a:moveTo>
                <a:cubicBezTo>
                  <a:pt x="16481" y="0"/>
                  <a:pt x="16437" y="5"/>
                  <a:pt x="16393" y="16"/>
                </a:cubicBezTo>
                <a:lnTo>
                  <a:pt x="4892" y="2703"/>
                </a:lnTo>
                <a:cubicBezTo>
                  <a:pt x="4635" y="2761"/>
                  <a:pt x="4454" y="2990"/>
                  <a:pt x="4454" y="3253"/>
                </a:cubicBezTo>
                <a:lnTo>
                  <a:pt x="4454" y="14404"/>
                </a:lnTo>
                <a:cubicBezTo>
                  <a:pt x="3994" y="14081"/>
                  <a:pt x="3459" y="13921"/>
                  <a:pt x="2926" y="13921"/>
                </a:cubicBezTo>
                <a:cubicBezTo>
                  <a:pt x="2299" y="13921"/>
                  <a:pt x="1673" y="14143"/>
                  <a:pt x="1175" y="14579"/>
                </a:cubicBezTo>
                <a:cubicBezTo>
                  <a:pt x="251" y="15388"/>
                  <a:pt x="0" y="16720"/>
                  <a:pt x="568" y="17810"/>
                </a:cubicBezTo>
                <a:cubicBezTo>
                  <a:pt x="1032" y="18704"/>
                  <a:pt x="1950" y="19242"/>
                  <a:pt x="2925" y="19242"/>
                </a:cubicBezTo>
                <a:cubicBezTo>
                  <a:pt x="3136" y="19242"/>
                  <a:pt x="3349" y="19217"/>
                  <a:pt x="3560" y="19165"/>
                </a:cubicBezTo>
                <a:cubicBezTo>
                  <a:pt x="4750" y="18872"/>
                  <a:pt x="5589" y="17807"/>
                  <a:pt x="5586" y="16581"/>
                </a:cubicBezTo>
                <a:lnTo>
                  <a:pt x="5586" y="7039"/>
                </a:lnTo>
                <a:lnTo>
                  <a:pt x="15955" y="4618"/>
                </a:lnTo>
                <a:lnTo>
                  <a:pt x="15955" y="11716"/>
                </a:lnTo>
                <a:cubicBezTo>
                  <a:pt x="15508" y="11399"/>
                  <a:pt x="14974" y="11230"/>
                  <a:pt x="14424" y="11230"/>
                </a:cubicBezTo>
                <a:cubicBezTo>
                  <a:pt x="13349" y="11230"/>
                  <a:pt x="12377" y="11879"/>
                  <a:pt x="11966" y="12873"/>
                </a:cubicBezTo>
                <a:cubicBezTo>
                  <a:pt x="11553" y="13869"/>
                  <a:pt x="11782" y="15014"/>
                  <a:pt x="12543" y="15774"/>
                </a:cubicBezTo>
                <a:cubicBezTo>
                  <a:pt x="13052" y="16283"/>
                  <a:pt x="13733" y="16555"/>
                  <a:pt x="14426" y="16555"/>
                </a:cubicBezTo>
                <a:cubicBezTo>
                  <a:pt x="14769" y="16555"/>
                  <a:pt x="15115" y="16488"/>
                  <a:pt x="15445" y="16351"/>
                </a:cubicBezTo>
                <a:cubicBezTo>
                  <a:pt x="16438" y="15941"/>
                  <a:pt x="17087" y="14968"/>
                  <a:pt x="17087" y="13893"/>
                </a:cubicBezTo>
                <a:lnTo>
                  <a:pt x="17087" y="565"/>
                </a:lnTo>
                <a:cubicBezTo>
                  <a:pt x="17087" y="246"/>
                  <a:pt x="16826" y="0"/>
                  <a:pt x="165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521" name="Google Shape;4939;p45"/>
          <p:cNvGrpSpPr/>
          <p:nvPr/>
        </p:nvGrpSpPr>
        <p:grpSpPr>
          <a:xfrm>
            <a:off x="1800882" y="3721536"/>
            <a:ext cx="231320" cy="231332"/>
            <a:chOff x="1487200" y="2021475"/>
            <a:chExt cx="483125" cy="483150"/>
          </a:xfrm>
          <a:solidFill>
            <a:schemeClr val="bg1"/>
          </a:solidFill>
        </p:grpSpPr>
        <p:sp>
          <p:nvSpPr>
            <p:cNvPr id="522" name="Google Shape;4940;p45"/>
            <p:cNvSpPr/>
            <p:nvPr/>
          </p:nvSpPr>
          <p:spPr>
            <a:xfrm>
              <a:off x="1487200" y="2021475"/>
              <a:ext cx="483125" cy="483150"/>
            </a:xfrm>
            <a:custGeom>
              <a:avLst/>
              <a:gdLst/>
              <a:ahLst/>
              <a:cxnLst/>
              <a:rect l="l" t="t" r="r" b="b"/>
              <a:pathLst>
                <a:path w="19325" h="19326" extrusionOk="0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3" name="Google Shape;4941;p45"/>
            <p:cNvSpPr/>
            <p:nvPr/>
          </p:nvSpPr>
          <p:spPr>
            <a:xfrm>
              <a:off x="157310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4" name="Google Shape;4942;p45"/>
            <p:cNvSpPr/>
            <p:nvPr/>
          </p:nvSpPr>
          <p:spPr>
            <a:xfrm>
              <a:off x="1686325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5" name="Google Shape;4943;p45"/>
            <p:cNvSpPr/>
            <p:nvPr/>
          </p:nvSpPr>
          <p:spPr>
            <a:xfrm>
              <a:off x="179955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26" name="Google Shape;4944;p45"/>
          <p:cNvGrpSpPr/>
          <p:nvPr/>
        </p:nvGrpSpPr>
        <p:grpSpPr>
          <a:xfrm>
            <a:off x="2082638" y="3735547"/>
            <a:ext cx="231320" cy="203310"/>
            <a:chOff x="2081650" y="2050750"/>
            <a:chExt cx="483125" cy="424625"/>
          </a:xfrm>
          <a:solidFill>
            <a:schemeClr val="bg1"/>
          </a:solidFill>
        </p:grpSpPr>
        <p:sp>
          <p:nvSpPr>
            <p:cNvPr id="527" name="Google Shape;4945;p45"/>
            <p:cNvSpPr/>
            <p:nvPr/>
          </p:nvSpPr>
          <p:spPr>
            <a:xfrm>
              <a:off x="2081650" y="2050750"/>
              <a:ext cx="483125" cy="424625"/>
            </a:xfrm>
            <a:custGeom>
              <a:avLst/>
              <a:gdLst/>
              <a:ahLst/>
              <a:cxnLst/>
              <a:rect l="l" t="t" r="r" b="b"/>
              <a:pathLst>
                <a:path w="19325" h="16985" extrusionOk="0">
                  <a:moveTo>
                    <a:pt x="5662" y="1402"/>
                  </a:moveTo>
                  <a:lnTo>
                    <a:pt x="5662" y="13770"/>
                  </a:lnTo>
                  <a:lnTo>
                    <a:pt x="1133" y="15581"/>
                  </a:lnTo>
                  <a:lnTo>
                    <a:pt x="1133" y="3214"/>
                  </a:lnTo>
                  <a:lnTo>
                    <a:pt x="5662" y="1402"/>
                  </a:lnTo>
                  <a:close/>
                  <a:moveTo>
                    <a:pt x="18192" y="1402"/>
                  </a:moveTo>
                  <a:lnTo>
                    <a:pt x="18192" y="13770"/>
                  </a:lnTo>
                  <a:lnTo>
                    <a:pt x="13663" y="15581"/>
                  </a:lnTo>
                  <a:lnTo>
                    <a:pt x="13663" y="3214"/>
                  </a:lnTo>
                  <a:lnTo>
                    <a:pt x="18192" y="1402"/>
                  </a:lnTo>
                  <a:close/>
                  <a:moveTo>
                    <a:pt x="6794" y="1348"/>
                  </a:moveTo>
                  <a:lnTo>
                    <a:pt x="12531" y="3241"/>
                  </a:lnTo>
                  <a:lnTo>
                    <a:pt x="12531" y="9464"/>
                  </a:lnTo>
                  <a:lnTo>
                    <a:pt x="12510" y="9461"/>
                  </a:lnTo>
                  <a:cubicBezTo>
                    <a:pt x="12205" y="9437"/>
                    <a:pt x="11903" y="9364"/>
                    <a:pt x="11619" y="9244"/>
                  </a:cubicBezTo>
                  <a:cubicBezTo>
                    <a:pt x="11548" y="9214"/>
                    <a:pt x="11474" y="9200"/>
                    <a:pt x="11401" y="9200"/>
                  </a:cubicBezTo>
                  <a:cubicBezTo>
                    <a:pt x="11181" y="9200"/>
                    <a:pt x="10970" y="9330"/>
                    <a:pt x="10879" y="9546"/>
                  </a:cubicBezTo>
                  <a:cubicBezTo>
                    <a:pt x="10759" y="9832"/>
                    <a:pt x="10891" y="10165"/>
                    <a:pt x="11178" y="10288"/>
                  </a:cubicBezTo>
                  <a:cubicBezTo>
                    <a:pt x="11574" y="10454"/>
                    <a:pt x="11994" y="10557"/>
                    <a:pt x="12422" y="10590"/>
                  </a:cubicBezTo>
                  <a:lnTo>
                    <a:pt x="12468" y="10590"/>
                  </a:lnTo>
                  <a:cubicBezTo>
                    <a:pt x="12489" y="10590"/>
                    <a:pt x="12510" y="10587"/>
                    <a:pt x="12531" y="10584"/>
                  </a:cubicBezTo>
                  <a:lnTo>
                    <a:pt x="12531" y="15633"/>
                  </a:lnTo>
                  <a:lnTo>
                    <a:pt x="6794" y="13746"/>
                  </a:lnTo>
                  <a:lnTo>
                    <a:pt x="6794" y="6774"/>
                  </a:lnTo>
                  <a:cubicBezTo>
                    <a:pt x="6951" y="6777"/>
                    <a:pt x="7105" y="6795"/>
                    <a:pt x="7259" y="6822"/>
                  </a:cubicBezTo>
                  <a:cubicBezTo>
                    <a:pt x="7295" y="6828"/>
                    <a:pt x="7331" y="6834"/>
                    <a:pt x="7368" y="6834"/>
                  </a:cubicBezTo>
                  <a:cubicBezTo>
                    <a:pt x="7658" y="6831"/>
                    <a:pt x="7902" y="6611"/>
                    <a:pt x="7929" y="6321"/>
                  </a:cubicBezTo>
                  <a:cubicBezTo>
                    <a:pt x="7957" y="6028"/>
                    <a:pt x="7760" y="5765"/>
                    <a:pt x="7473" y="5711"/>
                  </a:cubicBezTo>
                  <a:cubicBezTo>
                    <a:pt x="7250" y="5669"/>
                    <a:pt x="7020" y="5644"/>
                    <a:pt x="6794" y="5641"/>
                  </a:cubicBezTo>
                  <a:lnTo>
                    <a:pt x="6794" y="1348"/>
                  </a:lnTo>
                  <a:close/>
                  <a:moveTo>
                    <a:pt x="18757" y="0"/>
                  </a:moveTo>
                  <a:cubicBezTo>
                    <a:pt x="18687" y="0"/>
                    <a:pt x="18616" y="13"/>
                    <a:pt x="18549" y="40"/>
                  </a:cubicBezTo>
                  <a:lnTo>
                    <a:pt x="13077" y="2229"/>
                  </a:lnTo>
                  <a:lnTo>
                    <a:pt x="6405" y="28"/>
                  </a:lnTo>
                  <a:cubicBezTo>
                    <a:pt x="6395" y="25"/>
                    <a:pt x="6386" y="25"/>
                    <a:pt x="6380" y="22"/>
                  </a:cubicBezTo>
                  <a:cubicBezTo>
                    <a:pt x="6371" y="19"/>
                    <a:pt x="6359" y="16"/>
                    <a:pt x="6347" y="13"/>
                  </a:cubicBezTo>
                  <a:lnTo>
                    <a:pt x="6311" y="7"/>
                  </a:lnTo>
                  <a:cubicBezTo>
                    <a:pt x="6302" y="7"/>
                    <a:pt x="6290" y="4"/>
                    <a:pt x="6281" y="4"/>
                  </a:cubicBezTo>
                  <a:lnTo>
                    <a:pt x="6211" y="4"/>
                  </a:lnTo>
                  <a:cubicBezTo>
                    <a:pt x="6199" y="4"/>
                    <a:pt x="6187" y="4"/>
                    <a:pt x="6172" y="7"/>
                  </a:cubicBezTo>
                  <a:cubicBezTo>
                    <a:pt x="6166" y="9"/>
                    <a:pt x="6161" y="9"/>
                    <a:pt x="6157" y="9"/>
                  </a:cubicBezTo>
                  <a:cubicBezTo>
                    <a:pt x="6152" y="9"/>
                    <a:pt x="6148" y="9"/>
                    <a:pt x="6142" y="10"/>
                  </a:cubicBezTo>
                  <a:cubicBezTo>
                    <a:pt x="6133" y="13"/>
                    <a:pt x="6118" y="13"/>
                    <a:pt x="6106" y="16"/>
                  </a:cubicBezTo>
                  <a:lnTo>
                    <a:pt x="6075" y="22"/>
                  </a:lnTo>
                  <a:cubicBezTo>
                    <a:pt x="6063" y="28"/>
                    <a:pt x="6048" y="31"/>
                    <a:pt x="6036" y="37"/>
                  </a:cubicBezTo>
                  <a:cubicBezTo>
                    <a:pt x="6027" y="40"/>
                    <a:pt x="6021" y="40"/>
                    <a:pt x="6015" y="43"/>
                  </a:cubicBezTo>
                  <a:lnTo>
                    <a:pt x="354" y="2308"/>
                  </a:lnTo>
                  <a:cubicBezTo>
                    <a:pt x="139" y="2396"/>
                    <a:pt x="0" y="2601"/>
                    <a:pt x="0" y="2830"/>
                  </a:cubicBezTo>
                  <a:lnTo>
                    <a:pt x="0" y="16418"/>
                  </a:lnTo>
                  <a:cubicBezTo>
                    <a:pt x="0" y="16744"/>
                    <a:pt x="267" y="16984"/>
                    <a:pt x="566" y="16984"/>
                  </a:cubicBezTo>
                  <a:cubicBezTo>
                    <a:pt x="635" y="16984"/>
                    <a:pt x="706" y="16971"/>
                    <a:pt x="776" y="16943"/>
                  </a:cubicBezTo>
                  <a:lnTo>
                    <a:pt x="6248" y="14754"/>
                  </a:lnTo>
                  <a:lnTo>
                    <a:pt x="12917" y="16952"/>
                  </a:lnTo>
                  <a:cubicBezTo>
                    <a:pt x="12933" y="16958"/>
                    <a:pt x="12951" y="16964"/>
                    <a:pt x="12966" y="16967"/>
                  </a:cubicBezTo>
                  <a:cubicBezTo>
                    <a:pt x="13008" y="16976"/>
                    <a:pt x="13050" y="16983"/>
                    <a:pt x="13096" y="16983"/>
                  </a:cubicBezTo>
                  <a:lnTo>
                    <a:pt x="13099" y="16983"/>
                  </a:lnTo>
                  <a:cubicBezTo>
                    <a:pt x="13156" y="16983"/>
                    <a:pt x="13213" y="16973"/>
                    <a:pt x="13271" y="16955"/>
                  </a:cubicBezTo>
                  <a:cubicBezTo>
                    <a:pt x="13283" y="16952"/>
                    <a:pt x="13295" y="16946"/>
                    <a:pt x="13307" y="16940"/>
                  </a:cubicBezTo>
                  <a:lnTo>
                    <a:pt x="18965" y="14676"/>
                  </a:lnTo>
                  <a:cubicBezTo>
                    <a:pt x="19183" y="14591"/>
                    <a:pt x="19325" y="14386"/>
                    <a:pt x="19325" y="14153"/>
                  </a:cubicBezTo>
                  <a:lnTo>
                    <a:pt x="19325" y="566"/>
                  </a:lnTo>
                  <a:cubicBezTo>
                    <a:pt x="19325" y="379"/>
                    <a:pt x="19231" y="203"/>
                    <a:pt x="19077" y="98"/>
                  </a:cubicBezTo>
                  <a:cubicBezTo>
                    <a:pt x="18981" y="33"/>
                    <a:pt x="18869" y="0"/>
                    <a:pt x="187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8" name="Google Shape;4946;p45"/>
            <p:cNvSpPr/>
            <p:nvPr/>
          </p:nvSpPr>
          <p:spPr>
            <a:xfrm>
              <a:off x="2136375" y="2292025"/>
              <a:ext cx="36400" cy="41975"/>
            </a:xfrm>
            <a:custGeom>
              <a:avLst/>
              <a:gdLst/>
              <a:ahLst/>
              <a:cxnLst/>
              <a:rect l="l" t="t" r="r" b="b"/>
              <a:pathLst>
                <a:path w="1456" h="1679" extrusionOk="0">
                  <a:moveTo>
                    <a:pt x="820" y="1"/>
                  </a:moveTo>
                  <a:cubicBezTo>
                    <a:pt x="583" y="1"/>
                    <a:pt x="361" y="151"/>
                    <a:pt x="284" y="390"/>
                  </a:cubicBezTo>
                  <a:lnTo>
                    <a:pt x="103" y="927"/>
                  </a:lnTo>
                  <a:cubicBezTo>
                    <a:pt x="0" y="1223"/>
                    <a:pt x="160" y="1549"/>
                    <a:pt x="459" y="1649"/>
                  </a:cubicBezTo>
                  <a:cubicBezTo>
                    <a:pt x="519" y="1669"/>
                    <a:pt x="579" y="1678"/>
                    <a:pt x="639" y="1678"/>
                  </a:cubicBezTo>
                  <a:cubicBezTo>
                    <a:pt x="878" y="1678"/>
                    <a:pt x="1101" y="1525"/>
                    <a:pt x="1178" y="1284"/>
                  </a:cubicBezTo>
                  <a:lnTo>
                    <a:pt x="1356" y="746"/>
                  </a:lnTo>
                  <a:cubicBezTo>
                    <a:pt x="1456" y="450"/>
                    <a:pt x="1296" y="130"/>
                    <a:pt x="1000" y="30"/>
                  </a:cubicBezTo>
                  <a:cubicBezTo>
                    <a:pt x="940" y="10"/>
                    <a:pt x="880" y="1"/>
                    <a:pt x="8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9" name="Google Shape;4947;p45"/>
            <p:cNvSpPr/>
            <p:nvPr/>
          </p:nvSpPr>
          <p:spPr>
            <a:xfrm>
              <a:off x="2296850" y="2220800"/>
              <a:ext cx="46075" cy="51650"/>
            </a:xfrm>
            <a:custGeom>
              <a:avLst/>
              <a:gdLst/>
              <a:ahLst/>
              <a:cxnLst/>
              <a:rect l="l" t="t" r="r" b="b"/>
              <a:pathLst>
                <a:path w="1843" h="2066" extrusionOk="0">
                  <a:moveTo>
                    <a:pt x="634" y="1"/>
                  </a:moveTo>
                  <a:cubicBezTo>
                    <a:pt x="506" y="1"/>
                    <a:pt x="378" y="44"/>
                    <a:pt x="272" y="132"/>
                  </a:cubicBezTo>
                  <a:cubicBezTo>
                    <a:pt x="37" y="331"/>
                    <a:pt x="1" y="681"/>
                    <a:pt x="194" y="920"/>
                  </a:cubicBezTo>
                  <a:cubicBezTo>
                    <a:pt x="354" y="1113"/>
                    <a:pt x="487" y="1327"/>
                    <a:pt x="593" y="1557"/>
                  </a:cubicBezTo>
                  <a:cubicBezTo>
                    <a:pt x="626" y="1626"/>
                    <a:pt x="662" y="1696"/>
                    <a:pt x="698" y="1765"/>
                  </a:cubicBezTo>
                  <a:cubicBezTo>
                    <a:pt x="798" y="1957"/>
                    <a:pt x="993" y="2065"/>
                    <a:pt x="1195" y="2065"/>
                  </a:cubicBezTo>
                  <a:cubicBezTo>
                    <a:pt x="1285" y="2065"/>
                    <a:pt x="1377" y="2044"/>
                    <a:pt x="1462" y="1998"/>
                  </a:cubicBezTo>
                  <a:cubicBezTo>
                    <a:pt x="1740" y="1853"/>
                    <a:pt x="1843" y="1509"/>
                    <a:pt x="1698" y="1234"/>
                  </a:cubicBezTo>
                  <a:cubicBezTo>
                    <a:pt x="1670" y="1183"/>
                    <a:pt x="1643" y="1131"/>
                    <a:pt x="1622" y="1083"/>
                  </a:cubicBezTo>
                  <a:cubicBezTo>
                    <a:pt x="1474" y="763"/>
                    <a:pt x="1287" y="464"/>
                    <a:pt x="1061" y="195"/>
                  </a:cubicBezTo>
                  <a:cubicBezTo>
                    <a:pt x="949" y="67"/>
                    <a:pt x="792" y="1"/>
                    <a:pt x="6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0" name="Google Shape;4948;p45"/>
            <p:cNvSpPr/>
            <p:nvPr/>
          </p:nvSpPr>
          <p:spPr>
            <a:xfrm>
              <a:off x="2158650" y="2216775"/>
              <a:ext cx="47275" cy="51425"/>
            </a:xfrm>
            <a:custGeom>
              <a:avLst/>
              <a:gdLst/>
              <a:ahLst/>
              <a:cxnLst/>
              <a:rect l="l" t="t" r="r" b="b"/>
              <a:pathLst>
                <a:path w="1891" h="2057" extrusionOk="0">
                  <a:moveTo>
                    <a:pt x="1264" y="1"/>
                  </a:moveTo>
                  <a:cubicBezTo>
                    <a:pt x="1109" y="1"/>
                    <a:pt x="955" y="63"/>
                    <a:pt x="843" y="187"/>
                  </a:cubicBezTo>
                  <a:lnTo>
                    <a:pt x="846" y="184"/>
                  </a:lnTo>
                  <a:lnTo>
                    <a:pt x="846" y="184"/>
                  </a:lnTo>
                  <a:cubicBezTo>
                    <a:pt x="547" y="498"/>
                    <a:pt x="305" y="860"/>
                    <a:pt x="130" y="1256"/>
                  </a:cubicBezTo>
                  <a:cubicBezTo>
                    <a:pt x="0" y="1543"/>
                    <a:pt x="127" y="1878"/>
                    <a:pt x="414" y="2005"/>
                  </a:cubicBezTo>
                  <a:cubicBezTo>
                    <a:pt x="486" y="2038"/>
                    <a:pt x="565" y="2056"/>
                    <a:pt x="643" y="2056"/>
                  </a:cubicBezTo>
                  <a:cubicBezTo>
                    <a:pt x="867" y="2056"/>
                    <a:pt x="1069" y="1923"/>
                    <a:pt x="1163" y="1721"/>
                  </a:cubicBezTo>
                  <a:cubicBezTo>
                    <a:pt x="1286" y="1443"/>
                    <a:pt x="1455" y="1187"/>
                    <a:pt x="1664" y="966"/>
                  </a:cubicBezTo>
                  <a:cubicBezTo>
                    <a:pt x="1890" y="740"/>
                    <a:pt x="1884" y="374"/>
                    <a:pt x="1655" y="157"/>
                  </a:cubicBezTo>
                  <a:cubicBezTo>
                    <a:pt x="1544" y="52"/>
                    <a:pt x="1404" y="1"/>
                    <a:pt x="12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1" name="Google Shape;4949;p45"/>
            <p:cNvSpPr/>
            <p:nvPr/>
          </p:nvSpPr>
          <p:spPr>
            <a:xfrm>
              <a:off x="2426475" y="2255725"/>
              <a:ext cx="55875" cy="46900"/>
            </a:xfrm>
            <a:custGeom>
              <a:avLst/>
              <a:gdLst/>
              <a:ahLst/>
              <a:cxnLst/>
              <a:rect l="l" t="t" r="r" b="b"/>
              <a:pathLst>
                <a:path w="2235" h="1876" extrusionOk="0">
                  <a:moveTo>
                    <a:pt x="1592" y="1"/>
                  </a:moveTo>
                  <a:cubicBezTo>
                    <a:pt x="1423" y="1"/>
                    <a:pt x="1257" y="76"/>
                    <a:pt x="1144" y="220"/>
                  </a:cubicBezTo>
                  <a:cubicBezTo>
                    <a:pt x="960" y="462"/>
                    <a:pt x="734" y="667"/>
                    <a:pt x="477" y="830"/>
                  </a:cubicBezTo>
                  <a:cubicBezTo>
                    <a:pt x="0" y="1135"/>
                    <a:pt x="218" y="1875"/>
                    <a:pt x="782" y="1875"/>
                  </a:cubicBezTo>
                  <a:cubicBezTo>
                    <a:pt x="891" y="1875"/>
                    <a:pt x="997" y="1845"/>
                    <a:pt x="1087" y="1784"/>
                  </a:cubicBezTo>
                  <a:cubicBezTo>
                    <a:pt x="1452" y="1552"/>
                    <a:pt x="1776" y="1256"/>
                    <a:pt x="2041" y="912"/>
                  </a:cubicBezTo>
                  <a:cubicBezTo>
                    <a:pt x="2234" y="667"/>
                    <a:pt x="2186" y="311"/>
                    <a:pt x="1939" y="121"/>
                  </a:cubicBezTo>
                  <a:cubicBezTo>
                    <a:pt x="1835" y="40"/>
                    <a:pt x="1713" y="1"/>
                    <a:pt x="15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2" name="Google Shape;4950;p45"/>
            <p:cNvSpPr/>
            <p:nvPr/>
          </p:nvSpPr>
          <p:spPr>
            <a:xfrm>
              <a:off x="2473050" y="2192325"/>
              <a:ext cx="37000" cy="41500"/>
            </a:xfrm>
            <a:custGeom>
              <a:avLst/>
              <a:gdLst/>
              <a:ahLst/>
              <a:cxnLst/>
              <a:rect l="l" t="t" r="r" b="b"/>
              <a:pathLst>
                <a:path w="1480" h="1660" extrusionOk="0">
                  <a:moveTo>
                    <a:pt x="838" y="0"/>
                  </a:moveTo>
                  <a:cubicBezTo>
                    <a:pt x="609" y="0"/>
                    <a:pt x="393" y="140"/>
                    <a:pt x="308" y="368"/>
                  </a:cubicBezTo>
                  <a:lnTo>
                    <a:pt x="109" y="896"/>
                  </a:lnTo>
                  <a:cubicBezTo>
                    <a:pt x="0" y="1189"/>
                    <a:pt x="148" y="1515"/>
                    <a:pt x="441" y="1624"/>
                  </a:cubicBezTo>
                  <a:cubicBezTo>
                    <a:pt x="506" y="1648"/>
                    <a:pt x="573" y="1660"/>
                    <a:pt x="639" y="1660"/>
                  </a:cubicBezTo>
                  <a:cubicBezTo>
                    <a:pt x="868" y="1660"/>
                    <a:pt x="1084" y="1520"/>
                    <a:pt x="1169" y="1292"/>
                  </a:cubicBezTo>
                  <a:lnTo>
                    <a:pt x="1368" y="764"/>
                  </a:lnTo>
                  <a:cubicBezTo>
                    <a:pt x="1480" y="471"/>
                    <a:pt x="1329" y="145"/>
                    <a:pt x="1036" y="36"/>
                  </a:cubicBezTo>
                  <a:cubicBezTo>
                    <a:pt x="971" y="12"/>
                    <a:pt x="904" y="0"/>
                    <a:pt x="8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33" name="Google Shape;4951;p45"/>
          <p:cNvGrpSpPr/>
          <p:nvPr/>
        </p:nvGrpSpPr>
        <p:grpSpPr>
          <a:xfrm>
            <a:off x="2373641" y="3751407"/>
            <a:ext cx="231320" cy="171590"/>
            <a:chOff x="2676100" y="2083800"/>
            <a:chExt cx="483125" cy="358375"/>
          </a:xfrm>
          <a:solidFill>
            <a:schemeClr val="bg1"/>
          </a:solidFill>
        </p:grpSpPr>
        <p:sp>
          <p:nvSpPr>
            <p:cNvPr id="534" name="Google Shape;4952;p45"/>
            <p:cNvSpPr/>
            <p:nvPr/>
          </p:nvSpPr>
          <p:spPr>
            <a:xfrm>
              <a:off x="2676100" y="2083800"/>
              <a:ext cx="483125" cy="358375"/>
            </a:xfrm>
            <a:custGeom>
              <a:avLst/>
              <a:gdLst/>
              <a:ahLst/>
              <a:cxnLst/>
              <a:rect l="l" t="t" r="r" b="b"/>
              <a:pathLst>
                <a:path w="19325" h="14335" extrusionOk="0">
                  <a:moveTo>
                    <a:pt x="1932" y="6375"/>
                  </a:moveTo>
                  <a:cubicBezTo>
                    <a:pt x="2126" y="6375"/>
                    <a:pt x="2324" y="6447"/>
                    <a:pt x="2485" y="6608"/>
                  </a:cubicBezTo>
                  <a:cubicBezTo>
                    <a:pt x="2984" y="7109"/>
                    <a:pt x="2630" y="7964"/>
                    <a:pt x="1927" y="7964"/>
                  </a:cubicBezTo>
                  <a:cubicBezTo>
                    <a:pt x="1489" y="7964"/>
                    <a:pt x="1133" y="7608"/>
                    <a:pt x="1133" y="7170"/>
                  </a:cubicBezTo>
                  <a:cubicBezTo>
                    <a:pt x="1133" y="6692"/>
                    <a:pt x="1524" y="6375"/>
                    <a:pt x="1932" y="6375"/>
                  </a:cubicBezTo>
                  <a:close/>
                  <a:moveTo>
                    <a:pt x="17401" y="6379"/>
                  </a:moveTo>
                  <a:cubicBezTo>
                    <a:pt x="17836" y="6379"/>
                    <a:pt x="18193" y="6732"/>
                    <a:pt x="18193" y="7170"/>
                  </a:cubicBezTo>
                  <a:cubicBezTo>
                    <a:pt x="18193" y="7648"/>
                    <a:pt x="17801" y="7964"/>
                    <a:pt x="17394" y="7964"/>
                  </a:cubicBezTo>
                  <a:cubicBezTo>
                    <a:pt x="17199" y="7964"/>
                    <a:pt x="17001" y="7892"/>
                    <a:pt x="16840" y="7731"/>
                  </a:cubicBezTo>
                  <a:cubicBezTo>
                    <a:pt x="16342" y="7230"/>
                    <a:pt x="16695" y="6379"/>
                    <a:pt x="17401" y="6379"/>
                  </a:cubicBezTo>
                  <a:close/>
                  <a:moveTo>
                    <a:pt x="9669" y="1276"/>
                  </a:moveTo>
                  <a:lnTo>
                    <a:pt x="14542" y="4851"/>
                  </a:lnTo>
                  <a:cubicBezTo>
                    <a:pt x="14642" y="4924"/>
                    <a:pt x="14760" y="4960"/>
                    <a:pt x="14877" y="4960"/>
                  </a:cubicBezTo>
                  <a:cubicBezTo>
                    <a:pt x="15021" y="4960"/>
                    <a:pt x="15164" y="4905"/>
                    <a:pt x="15273" y="4797"/>
                  </a:cubicBezTo>
                  <a:lnTo>
                    <a:pt x="18193" y="1925"/>
                  </a:lnTo>
                  <a:lnTo>
                    <a:pt x="18193" y="5419"/>
                  </a:lnTo>
                  <a:cubicBezTo>
                    <a:pt x="17930" y="5300"/>
                    <a:pt x="17661" y="5245"/>
                    <a:pt x="17398" y="5245"/>
                  </a:cubicBezTo>
                  <a:cubicBezTo>
                    <a:pt x="16385" y="5245"/>
                    <a:pt x="15475" y="6060"/>
                    <a:pt x="15475" y="7173"/>
                  </a:cubicBezTo>
                  <a:cubicBezTo>
                    <a:pt x="15475" y="8283"/>
                    <a:pt x="16385" y="9098"/>
                    <a:pt x="17398" y="9098"/>
                  </a:cubicBezTo>
                  <a:cubicBezTo>
                    <a:pt x="17660" y="9098"/>
                    <a:pt x="17930" y="9043"/>
                    <a:pt x="18193" y="8924"/>
                  </a:cubicBezTo>
                  <a:lnTo>
                    <a:pt x="18193" y="10878"/>
                  </a:lnTo>
                  <a:lnTo>
                    <a:pt x="1133" y="10878"/>
                  </a:lnTo>
                  <a:lnTo>
                    <a:pt x="1133" y="8924"/>
                  </a:lnTo>
                  <a:cubicBezTo>
                    <a:pt x="1395" y="9043"/>
                    <a:pt x="1665" y="9098"/>
                    <a:pt x="1928" y="9098"/>
                  </a:cubicBezTo>
                  <a:cubicBezTo>
                    <a:pt x="2940" y="9098"/>
                    <a:pt x="3850" y="8283"/>
                    <a:pt x="3850" y="7173"/>
                  </a:cubicBezTo>
                  <a:cubicBezTo>
                    <a:pt x="3850" y="6060"/>
                    <a:pt x="2940" y="5245"/>
                    <a:pt x="1927" y="5245"/>
                  </a:cubicBezTo>
                  <a:cubicBezTo>
                    <a:pt x="1665" y="5245"/>
                    <a:pt x="1395" y="5300"/>
                    <a:pt x="1133" y="5419"/>
                  </a:cubicBezTo>
                  <a:lnTo>
                    <a:pt x="1133" y="1883"/>
                  </a:lnTo>
                  <a:lnTo>
                    <a:pt x="4240" y="4806"/>
                  </a:lnTo>
                  <a:cubicBezTo>
                    <a:pt x="4349" y="4908"/>
                    <a:pt x="4488" y="4960"/>
                    <a:pt x="4628" y="4960"/>
                  </a:cubicBezTo>
                  <a:cubicBezTo>
                    <a:pt x="4748" y="4960"/>
                    <a:pt x="4869" y="4922"/>
                    <a:pt x="4970" y="4845"/>
                  </a:cubicBezTo>
                  <a:lnTo>
                    <a:pt x="9669" y="1276"/>
                  </a:lnTo>
                  <a:close/>
                  <a:moveTo>
                    <a:pt x="18193" y="12007"/>
                  </a:moveTo>
                  <a:lnTo>
                    <a:pt x="18193" y="13203"/>
                  </a:lnTo>
                  <a:lnTo>
                    <a:pt x="1133" y="13206"/>
                  </a:lnTo>
                  <a:lnTo>
                    <a:pt x="1133" y="12007"/>
                  </a:lnTo>
                  <a:close/>
                  <a:moveTo>
                    <a:pt x="570" y="0"/>
                  </a:moveTo>
                  <a:cubicBezTo>
                    <a:pt x="278" y="0"/>
                    <a:pt x="0" y="228"/>
                    <a:pt x="0" y="569"/>
                  </a:cubicBezTo>
                  <a:lnTo>
                    <a:pt x="0" y="13770"/>
                  </a:lnTo>
                  <a:cubicBezTo>
                    <a:pt x="0" y="14081"/>
                    <a:pt x="254" y="14335"/>
                    <a:pt x="565" y="14335"/>
                  </a:cubicBezTo>
                  <a:lnTo>
                    <a:pt x="18760" y="14335"/>
                  </a:lnTo>
                  <a:cubicBezTo>
                    <a:pt x="19071" y="14335"/>
                    <a:pt x="19325" y="14081"/>
                    <a:pt x="19325" y="13770"/>
                  </a:cubicBezTo>
                  <a:lnTo>
                    <a:pt x="19325" y="569"/>
                  </a:lnTo>
                  <a:cubicBezTo>
                    <a:pt x="19325" y="343"/>
                    <a:pt x="19189" y="134"/>
                    <a:pt x="18978" y="47"/>
                  </a:cubicBezTo>
                  <a:cubicBezTo>
                    <a:pt x="18907" y="18"/>
                    <a:pt x="18832" y="3"/>
                    <a:pt x="18758" y="3"/>
                  </a:cubicBezTo>
                  <a:cubicBezTo>
                    <a:pt x="18613" y="3"/>
                    <a:pt x="18470" y="59"/>
                    <a:pt x="18362" y="168"/>
                  </a:cubicBezTo>
                  <a:lnTo>
                    <a:pt x="14823" y="3652"/>
                  </a:lnTo>
                  <a:lnTo>
                    <a:pt x="9998" y="113"/>
                  </a:lnTo>
                  <a:cubicBezTo>
                    <a:pt x="9898" y="39"/>
                    <a:pt x="9780" y="2"/>
                    <a:pt x="9662" y="2"/>
                  </a:cubicBezTo>
                  <a:cubicBezTo>
                    <a:pt x="9542" y="2"/>
                    <a:pt x="9422" y="40"/>
                    <a:pt x="9321" y="116"/>
                  </a:cubicBezTo>
                  <a:lnTo>
                    <a:pt x="4668" y="3652"/>
                  </a:lnTo>
                  <a:lnTo>
                    <a:pt x="955" y="156"/>
                  </a:lnTo>
                  <a:cubicBezTo>
                    <a:pt x="840" y="48"/>
                    <a:pt x="704" y="0"/>
                    <a:pt x="5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5" name="Google Shape;4953;p45"/>
            <p:cNvSpPr/>
            <p:nvPr/>
          </p:nvSpPr>
          <p:spPr>
            <a:xfrm>
              <a:off x="2869575" y="2214900"/>
              <a:ext cx="100050" cy="96325"/>
            </a:xfrm>
            <a:custGeom>
              <a:avLst/>
              <a:gdLst/>
              <a:ahLst/>
              <a:cxnLst/>
              <a:rect l="l" t="t" r="r" b="b"/>
              <a:pathLst>
                <a:path w="4002" h="3853" extrusionOk="0">
                  <a:moveTo>
                    <a:pt x="1924" y="1135"/>
                  </a:moveTo>
                  <a:cubicBezTo>
                    <a:pt x="2630" y="1135"/>
                    <a:pt x="2983" y="1986"/>
                    <a:pt x="2485" y="2487"/>
                  </a:cubicBezTo>
                  <a:cubicBezTo>
                    <a:pt x="2323" y="2648"/>
                    <a:pt x="2125" y="2720"/>
                    <a:pt x="1930" y="2720"/>
                  </a:cubicBezTo>
                  <a:cubicBezTo>
                    <a:pt x="1523" y="2720"/>
                    <a:pt x="1133" y="2404"/>
                    <a:pt x="1133" y="1926"/>
                  </a:cubicBezTo>
                  <a:cubicBezTo>
                    <a:pt x="1133" y="1488"/>
                    <a:pt x="1486" y="1135"/>
                    <a:pt x="1924" y="1135"/>
                  </a:cubicBezTo>
                  <a:close/>
                  <a:moveTo>
                    <a:pt x="1922" y="0"/>
                  </a:moveTo>
                  <a:cubicBezTo>
                    <a:pt x="1675" y="0"/>
                    <a:pt x="1425" y="48"/>
                    <a:pt x="1187" y="147"/>
                  </a:cubicBezTo>
                  <a:cubicBezTo>
                    <a:pt x="468" y="446"/>
                    <a:pt x="0" y="1147"/>
                    <a:pt x="0" y="1926"/>
                  </a:cubicBezTo>
                  <a:cubicBezTo>
                    <a:pt x="0" y="2989"/>
                    <a:pt x="861" y="3849"/>
                    <a:pt x="1924" y="3852"/>
                  </a:cubicBezTo>
                  <a:cubicBezTo>
                    <a:pt x="2703" y="3852"/>
                    <a:pt x="3403" y="3381"/>
                    <a:pt x="3702" y="2663"/>
                  </a:cubicBezTo>
                  <a:cubicBezTo>
                    <a:pt x="4001" y="1944"/>
                    <a:pt x="3835" y="1117"/>
                    <a:pt x="3285" y="564"/>
                  </a:cubicBezTo>
                  <a:cubicBezTo>
                    <a:pt x="2916" y="196"/>
                    <a:pt x="2423" y="0"/>
                    <a:pt x="19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36" name="Google Shape;4954;p45"/>
          <p:cNvGrpSpPr/>
          <p:nvPr/>
        </p:nvGrpSpPr>
        <p:grpSpPr>
          <a:xfrm>
            <a:off x="2662997" y="3728317"/>
            <a:ext cx="220045" cy="217770"/>
            <a:chOff x="3282325" y="2035675"/>
            <a:chExt cx="459575" cy="454825"/>
          </a:xfrm>
          <a:solidFill>
            <a:schemeClr val="bg1"/>
          </a:solidFill>
        </p:grpSpPr>
        <p:sp>
          <p:nvSpPr>
            <p:cNvPr id="537" name="Google Shape;4955;p45"/>
            <p:cNvSpPr/>
            <p:nvPr/>
          </p:nvSpPr>
          <p:spPr>
            <a:xfrm>
              <a:off x="3337050" y="2234125"/>
              <a:ext cx="85925" cy="206325"/>
            </a:xfrm>
            <a:custGeom>
              <a:avLst/>
              <a:gdLst/>
              <a:ahLst/>
              <a:cxnLst/>
              <a:rect l="l" t="t" r="r" b="b"/>
              <a:pathLst>
                <a:path w="3437" h="8253" extrusionOk="0">
                  <a:moveTo>
                    <a:pt x="2305" y="1133"/>
                  </a:moveTo>
                  <a:lnTo>
                    <a:pt x="2305" y="7120"/>
                  </a:lnTo>
                  <a:lnTo>
                    <a:pt x="1133" y="7120"/>
                  </a:lnTo>
                  <a:lnTo>
                    <a:pt x="1133" y="1133"/>
                  </a:lnTo>
                  <a:close/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lnTo>
                    <a:pt x="1" y="7688"/>
                  </a:lnTo>
                  <a:cubicBezTo>
                    <a:pt x="1" y="7999"/>
                    <a:pt x="254" y="8253"/>
                    <a:pt x="568" y="8253"/>
                  </a:cubicBezTo>
                  <a:lnTo>
                    <a:pt x="2869" y="8253"/>
                  </a:lnTo>
                  <a:cubicBezTo>
                    <a:pt x="3183" y="8253"/>
                    <a:pt x="3437" y="7999"/>
                    <a:pt x="3437" y="7688"/>
                  </a:cubicBezTo>
                  <a:lnTo>
                    <a:pt x="3437" y="568"/>
                  </a:lnTo>
                  <a:cubicBezTo>
                    <a:pt x="3437" y="254"/>
                    <a:pt x="3183" y="0"/>
                    <a:pt x="28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8" name="Google Shape;4956;p45"/>
            <p:cNvSpPr/>
            <p:nvPr/>
          </p:nvSpPr>
          <p:spPr>
            <a:xfrm>
              <a:off x="3451275" y="2175475"/>
              <a:ext cx="84925" cy="264975"/>
            </a:xfrm>
            <a:custGeom>
              <a:avLst/>
              <a:gdLst/>
              <a:ahLst/>
              <a:cxnLst/>
              <a:rect l="l" t="t" r="r" b="b"/>
              <a:pathLst>
                <a:path w="3397" h="10599" extrusionOk="0">
                  <a:moveTo>
                    <a:pt x="2265" y="1133"/>
                  </a:moveTo>
                  <a:lnTo>
                    <a:pt x="2265" y="9466"/>
                  </a:lnTo>
                  <a:lnTo>
                    <a:pt x="1132" y="9466"/>
                  </a:lnTo>
                  <a:lnTo>
                    <a:pt x="1132" y="1133"/>
                  </a:lnTo>
                  <a:close/>
                  <a:moveTo>
                    <a:pt x="565" y="0"/>
                  </a:moveTo>
                  <a:cubicBezTo>
                    <a:pt x="254" y="0"/>
                    <a:pt x="0" y="254"/>
                    <a:pt x="0" y="565"/>
                  </a:cubicBezTo>
                  <a:lnTo>
                    <a:pt x="0" y="10034"/>
                  </a:lnTo>
                  <a:cubicBezTo>
                    <a:pt x="0" y="10345"/>
                    <a:pt x="254" y="10599"/>
                    <a:pt x="565" y="10599"/>
                  </a:cubicBezTo>
                  <a:lnTo>
                    <a:pt x="2829" y="10599"/>
                  </a:lnTo>
                  <a:cubicBezTo>
                    <a:pt x="3143" y="10599"/>
                    <a:pt x="3397" y="10345"/>
                    <a:pt x="3397" y="10034"/>
                  </a:cubicBezTo>
                  <a:lnTo>
                    <a:pt x="3397" y="565"/>
                  </a:lnTo>
                  <a:cubicBezTo>
                    <a:pt x="3397" y="254"/>
                    <a:pt x="3143" y="0"/>
                    <a:pt x="28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9" name="Google Shape;4957;p45"/>
            <p:cNvSpPr/>
            <p:nvPr/>
          </p:nvSpPr>
          <p:spPr>
            <a:xfrm>
              <a:off x="3564500" y="2116825"/>
              <a:ext cx="84950" cy="323625"/>
            </a:xfrm>
            <a:custGeom>
              <a:avLst/>
              <a:gdLst/>
              <a:ahLst/>
              <a:cxnLst/>
              <a:rect l="l" t="t" r="r" b="b"/>
              <a:pathLst>
                <a:path w="3398" h="12945" extrusionOk="0">
                  <a:moveTo>
                    <a:pt x="2265" y="1132"/>
                  </a:moveTo>
                  <a:lnTo>
                    <a:pt x="2265" y="11812"/>
                  </a:lnTo>
                  <a:lnTo>
                    <a:pt x="1133" y="11812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4" y="0"/>
                    <a:pt x="0" y="251"/>
                    <a:pt x="0" y="565"/>
                  </a:cubicBezTo>
                  <a:lnTo>
                    <a:pt x="0" y="12380"/>
                  </a:lnTo>
                  <a:cubicBezTo>
                    <a:pt x="0" y="12691"/>
                    <a:pt x="254" y="12945"/>
                    <a:pt x="565" y="12945"/>
                  </a:cubicBezTo>
                  <a:lnTo>
                    <a:pt x="2829" y="12945"/>
                  </a:lnTo>
                  <a:cubicBezTo>
                    <a:pt x="3144" y="12945"/>
                    <a:pt x="3397" y="12691"/>
                    <a:pt x="3397" y="12380"/>
                  </a:cubicBezTo>
                  <a:lnTo>
                    <a:pt x="3397" y="565"/>
                  </a:lnTo>
                  <a:cubicBezTo>
                    <a:pt x="3397" y="251"/>
                    <a:pt x="3144" y="0"/>
                    <a:pt x="28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0" name="Google Shape;4958;p45"/>
            <p:cNvSpPr/>
            <p:nvPr/>
          </p:nvSpPr>
          <p:spPr>
            <a:xfrm>
              <a:off x="3282325" y="2035675"/>
              <a:ext cx="459575" cy="454825"/>
            </a:xfrm>
            <a:custGeom>
              <a:avLst/>
              <a:gdLst/>
              <a:ahLst/>
              <a:cxnLst/>
              <a:rect l="l" t="t" r="r" b="b"/>
              <a:pathLst>
                <a:path w="18383" h="18193" extrusionOk="0">
                  <a:moveTo>
                    <a:pt x="568" y="0"/>
                  </a:moveTo>
                  <a:cubicBezTo>
                    <a:pt x="254" y="0"/>
                    <a:pt x="1" y="251"/>
                    <a:pt x="1" y="565"/>
                  </a:cubicBezTo>
                  <a:lnTo>
                    <a:pt x="1" y="17625"/>
                  </a:lnTo>
                  <a:cubicBezTo>
                    <a:pt x="1" y="17939"/>
                    <a:pt x="254" y="18192"/>
                    <a:pt x="568" y="18192"/>
                  </a:cubicBezTo>
                  <a:lnTo>
                    <a:pt x="17815" y="18192"/>
                  </a:lnTo>
                  <a:cubicBezTo>
                    <a:pt x="18129" y="18192"/>
                    <a:pt x="18383" y="17939"/>
                    <a:pt x="18383" y="17625"/>
                  </a:cubicBezTo>
                  <a:cubicBezTo>
                    <a:pt x="18383" y="17311"/>
                    <a:pt x="18129" y="17060"/>
                    <a:pt x="17815" y="17060"/>
                  </a:cubicBezTo>
                  <a:lnTo>
                    <a:pt x="1133" y="17060"/>
                  </a:lnTo>
                  <a:lnTo>
                    <a:pt x="1133" y="565"/>
                  </a:lnTo>
                  <a:cubicBezTo>
                    <a:pt x="1133" y="251"/>
                    <a:pt x="879" y="0"/>
                    <a:pt x="5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41" name="Google Shape;4959;p45"/>
          <p:cNvSpPr/>
          <p:nvPr/>
        </p:nvSpPr>
        <p:spPr>
          <a:xfrm>
            <a:off x="2941145" y="3729475"/>
            <a:ext cx="224701" cy="215352"/>
          </a:xfrm>
          <a:custGeom>
            <a:avLst/>
            <a:gdLst/>
            <a:ahLst/>
            <a:cxnLst/>
            <a:rect l="l" t="t" r="r" b="b"/>
            <a:pathLst>
              <a:path w="18772" h="17991" extrusionOk="0">
                <a:moveTo>
                  <a:pt x="17492" y="6197"/>
                </a:moveTo>
                <a:lnTo>
                  <a:pt x="17217" y="8063"/>
                </a:lnTo>
                <a:lnTo>
                  <a:pt x="15626" y="6472"/>
                </a:lnTo>
                <a:lnTo>
                  <a:pt x="17492" y="6197"/>
                </a:lnTo>
                <a:close/>
                <a:moveTo>
                  <a:pt x="6055" y="9391"/>
                </a:moveTo>
                <a:lnTo>
                  <a:pt x="6055" y="16858"/>
                </a:lnTo>
                <a:lnTo>
                  <a:pt x="1133" y="16858"/>
                </a:lnTo>
                <a:lnTo>
                  <a:pt x="1133" y="13332"/>
                </a:lnTo>
                <a:lnTo>
                  <a:pt x="6055" y="9391"/>
                </a:lnTo>
                <a:close/>
                <a:moveTo>
                  <a:pt x="7187" y="9141"/>
                </a:moveTo>
                <a:lnTo>
                  <a:pt x="11903" y="11568"/>
                </a:lnTo>
                <a:lnTo>
                  <a:pt x="11903" y="16858"/>
                </a:lnTo>
                <a:lnTo>
                  <a:pt x="7187" y="16858"/>
                </a:lnTo>
                <a:lnTo>
                  <a:pt x="7187" y="9141"/>
                </a:lnTo>
                <a:close/>
                <a:moveTo>
                  <a:pt x="565" y="1"/>
                </a:moveTo>
                <a:cubicBezTo>
                  <a:pt x="254" y="1"/>
                  <a:pt x="1" y="255"/>
                  <a:pt x="1" y="569"/>
                </a:cubicBezTo>
                <a:lnTo>
                  <a:pt x="1" y="17423"/>
                </a:lnTo>
                <a:cubicBezTo>
                  <a:pt x="1" y="17737"/>
                  <a:pt x="254" y="17991"/>
                  <a:pt x="565" y="17991"/>
                </a:cubicBezTo>
                <a:lnTo>
                  <a:pt x="18141" y="17991"/>
                </a:lnTo>
                <a:cubicBezTo>
                  <a:pt x="18455" y="17991"/>
                  <a:pt x="18706" y="17737"/>
                  <a:pt x="18706" y="17423"/>
                </a:cubicBezTo>
                <a:cubicBezTo>
                  <a:pt x="18706" y="17112"/>
                  <a:pt x="18455" y="16858"/>
                  <a:pt x="18141" y="16858"/>
                </a:cubicBezTo>
                <a:lnTo>
                  <a:pt x="13033" y="16858"/>
                </a:lnTo>
                <a:lnTo>
                  <a:pt x="13033" y="11457"/>
                </a:lnTo>
                <a:lnTo>
                  <a:pt x="16022" y="8467"/>
                </a:lnTo>
                <a:lnTo>
                  <a:pt x="17214" y="9660"/>
                </a:lnTo>
                <a:cubicBezTo>
                  <a:pt x="17329" y="9774"/>
                  <a:pt x="17471" y="9826"/>
                  <a:pt x="17611" y="9826"/>
                </a:cubicBezTo>
                <a:cubicBezTo>
                  <a:pt x="17874" y="9826"/>
                  <a:pt x="18129" y="9643"/>
                  <a:pt x="18175" y="9343"/>
                </a:cubicBezTo>
                <a:lnTo>
                  <a:pt x="18721" y="5608"/>
                </a:lnTo>
                <a:cubicBezTo>
                  <a:pt x="18771" y="5262"/>
                  <a:pt x="18501" y="4962"/>
                  <a:pt x="18164" y="4962"/>
                </a:cubicBezTo>
                <a:cubicBezTo>
                  <a:pt x="18137" y="4962"/>
                  <a:pt x="18109" y="4964"/>
                  <a:pt x="18081" y="4968"/>
                </a:cubicBezTo>
                <a:lnTo>
                  <a:pt x="14346" y="5514"/>
                </a:lnTo>
                <a:cubicBezTo>
                  <a:pt x="13887" y="5584"/>
                  <a:pt x="13700" y="6145"/>
                  <a:pt x="14029" y="6475"/>
                </a:cubicBezTo>
                <a:lnTo>
                  <a:pt x="15222" y="7667"/>
                </a:lnTo>
                <a:lnTo>
                  <a:pt x="12359" y="10530"/>
                </a:lnTo>
                <a:lnTo>
                  <a:pt x="6879" y="7710"/>
                </a:lnTo>
                <a:cubicBezTo>
                  <a:pt x="6867" y="7703"/>
                  <a:pt x="6855" y="7697"/>
                  <a:pt x="6846" y="7694"/>
                </a:cubicBezTo>
                <a:lnTo>
                  <a:pt x="6831" y="7688"/>
                </a:lnTo>
                <a:lnTo>
                  <a:pt x="6794" y="7673"/>
                </a:lnTo>
                <a:lnTo>
                  <a:pt x="6776" y="7670"/>
                </a:lnTo>
                <a:cubicBezTo>
                  <a:pt x="6767" y="7667"/>
                  <a:pt x="6755" y="7664"/>
                  <a:pt x="6743" y="7661"/>
                </a:cubicBezTo>
                <a:lnTo>
                  <a:pt x="6728" y="7658"/>
                </a:lnTo>
                <a:cubicBezTo>
                  <a:pt x="6713" y="7655"/>
                  <a:pt x="6695" y="7652"/>
                  <a:pt x="6680" y="7649"/>
                </a:cubicBezTo>
                <a:lnTo>
                  <a:pt x="6553" y="7649"/>
                </a:lnTo>
                <a:cubicBezTo>
                  <a:pt x="6541" y="7649"/>
                  <a:pt x="6526" y="7655"/>
                  <a:pt x="6514" y="7655"/>
                </a:cubicBezTo>
                <a:lnTo>
                  <a:pt x="6495" y="7661"/>
                </a:lnTo>
                <a:cubicBezTo>
                  <a:pt x="6483" y="7661"/>
                  <a:pt x="6474" y="7664"/>
                  <a:pt x="6465" y="7667"/>
                </a:cubicBezTo>
                <a:lnTo>
                  <a:pt x="6447" y="7673"/>
                </a:lnTo>
                <a:cubicBezTo>
                  <a:pt x="6432" y="7679"/>
                  <a:pt x="6417" y="7682"/>
                  <a:pt x="6405" y="7688"/>
                </a:cubicBezTo>
                <a:lnTo>
                  <a:pt x="6387" y="7697"/>
                </a:lnTo>
                <a:lnTo>
                  <a:pt x="6360" y="7710"/>
                </a:lnTo>
                <a:lnTo>
                  <a:pt x="6341" y="7719"/>
                </a:lnTo>
                <a:cubicBezTo>
                  <a:pt x="6332" y="7725"/>
                  <a:pt x="6323" y="7731"/>
                  <a:pt x="6314" y="7737"/>
                </a:cubicBezTo>
                <a:lnTo>
                  <a:pt x="6299" y="7746"/>
                </a:lnTo>
                <a:cubicBezTo>
                  <a:pt x="6287" y="7752"/>
                  <a:pt x="6275" y="7761"/>
                  <a:pt x="6266" y="7770"/>
                </a:cubicBezTo>
                <a:lnTo>
                  <a:pt x="6260" y="7776"/>
                </a:lnTo>
                <a:lnTo>
                  <a:pt x="1133" y="11879"/>
                </a:lnTo>
                <a:lnTo>
                  <a:pt x="1133" y="569"/>
                </a:lnTo>
                <a:cubicBezTo>
                  <a:pt x="1133" y="255"/>
                  <a:pt x="879" y="1"/>
                  <a:pt x="565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542" name="Google Shape;4960;p45"/>
          <p:cNvSpPr/>
          <p:nvPr/>
        </p:nvSpPr>
        <p:spPr>
          <a:xfrm>
            <a:off x="3235631" y="3721486"/>
            <a:ext cx="204184" cy="231332"/>
          </a:xfrm>
          <a:custGeom>
            <a:avLst/>
            <a:gdLst/>
            <a:ahLst/>
            <a:cxnLst/>
            <a:rect l="l" t="t" r="r" b="b"/>
            <a:pathLst>
              <a:path w="17058" h="19326" extrusionOk="0">
                <a:moveTo>
                  <a:pt x="15013" y="2021"/>
                </a:moveTo>
                <a:lnTo>
                  <a:pt x="11577" y="5741"/>
                </a:lnTo>
                <a:cubicBezTo>
                  <a:pt x="11378" y="5958"/>
                  <a:pt x="11378" y="6290"/>
                  <a:pt x="11577" y="6507"/>
                </a:cubicBezTo>
                <a:lnTo>
                  <a:pt x="15013" y="10230"/>
                </a:lnTo>
                <a:lnTo>
                  <a:pt x="3195" y="10230"/>
                </a:lnTo>
                <a:lnTo>
                  <a:pt x="3195" y="2021"/>
                </a:lnTo>
                <a:close/>
                <a:moveTo>
                  <a:pt x="1716" y="1133"/>
                </a:moveTo>
                <a:cubicBezTo>
                  <a:pt x="1906" y="1136"/>
                  <a:pt x="2060" y="1290"/>
                  <a:pt x="2063" y="1480"/>
                </a:cubicBezTo>
                <a:lnTo>
                  <a:pt x="2063" y="17846"/>
                </a:lnTo>
                <a:cubicBezTo>
                  <a:pt x="2060" y="18036"/>
                  <a:pt x="1906" y="18190"/>
                  <a:pt x="1716" y="18193"/>
                </a:cubicBezTo>
                <a:lnTo>
                  <a:pt x="1483" y="18193"/>
                </a:lnTo>
                <a:cubicBezTo>
                  <a:pt x="1290" y="18190"/>
                  <a:pt x="1136" y="18036"/>
                  <a:pt x="1133" y="17846"/>
                </a:cubicBezTo>
                <a:lnTo>
                  <a:pt x="1133" y="1480"/>
                </a:lnTo>
                <a:cubicBezTo>
                  <a:pt x="1136" y="1290"/>
                  <a:pt x="1290" y="1136"/>
                  <a:pt x="1483" y="1133"/>
                </a:cubicBezTo>
                <a:close/>
                <a:moveTo>
                  <a:pt x="1483" y="1"/>
                </a:moveTo>
                <a:cubicBezTo>
                  <a:pt x="665" y="1"/>
                  <a:pt x="4" y="665"/>
                  <a:pt x="1" y="1480"/>
                </a:cubicBezTo>
                <a:lnTo>
                  <a:pt x="1" y="17846"/>
                </a:lnTo>
                <a:cubicBezTo>
                  <a:pt x="4" y="18661"/>
                  <a:pt x="665" y="19325"/>
                  <a:pt x="1483" y="19325"/>
                </a:cubicBezTo>
                <a:lnTo>
                  <a:pt x="1716" y="19325"/>
                </a:lnTo>
                <a:cubicBezTo>
                  <a:pt x="2531" y="19325"/>
                  <a:pt x="3195" y="18661"/>
                  <a:pt x="3195" y="17846"/>
                </a:cubicBezTo>
                <a:lnTo>
                  <a:pt x="3195" y="11363"/>
                </a:lnTo>
                <a:lnTo>
                  <a:pt x="16306" y="11363"/>
                </a:lnTo>
                <a:cubicBezTo>
                  <a:pt x="16801" y="11360"/>
                  <a:pt x="17058" y="10774"/>
                  <a:pt x="16722" y="10412"/>
                </a:cubicBezTo>
                <a:lnTo>
                  <a:pt x="12764" y="6124"/>
                </a:lnTo>
                <a:lnTo>
                  <a:pt x="16722" y="1836"/>
                </a:lnTo>
                <a:cubicBezTo>
                  <a:pt x="16873" y="1673"/>
                  <a:pt x="16916" y="1432"/>
                  <a:pt x="16825" y="1226"/>
                </a:cubicBezTo>
                <a:cubicBezTo>
                  <a:pt x="16734" y="1021"/>
                  <a:pt x="16532" y="885"/>
                  <a:pt x="16306" y="885"/>
                </a:cubicBezTo>
                <a:lnTo>
                  <a:pt x="3071" y="885"/>
                </a:lnTo>
                <a:cubicBezTo>
                  <a:pt x="2833" y="348"/>
                  <a:pt x="2302" y="1"/>
                  <a:pt x="1716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543" name="Google Shape;4961;p45"/>
          <p:cNvGrpSpPr/>
          <p:nvPr/>
        </p:nvGrpSpPr>
        <p:grpSpPr>
          <a:xfrm>
            <a:off x="3509414" y="3721542"/>
            <a:ext cx="231619" cy="231320"/>
            <a:chOff x="5053900" y="2021500"/>
            <a:chExt cx="483750" cy="483125"/>
          </a:xfrm>
          <a:solidFill>
            <a:schemeClr val="bg1"/>
          </a:solidFill>
        </p:grpSpPr>
        <p:sp>
          <p:nvSpPr>
            <p:cNvPr id="544" name="Google Shape;4962;p45"/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5" name="Google Shape;4963;p45"/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6" name="Google Shape;4964;p45"/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7" name="Google Shape;4965;p45"/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8" name="Google Shape;4966;p45"/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9" name="Google Shape;4967;p45"/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0" name="Google Shape;4968;p45"/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1" name="Google Shape;4969;p45"/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52" name="Google Shape;4970;p45"/>
          <p:cNvSpPr/>
          <p:nvPr/>
        </p:nvSpPr>
        <p:spPr>
          <a:xfrm>
            <a:off x="3831628" y="3721551"/>
            <a:ext cx="149936" cy="231201"/>
          </a:xfrm>
          <a:custGeom>
            <a:avLst/>
            <a:gdLst/>
            <a:ahLst/>
            <a:cxnLst/>
            <a:rect l="l" t="t" r="r" b="b"/>
            <a:pathLst>
              <a:path w="12526" h="19315" extrusionOk="0">
                <a:moveTo>
                  <a:pt x="9690" y="1133"/>
                </a:moveTo>
                <a:cubicBezTo>
                  <a:pt x="9980" y="1139"/>
                  <a:pt x="10213" y="1377"/>
                  <a:pt x="10213" y="1670"/>
                </a:cubicBezTo>
                <a:cubicBezTo>
                  <a:pt x="10213" y="1960"/>
                  <a:pt x="9980" y="2199"/>
                  <a:pt x="9690" y="2208"/>
                </a:cubicBezTo>
                <a:lnTo>
                  <a:pt x="2836" y="2208"/>
                </a:lnTo>
                <a:cubicBezTo>
                  <a:pt x="2540" y="2208"/>
                  <a:pt x="2302" y="1966"/>
                  <a:pt x="2302" y="1670"/>
                </a:cubicBezTo>
                <a:cubicBezTo>
                  <a:pt x="2302" y="1371"/>
                  <a:pt x="2540" y="1133"/>
                  <a:pt x="2839" y="1133"/>
                </a:cubicBezTo>
                <a:close/>
                <a:moveTo>
                  <a:pt x="8564" y="3340"/>
                </a:moveTo>
                <a:lnTo>
                  <a:pt x="8564" y="9554"/>
                </a:lnTo>
                <a:cubicBezTo>
                  <a:pt x="8543" y="9781"/>
                  <a:pt x="8658" y="10001"/>
                  <a:pt x="8860" y="10110"/>
                </a:cubicBezTo>
                <a:cubicBezTo>
                  <a:pt x="9805" y="10620"/>
                  <a:pt x="10581" y="11396"/>
                  <a:pt x="11088" y="12341"/>
                </a:cubicBezTo>
                <a:lnTo>
                  <a:pt x="1435" y="12341"/>
                </a:lnTo>
                <a:cubicBezTo>
                  <a:pt x="1946" y="11396"/>
                  <a:pt x="2718" y="10620"/>
                  <a:pt x="3667" y="10110"/>
                </a:cubicBezTo>
                <a:cubicBezTo>
                  <a:pt x="3869" y="10001"/>
                  <a:pt x="3984" y="9784"/>
                  <a:pt x="3959" y="9554"/>
                </a:cubicBezTo>
                <a:lnTo>
                  <a:pt x="3959" y="3340"/>
                </a:lnTo>
                <a:close/>
                <a:moveTo>
                  <a:pt x="6731" y="13476"/>
                </a:moveTo>
                <a:lnTo>
                  <a:pt x="6731" y="16263"/>
                </a:lnTo>
                <a:cubicBezTo>
                  <a:pt x="6734" y="16879"/>
                  <a:pt x="6571" y="17486"/>
                  <a:pt x="6263" y="18024"/>
                </a:cubicBezTo>
                <a:cubicBezTo>
                  <a:pt x="5955" y="17486"/>
                  <a:pt x="5792" y="16879"/>
                  <a:pt x="5795" y="16263"/>
                </a:cubicBezTo>
                <a:lnTo>
                  <a:pt x="5795" y="13476"/>
                </a:lnTo>
                <a:close/>
                <a:moveTo>
                  <a:pt x="2831" y="1"/>
                </a:moveTo>
                <a:cubicBezTo>
                  <a:pt x="1912" y="1"/>
                  <a:pt x="1166" y="745"/>
                  <a:pt x="1163" y="1664"/>
                </a:cubicBezTo>
                <a:cubicBezTo>
                  <a:pt x="1160" y="2585"/>
                  <a:pt x="1906" y="3337"/>
                  <a:pt x="2827" y="3340"/>
                </a:cubicBezTo>
                <a:lnTo>
                  <a:pt x="2827" y="9285"/>
                </a:lnTo>
                <a:cubicBezTo>
                  <a:pt x="1529" y="10077"/>
                  <a:pt x="544" y="11287"/>
                  <a:pt x="34" y="12719"/>
                </a:cubicBezTo>
                <a:lnTo>
                  <a:pt x="31" y="12728"/>
                </a:lnTo>
                <a:cubicBezTo>
                  <a:pt x="28" y="12740"/>
                  <a:pt x="25" y="12749"/>
                  <a:pt x="22" y="12761"/>
                </a:cubicBezTo>
                <a:cubicBezTo>
                  <a:pt x="19" y="12773"/>
                  <a:pt x="19" y="12776"/>
                  <a:pt x="16" y="12785"/>
                </a:cubicBezTo>
                <a:cubicBezTo>
                  <a:pt x="13" y="12791"/>
                  <a:pt x="13" y="12803"/>
                  <a:pt x="10" y="12812"/>
                </a:cubicBezTo>
                <a:cubicBezTo>
                  <a:pt x="10" y="12821"/>
                  <a:pt x="7" y="12833"/>
                  <a:pt x="7" y="12842"/>
                </a:cubicBezTo>
                <a:lnTo>
                  <a:pt x="4" y="12866"/>
                </a:lnTo>
                <a:lnTo>
                  <a:pt x="4" y="12900"/>
                </a:lnTo>
                <a:cubicBezTo>
                  <a:pt x="4" y="12903"/>
                  <a:pt x="4" y="12906"/>
                  <a:pt x="4" y="12909"/>
                </a:cubicBezTo>
                <a:cubicBezTo>
                  <a:pt x="1" y="12912"/>
                  <a:pt x="1" y="12918"/>
                  <a:pt x="1" y="12921"/>
                </a:cubicBezTo>
                <a:cubicBezTo>
                  <a:pt x="1" y="12933"/>
                  <a:pt x="1" y="12945"/>
                  <a:pt x="4" y="12957"/>
                </a:cubicBezTo>
                <a:lnTo>
                  <a:pt x="7" y="12978"/>
                </a:lnTo>
                <a:cubicBezTo>
                  <a:pt x="7" y="12990"/>
                  <a:pt x="10" y="12999"/>
                  <a:pt x="10" y="13008"/>
                </a:cubicBezTo>
                <a:cubicBezTo>
                  <a:pt x="13" y="13020"/>
                  <a:pt x="13" y="13030"/>
                  <a:pt x="16" y="13039"/>
                </a:cubicBezTo>
                <a:cubicBezTo>
                  <a:pt x="19" y="13048"/>
                  <a:pt x="19" y="13054"/>
                  <a:pt x="22" y="13063"/>
                </a:cubicBezTo>
                <a:cubicBezTo>
                  <a:pt x="25" y="13069"/>
                  <a:pt x="28" y="13081"/>
                  <a:pt x="31" y="13093"/>
                </a:cubicBezTo>
                <a:cubicBezTo>
                  <a:pt x="34" y="13102"/>
                  <a:pt x="37" y="13105"/>
                  <a:pt x="40" y="13111"/>
                </a:cubicBezTo>
                <a:cubicBezTo>
                  <a:pt x="43" y="13120"/>
                  <a:pt x="46" y="13132"/>
                  <a:pt x="52" y="13144"/>
                </a:cubicBezTo>
                <a:lnTo>
                  <a:pt x="61" y="13162"/>
                </a:lnTo>
                <a:cubicBezTo>
                  <a:pt x="67" y="13171"/>
                  <a:pt x="70" y="13181"/>
                  <a:pt x="76" y="13190"/>
                </a:cubicBezTo>
                <a:cubicBezTo>
                  <a:pt x="83" y="13199"/>
                  <a:pt x="86" y="13205"/>
                  <a:pt x="89" y="13211"/>
                </a:cubicBezTo>
                <a:cubicBezTo>
                  <a:pt x="92" y="13217"/>
                  <a:pt x="98" y="13229"/>
                  <a:pt x="104" y="13235"/>
                </a:cubicBezTo>
                <a:lnTo>
                  <a:pt x="122" y="13256"/>
                </a:lnTo>
                <a:lnTo>
                  <a:pt x="137" y="13277"/>
                </a:lnTo>
                <a:cubicBezTo>
                  <a:pt x="143" y="13286"/>
                  <a:pt x="152" y="13292"/>
                  <a:pt x="158" y="13298"/>
                </a:cubicBezTo>
                <a:cubicBezTo>
                  <a:pt x="164" y="13307"/>
                  <a:pt x="167" y="13310"/>
                  <a:pt x="173" y="13316"/>
                </a:cubicBezTo>
                <a:cubicBezTo>
                  <a:pt x="179" y="13322"/>
                  <a:pt x="188" y="13331"/>
                  <a:pt x="197" y="13338"/>
                </a:cubicBezTo>
                <a:lnTo>
                  <a:pt x="215" y="13353"/>
                </a:lnTo>
                <a:lnTo>
                  <a:pt x="240" y="13371"/>
                </a:lnTo>
                <a:lnTo>
                  <a:pt x="264" y="13386"/>
                </a:lnTo>
                <a:lnTo>
                  <a:pt x="285" y="13398"/>
                </a:lnTo>
                <a:cubicBezTo>
                  <a:pt x="294" y="13404"/>
                  <a:pt x="303" y="13410"/>
                  <a:pt x="312" y="13413"/>
                </a:cubicBezTo>
                <a:lnTo>
                  <a:pt x="333" y="13422"/>
                </a:lnTo>
                <a:lnTo>
                  <a:pt x="366" y="13437"/>
                </a:lnTo>
                <a:lnTo>
                  <a:pt x="378" y="13443"/>
                </a:lnTo>
                <a:lnTo>
                  <a:pt x="384" y="13446"/>
                </a:lnTo>
                <a:lnTo>
                  <a:pt x="415" y="13452"/>
                </a:lnTo>
                <a:cubicBezTo>
                  <a:pt x="421" y="13455"/>
                  <a:pt x="430" y="13458"/>
                  <a:pt x="439" y="13458"/>
                </a:cubicBezTo>
                <a:lnTo>
                  <a:pt x="463" y="13464"/>
                </a:lnTo>
                <a:cubicBezTo>
                  <a:pt x="475" y="13467"/>
                  <a:pt x="484" y="13467"/>
                  <a:pt x="496" y="13470"/>
                </a:cubicBezTo>
                <a:lnTo>
                  <a:pt x="514" y="13470"/>
                </a:lnTo>
                <a:cubicBezTo>
                  <a:pt x="532" y="13473"/>
                  <a:pt x="548" y="13473"/>
                  <a:pt x="566" y="13473"/>
                </a:cubicBezTo>
                <a:lnTo>
                  <a:pt x="4663" y="13473"/>
                </a:lnTo>
                <a:lnTo>
                  <a:pt x="4663" y="16263"/>
                </a:lnTo>
                <a:cubicBezTo>
                  <a:pt x="4660" y="17205"/>
                  <a:pt x="4947" y="18126"/>
                  <a:pt x="5481" y="18902"/>
                </a:cubicBezTo>
                <a:cubicBezTo>
                  <a:pt x="5670" y="19177"/>
                  <a:pt x="5967" y="19315"/>
                  <a:pt x="6263" y="19315"/>
                </a:cubicBezTo>
                <a:cubicBezTo>
                  <a:pt x="6560" y="19315"/>
                  <a:pt x="6857" y="19177"/>
                  <a:pt x="7045" y="18902"/>
                </a:cubicBezTo>
                <a:cubicBezTo>
                  <a:pt x="7580" y="18126"/>
                  <a:pt x="7867" y="17205"/>
                  <a:pt x="7864" y="16263"/>
                </a:cubicBezTo>
                <a:lnTo>
                  <a:pt x="7864" y="13476"/>
                </a:lnTo>
                <a:lnTo>
                  <a:pt x="11961" y="13476"/>
                </a:lnTo>
                <a:cubicBezTo>
                  <a:pt x="11979" y="13473"/>
                  <a:pt x="11997" y="13473"/>
                  <a:pt x="12015" y="13473"/>
                </a:cubicBezTo>
                <a:lnTo>
                  <a:pt x="12024" y="13473"/>
                </a:lnTo>
                <a:cubicBezTo>
                  <a:pt x="12040" y="13473"/>
                  <a:pt x="12052" y="13467"/>
                  <a:pt x="12067" y="13464"/>
                </a:cubicBezTo>
                <a:lnTo>
                  <a:pt x="12085" y="13461"/>
                </a:lnTo>
                <a:lnTo>
                  <a:pt x="12115" y="13455"/>
                </a:lnTo>
                <a:lnTo>
                  <a:pt x="12139" y="13446"/>
                </a:lnTo>
                <a:cubicBezTo>
                  <a:pt x="12142" y="13446"/>
                  <a:pt x="12145" y="13443"/>
                  <a:pt x="12148" y="13443"/>
                </a:cubicBezTo>
                <a:lnTo>
                  <a:pt x="12163" y="13437"/>
                </a:lnTo>
                <a:cubicBezTo>
                  <a:pt x="12172" y="13434"/>
                  <a:pt x="12181" y="13431"/>
                  <a:pt x="12194" y="13425"/>
                </a:cubicBezTo>
                <a:lnTo>
                  <a:pt x="12218" y="13413"/>
                </a:lnTo>
                <a:cubicBezTo>
                  <a:pt x="12224" y="13410"/>
                  <a:pt x="12233" y="13404"/>
                  <a:pt x="12242" y="13401"/>
                </a:cubicBezTo>
                <a:cubicBezTo>
                  <a:pt x="12248" y="13395"/>
                  <a:pt x="12257" y="13392"/>
                  <a:pt x="12266" y="13386"/>
                </a:cubicBezTo>
                <a:lnTo>
                  <a:pt x="12284" y="13374"/>
                </a:lnTo>
                <a:cubicBezTo>
                  <a:pt x="12296" y="13365"/>
                  <a:pt x="12305" y="13359"/>
                  <a:pt x="12311" y="13353"/>
                </a:cubicBezTo>
                <a:lnTo>
                  <a:pt x="12329" y="13341"/>
                </a:lnTo>
                <a:cubicBezTo>
                  <a:pt x="12335" y="13331"/>
                  <a:pt x="12344" y="13325"/>
                  <a:pt x="12354" y="13316"/>
                </a:cubicBezTo>
                <a:cubicBezTo>
                  <a:pt x="12363" y="13307"/>
                  <a:pt x="12363" y="13307"/>
                  <a:pt x="12369" y="13301"/>
                </a:cubicBezTo>
                <a:cubicBezTo>
                  <a:pt x="12372" y="13295"/>
                  <a:pt x="12384" y="13286"/>
                  <a:pt x="12390" y="13277"/>
                </a:cubicBezTo>
                <a:cubicBezTo>
                  <a:pt x="12399" y="13268"/>
                  <a:pt x="12399" y="13265"/>
                  <a:pt x="12405" y="13259"/>
                </a:cubicBezTo>
                <a:lnTo>
                  <a:pt x="12423" y="13235"/>
                </a:lnTo>
                <a:cubicBezTo>
                  <a:pt x="12429" y="13229"/>
                  <a:pt x="12432" y="13220"/>
                  <a:pt x="12438" y="13214"/>
                </a:cubicBezTo>
                <a:cubicBezTo>
                  <a:pt x="12441" y="13205"/>
                  <a:pt x="12447" y="13199"/>
                  <a:pt x="12450" y="13190"/>
                </a:cubicBezTo>
                <a:cubicBezTo>
                  <a:pt x="12456" y="13184"/>
                  <a:pt x="12459" y="13174"/>
                  <a:pt x="12465" y="13165"/>
                </a:cubicBezTo>
                <a:cubicBezTo>
                  <a:pt x="12468" y="13156"/>
                  <a:pt x="12471" y="13150"/>
                  <a:pt x="12474" y="13144"/>
                </a:cubicBezTo>
                <a:cubicBezTo>
                  <a:pt x="12477" y="13135"/>
                  <a:pt x="12483" y="13123"/>
                  <a:pt x="12486" y="13114"/>
                </a:cubicBezTo>
                <a:cubicBezTo>
                  <a:pt x="12492" y="13105"/>
                  <a:pt x="12492" y="13099"/>
                  <a:pt x="12495" y="13093"/>
                </a:cubicBezTo>
                <a:cubicBezTo>
                  <a:pt x="12498" y="13084"/>
                  <a:pt x="12501" y="13072"/>
                  <a:pt x="12505" y="13063"/>
                </a:cubicBezTo>
                <a:cubicBezTo>
                  <a:pt x="12508" y="13054"/>
                  <a:pt x="12511" y="13045"/>
                  <a:pt x="12511" y="13039"/>
                </a:cubicBezTo>
                <a:cubicBezTo>
                  <a:pt x="12514" y="13030"/>
                  <a:pt x="12514" y="13020"/>
                  <a:pt x="12517" y="13011"/>
                </a:cubicBezTo>
                <a:cubicBezTo>
                  <a:pt x="12517" y="13002"/>
                  <a:pt x="12520" y="12990"/>
                  <a:pt x="12523" y="12981"/>
                </a:cubicBezTo>
                <a:cubicBezTo>
                  <a:pt x="12523" y="12969"/>
                  <a:pt x="12523" y="12966"/>
                  <a:pt x="12523" y="12957"/>
                </a:cubicBezTo>
                <a:cubicBezTo>
                  <a:pt x="12523" y="12948"/>
                  <a:pt x="12523" y="12933"/>
                  <a:pt x="12526" y="12921"/>
                </a:cubicBezTo>
                <a:lnTo>
                  <a:pt x="12526" y="12909"/>
                </a:lnTo>
                <a:cubicBezTo>
                  <a:pt x="12526" y="12906"/>
                  <a:pt x="12526" y="12903"/>
                  <a:pt x="12526" y="12900"/>
                </a:cubicBezTo>
                <a:lnTo>
                  <a:pt x="12526" y="12866"/>
                </a:lnTo>
                <a:cubicBezTo>
                  <a:pt x="12526" y="12854"/>
                  <a:pt x="12526" y="12851"/>
                  <a:pt x="12523" y="12842"/>
                </a:cubicBezTo>
                <a:cubicBezTo>
                  <a:pt x="12520" y="12833"/>
                  <a:pt x="12520" y="12824"/>
                  <a:pt x="12520" y="12815"/>
                </a:cubicBezTo>
                <a:cubicBezTo>
                  <a:pt x="12517" y="12803"/>
                  <a:pt x="12517" y="12794"/>
                  <a:pt x="12514" y="12785"/>
                </a:cubicBezTo>
                <a:cubicBezTo>
                  <a:pt x="12511" y="12773"/>
                  <a:pt x="12511" y="12770"/>
                  <a:pt x="12508" y="12764"/>
                </a:cubicBezTo>
                <a:cubicBezTo>
                  <a:pt x="12505" y="12755"/>
                  <a:pt x="12501" y="12740"/>
                  <a:pt x="12498" y="12728"/>
                </a:cubicBezTo>
                <a:lnTo>
                  <a:pt x="12495" y="12719"/>
                </a:lnTo>
                <a:cubicBezTo>
                  <a:pt x="11985" y="11290"/>
                  <a:pt x="11001" y="10077"/>
                  <a:pt x="9702" y="9288"/>
                </a:cubicBezTo>
                <a:lnTo>
                  <a:pt x="9702" y="3340"/>
                </a:lnTo>
                <a:cubicBezTo>
                  <a:pt x="10623" y="3337"/>
                  <a:pt x="11369" y="2585"/>
                  <a:pt x="11366" y="1664"/>
                </a:cubicBezTo>
                <a:cubicBezTo>
                  <a:pt x="11363" y="745"/>
                  <a:pt x="10617" y="1"/>
                  <a:pt x="9699" y="1"/>
                </a:cubicBezTo>
                <a:cubicBezTo>
                  <a:pt x="9697" y="1"/>
                  <a:pt x="9695" y="1"/>
                  <a:pt x="9693" y="1"/>
                </a:cubicBezTo>
                <a:lnTo>
                  <a:pt x="2836" y="1"/>
                </a:lnTo>
                <a:cubicBezTo>
                  <a:pt x="2834" y="1"/>
                  <a:pt x="2833" y="1"/>
                  <a:pt x="283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553" name="Google Shape;4971;p45"/>
          <p:cNvGrpSpPr/>
          <p:nvPr/>
        </p:nvGrpSpPr>
        <p:grpSpPr>
          <a:xfrm>
            <a:off x="4070496" y="3723696"/>
            <a:ext cx="239137" cy="227011"/>
            <a:chOff x="6222125" y="2025975"/>
            <a:chExt cx="499450" cy="474125"/>
          </a:xfrm>
          <a:solidFill>
            <a:schemeClr val="bg1"/>
          </a:solidFill>
        </p:grpSpPr>
        <p:sp>
          <p:nvSpPr>
            <p:cNvPr id="554" name="Google Shape;4972;p45"/>
            <p:cNvSpPr/>
            <p:nvPr/>
          </p:nvSpPr>
          <p:spPr>
            <a:xfrm>
              <a:off x="6222125" y="2025975"/>
              <a:ext cx="499450" cy="474125"/>
            </a:xfrm>
            <a:custGeom>
              <a:avLst/>
              <a:gdLst/>
              <a:ahLst/>
              <a:cxnLst/>
              <a:rect l="l" t="t" r="r" b="b"/>
              <a:pathLst>
                <a:path w="19978" h="18965" extrusionOk="0">
                  <a:moveTo>
                    <a:pt x="10490" y="1134"/>
                  </a:moveTo>
                  <a:cubicBezTo>
                    <a:pt x="15095" y="1134"/>
                    <a:pt x="18839" y="4878"/>
                    <a:pt x="18839" y="9483"/>
                  </a:cubicBezTo>
                  <a:cubicBezTo>
                    <a:pt x="18839" y="14087"/>
                    <a:pt x="15095" y="17832"/>
                    <a:pt x="10490" y="17832"/>
                  </a:cubicBezTo>
                  <a:cubicBezTo>
                    <a:pt x="5886" y="17832"/>
                    <a:pt x="2142" y="14087"/>
                    <a:pt x="2142" y="9483"/>
                  </a:cubicBezTo>
                  <a:cubicBezTo>
                    <a:pt x="2142" y="4878"/>
                    <a:pt x="5886" y="1134"/>
                    <a:pt x="10490" y="1134"/>
                  </a:cubicBezTo>
                  <a:close/>
                  <a:moveTo>
                    <a:pt x="10488" y="0"/>
                  </a:moveTo>
                  <a:cubicBezTo>
                    <a:pt x="6717" y="0"/>
                    <a:pt x="3222" y="2259"/>
                    <a:pt x="1731" y="5853"/>
                  </a:cubicBezTo>
                  <a:cubicBezTo>
                    <a:pt x="1" y="10032"/>
                    <a:pt x="1462" y="14854"/>
                    <a:pt x="5222" y="17367"/>
                  </a:cubicBezTo>
                  <a:cubicBezTo>
                    <a:pt x="6828" y="18439"/>
                    <a:pt x="8663" y="18964"/>
                    <a:pt x="10487" y="18964"/>
                  </a:cubicBezTo>
                  <a:cubicBezTo>
                    <a:pt x="12934" y="18964"/>
                    <a:pt x="15362" y="18020"/>
                    <a:pt x="17194" y="16186"/>
                  </a:cubicBezTo>
                  <a:cubicBezTo>
                    <a:pt x="18978" y="14414"/>
                    <a:pt x="19978" y="11998"/>
                    <a:pt x="19972" y="9483"/>
                  </a:cubicBezTo>
                  <a:cubicBezTo>
                    <a:pt x="19972" y="4960"/>
                    <a:pt x="16777" y="1065"/>
                    <a:pt x="12341" y="183"/>
                  </a:cubicBezTo>
                  <a:cubicBezTo>
                    <a:pt x="11721" y="60"/>
                    <a:pt x="11101" y="0"/>
                    <a:pt x="104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5" name="Google Shape;4973;p45"/>
            <p:cNvSpPr/>
            <p:nvPr/>
          </p:nvSpPr>
          <p:spPr>
            <a:xfrm>
              <a:off x="6309175" y="2087825"/>
              <a:ext cx="350425" cy="350425"/>
            </a:xfrm>
            <a:custGeom>
              <a:avLst/>
              <a:gdLst/>
              <a:ahLst/>
              <a:cxnLst/>
              <a:rect l="l" t="t" r="r" b="b"/>
              <a:pathLst>
                <a:path w="14017" h="14017" extrusionOk="0">
                  <a:moveTo>
                    <a:pt x="7008" y="1133"/>
                  </a:moveTo>
                  <a:cubicBezTo>
                    <a:pt x="10248" y="1133"/>
                    <a:pt x="12884" y="3769"/>
                    <a:pt x="12884" y="7009"/>
                  </a:cubicBezTo>
                  <a:cubicBezTo>
                    <a:pt x="12884" y="10249"/>
                    <a:pt x="10248" y="12885"/>
                    <a:pt x="7008" y="12885"/>
                  </a:cubicBezTo>
                  <a:cubicBezTo>
                    <a:pt x="3769" y="12885"/>
                    <a:pt x="1133" y="10249"/>
                    <a:pt x="1133" y="7009"/>
                  </a:cubicBezTo>
                  <a:cubicBezTo>
                    <a:pt x="1133" y="3769"/>
                    <a:pt x="3769" y="1133"/>
                    <a:pt x="7008" y="1133"/>
                  </a:cubicBezTo>
                  <a:close/>
                  <a:moveTo>
                    <a:pt x="7008" y="1"/>
                  </a:moveTo>
                  <a:cubicBezTo>
                    <a:pt x="3144" y="1"/>
                    <a:pt x="0" y="3144"/>
                    <a:pt x="0" y="7009"/>
                  </a:cubicBezTo>
                  <a:cubicBezTo>
                    <a:pt x="0" y="10874"/>
                    <a:pt x="3144" y="14017"/>
                    <a:pt x="7008" y="14017"/>
                  </a:cubicBezTo>
                  <a:cubicBezTo>
                    <a:pt x="10873" y="14017"/>
                    <a:pt x="14017" y="10874"/>
                    <a:pt x="14017" y="7009"/>
                  </a:cubicBezTo>
                  <a:cubicBezTo>
                    <a:pt x="14017" y="3144"/>
                    <a:pt x="10873" y="1"/>
                    <a:pt x="70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6" name="Google Shape;4974;p45"/>
            <p:cNvSpPr/>
            <p:nvPr/>
          </p:nvSpPr>
          <p:spPr>
            <a:xfrm>
              <a:off x="6431600" y="2142250"/>
              <a:ext cx="105575" cy="241575"/>
            </a:xfrm>
            <a:custGeom>
              <a:avLst/>
              <a:gdLst/>
              <a:ahLst/>
              <a:cxnLst/>
              <a:rect l="l" t="t" r="r" b="b"/>
              <a:pathLst>
                <a:path w="4223" h="9663" extrusionOk="0">
                  <a:moveTo>
                    <a:pt x="2111" y="1"/>
                  </a:moveTo>
                  <a:cubicBezTo>
                    <a:pt x="1797" y="1"/>
                    <a:pt x="1547" y="254"/>
                    <a:pt x="1547" y="568"/>
                  </a:cubicBezTo>
                  <a:lnTo>
                    <a:pt x="1547" y="1504"/>
                  </a:lnTo>
                  <a:cubicBezTo>
                    <a:pt x="599" y="1785"/>
                    <a:pt x="1" y="2718"/>
                    <a:pt x="143" y="3697"/>
                  </a:cubicBezTo>
                  <a:cubicBezTo>
                    <a:pt x="285" y="4675"/>
                    <a:pt x="1124" y="5399"/>
                    <a:pt x="2111" y="5399"/>
                  </a:cubicBezTo>
                  <a:cubicBezTo>
                    <a:pt x="2872" y="5399"/>
                    <a:pt x="3256" y="6320"/>
                    <a:pt x="2715" y="6858"/>
                  </a:cubicBezTo>
                  <a:cubicBezTo>
                    <a:pt x="2542" y="7033"/>
                    <a:pt x="2328" y="7111"/>
                    <a:pt x="2118" y="7111"/>
                  </a:cubicBezTo>
                  <a:cubicBezTo>
                    <a:pt x="1679" y="7111"/>
                    <a:pt x="1257" y="6769"/>
                    <a:pt x="1257" y="6254"/>
                  </a:cubicBezTo>
                  <a:cubicBezTo>
                    <a:pt x="1257" y="5940"/>
                    <a:pt x="1003" y="5686"/>
                    <a:pt x="689" y="5686"/>
                  </a:cubicBezTo>
                  <a:cubicBezTo>
                    <a:pt x="378" y="5686"/>
                    <a:pt x="125" y="5940"/>
                    <a:pt x="125" y="6254"/>
                  </a:cubicBezTo>
                  <a:cubicBezTo>
                    <a:pt x="125" y="7133"/>
                    <a:pt x="701" y="7909"/>
                    <a:pt x="1547" y="8159"/>
                  </a:cubicBezTo>
                  <a:lnTo>
                    <a:pt x="1547" y="9098"/>
                  </a:lnTo>
                  <a:cubicBezTo>
                    <a:pt x="1547" y="9409"/>
                    <a:pt x="1797" y="9663"/>
                    <a:pt x="2111" y="9663"/>
                  </a:cubicBezTo>
                  <a:cubicBezTo>
                    <a:pt x="2425" y="9663"/>
                    <a:pt x="2679" y="9409"/>
                    <a:pt x="2679" y="9098"/>
                  </a:cubicBezTo>
                  <a:lnTo>
                    <a:pt x="2679" y="8159"/>
                  </a:lnTo>
                  <a:cubicBezTo>
                    <a:pt x="3624" y="7878"/>
                    <a:pt x="4222" y="6945"/>
                    <a:pt x="4080" y="5967"/>
                  </a:cubicBezTo>
                  <a:cubicBezTo>
                    <a:pt x="3939" y="4991"/>
                    <a:pt x="3102" y="4267"/>
                    <a:pt x="2118" y="4267"/>
                  </a:cubicBezTo>
                  <a:cubicBezTo>
                    <a:pt x="2116" y="4267"/>
                    <a:pt x="2114" y="4267"/>
                    <a:pt x="2111" y="4267"/>
                  </a:cubicBezTo>
                  <a:cubicBezTo>
                    <a:pt x="2106" y="4267"/>
                    <a:pt x="2100" y="4267"/>
                    <a:pt x="2095" y="4267"/>
                  </a:cubicBezTo>
                  <a:cubicBezTo>
                    <a:pt x="1622" y="4267"/>
                    <a:pt x="1239" y="3884"/>
                    <a:pt x="1239" y="3410"/>
                  </a:cubicBezTo>
                  <a:cubicBezTo>
                    <a:pt x="1239" y="2935"/>
                    <a:pt x="1622" y="2555"/>
                    <a:pt x="2095" y="2555"/>
                  </a:cubicBezTo>
                  <a:cubicBezTo>
                    <a:pt x="2100" y="2555"/>
                    <a:pt x="2106" y="2555"/>
                    <a:pt x="2111" y="2555"/>
                  </a:cubicBezTo>
                  <a:cubicBezTo>
                    <a:pt x="2582" y="2555"/>
                    <a:pt x="2966" y="2939"/>
                    <a:pt x="2966" y="3410"/>
                  </a:cubicBezTo>
                  <a:cubicBezTo>
                    <a:pt x="2966" y="3724"/>
                    <a:pt x="3220" y="3977"/>
                    <a:pt x="3534" y="3977"/>
                  </a:cubicBezTo>
                  <a:cubicBezTo>
                    <a:pt x="3845" y="3977"/>
                    <a:pt x="4098" y="3724"/>
                    <a:pt x="4098" y="3410"/>
                  </a:cubicBezTo>
                  <a:cubicBezTo>
                    <a:pt x="4098" y="2531"/>
                    <a:pt x="3522" y="1755"/>
                    <a:pt x="2679" y="1504"/>
                  </a:cubicBezTo>
                  <a:lnTo>
                    <a:pt x="2679" y="568"/>
                  </a:lnTo>
                  <a:cubicBezTo>
                    <a:pt x="2679" y="254"/>
                    <a:pt x="2425" y="1"/>
                    <a:pt x="21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57" name="Google Shape;4975;p45"/>
          <p:cNvGrpSpPr/>
          <p:nvPr/>
        </p:nvGrpSpPr>
        <p:grpSpPr>
          <a:xfrm>
            <a:off x="4381996" y="2918802"/>
            <a:ext cx="228148" cy="126451"/>
            <a:chOff x="896050" y="2725450"/>
            <a:chExt cx="476500" cy="264100"/>
          </a:xfrm>
          <a:solidFill>
            <a:schemeClr val="bg1"/>
          </a:solidFill>
        </p:grpSpPr>
        <p:sp>
          <p:nvSpPr>
            <p:cNvPr id="558" name="Google Shape;4976;p45"/>
            <p:cNvSpPr/>
            <p:nvPr/>
          </p:nvSpPr>
          <p:spPr>
            <a:xfrm>
              <a:off x="896050" y="2725450"/>
              <a:ext cx="476500" cy="264100"/>
            </a:xfrm>
            <a:custGeom>
              <a:avLst/>
              <a:gdLst/>
              <a:ahLst/>
              <a:cxnLst/>
              <a:rect l="l" t="t" r="r" b="b"/>
              <a:pathLst>
                <a:path w="19060" h="10564" extrusionOk="0">
                  <a:moveTo>
                    <a:pt x="17927" y="1133"/>
                  </a:moveTo>
                  <a:lnTo>
                    <a:pt x="17927" y="9431"/>
                  </a:lnTo>
                  <a:lnTo>
                    <a:pt x="1133" y="9431"/>
                  </a:lnTo>
                  <a:lnTo>
                    <a:pt x="1133" y="1133"/>
                  </a:lnTo>
                  <a:close/>
                  <a:moveTo>
                    <a:pt x="565" y="1"/>
                  </a:moveTo>
                  <a:cubicBezTo>
                    <a:pt x="254" y="1"/>
                    <a:pt x="1" y="255"/>
                    <a:pt x="1" y="569"/>
                  </a:cubicBezTo>
                  <a:lnTo>
                    <a:pt x="1" y="9995"/>
                  </a:lnTo>
                  <a:cubicBezTo>
                    <a:pt x="1" y="10309"/>
                    <a:pt x="254" y="10563"/>
                    <a:pt x="565" y="10563"/>
                  </a:cubicBezTo>
                  <a:lnTo>
                    <a:pt x="18495" y="10563"/>
                  </a:lnTo>
                  <a:cubicBezTo>
                    <a:pt x="18806" y="10563"/>
                    <a:pt x="19060" y="10309"/>
                    <a:pt x="19060" y="9995"/>
                  </a:cubicBezTo>
                  <a:lnTo>
                    <a:pt x="19060" y="569"/>
                  </a:lnTo>
                  <a:cubicBezTo>
                    <a:pt x="19060" y="255"/>
                    <a:pt x="18806" y="1"/>
                    <a:pt x="184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9" name="Google Shape;4977;p45"/>
            <p:cNvSpPr/>
            <p:nvPr/>
          </p:nvSpPr>
          <p:spPr>
            <a:xfrm>
              <a:off x="951625" y="2774675"/>
              <a:ext cx="365450" cy="165650"/>
            </a:xfrm>
            <a:custGeom>
              <a:avLst/>
              <a:gdLst/>
              <a:ahLst/>
              <a:cxnLst/>
              <a:rect l="l" t="t" r="r" b="b"/>
              <a:pathLst>
                <a:path w="14618" h="6626" extrusionOk="0">
                  <a:moveTo>
                    <a:pt x="12063" y="1133"/>
                  </a:moveTo>
                  <a:cubicBezTo>
                    <a:pt x="12259" y="1818"/>
                    <a:pt x="12797" y="2356"/>
                    <a:pt x="13485" y="2552"/>
                  </a:cubicBezTo>
                  <a:lnTo>
                    <a:pt x="13485" y="4074"/>
                  </a:lnTo>
                  <a:cubicBezTo>
                    <a:pt x="12797" y="4273"/>
                    <a:pt x="12259" y="4808"/>
                    <a:pt x="12063" y="5496"/>
                  </a:cubicBezTo>
                  <a:lnTo>
                    <a:pt x="2552" y="5496"/>
                  </a:lnTo>
                  <a:cubicBezTo>
                    <a:pt x="2355" y="4808"/>
                    <a:pt x="1818" y="4270"/>
                    <a:pt x="1129" y="4074"/>
                  </a:cubicBezTo>
                  <a:lnTo>
                    <a:pt x="1129" y="2552"/>
                  </a:lnTo>
                  <a:cubicBezTo>
                    <a:pt x="1818" y="2356"/>
                    <a:pt x="2355" y="1818"/>
                    <a:pt x="2552" y="1133"/>
                  </a:cubicBezTo>
                  <a:close/>
                  <a:moveTo>
                    <a:pt x="2065" y="1"/>
                  </a:moveTo>
                  <a:cubicBezTo>
                    <a:pt x="1751" y="1"/>
                    <a:pt x="1498" y="254"/>
                    <a:pt x="1498" y="568"/>
                  </a:cubicBezTo>
                  <a:cubicBezTo>
                    <a:pt x="1498" y="1082"/>
                    <a:pt x="1081" y="1501"/>
                    <a:pt x="565" y="1501"/>
                  </a:cubicBezTo>
                  <a:cubicBezTo>
                    <a:pt x="251" y="1501"/>
                    <a:pt x="0" y="1755"/>
                    <a:pt x="0" y="2069"/>
                  </a:cubicBezTo>
                  <a:lnTo>
                    <a:pt x="0" y="4560"/>
                  </a:lnTo>
                  <a:cubicBezTo>
                    <a:pt x="0" y="4871"/>
                    <a:pt x="251" y="5125"/>
                    <a:pt x="565" y="5125"/>
                  </a:cubicBezTo>
                  <a:cubicBezTo>
                    <a:pt x="1081" y="5125"/>
                    <a:pt x="1498" y="5544"/>
                    <a:pt x="1498" y="6061"/>
                  </a:cubicBezTo>
                  <a:cubicBezTo>
                    <a:pt x="1498" y="6372"/>
                    <a:pt x="1751" y="6625"/>
                    <a:pt x="2065" y="6625"/>
                  </a:cubicBezTo>
                  <a:lnTo>
                    <a:pt x="12549" y="6625"/>
                  </a:lnTo>
                  <a:cubicBezTo>
                    <a:pt x="12863" y="6625"/>
                    <a:pt x="13117" y="6372"/>
                    <a:pt x="13117" y="6061"/>
                  </a:cubicBezTo>
                  <a:cubicBezTo>
                    <a:pt x="13117" y="5544"/>
                    <a:pt x="13533" y="5125"/>
                    <a:pt x="14050" y="5125"/>
                  </a:cubicBezTo>
                  <a:cubicBezTo>
                    <a:pt x="14364" y="5125"/>
                    <a:pt x="14617" y="4871"/>
                    <a:pt x="14617" y="4560"/>
                  </a:cubicBezTo>
                  <a:lnTo>
                    <a:pt x="14617" y="2069"/>
                  </a:lnTo>
                  <a:cubicBezTo>
                    <a:pt x="14617" y="1755"/>
                    <a:pt x="14364" y="1501"/>
                    <a:pt x="14050" y="1501"/>
                  </a:cubicBezTo>
                  <a:cubicBezTo>
                    <a:pt x="13533" y="1501"/>
                    <a:pt x="13117" y="1082"/>
                    <a:pt x="13117" y="568"/>
                  </a:cubicBezTo>
                  <a:cubicBezTo>
                    <a:pt x="13117" y="254"/>
                    <a:pt x="12863" y="1"/>
                    <a:pt x="125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0" name="Google Shape;4978;p45"/>
            <p:cNvSpPr/>
            <p:nvPr/>
          </p:nvSpPr>
          <p:spPr>
            <a:xfrm>
              <a:off x="1088625" y="2815075"/>
              <a:ext cx="88200" cy="84850"/>
            </a:xfrm>
            <a:custGeom>
              <a:avLst/>
              <a:gdLst/>
              <a:ahLst/>
              <a:cxnLst/>
              <a:rect l="l" t="t" r="r" b="b"/>
              <a:pathLst>
                <a:path w="3528" h="3394" extrusionOk="0">
                  <a:moveTo>
                    <a:pt x="1826" y="1132"/>
                  </a:moveTo>
                  <a:cubicBezTo>
                    <a:pt x="2115" y="1132"/>
                    <a:pt x="2393" y="1358"/>
                    <a:pt x="2395" y="1697"/>
                  </a:cubicBezTo>
                  <a:cubicBezTo>
                    <a:pt x="2395" y="2011"/>
                    <a:pt x="2141" y="2265"/>
                    <a:pt x="1827" y="2265"/>
                  </a:cubicBezTo>
                  <a:lnTo>
                    <a:pt x="1827" y="2262"/>
                  </a:lnTo>
                  <a:cubicBezTo>
                    <a:pt x="1326" y="2259"/>
                    <a:pt x="1075" y="1652"/>
                    <a:pt x="1432" y="1298"/>
                  </a:cubicBezTo>
                  <a:cubicBezTo>
                    <a:pt x="1547" y="1183"/>
                    <a:pt x="1688" y="1132"/>
                    <a:pt x="1826" y="1132"/>
                  </a:cubicBezTo>
                  <a:close/>
                  <a:moveTo>
                    <a:pt x="1827" y="0"/>
                  </a:moveTo>
                  <a:cubicBezTo>
                    <a:pt x="1142" y="0"/>
                    <a:pt x="523" y="414"/>
                    <a:pt x="260" y="1048"/>
                  </a:cubicBezTo>
                  <a:cubicBezTo>
                    <a:pt x="0" y="1682"/>
                    <a:pt x="145" y="2413"/>
                    <a:pt x="632" y="2899"/>
                  </a:cubicBezTo>
                  <a:cubicBezTo>
                    <a:pt x="954" y="3222"/>
                    <a:pt x="1388" y="3393"/>
                    <a:pt x="1829" y="3393"/>
                  </a:cubicBezTo>
                  <a:cubicBezTo>
                    <a:pt x="2048" y="3393"/>
                    <a:pt x="2269" y="3351"/>
                    <a:pt x="2479" y="3264"/>
                  </a:cubicBezTo>
                  <a:cubicBezTo>
                    <a:pt x="3114" y="3001"/>
                    <a:pt x="3524" y="2382"/>
                    <a:pt x="3527" y="1697"/>
                  </a:cubicBezTo>
                  <a:cubicBezTo>
                    <a:pt x="3524" y="761"/>
                    <a:pt x="2763" y="0"/>
                    <a:pt x="18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61" name="Google Shape;4979;p45"/>
          <p:cNvGrpSpPr/>
          <p:nvPr/>
        </p:nvGrpSpPr>
        <p:grpSpPr>
          <a:xfrm>
            <a:off x="4674908" y="2866361"/>
            <a:ext cx="231320" cy="231332"/>
            <a:chOff x="1487200" y="2615925"/>
            <a:chExt cx="483125" cy="483150"/>
          </a:xfrm>
          <a:solidFill>
            <a:schemeClr val="bg1"/>
          </a:solidFill>
        </p:grpSpPr>
        <p:sp>
          <p:nvSpPr>
            <p:cNvPr id="562" name="Google Shape;4980;p45"/>
            <p:cNvSpPr/>
            <p:nvPr/>
          </p:nvSpPr>
          <p:spPr>
            <a:xfrm>
              <a:off x="1601400" y="2844275"/>
              <a:ext cx="28325" cy="28325"/>
            </a:xfrm>
            <a:custGeom>
              <a:avLst/>
              <a:gdLst/>
              <a:ahLst/>
              <a:cxnLst/>
              <a:rect l="l" t="t" r="r" b="b"/>
              <a:pathLst>
                <a:path w="1133" h="1133" extrusionOk="0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cubicBezTo>
                    <a:pt x="879" y="1133"/>
                    <a:pt x="1133" y="879"/>
                    <a:pt x="1133" y="568"/>
                  </a:cubicBezTo>
                  <a:cubicBezTo>
                    <a:pt x="1133" y="254"/>
                    <a:pt x="879" y="1"/>
                    <a:pt x="5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3" name="Google Shape;4981;p45"/>
            <p:cNvSpPr/>
            <p:nvPr/>
          </p:nvSpPr>
          <p:spPr>
            <a:xfrm>
              <a:off x="1487200" y="2731050"/>
              <a:ext cx="483125" cy="368025"/>
            </a:xfrm>
            <a:custGeom>
              <a:avLst/>
              <a:gdLst/>
              <a:ahLst/>
              <a:cxnLst/>
              <a:rect l="l" t="t" r="r" b="b"/>
              <a:pathLst>
                <a:path w="19325" h="14721" extrusionOk="0">
                  <a:moveTo>
                    <a:pt x="4566" y="1232"/>
                  </a:moveTo>
                  <a:cubicBezTo>
                    <a:pt x="4994" y="1386"/>
                    <a:pt x="5342" y="1703"/>
                    <a:pt x="5535" y="2117"/>
                  </a:cubicBezTo>
                  <a:cubicBezTo>
                    <a:pt x="5630" y="2320"/>
                    <a:pt x="5833" y="2444"/>
                    <a:pt x="6050" y="2444"/>
                  </a:cubicBezTo>
                  <a:cubicBezTo>
                    <a:pt x="6094" y="2444"/>
                    <a:pt x="6139" y="2439"/>
                    <a:pt x="6184" y="2428"/>
                  </a:cubicBezTo>
                  <a:cubicBezTo>
                    <a:pt x="6580" y="2322"/>
                    <a:pt x="6987" y="2268"/>
                    <a:pt x="7398" y="2265"/>
                  </a:cubicBezTo>
                  <a:lnTo>
                    <a:pt x="11927" y="2265"/>
                  </a:lnTo>
                  <a:cubicBezTo>
                    <a:pt x="14738" y="2265"/>
                    <a:pt x="17024" y="4551"/>
                    <a:pt x="17024" y="7362"/>
                  </a:cubicBezTo>
                  <a:cubicBezTo>
                    <a:pt x="17021" y="9385"/>
                    <a:pt x="15819" y="11215"/>
                    <a:pt x="13965" y="12024"/>
                  </a:cubicBezTo>
                  <a:cubicBezTo>
                    <a:pt x="13760" y="12114"/>
                    <a:pt x="13624" y="12320"/>
                    <a:pt x="13627" y="12543"/>
                  </a:cubicBezTo>
                  <a:lnTo>
                    <a:pt x="13627" y="13588"/>
                  </a:lnTo>
                  <a:lnTo>
                    <a:pt x="12495" y="13588"/>
                  </a:lnTo>
                  <a:lnTo>
                    <a:pt x="12495" y="13023"/>
                  </a:lnTo>
                  <a:cubicBezTo>
                    <a:pt x="12495" y="12709"/>
                    <a:pt x="12241" y="12456"/>
                    <a:pt x="11927" y="12456"/>
                  </a:cubicBezTo>
                  <a:lnTo>
                    <a:pt x="7398" y="12456"/>
                  </a:lnTo>
                  <a:cubicBezTo>
                    <a:pt x="7084" y="12456"/>
                    <a:pt x="6833" y="12709"/>
                    <a:pt x="6833" y="13023"/>
                  </a:cubicBezTo>
                  <a:lnTo>
                    <a:pt x="6833" y="13588"/>
                  </a:lnTo>
                  <a:lnTo>
                    <a:pt x="5701" y="13588"/>
                  </a:lnTo>
                  <a:lnTo>
                    <a:pt x="5701" y="12537"/>
                  </a:lnTo>
                  <a:cubicBezTo>
                    <a:pt x="5698" y="12314"/>
                    <a:pt x="5565" y="12108"/>
                    <a:pt x="5360" y="12021"/>
                  </a:cubicBezTo>
                  <a:cubicBezTo>
                    <a:pt x="4185" y="11508"/>
                    <a:pt x="3249" y="10572"/>
                    <a:pt x="2733" y="9400"/>
                  </a:cubicBezTo>
                  <a:cubicBezTo>
                    <a:pt x="2642" y="9192"/>
                    <a:pt x="2440" y="9059"/>
                    <a:pt x="2213" y="9059"/>
                  </a:cubicBezTo>
                  <a:lnTo>
                    <a:pt x="1132" y="9059"/>
                  </a:lnTo>
                  <a:lnTo>
                    <a:pt x="1132" y="6794"/>
                  </a:lnTo>
                  <a:lnTo>
                    <a:pt x="1851" y="6794"/>
                  </a:lnTo>
                  <a:cubicBezTo>
                    <a:pt x="2120" y="6794"/>
                    <a:pt x="2349" y="6604"/>
                    <a:pt x="2404" y="6341"/>
                  </a:cubicBezTo>
                  <a:cubicBezTo>
                    <a:pt x="2651" y="5130"/>
                    <a:pt x="3349" y="4046"/>
                    <a:pt x="4369" y="3286"/>
                  </a:cubicBezTo>
                  <a:cubicBezTo>
                    <a:pt x="4566" y="3138"/>
                    <a:pt x="4644" y="2884"/>
                    <a:pt x="4569" y="2652"/>
                  </a:cubicBezTo>
                  <a:lnTo>
                    <a:pt x="4566" y="2645"/>
                  </a:lnTo>
                  <a:lnTo>
                    <a:pt x="4566" y="1232"/>
                  </a:lnTo>
                  <a:close/>
                  <a:moveTo>
                    <a:pt x="4001" y="0"/>
                  </a:moveTo>
                  <a:cubicBezTo>
                    <a:pt x="3687" y="0"/>
                    <a:pt x="3436" y="254"/>
                    <a:pt x="3436" y="568"/>
                  </a:cubicBezTo>
                  <a:lnTo>
                    <a:pt x="3436" y="2582"/>
                  </a:lnTo>
                  <a:cubicBezTo>
                    <a:pt x="2461" y="3379"/>
                    <a:pt x="1754" y="4454"/>
                    <a:pt x="1407" y="5662"/>
                  </a:cubicBezTo>
                  <a:lnTo>
                    <a:pt x="568" y="5662"/>
                  </a:lnTo>
                  <a:cubicBezTo>
                    <a:pt x="254" y="5662"/>
                    <a:pt x="0" y="5916"/>
                    <a:pt x="0" y="6230"/>
                  </a:cubicBezTo>
                  <a:lnTo>
                    <a:pt x="0" y="9626"/>
                  </a:lnTo>
                  <a:cubicBezTo>
                    <a:pt x="0" y="9937"/>
                    <a:pt x="254" y="10191"/>
                    <a:pt x="568" y="10191"/>
                  </a:cubicBezTo>
                  <a:lnTo>
                    <a:pt x="1857" y="10191"/>
                  </a:lnTo>
                  <a:cubicBezTo>
                    <a:pt x="2452" y="11357"/>
                    <a:pt x="3400" y="12302"/>
                    <a:pt x="4569" y="12897"/>
                  </a:cubicBezTo>
                  <a:lnTo>
                    <a:pt x="4569" y="14156"/>
                  </a:lnTo>
                  <a:cubicBezTo>
                    <a:pt x="4569" y="14467"/>
                    <a:pt x="4819" y="14720"/>
                    <a:pt x="5133" y="14720"/>
                  </a:cubicBezTo>
                  <a:lnTo>
                    <a:pt x="7398" y="14720"/>
                  </a:lnTo>
                  <a:cubicBezTo>
                    <a:pt x="7712" y="14720"/>
                    <a:pt x="7965" y="14467"/>
                    <a:pt x="7965" y="14156"/>
                  </a:cubicBezTo>
                  <a:lnTo>
                    <a:pt x="7965" y="13588"/>
                  </a:lnTo>
                  <a:lnTo>
                    <a:pt x="11362" y="13588"/>
                  </a:lnTo>
                  <a:lnTo>
                    <a:pt x="11362" y="14156"/>
                  </a:lnTo>
                  <a:cubicBezTo>
                    <a:pt x="11362" y="14467"/>
                    <a:pt x="11613" y="14720"/>
                    <a:pt x="11927" y="14720"/>
                  </a:cubicBezTo>
                  <a:lnTo>
                    <a:pt x="14192" y="14720"/>
                  </a:lnTo>
                  <a:cubicBezTo>
                    <a:pt x="14506" y="14720"/>
                    <a:pt x="14759" y="14467"/>
                    <a:pt x="14759" y="14156"/>
                  </a:cubicBezTo>
                  <a:lnTo>
                    <a:pt x="14759" y="12903"/>
                  </a:lnTo>
                  <a:cubicBezTo>
                    <a:pt x="16689" y="11915"/>
                    <a:pt x="17969" y="9998"/>
                    <a:pt x="18135" y="7839"/>
                  </a:cubicBezTo>
                  <a:cubicBezTo>
                    <a:pt x="18383" y="7754"/>
                    <a:pt x="18612" y="7618"/>
                    <a:pt x="18799" y="7437"/>
                  </a:cubicBezTo>
                  <a:cubicBezTo>
                    <a:pt x="19134" y="7123"/>
                    <a:pt x="19325" y="6685"/>
                    <a:pt x="19325" y="6230"/>
                  </a:cubicBezTo>
                  <a:lnTo>
                    <a:pt x="19325" y="5097"/>
                  </a:lnTo>
                  <a:cubicBezTo>
                    <a:pt x="19325" y="4783"/>
                    <a:pt x="19071" y="4530"/>
                    <a:pt x="18760" y="4530"/>
                  </a:cubicBezTo>
                  <a:cubicBezTo>
                    <a:pt x="18446" y="4530"/>
                    <a:pt x="18192" y="4783"/>
                    <a:pt x="18192" y="5097"/>
                  </a:cubicBezTo>
                  <a:lnTo>
                    <a:pt x="18192" y="6230"/>
                  </a:lnTo>
                  <a:cubicBezTo>
                    <a:pt x="18192" y="6332"/>
                    <a:pt x="18159" y="6435"/>
                    <a:pt x="18099" y="6522"/>
                  </a:cubicBezTo>
                  <a:cubicBezTo>
                    <a:pt x="17688" y="3482"/>
                    <a:pt x="15079" y="1133"/>
                    <a:pt x="11927" y="1133"/>
                  </a:cubicBezTo>
                  <a:lnTo>
                    <a:pt x="7398" y="1133"/>
                  </a:lnTo>
                  <a:cubicBezTo>
                    <a:pt x="7041" y="1136"/>
                    <a:pt x="6685" y="1169"/>
                    <a:pt x="6332" y="1238"/>
                  </a:cubicBezTo>
                  <a:cubicBezTo>
                    <a:pt x="5807" y="465"/>
                    <a:pt x="4934" y="3"/>
                    <a:pt x="40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4" name="Google Shape;4982;p45"/>
            <p:cNvSpPr/>
            <p:nvPr/>
          </p:nvSpPr>
          <p:spPr>
            <a:xfrm>
              <a:off x="1658025" y="2615925"/>
              <a:ext cx="141550" cy="143450"/>
            </a:xfrm>
            <a:custGeom>
              <a:avLst/>
              <a:gdLst/>
              <a:ahLst/>
              <a:cxnLst/>
              <a:rect l="l" t="t" r="r" b="b"/>
              <a:pathLst>
                <a:path w="5662" h="5738" extrusionOk="0">
                  <a:moveTo>
                    <a:pt x="2829" y="1133"/>
                  </a:moveTo>
                  <a:cubicBezTo>
                    <a:pt x="3750" y="1133"/>
                    <a:pt x="4529" y="1945"/>
                    <a:pt x="4529" y="2908"/>
                  </a:cubicBezTo>
                  <a:cubicBezTo>
                    <a:pt x="4526" y="3845"/>
                    <a:pt x="3768" y="4605"/>
                    <a:pt x="2829" y="4605"/>
                  </a:cubicBezTo>
                  <a:cubicBezTo>
                    <a:pt x="1890" y="4605"/>
                    <a:pt x="1132" y="3845"/>
                    <a:pt x="1132" y="2908"/>
                  </a:cubicBezTo>
                  <a:cubicBezTo>
                    <a:pt x="1132" y="1945"/>
                    <a:pt x="1908" y="1133"/>
                    <a:pt x="2829" y="1133"/>
                  </a:cubicBezTo>
                  <a:close/>
                  <a:moveTo>
                    <a:pt x="2829" y="1"/>
                  </a:moveTo>
                  <a:cubicBezTo>
                    <a:pt x="2075" y="1"/>
                    <a:pt x="1359" y="312"/>
                    <a:pt x="818" y="876"/>
                  </a:cubicBezTo>
                  <a:cubicBezTo>
                    <a:pt x="293" y="1423"/>
                    <a:pt x="0" y="2151"/>
                    <a:pt x="0" y="2908"/>
                  </a:cubicBezTo>
                  <a:cubicBezTo>
                    <a:pt x="0" y="4470"/>
                    <a:pt x="1265" y="5738"/>
                    <a:pt x="2829" y="5738"/>
                  </a:cubicBezTo>
                  <a:cubicBezTo>
                    <a:pt x="4393" y="5738"/>
                    <a:pt x="5662" y="4470"/>
                    <a:pt x="5662" y="2908"/>
                  </a:cubicBezTo>
                  <a:cubicBezTo>
                    <a:pt x="5659" y="2151"/>
                    <a:pt x="5366" y="1423"/>
                    <a:pt x="4840" y="876"/>
                  </a:cubicBezTo>
                  <a:cubicBezTo>
                    <a:pt x="4303" y="312"/>
                    <a:pt x="3584" y="1"/>
                    <a:pt x="2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65" name="Google Shape;4983;p45"/>
          <p:cNvGrpSpPr/>
          <p:nvPr/>
        </p:nvGrpSpPr>
        <p:grpSpPr>
          <a:xfrm>
            <a:off x="4946879" y="2866361"/>
            <a:ext cx="240429" cy="231332"/>
            <a:chOff x="2077575" y="2615925"/>
            <a:chExt cx="502150" cy="483150"/>
          </a:xfrm>
          <a:solidFill>
            <a:schemeClr val="bg1"/>
          </a:solidFill>
        </p:grpSpPr>
        <p:sp>
          <p:nvSpPr>
            <p:cNvPr id="566" name="Google Shape;4984;p45"/>
            <p:cNvSpPr/>
            <p:nvPr/>
          </p:nvSpPr>
          <p:spPr>
            <a:xfrm>
              <a:off x="2213375" y="2817500"/>
              <a:ext cx="151225" cy="148400"/>
            </a:xfrm>
            <a:custGeom>
              <a:avLst/>
              <a:gdLst/>
              <a:ahLst/>
              <a:cxnLst/>
              <a:rect l="l" t="t" r="r" b="b"/>
              <a:pathLst>
                <a:path w="6049" h="5936" extrusionOk="0">
                  <a:moveTo>
                    <a:pt x="5426" y="0"/>
                  </a:moveTo>
                  <a:cubicBezTo>
                    <a:pt x="5281" y="0"/>
                    <a:pt x="5136" y="56"/>
                    <a:pt x="5025" y="166"/>
                  </a:cubicBezTo>
                  <a:lnTo>
                    <a:pt x="4557" y="634"/>
                  </a:lnTo>
                  <a:cubicBezTo>
                    <a:pt x="4322" y="522"/>
                    <a:pt x="4072" y="468"/>
                    <a:pt x="3825" y="468"/>
                  </a:cubicBezTo>
                  <a:cubicBezTo>
                    <a:pt x="3288" y="468"/>
                    <a:pt x="2764" y="723"/>
                    <a:pt x="2437" y="1186"/>
                  </a:cubicBezTo>
                  <a:cubicBezTo>
                    <a:pt x="1957" y="1863"/>
                    <a:pt x="2038" y="2784"/>
                    <a:pt x="2624" y="3369"/>
                  </a:cubicBezTo>
                  <a:cubicBezTo>
                    <a:pt x="2980" y="3726"/>
                    <a:pt x="2727" y="4336"/>
                    <a:pt x="2223" y="4336"/>
                  </a:cubicBezTo>
                  <a:cubicBezTo>
                    <a:pt x="1718" y="4336"/>
                    <a:pt x="1468" y="3726"/>
                    <a:pt x="1824" y="3369"/>
                  </a:cubicBezTo>
                  <a:cubicBezTo>
                    <a:pt x="2044" y="3149"/>
                    <a:pt x="2044" y="2790"/>
                    <a:pt x="1824" y="2569"/>
                  </a:cubicBezTo>
                  <a:cubicBezTo>
                    <a:pt x="1714" y="2458"/>
                    <a:pt x="1569" y="2402"/>
                    <a:pt x="1424" y="2402"/>
                  </a:cubicBezTo>
                  <a:cubicBezTo>
                    <a:pt x="1279" y="2402"/>
                    <a:pt x="1134" y="2458"/>
                    <a:pt x="1024" y="2569"/>
                  </a:cubicBezTo>
                  <a:cubicBezTo>
                    <a:pt x="514" y="3077"/>
                    <a:pt x="381" y="3853"/>
                    <a:pt x="692" y="4502"/>
                  </a:cubicBezTo>
                  <a:lnTo>
                    <a:pt x="221" y="4970"/>
                  </a:lnTo>
                  <a:cubicBezTo>
                    <a:pt x="0" y="5190"/>
                    <a:pt x="0" y="5549"/>
                    <a:pt x="221" y="5770"/>
                  </a:cubicBezTo>
                  <a:cubicBezTo>
                    <a:pt x="332" y="5880"/>
                    <a:pt x="477" y="5935"/>
                    <a:pt x="622" y="5935"/>
                  </a:cubicBezTo>
                  <a:cubicBezTo>
                    <a:pt x="767" y="5935"/>
                    <a:pt x="912" y="5880"/>
                    <a:pt x="1024" y="5770"/>
                  </a:cubicBezTo>
                  <a:lnTo>
                    <a:pt x="1492" y="5302"/>
                  </a:lnTo>
                  <a:cubicBezTo>
                    <a:pt x="1726" y="5414"/>
                    <a:pt x="1975" y="5467"/>
                    <a:pt x="2220" y="5467"/>
                  </a:cubicBezTo>
                  <a:cubicBezTo>
                    <a:pt x="2758" y="5467"/>
                    <a:pt x="3281" y="5211"/>
                    <a:pt x="3608" y="4749"/>
                  </a:cubicBezTo>
                  <a:cubicBezTo>
                    <a:pt x="4089" y="4073"/>
                    <a:pt x="4010" y="3152"/>
                    <a:pt x="3424" y="2569"/>
                  </a:cubicBezTo>
                  <a:cubicBezTo>
                    <a:pt x="3068" y="2210"/>
                    <a:pt x="3322" y="1600"/>
                    <a:pt x="3826" y="1600"/>
                  </a:cubicBezTo>
                  <a:cubicBezTo>
                    <a:pt x="4330" y="1600"/>
                    <a:pt x="4581" y="2210"/>
                    <a:pt x="4224" y="2569"/>
                  </a:cubicBezTo>
                  <a:cubicBezTo>
                    <a:pt x="4004" y="2790"/>
                    <a:pt x="4004" y="3146"/>
                    <a:pt x="4224" y="3369"/>
                  </a:cubicBezTo>
                  <a:cubicBezTo>
                    <a:pt x="4335" y="3480"/>
                    <a:pt x="4480" y="3535"/>
                    <a:pt x="4624" y="3535"/>
                  </a:cubicBezTo>
                  <a:cubicBezTo>
                    <a:pt x="4769" y="3535"/>
                    <a:pt x="4914" y="3480"/>
                    <a:pt x="5025" y="3369"/>
                  </a:cubicBezTo>
                  <a:cubicBezTo>
                    <a:pt x="5535" y="2859"/>
                    <a:pt x="5668" y="2086"/>
                    <a:pt x="5360" y="1434"/>
                  </a:cubicBezTo>
                  <a:lnTo>
                    <a:pt x="5828" y="966"/>
                  </a:lnTo>
                  <a:cubicBezTo>
                    <a:pt x="6048" y="745"/>
                    <a:pt x="6048" y="386"/>
                    <a:pt x="5828" y="166"/>
                  </a:cubicBezTo>
                  <a:cubicBezTo>
                    <a:pt x="5716" y="56"/>
                    <a:pt x="5571" y="0"/>
                    <a:pt x="54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7" name="Google Shape;4985;p45"/>
            <p:cNvSpPr/>
            <p:nvPr/>
          </p:nvSpPr>
          <p:spPr>
            <a:xfrm>
              <a:off x="2333550" y="2737450"/>
              <a:ext cx="51050" cy="48325"/>
            </a:xfrm>
            <a:custGeom>
              <a:avLst/>
              <a:gdLst/>
              <a:ahLst/>
              <a:cxnLst/>
              <a:rect l="l" t="t" r="r" b="b"/>
              <a:pathLst>
                <a:path w="2042" h="1933" extrusionOk="0">
                  <a:moveTo>
                    <a:pt x="619" y="1"/>
                  </a:moveTo>
                  <a:cubicBezTo>
                    <a:pt x="475" y="1"/>
                    <a:pt x="330" y="56"/>
                    <a:pt x="221" y="167"/>
                  </a:cubicBezTo>
                  <a:cubicBezTo>
                    <a:pt x="0" y="388"/>
                    <a:pt x="0" y="747"/>
                    <a:pt x="221" y="967"/>
                  </a:cubicBezTo>
                  <a:lnTo>
                    <a:pt x="1021" y="1767"/>
                  </a:lnTo>
                  <a:cubicBezTo>
                    <a:pt x="1131" y="1878"/>
                    <a:pt x="1276" y="1933"/>
                    <a:pt x="1421" y="1933"/>
                  </a:cubicBezTo>
                  <a:cubicBezTo>
                    <a:pt x="1566" y="1933"/>
                    <a:pt x="1711" y="1878"/>
                    <a:pt x="1821" y="1767"/>
                  </a:cubicBezTo>
                  <a:cubicBezTo>
                    <a:pt x="2041" y="1547"/>
                    <a:pt x="2041" y="1188"/>
                    <a:pt x="1821" y="967"/>
                  </a:cubicBezTo>
                  <a:lnTo>
                    <a:pt x="1021" y="167"/>
                  </a:lnTo>
                  <a:cubicBezTo>
                    <a:pt x="910" y="57"/>
                    <a:pt x="765" y="1"/>
                    <a:pt x="6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8" name="Google Shape;4986;p45"/>
            <p:cNvSpPr/>
            <p:nvPr/>
          </p:nvSpPr>
          <p:spPr>
            <a:xfrm>
              <a:off x="2393550" y="2797500"/>
              <a:ext cx="51125" cy="48375"/>
            </a:xfrm>
            <a:custGeom>
              <a:avLst/>
              <a:gdLst/>
              <a:ahLst/>
              <a:cxnLst/>
              <a:rect l="l" t="t" r="r" b="b"/>
              <a:pathLst>
                <a:path w="2045" h="1935" extrusionOk="0">
                  <a:moveTo>
                    <a:pt x="621" y="0"/>
                  </a:moveTo>
                  <a:cubicBezTo>
                    <a:pt x="476" y="0"/>
                    <a:pt x="331" y="55"/>
                    <a:pt x="221" y="166"/>
                  </a:cubicBezTo>
                  <a:cubicBezTo>
                    <a:pt x="1" y="386"/>
                    <a:pt x="1" y="745"/>
                    <a:pt x="221" y="966"/>
                  </a:cubicBezTo>
                  <a:lnTo>
                    <a:pt x="1021" y="1769"/>
                  </a:lnTo>
                  <a:cubicBezTo>
                    <a:pt x="1131" y="1879"/>
                    <a:pt x="1276" y="1934"/>
                    <a:pt x="1421" y="1934"/>
                  </a:cubicBezTo>
                  <a:cubicBezTo>
                    <a:pt x="1566" y="1934"/>
                    <a:pt x="1711" y="1879"/>
                    <a:pt x="1821" y="1769"/>
                  </a:cubicBezTo>
                  <a:cubicBezTo>
                    <a:pt x="2045" y="1545"/>
                    <a:pt x="2042" y="1189"/>
                    <a:pt x="1821" y="966"/>
                  </a:cubicBezTo>
                  <a:lnTo>
                    <a:pt x="1021" y="166"/>
                  </a:lnTo>
                  <a:cubicBezTo>
                    <a:pt x="911" y="55"/>
                    <a:pt x="766" y="0"/>
                    <a:pt x="6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9" name="Google Shape;4987;p45"/>
            <p:cNvSpPr/>
            <p:nvPr/>
          </p:nvSpPr>
          <p:spPr>
            <a:xfrm>
              <a:off x="2077575" y="2615925"/>
              <a:ext cx="502150" cy="483150"/>
            </a:xfrm>
            <a:custGeom>
              <a:avLst/>
              <a:gdLst/>
              <a:ahLst/>
              <a:cxnLst/>
              <a:rect l="l" t="t" r="r" b="b"/>
              <a:pathLst>
                <a:path w="20086" h="19326" extrusionOk="0">
                  <a:moveTo>
                    <a:pt x="14865" y="4061"/>
                  </a:moveTo>
                  <a:cubicBezTo>
                    <a:pt x="14901" y="4061"/>
                    <a:pt x="14937" y="4064"/>
                    <a:pt x="14974" y="4071"/>
                  </a:cubicBezTo>
                  <a:cubicBezTo>
                    <a:pt x="15239" y="4125"/>
                    <a:pt x="15430" y="4358"/>
                    <a:pt x="15430" y="4627"/>
                  </a:cubicBezTo>
                  <a:cubicBezTo>
                    <a:pt x="15430" y="4778"/>
                    <a:pt x="15369" y="4922"/>
                    <a:pt x="15264" y="5028"/>
                  </a:cubicBezTo>
                  <a:cubicBezTo>
                    <a:pt x="15153" y="5137"/>
                    <a:pt x="15008" y="5194"/>
                    <a:pt x="14862" y="5194"/>
                  </a:cubicBezTo>
                  <a:cubicBezTo>
                    <a:pt x="14753" y="5194"/>
                    <a:pt x="14643" y="5162"/>
                    <a:pt x="14548" y="5098"/>
                  </a:cubicBezTo>
                  <a:cubicBezTo>
                    <a:pt x="14324" y="4947"/>
                    <a:pt x="14237" y="4660"/>
                    <a:pt x="14340" y="4409"/>
                  </a:cubicBezTo>
                  <a:cubicBezTo>
                    <a:pt x="14428" y="4195"/>
                    <a:pt x="14638" y="4061"/>
                    <a:pt x="14865" y="4061"/>
                  </a:cubicBezTo>
                  <a:close/>
                  <a:moveTo>
                    <a:pt x="13258" y="1136"/>
                  </a:moveTo>
                  <a:cubicBezTo>
                    <a:pt x="14386" y="1136"/>
                    <a:pt x="15514" y="1507"/>
                    <a:pt x="16441" y="2247"/>
                  </a:cubicBezTo>
                  <a:lnTo>
                    <a:pt x="15593" y="3096"/>
                  </a:lnTo>
                  <a:cubicBezTo>
                    <a:pt x="15349" y="2979"/>
                    <a:pt x="15100" y="2926"/>
                    <a:pt x="14858" y="2926"/>
                  </a:cubicBezTo>
                  <a:cubicBezTo>
                    <a:pt x="13865" y="2926"/>
                    <a:pt x="12999" y="3824"/>
                    <a:pt x="13186" y="4916"/>
                  </a:cubicBezTo>
                  <a:cubicBezTo>
                    <a:pt x="13295" y="5541"/>
                    <a:pt x="13742" y="6055"/>
                    <a:pt x="14346" y="6248"/>
                  </a:cubicBezTo>
                  <a:cubicBezTo>
                    <a:pt x="14514" y="6301"/>
                    <a:pt x="14688" y="6327"/>
                    <a:pt x="14859" y="6327"/>
                  </a:cubicBezTo>
                  <a:cubicBezTo>
                    <a:pt x="15304" y="6327"/>
                    <a:pt x="15739" y="6153"/>
                    <a:pt x="16064" y="5828"/>
                  </a:cubicBezTo>
                  <a:cubicBezTo>
                    <a:pt x="16571" y="5321"/>
                    <a:pt x="16704" y="4545"/>
                    <a:pt x="16396" y="3896"/>
                  </a:cubicBezTo>
                  <a:lnTo>
                    <a:pt x="17241" y="3050"/>
                  </a:lnTo>
                  <a:lnTo>
                    <a:pt x="17241" y="3050"/>
                  </a:lnTo>
                  <a:cubicBezTo>
                    <a:pt x="18842" y="5046"/>
                    <a:pt x="18715" y="7981"/>
                    <a:pt x="16864" y="9832"/>
                  </a:cubicBezTo>
                  <a:lnTo>
                    <a:pt x="16462" y="10231"/>
                  </a:lnTo>
                  <a:lnTo>
                    <a:pt x="16064" y="9832"/>
                  </a:lnTo>
                  <a:cubicBezTo>
                    <a:pt x="15952" y="9722"/>
                    <a:pt x="15806" y="9666"/>
                    <a:pt x="15661" y="9666"/>
                  </a:cubicBezTo>
                  <a:cubicBezTo>
                    <a:pt x="15516" y="9666"/>
                    <a:pt x="15372" y="9721"/>
                    <a:pt x="15261" y="9832"/>
                  </a:cubicBezTo>
                  <a:cubicBezTo>
                    <a:pt x="15040" y="10053"/>
                    <a:pt x="15040" y="10412"/>
                    <a:pt x="15261" y="10632"/>
                  </a:cubicBezTo>
                  <a:lnTo>
                    <a:pt x="15662" y="11034"/>
                  </a:lnTo>
                  <a:lnTo>
                    <a:pt x="8666" y="18027"/>
                  </a:lnTo>
                  <a:cubicBezTo>
                    <a:pt x="8556" y="18137"/>
                    <a:pt x="8411" y="18192"/>
                    <a:pt x="8266" y="18192"/>
                  </a:cubicBezTo>
                  <a:cubicBezTo>
                    <a:pt x="8121" y="18192"/>
                    <a:pt x="7976" y="18137"/>
                    <a:pt x="7866" y="18027"/>
                  </a:cubicBezTo>
                  <a:lnTo>
                    <a:pt x="1462" y="11623"/>
                  </a:lnTo>
                  <a:cubicBezTo>
                    <a:pt x="1241" y="11402"/>
                    <a:pt x="1241" y="11043"/>
                    <a:pt x="1462" y="10822"/>
                  </a:cubicBezTo>
                  <a:lnTo>
                    <a:pt x="8458" y="3826"/>
                  </a:lnTo>
                  <a:lnTo>
                    <a:pt x="8856" y="4228"/>
                  </a:lnTo>
                  <a:cubicBezTo>
                    <a:pt x="8966" y="4338"/>
                    <a:pt x="9111" y="4393"/>
                    <a:pt x="9256" y="4393"/>
                  </a:cubicBezTo>
                  <a:cubicBezTo>
                    <a:pt x="9401" y="4393"/>
                    <a:pt x="9546" y="4338"/>
                    <a:pt x="9656" y="4228"/>
                  </a:cubicBezTo>
                  <a:cubicBezTo>
                    <a:pt x="9880" y="4005"/>
                    <a:pt x="9877" y="3648"/>
                    <a:pt x="9656" y="3425"/>
                  </a:cubicBezTo>
                  <a:lnTo>
                    <a:pt x="9258" y="3026"/>
                  </a:lnTo>
                  <a:lnTo>
                    <a:pt x="9656" y="2625"/>
                  </a:lnTo>
                  <a:cubicBezTo>
                    <a:pt x="10649" y="1632"/>
                    <a:pt x="11954" y="1136"/>
                    <a:pt x="13258" y="1136"/>
                  </a:cubicBezTo>
                  <a:close/>
                  <a:moveTo>
                    <a:pt x="13261" y="1"/>
                  </a:moveTo>
                  <a:cubicBezTo>
                    <a:pt x="11661" y="1"/>
                    <a:pt x="10066" y="615"/>
                    <a:pt x="8856" y="1825"/>
                  </a:cubicBezTo>
                  <a:lnTo>
                    <a:pt x="8056" y="2625"/>
                  </a:lnTo>
                  <a:lnTo>
                    <a:pt x="661" y="10019"/>
                  </a:lnTo>
                  <a:cubicBezTo>
                    <a:pt x="0" y="10684"/>
                    <a:pt x="0" y="11759"/>
                    <a:pt x="661" y="12423"/>
                  </a:cubicBezTo>
                  <a:lnTo>
                    <a:pt x="7066" y="18827"/>
                  </a:lnTo>
                  <a:cubicBezTo>
                    <a:pt x="7398" y="19159"/>
                    <a:pt x="7833" y="19325"/>
                    <a:pt x="8267" y="19325"/>
                  </a:cubicBezTo>
                  <a:cubicBezTo>
                    <a:pt x="8702" y="19325"/>
                    <a:pt x="9137" y="19159"/>
                    <a:pt x="9469" y="18827"/>
                  </a:cubicBezTo>
                  <a:lnTo>
                    <a:pt x="17664" y="10632"/>
                  </a:lnTo>
                  <a:cubicBezTo>
                    <a:pt x="19956" y="8337"/>
                    <a:pt x="20086" y="4687"/>
                    <a:pt x="18044" y="2244"/>
                  </a:cubicBezTo>
                  <a:lnTo>
                    <a:pt x="19264" y="1024"/>
                  </a:lnTo>
                  <a:cubicBezTo>
                    <a:pt x="19485" y="804"/>
                    <a:pt x="19485" y="445"/>
                    <a:pt x="19264" y="224"/>
                  </a:cubicBezTo>
                  <a:cubicBezTo>
                    <a:pt x="19154" y="114"/>
                    <a:pt x="19009" y="59"/>
                    <a:pt x="18864" y="59"/>
                  </a:cubicBezTo>
                  <a:cubicBezTo>
                    <a:pt x="18719" y="59"/>
                    <a:pt x="18574" y="114"/>
                    <a:pt x="18464" y="224"/>
                  </a:cubicBezTo>
                  <a:lnTo>
                    <a:pt x="17244" y="1444"/>
                  </a:lnTo>
                  <a:cubicBezTo>
                    <a:pt x="16086" y="478"/>
                    <a:pt x="14671" y="1"/>
                    <a:pt x="13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70" name="Google Shape;4988;p45"/>
          <p:cNvGrpSpPr/>
          <p:nvPr/>
        </p:nvGrpSpPr>
        <p:grpSpPr>
          <a:xfrm>
            <a:off x="5235062" y="2877260"/>
            <a:ext cx="227490" cy="209535"/>
            <a:chOff x="2680100" y="2638725"/>
            <a:chExt cx="475125" cy="437625"/>
          </a:xfrm>
          <a:solidFill>
            <a:schemeClr val="bg1"/>
          </a:solidFill>
        </p:grpSpPr>
        <p:sp>
          <p:nvSpPr>
            <p:cNvPr id="571" name="Google Shape;4989;p45"/>
            <p:cNvSpPr/>
            <p:nvPr/>
          </p:nvSpPr>
          <p:spPr>
            <a:xfrm>
              <a:off x="2680100" y="2638725"/>
              <a:ext cx="475125" cy="437625"/>
            </a:xfrm>
            <a:custGeom>
              <a:avLst/>
              <a:gdLst/>
              <a:ahLst/>
              <a:cxnLst/>
              <a:rect l="l" t="t" r="r" b="b"/>
              <a:pathLst>
                <a:path w="19005" h="17505" extrusionOk="0">
                  <a:moveTo>
                    <a:pt x="11399" y="1133"/>
                  </a:moveTo>
                  <a:cubicBezTo>
                    <a:pt x="11803" y="1133"/>
                    <a:pt x="12130" y="1462"/>
                    <a:pt x="12133" y="1867"/>
                  </a:cubicBezTo>
                  <a:lnTo>
                    <a:pt x="12133" y="3301"/>
                  </a:lnTo>
                  <a:lnTo>
                    <a:pt x="6876" y="3301"/>
                  </a:lnTo>
                  <a:lnTo>
                    <a:pt x="6873" y="1867"/>
                  </a:lnTo>
                  <a:cubicBezTo>
                    <a:pt x="6876" y="1462"/>
                    <a:pt x="7202" y="1133"/>
                    <a:pt x="7606" y="1133"/>
                  </a:cubicBezTo>
                  <a:close/>
                  <a:moveTo>
                    <a:pt x="2815" y="4433"/>
                  </a:moveTo>
                  <a:lnTo>
                    <a:pt x="2815" y="5430"/>
                  </a:lnTo>
                  <a:cubicBezTo>
                    <a:pt x="2815" y="5880"/>
                    <a:pt x="2449" y="6245"/>
                    <a:pt x="1999" y="6245"/>
                  </a:cubicBezTo>
                  <a:lnTo>
                    <a:pt x="1133" y="6245"/>
                  </a:lnTo>
                  <a:lnTo>
                    <a:pt x="1133" y="4433"/>
                  </a:lnTo>
                  <a:close/>
                  <a:moveTo>
                    <a:pt x="17873" y="4433"/>
                  </a:moveTo>
                  <a:lnTo>
                    <a:pt x="17873" y="6248"/>
                  </a:lnTo>
                  <a:lnTo>
                    <a:pt x="17006" y="6248"/>
                  </a:lnTo>
                  <a:cubicBezTo>
                    <a:pt x="16556" y="6248"/>
                    <a:pt x="16191" y="5883"/>
                    <a:pt x="16191" y="5433"/>
                  </a:cubicBezTo>
                  <a:lnTo>
                    <a:pt x="16191" y="4433"/>
                  </a:lnTo>
                  <a:close/>
                  <a:moveTo>
                    <a:pt x="15058" y="4430"/>
                  </a:moveTo>
                  <a:lnTo>
                    <a:pt x="15058" y="5430"/>
                  </a:lnTo>
                  <a:cubicBezTo>
                    <a:pt x="15058" y="6505"/>
                    <a:pt x="15931" y="7377"/>
                    <a:pt x="17006" y="7377"/>
                  </a:cubicBezTo>
                  <a:lnTo>
                    <a:pt x="17873" y="7377"/>
                  </a:lnTo>
                  <a:lnTo>
                    <a:pt x="17873" y="13422"/>
                  </a:lnTo>
                  <a:lnTo>
                    <a:pt x="17006" y="13422"/>
                  </a:lnTo>
                  <a:cubicBezTo>
                    <a:pt x="15931" y="13425"/>
                    <a:pt x="15058" y="14295"/>
                    <a:pt x="15058" y="15373"/>
                  </a:cubicBezTo>
                  <a:lnTo>
                    <a:pt x="15058" y="16369"/>
                  </a:lnTo>
                  <a:lnTo>
                    <a:pt x="3947" y="16369"/>
                  </a:lnTo>
                  <a:lnTo>
                    <a:pt x="3947" y="15373"/>
                  </a:lnTo>
                  <a:cubicBezTo>
                    <a:pt x="3947" y="14295"/>
                    <a:pt x="3074" y="13425"/>
                    <a:pt x="1999" y="13422"/>
                  </a:cubicBezTo>
                  <a:lnTo>
                    <a:pt x="1133" y="13422"/>
                  </a:lnTo>
                  <a:lnTo>
                    <a:pt x="1133" y="7377"/>
                  </a:lnTo>
                  <a:lnTo>
                    <a:pt x="1999" y="7377"/>
                  </a:lnTo>
                  <a:cubicBezTo>
                    <a:pt x="3074" y="7377"/>
                    <a:pt x="3947" y="6505"/>
                    <a:pt x="3947" y="5430"/>
                  </a:cubicBezTo>
                  <a:lnTo>
                    <a:pt x="3947" y="4430"/>
                  </a:lnTo>
                  <a:close/>
                  <a:moveTo>
                    <a:pt x="1999" y="14557"/>
                  </a:moveTo>
                  <a:cubicBezTo>
                    <a:pt x="2449" y="14557"/>
                    <a:pt x="2815" y="14923"/>
                    <a:pt x="2815" y="15376"/>
                  </a:cubicBezTo>
                  <a:lnTo>
                    <a:pt x="2815" y="16372"/>
                  </a:lnTo>
                  <a:lnTo>
                    <a:pt x="1133" y="16372"/>
                  </a:lnTo>
                  <a:lnTo>
                    <a:pt x="1133" y="14557"/>
                  </a:lnTo>
                  <a:close/>
                  <a:moveTo>
                    <a:pt x="17873" y="14557"/>
                  </a:moveTo>
                  <a:lnTo>
                    <a:pt x="17873" y="16372"/>
                  </a:lnTo>
                  <a:lnTo>
                    <a:pt x="16191" y="16372"/>
                  </a:lnTo>
                  <a:lnTo>
                    <a:pt x="16191" y="15376"/>
                  </a:lnTo>
                  <a:cubicBezTo>
                    <a:pt x="16191" y="14923"/>
                    <a:pt x="16556" y="14557"/>
                    <a:pt x="17006" y="14557"/>
                  </a:cubicBezTo>
                  <a:close/>
                  <a:moveTo>
                    <a:pt x="7606" y="1"/>
                  </a:moveTo>
                  <a:cubicBezTo>
                    <a:pt x="6577" y="1"/>
                    <a:pt x="5743" y="837"/>
                    <a:pt x="5743" y="1867"/>
                  </a:cubicBezTo>
                  <a:lnTo>
                    <a:pt x="5743" y="3301"/>
                  </a:lnTo>
                  <a:lnTo>
                    <a:pt x="1133" y="3301"/>
                  </a:lnTo>
                  <a:cubicBezTo>
                    <a:pt x="508" y="3301"/>
                    <a:pt x="0" y="3808"/>
                    <a:pt x="0" y="4433"/>
                  </a:cubicBezTo>
                  <a:lnTo>
                    <a:pt x="0" y="16372"/>
                  </a:lnTo>
                  <a:cubicBezTo>
                    <a:pt x="0" y="16997"/>
                    <a:pt x="508" y="17504"/>
                    <a:pt x="1133" y="17504"/>
                  </a:cubicBezTo>
                  <a:lnTo>
                    <a:pt x="17873" y="17504"/>
                  </a:lnTo>
                  <a:cubicBezTo>
                    <a:pt x="18498" y="17504"/>
                    <a:pt x="19005" y="16997"/>
                    <a:pt x="19005" y="16372"/>
                  </a:cubicBezTo>
                  <a:lnTo>
                    <a:pt x="19005" y="4430"/>
                  </a:lnTo>
                  <a:cubicBezTo>
                    <a:pt x="19005" y="3805"/>
                    <a:pt x="18498" y="3298"/>
                    <a:pt x="17873" y="3298"/>
                  </a:cubicBezTo>
                  <a:lnTo>
                    <a:pt x="13265" y="3298"/>
                  </a:lnTo>
                  <a:lnTo>
                    <a:pt x="13265" y="1864"/>
                  </a:lnTo>
                  <a:cubicBezTo>
                    <a:pt x="13262" y="834"/>
                    <a:pt x="12428" y="1"/>
                    <a:pt x="113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2" name="Google Shape;4990;p45"/>
            <p:cNvSpPr/>
            <p:nvPr/>
          </p:nvSpPr>
          <p:spPr>
            <a:xfrm>
              <a:off x="2795000" y="2810525"/>
              <a:ext cx="237800" cy="164300"/>
            </a:xfrm>
            <a:custGeom>
              <a:avLst/>
              <a:gdLst/>
              <a:ahLst/>
              <a:cxnLst/>
              <a:rect l="l" t="t" r="r" b="b"/>
              <a:pathLst>
                <a:path w="9512" h="6572" extrusionOk="0">
                  <a:moveTo>
                    <a:pt x="8379" y="1133"/>
                  </a:moveTo>
                  <a:lnTo>
                    <a:pt x="8379" y="5439"/>
                  </a:lnTo>
                  <a:lnTo>
                    <a:pt x="1132" y="5439"/>
                  </a:lnTo>
                  <a:lnTo>
                    <a:pt x="1132" y="1133"/>
                  </a:lnTo>
                  <a:close/>
                  <a:moveTo>
                    <a:pt x="568" y="1"/>
                  </a:moveTo>
                  <a:cubicBezTo>
                    <a:pt x="254" y="1"/>
                    <a:pt x="0" y="255"/>
                    <a:pt x="0" y="566"/>
                  </a:cubicBezTo>
                  <a:lnTo>
                    <a:pt x="0" y="6007"/>
                  </a:lnTo>
                  <a:cubicBezTo>
                    <a:pt x="0" y="6318"/>
                    <a:pt x="254" y="6571"/>
                    <a:pt x="568" y="6571"/>
                  </a:cubicBezTo>
                  <a:lnTo>
                    <a:pt x="8947" y="6571"/>
                  </a:lnTo>
                  <a:cubicBezTo>
                    <a:pt x="9258" y="6571"/>
                    <a:pt x="9511" y="6318"/>
                    <a:pt x="9511" y="6007"/>
                  </a:cubicBezTo>
                  <a:lnTo>
                    <a:pt x="9511" y="566"/>
                  </a:lnTo>
                  <a:cubicBezTo>
                    <a:pt x="9511" y="255"/>
                    <a:pt x="9258" y="1"/>
                    <a:pt x="89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3" name="Google Shape;4991;p45"/>
            <p:cNvSpPr/>
            <p:nvPr/>
          </p:nvSpPr>
          <p:spPr>
            <a:xfrm>
              <a:off x="2871900" y="2856725"/>
              <a:ext cx="91525" cy="28350"/>
            </a:xfrm>
            <a:custGeom>
              <a:avLst/>
              <a:gdLst/>
              <a:ahLst/>
              <a:cxnLst/>
              <a:rect l="l" t="t" r="r" b="b"/>
              <a:pathLst>
                <a:path w="3661" h="1134" extrusionOk="0">
                  <a:moveTo>
                    <a:pt x="565" y="1"/>
                  </a:moveTo>
                  <a:cubicBezTo>
                    <a:pt x="254" y="1"/>
                    <a:pt x="1" y="254"/>
                    <a:pt x="1" y="565"/>
                  </a:cubicBezTo>
                  <a:cubicBezTo>
                    <a:pt x="1" y="879"/>
                    <a:pt x="254" y="1133"/>
                    <a:pt x="565" y="1133"/>
                  </a:cubicBezTo>
                  <a:lnTo>
                    <a:pt x="3096" y="1133"/>
                  </a:lnTo>
                  <a:cubicBezTo>
                    <a:pt x="3407" y="1133"/>
                    <a:pt x="3660" y="879"/>
                    <a:pt x="3660" y="565"/>
                  </a:cubicBezTo>
                  <a:cubicBezTo>
                    <a:pt x="3660" y="254"/>
                    <a:pt x="3407" y="1"/>
                    <a:pt x="3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4" name="Google Shape;4992;p45"/>
            <p:cNvSpPr/>
            <p:nvPr/>
          </p:nvSpPr>
          <p:spPr>
            <a:xfrm>
              <a:off x="2845500" y="2900300"/>
              <a:ext cx="144350" cy="28325"/>
            </a:xfrm>
            <a:custGeom>
              <a:avLst/>
              <a:gdLst/>
              <a:ahLst/>
              <a:cxnLst/>
              <a:rect l="l" t="t" r="r" b="b"/>
              <a:pathLst>
                <a:path w="5774" h="1133" extrusionOk="0">
                  <a:moveTo>
                    <a:pt x="565" y="0"/>
                  </a:moveTo>
                  <a:cubicBezTo>
                    <a:pt x="254" y="0"/>
                    <a:pt x="0" y="254"/>
                    <a:pt x="0" y="568"/>
                  </a:cubicBezTo>
                  <a:cubicBezTo>
                    <a:pt x="0" y="879"/>
                    <a:pt x="254" y="1132"/>
                    <a:pt x="565" y="1132"/>
                  </a:cubicBezTo>
                  <a:lnTo>
                    <a:pt x="5209" y="1132"/>
                  </a:lnTo>
                  <a:cubicBezTo>
                    <a:pt x="5520" y="1132"/>
                    <a:pt x="5773" y="879"/>
                    <a:pt x="5773" y="568"/>
                  </a:cubicBezTo>
                  <a:cubicBezTo>
                    <a:pt x="5773" y="254"/>
                    <a:pt x="5520" y="0"/>
                    <a:pt x="52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75" name="Google Shape;4993;p45"/>
          <p:cNvGrpSpPr/>
          <p:nvPr/>
        </p:nvGrpSpPr>
        <p:grpSpPr>
          <a:xfrm>
            <a:off x="5551705" y="2866361"/>
            <a:ext cx="162648" cy="231332"/>
            <a:chOff x="3342275" y="2615925"/>
            <a:chExt cx="339700" cy="483150"/>
          </a:xfrm>
          <a:solidFill>
            <a:schemeClr val="bg1"/>
          </a:solidFill>
        </p:grpSpPr>
        <p:sp>
          <p:nvSpPr>
            <p:cNvPr id="576" name="Google Shape;4994;p45"/>
            <p:cNvSpPr/>
            <p:nvPr/>
          </p:nvSpPr>
          <p:spPr>
            <a:xfrm>
              <a:off x="3342275" y="2615925"/>
              <a:ext cx="339700" cy="483150"/>
            </a:xfrm>
            <a:custGeom>
              <a:avLst/>
              <a:gdLst/>
              <a:ahLst/>
              <a:cxnLst/>
              <a:rect l="l" t="t" r="r" b="b"/>
              <a:pathLst>
                <a:path w="13588" h="19326" extrusionOk="0">
                  <a:moveTo>
                    <a:pt x="11891" y="1133"/>
                  </a:moveTo>
                  <a:cubicBezTo>
                    <a:pt x="12202" y="1133"/>
                    <a:pt x="12455" y="1387"/>
                    <a:pt x="12455" y="1701"/>
                  </a:cubicBezTo>
                  <a:lnTo>
                    <a:pt x="12455" y="2265"/>
                  </a:lnTo>
                  <a:lnTo>
                    <a:pt x="1132" y="2265"/>
                  </a:lnTo>
                  <a:lnTo>
                    <a:pt x="1132" y="1701"/>
                  </a:lnTo>
                  <a:cubicBezTo>
                    <a:pt x="1132" y="1387"/>
                    <a:pt x="1386" y="1133"/>
                    <a:pt x="1700" y="1133"/>
                  </a:cubicBezTo>
                  <a:close/>
                  <a:moveTo>
                    <a:pt x="12455" y="3398"/>
                  </a:moveTo>
                  <a:lnTo>
                    <a:pt x="12455" y="14796"/>
                  </a:lnTo>
                  <a:lnTo>
                    <a:pt x="1132" y="14796"/>
                  </a:lnTo>
                  <a:lnTo>
                    <a:pt x="1132" y="3398"/>
                  </a:lnTo>
                  <a:close/>
                  <a:moveTo>
                    <a:pt x="12455" y="15928"/>
                  </a:moveTo>
                  <a:lnTo>
                    <a:pt x="12455" y="17628"/>
                  </a:lnTo>
                  <a:cubicBezTo>
                    <a:pt x="12455" y="17939"/>
                    <a:pt x="12202" y="18193"/>
                    <a:pt x="11891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2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1891" y="19325"/>
                  </a:lnTo>
                  <a:cubicBezTo>
                    <a:pt x="12827" y="19325"/>
                    <a:pt x="13588" y="18564"/>
                    <a:pt x="13588" y="17628"/>
                  </a:cubicBezTo>
                  <a:lnTo>
                    <a:pt x="13588" y="1701"/>
                  </a:lnTo>
                  <a:cubicBezTo>
                    <a:pt x="13588" y="762"/>
                    <a:pt x="12827" y="1"/>
                    <a:pt x="118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7" name="Google Shape;4995;p45"/>
            <p:cNvSpPr/>
            <p:nvPr/>
          </p:nvSpPr>
          <p:spPr>
            <a:xfrm>
              <a:off x="3461600" y="3030200"/>
              <a:ext cx="101025" cy="28325"/>
            </a:xfrm>
            <a:custGeom>
              <a:avLst/>
              <a:gdLst/>
              <a:ahLst/>
              <a:cxnLst/>
              <a:rect l="l" t="t" r="r" b="b"/>
              <a:pathLst>
                <a:path w="4041" h="1133" extrusionOk="0">
                  <a:moveTo>
                    <a:pt x="568" y="1"/>
                  </a:moveTo>
                  <a:cubicBezTo>
                    <a:pt x="254" y="1"/>
                    <a:pt x="1" y="251"/>
                    <a:pt x="1" y="565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3473" y="1133"/>
                  </a:lnTo>
                  <a:cubicBezTo>
                    <a:pt x="3787" y="1133"/>
                    <a:pt x="4041" y="879"/>
                    <a:pt x="4041" y="565"/>
                  </a:cubicBezTo>
                  <a:cubicBezTo>
                    <a:pt x="4041" y="251"/>
                    <a:pt x="3787" y="1"/>
                    <a:pt x="34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78" name="Google Shape;4996;p45"/>
          <p:cNvSpPr/>
          <p:nvPr/>
        </p:nvSpPr>
        <p:spPr>
          <a:xfrm>
            <a:off x="5819348" y="2866296"/>
            <a:ext cx="189760" cy="231332"/>
          </a:xfrm>
          <a:custGeom>
            <a:avLst/>
            <a:gdLst/>
            <a:ahLst/>
            <a:cxnLst/>
            <a:rect l="l" t="t" r="r" b="b"/>
            <a:pathLst>
              <a:path w="15853" h="19326" extrusionOk="0">
                <a:moveTo>
                  <a:pt x="9627" y="1133"/>
                </a:moveTo>
                <a:cubicBezTo>
                  <a:pt x="9938" y="1133"/>
                  <a:pt x="10191" y="1387"/>
                  <a:pt x="10191" y="1701"/>
                </a:cubicBezTo>
                <a:lnTo>
                  <a:pt x="10191" y="2265"/>
                </a:lnTo>
                <a:lnTo>
                  <a:pt x="1133" y="2265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0191" y="3398"/>
                </a:moveTo>
                <a:lnTo>
                  <a:pt x="10191" y="8063"/>
                </a:lnTo>
                <a:cubicBezTo>
                  <a:pt x="10009" y="7998"/>
                  <a:pt x="9817" y="7965"/>
                  <a:pt x="9625" y="7965"/>
                </a:cubicBezTo>
                <a:cubicBezTo>
                  <a:pt x="9434" y="7965"/>
                  <a:pt x="9242" y="7998"/>
                  <a:pt x="9059" y="8063"/>
                </a:cubicBezTo>
                <a:lnTo>
                  <a:pt x="9059" y="6230"/>
                </a:lnTo>
                <a:cubicBezTo>
                  <a:pt x="9059" y="5291"/>
                  <a:pt x="8298" y="4530"/>
                  <a:pt x="7362" y="4530"/>
                </a:cubicBezTo>
                <a:cubicBezTo>
                  <a:pt x="6423" y="4530"/>
                  <a:pt x="5662" y="5291"/>
                  <a:pt x="5662" y="6230"/>
                </a:cubicBezTo>
                <a:lnTo>
                  <a:pt x="5662" y="10285"/>
                </a:lnTo>
                <a:cubicBezTo>
                  <a:pt x="4346" y="10557"/>
                  <a:pt x="3401" y="11716"/>
                  <a:pt x="3398" y="13060"/>
                </a:cubicBezTo>
                <a:lnTo>
                  <a:pt x="3398" y="14231"/>
                </a:lnTo>
                <a:cubicBezTo>
                  <a:pt x="3398" y="14419"/>
                  <a:pt x="3404" y="14609"/>
                  <a:pt x="3413" y="14796"/>
                </a:cubicBezTo>
                <a:lnTo>
                  <a:pt x="1133" y="14796"/>
                </a:lnTo>
                <a:lnTo>
                  <a:pt x="1133" y="3398"/>
                </a:lnTo>
                <a:close/>
                <a:moveTo>
                  <a:pt x="3543" y="15928"/>
                </a:moveTo>
                <a:cubicBezTo>
                  <a:pt x="3606" y="16312"/>
                  <a:pt x="3694" y="16689"/>
                  <a:pt x="3802" y="17061"/>
                </a:cubicBezTo>
                <a:lnTo>
                  <a:pt x="1701" y="17061"/>
                </a:lnTo>
                <a:cubicBezTo>
                  <a:pt x="1387" y="17061"/>
                  <a:pt x="1133" y="16807"/>
                  <a:pt x="1133" y="16496"/>
                </a:cubicBezTo>
                <a:lnTo>
                  <a:pt x="1133" y="15928"/>
                </a:lnTo>
                <a:close/>
                <a:moveTo>
                  <a:pt x="7362" y="5662"/>
                </a:moveTo>
                <a:cubicBezTo>
                  <a:pt x="7673" y="5662"/>
                  <a:pt x="7927" y="5916"/>
                  <a:pt x="7927" y="6230"/>
                </a:cubicBezTo>
                <a:lnTo>
                  <a:pt x="7927" y="11928"/>
                </a:lnTo>
                <a:cubicBezTo>
                  <a:pt x="7927" y="12242"/>
                  <a:pt x="8181" y="12492"/>
                  <a:pt x="8495" y="12492"/>
                </a:cubicBezTo>
                <a:cubicBezTo>
                  <a:pt x="8806" y="12492"/>
                  <a:pt x="9059" y="12242"/>
                  <a:pt x="9059" y="11928"/>
                </a:cubicBezTo>
                <a:lnTo>
                  <a:pt x="9059" y="9663"/>
                </a:lnTo>
                <a:cubicBezTo>
                  <a:pt x="9059" y="9349"/>
                  <a:pt x="9313" y="9098"/>
                  <a:pt x="9627" y="9098"/>
                </a:cubicBezTo>
                <a:cubicBezTo>
                  <a:pt x="9938" y="9098"/>
                  <a:pt x="10191" y="9349"/>
                  <a:pt x="10191" y="9663"/>
                </a:cubicBezTo>
                <a:lnTo>
                  <a:pt x="10191" y="11928"/>
                </a:lnTo>
                <a:cubicBezTo>
                  <a:pt x="10191" y="12242"/>
                  <a:pt x="10445" y="12492"/>
                  <a:pt x="10759" y="12492"/>
                </a:cubicBezTo>
                <a:cubicBezTo>
                  <a:pt x="11070" y="12492"/>
                  <a:pt x="11324" y="12242"/>
                  <a:pt x="11324" y="11928"/>
                </a:cubicBezTo>
                <a:lnTo>
                  <a:pt x="11324" y="10795"/>
                </a:lnTo>
                <a:cubicBezTo>
                  <a:pt x="11324" y="10481"/>
                  <a:pt x="11577" y="10231"/>
                  <a:pt x="11891" y="10231"/>
                </a:cubicBezTo>
                <a:cubicBezTo>
                  <a:pt x="12202" y="10231"/>
                  <a:pt x="12456" y="10481"/>
                  <a:pt x="12456" y="10795"/>
                </a:cubicBezTo>
                <a:lnTo>
                  <a:pt x="12456" y="13060"/>
                </a:lnTo>
                <a:cubicBezTo>
                  <a:pt x="12456" y="13374"/>
                  <a:pt x="12710" y="13625"/>
                  <a:pt x="13024" y="13625"/>
                </a:cubicBezTo>
                <a:cubicBezTo>
                  <a:pt x="13335" y="13625"/>
                  <a:pt x="13588" y="13374"/>
                  <a:pt x="13588" y="13060"/>
                </a:cubicBezTo>
                <a:lnTo>
                  <a:pt x="13588" y="11928"/>
                </a:lnTo>
                <a:cubicBezTo>
                  <a:pt x="13588" y="11614"/>
                  <a:pt x="13842" y="11363"/>
                  <a:pt x="14156" y="11363"/>
                </a:cubicBezTo>
                <a:cubicBezTo>
                  <a:pt x="14467" y="11363"/>
                  <a:pt x="14721" y="11614"/>
                  <a:pt x="14721" y="11928"/>
                </a:cubicBezTo>
                <a:lnTo>
                  <a:pt x="14721" y="14231"/>
                </a:lnTo>
                <a:cubicBezTo>
                  <a:pt x="14718" y="15602"/>
                  <a:pt x="14407" y="16958"/>
                  <a:pt x="13806" y="18193"/>
                </a:cubicBezTo>
                <a:lnTo>
                  <a:pt x="5448" y="18193"/>
                </a:lnTo>
                <a:cubicBezTo>
                  <a:pt x="4844" y="16958"/>
                  <a:pt x="4533" y="15602"/>
                  <a:pt x="4530" y="14231"/>
                </a:cubicBezTo>
                <a:lnTo>
                  <a:pt x="4530" y="13060"/>
                </a:lnTo>
                <a:cubicBezTo>
                  <a:pt x="4530" y="12341"/>
                  <a:pt x="4983" y="11698"/>
                  <a:pt x="5662" y="11460"/>
                </a:cubicBezTo>
                <a:lnTo>
                  <a:pt x="5662" y="14231"/>
                </a:lnTo>
                <a:cubicBezTo>
                  <a:pt x="5662" y="14542"/>
                  <a:pt x="5916" y="14796"/>
                  <a:pt x="6230" y="14796"/>
                </a:cubicBezTo>
                <a:cubicBezTo>
                  <a:pt x="6541" y="14796"/>
                  <a:pt x="6795" y="14542"/>
                  <a:pt x="6795" y="14231"/>
                </a:cubicBezTo>
                <a:lnTo>
                  <a:pt x="6795" y="6230"/>
                </a:lnTo>
                <a:cubicBezTo>
                  <a:pt x="6795" y="5916"/>
                  <a:pt x="7048" y="5662"/>
                  <a:pt x="7362" y="5662"/>
                </a:cubicBez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6496"/>
                </a:lnTo>
                <a:cubicBezTo>
                  <a:pt x="1" y="17432"/>
                  <a:pt x="762" y="18193"/>
                  <a:pt x="1701" y="18193"/>
                </a:cubicBezTo>
                <a:lnTo>
                  <a:pt x="4204" y="18193"/>
                </a:lnTo>
                <a:cubicBezTo>
                  <a:pt x="4285" y="18389"/>
                  <a:pt x="4376" y="18582"/>
                  <a:pt x="4470" y="18773"/>
                </a:cubicBezTo>
                <a:lnTo>
                  <a:pt x="4590" y="19011"/>
                </a:lnTo>
                <a:cubicBezTo>
                  <a:pt x="4687" y="19204"/>
                  <a:pt x="4880" y="19325"/>
                  <a:pt x="5098" y="19325"/>
                </a:cubicBezTo>
                <a:lnTo>
                  <a:pt x="14156" y="19325"/>
                </a:lnTo>
                <a:cubicBezTo>
                  <a:pt x="14370" y="19325"/>
                  <a:pt x="14564" y="19204"/>
                  <a:pt x="14660" y="19011"/>
                </a:cubicBezTo>
                <a:lnTo>
                  <a:pt x="14781" y="18773"/>
                </a:lnTo>
                <a:cubicBezTo>
                  <a:pt x="15485" y="17363"/>
                  <a:pt x="15850" y="15808"/>
                  <a:pt x="15853" y="14231"/>
                </a:cubicBezTo>
                <a:lnTo>
                  <a:pt x="15853" y="11928"/>
                </a:lnTo>
                <a:cubicBezTo>
                  <a:pt x="15853" y="10953"/>
                  <a:pt x="15054" y="10228"/>
                  <a:pt x="14155" y="10228"/>
                </a:cubicBezTo>
                <a:cubicBezTo>
                  <a:pt x="13949" y="10228"/>
                  <a:pt x="13737" y="10266"/>
                  <a:pt x="13528" y="10348"/>
                </a:cubicBezTo>
                <a:cubicBezTo>
                  <a:pt x="13326" y="9609"/>
                  <a:pt x="12655" y="9098"/>
                  <a:pt x="11891" y="9098"/>
                </a:cubicBezTo>
                <a:cubicBezTo>
                  <a:pt x="11883" y="9098"/>
                  <a:pt x="11875" y="9098"/>
                  <a:pt x="11867" y="9098"/>
                </a:cubicBezTo>
                <a:cubicBezTo>
                  <a:pt x="11682" y="9098"/>
                  <a:pt x="11497" y="9131"/>
                  <a:pt x="11324" y="9195"/>
                </a:cubicBezTo>
                <a:lnTo>
                  <a:pt x="11324" y="1701"/>
                </a:lnTo>
                <a:cubicBezTo>
                  <a:pt x="11324" y="762"/>
                  <a:pt x="10563" y="1"/>
                  <a:pt x="962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579" name="Google Shape;4997;p45"/>
          <p:cNvSpPr/>
          <p:nvPr/>
        </p:nvSpPr>
        <p:spPr>
          <a:xfrm>
            <a:off x="6086651" y="2873526"/>
            <a:ext cx="231332" cy="216872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6794"/>
                </a:moveTo>
                <a:cubicBezTo>
                  <a:pt x="17939" y="6794"/>
                  <a:pt x="18193" y="7048"/>
                  <a:pt x="18193" y="7362"/>
                </a:cubicBezTo>
                <a:lnTo>
                  <a:pt x="18193" y="7927"/>
                </a:lnTo>
                <a:lnTo>
                  <a:pt x="12532" y="7927"/>
                </a:lnTo>
                <a:lnTo>
                  <a:pt x="12532" y="7362"/>
                </a:lnTo>
                <a:cubicBezTo>
                  <a:pt x="12532" y="7048"/>
                  <a:pt x="12785" y="6794"/>
                  <a:pt x="13099" y="6794"/>
                </a:cubicBezTo>
                <a:close/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5759"/>
                </a:lnTo>
                <a:cubicBezTo>
                  <a:pt x="18012" y="5695"/>
                  <a:pt x="17819" y="5662"/>
                  <a:pt x="17628" y="5662"/>
                </a:cubicBezTo>
                <a:lnTo>
                  <a:pt x="13099" y="5662"/>
                </a:lnTo>
                <a:cubicBezTo>
                  <a:pt x="12160" y="5662"/>
                  <a:pt x="11399" y="6423"/>
                  <a:pt x="11399" y="7362"/>
                </a:cubicBezTo>
                <a:lnTo>
                  <a:pt x="11399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1399" y="12456"/>
                </a:moveTo>
                <a:lnTo>
                  <a:pt x="11399" y="13588"/>
                </a:ln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8193" y="9059"/>
                </a:moveTo>
                <a:lnTo>
                  <a:pt x="18193" y="14720"/>
                </a:lnTo>
                <a:lnTo>
                  <a:pt x="12532" y="14720"/>
                </a:lnTo>
                <a:lnTo>
                  <a:pt x="12532" y="9059"/>
                </a:lnTo>
                <a:close/>
                <a:moveTo>
                  <a:pt x="11399" y="14720"/>
                </a:moveTo>
                <a:lnTo>
                  <a:pt x="11399" y="16420"/>
                </a:lnTo>
                <a:cubicBezTo>
                  <a:pt x="11399" y="16611"/>
                  <a:pt x="11432" y="16804"/>
                  <a:pt x="11496" y="16985"/>
                </a:cubicBezTo>
                <a:lnTo>
                  <a:pt x="7051" y="16985"/>
                </a:lnTo>
                <a:lnTo>
                  <a:pt x="7806" y="14720"/>
                </a:lnTo>
                <a:close/>
                <a:moveTo>
                  <a:pt x="18193" y="15853"/>
                </a:moveTo>
                <a:lnTo>
                  <a:pt x="18193" y="16420"/>
                </a:lnTo>
                <a:cubicBezTo>
                  <a:pt x="18193" y="16731"/>
                  <a:pt x="17939" y="16985"/>
                  <a:pt x="17628" y="16985"/>
                </a:cubicBezTo>
                <a:lnTo>
                  <a:pt x="13099" y="16985"/>
                </a:lnTo>
                <a:cubicBezTo>
                  <a:pt x="12785" y="16985"/>
                  <a:pt x="12532" y="16731"/>
                  <a:pt x="12532" y="16420"/>
                </a:cubicBezTo>
                <a:lnTo>
                  <a:pt x="12532" y="15853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3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7628" y="18117"/>
                </a:lnTo>
                <a:cubicBezTo>
                  <a:pt x="18564" y="18117"/>
                  <a:pt x="19325" y="17356"/>
                  <a:pt x="19325" y="16420"/>
                </a:cubicBezTo>
                <a:lnTo>
                  <a:pt x="19325" y="1701"/>
                </a:lnTo>
                <a:cubicBezTo>
                  <a:pt x="19325" y="762"/>
                  <a:pt x="18564" y="1"/>
                  <a:pt x="1762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580" name="Google Shape;4998;p45"/>
          <p:cNvSpPr/>
          <p:nvPr/>
        </p:nvSpPr>
        <p:spPr>
          <a:xfrm>
            <a:off x="6375595" y="2873526"/>
            <a:ext cx="231332" cy="216872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581" name="Google Shape;4999;p45"/>
          <p:cNvGrpSpPr/>
          <p:nvPr/>
        </p:nvGrpSpPr>
        <p:grpSpPr>
          <a:xfrm>
            <a:off x="6656662" y="2866672"/>
            <a:ext cx="230853" cy="230710"/>
            <a:chOff x="5648900" y="2616600"/>
            <a:chExt cx="482150" cy="481850"/>
          </a:xfrm>
          <a:solidFill>
            <a:schemeClr val="bg1"/>
          </a:solidFill>
        </p:grpSpPr>
        <p:sp>
          <p:nvSpPr>
            <p:cNvPr id="582" name="Google Shape;5000;p45"/>
            <p:cNvSpPr/>
            <p:nvPr/>
          </p:nvSpPr>
          <p:spPr>
            <a:xfrm>
              <a:off x="5811500" y="2777025"/>
              <a:ext cx="156875" cy="148275"/>
            </a:xfrm>
            <a:custGeom>
              <a:avLst/>
              <a:gdLst/>
              <a:ahLst/>
              <a:cxnLst/>
              <a:rect l="l" t="t" r="r" b="b"/>
              <a:pathLst>
                <a:path w="6275" h="5931" extrusionOk="0">
                  <a:moveTo>
                    <a:pt x="3137" y="1265"/>
                  </a:moveTo>
                  <a:lnTo>
                    <a:pt x="4994" y="2615"/>
                  </a:lnTo>
                  <a:lnTo>
                    <a:pt x="4285" y="4798"/>
                  </a:lnTo>
                  <a:lnTo>
                    <a:pt x="1990" y="4798"/>
                  </a:lnTo>
                  <a:lnTo>
                    <a:pt x="1280" y="2615"/>
                  </a:lnTo>
                  <a:lnTo>
                    <a:pt x="3137" y="1265"/>
                  </a:lnTo>
                  <a:close/>
                  <a:moveTo>
                    <a:pt x="3137" y="0"/>
                  </a:moveTo>
                  <a:cubicBezTo>
                    <a:pt x="3020" y="0"/>
                    <a:pt x="2903" y="37"/>
                    <a:pt x="2805" y="109"/>
                  </a:cubicBezTo>
                  <a:lnTo>
                    <a:pt x="281" y="1942"/>
                  </a:lnTo>
                  <a:cubicBezTo>
                    <a:pt x="85" y="2087"/>
                    <a:pt x="0" y="2340"/>
                    <a:pt x="76" y="2573"/>
                  </a:cubicBezTo>
                  <a:lnTo>
                    <a:pt x="1039" y="5541"/>
                  </a:lnTo>
                  <a:cubicBezTo>
                    <a:pt x="1117" y="5773"/>
                    <a:pt x="1335" y="5930"/>
                    <a:pt x="1579" y="5930"/>
                  </a:cubicBezTo>
                  <a:lnTo>
                    <a:pt x="4695" y="5930"/>
                  </a:lnTo>
                  <a:cubicBezTo>
                    <a:pt x="4943" y="5930"/>
                    <a:pt x="5160" y="5773"/>
                    <a:pt x="5236" y="5541"/>
                  </a:cubicBezTo>
                  <a:lnTo>
                    <a:pt x="6199" y="2573"/>
                  </a:lnTo>
                  <a:cubicBezTo>
                    <a:pt x="6275" y="2340"/>
                    <a:pt x="6190" y="2087"/>
                    <a:pt x="5994" y="1942"/>
                  </a:cubicBezTo>
                  <a:lnTo>
                    <a:pt x="3469" y="109"/>
                  </a:lnTo>
                  <a:cubicBezTo>
                    <a:pt x="3371" y="37"/>
                    <a:pt x="3254" y="0"/>
                    <a:pt x="31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3" name="Google Shape;5001;p45"/>
            <p:cNvSpPr/>
            <p:nvPr/>
          </p:nvSpPr>
          <p:spPr>
            <a:xfrm>
              <a:off x="5648900" y="2616600"/>
              <a:ext cx="482150" cy="481850"/>
            </a:xfrm>
            <a:custGeom>
              <a:avLst/>
              <a:gdLst/>
              <a:ahLst/>
              <a:cxnLst/>
              <a:rect l="l" t="t" r="r" b="b"/>
              <a:pathLst>
                <a:path w="19286" h="19274" extrusionOk="0">
                  <a:moveTo>
                    <a:pt x="9641" y="1133"/>
                  </a:moveTo>
                  <a:cubicBezTo>
                    <a:pt x="9936" y="1133"/>
                    <a:pt x="10230" y="1148"/>
                    <a:pt x="10523" y="1179"/>
                  </a:cubicBezTo>
                  <a:cubicBezTo>
                    <a:pt x="10547" y="1182"/>
                    <a:pt x="10571" y="1185"/>
                    <a:pt x="10595" y="1185"/>
                  </a:cubicBezTo>
                  <a:cubicBezTo>
                    <a:pt x="10641" y="1191"/>
                    <a:pt x="10686" y="1197"/>
                    <a:pt x="10731" y="1203"/>
                  </a:cubicBezTo>
                  <a:cubicBezTo>
                    <a:pt x="10958" y="1230"/>
                    <a:pt x="11181" y="1269"/>
                    <a:pt x="11402" y="1314"/>
                  </a:cubicBezTo>
                  <a:lnTo>
                    <a:pt x="11501" y="1622"/>
                  </a:lnTo>
                  <a:lnTo>
                    <a:pt x="9644" y="2969"/>
                  </a:lnTo>
                  <a:lnTo>
                    <a:pt x="7787" y="1622"/>
                  </a:lnTo>
                  <a:lnTo>
                    <a:pt x="7887" y="1314"/>
                  </a:lnTo>
                  <a:cubicBezTo>
                    <a:pt x="8038" y="1281"/>
                    <a:pt x="8192" y="1254"/>
                    <a:pt x="8349" y="1230"/>
                  </a:cubicBezTo>
                  <a:lnTo>
                    <a:pt x="8352" y="1230"/>
                  </a:lnTo>
                  <a:cubicBezTo>
                    <a:pt x="8418" y="1221"/>
                    <a:pt x="8488" y="1209"/>
                    <a:pt x="8554" y="1203"/>
                  </a:cubicBezTo>
                  <a:cubicBezTo>
                    <a:pt x="8606" y="1194"/>
                    <a:pt x="8660" y="1188"/>
                    <a:pt x="8714" y="1185"/>
                  </a:cubicBezTo>
                  <a:lnTo>
                    <a:pt x="8760" y="1179"/>
                  </a:lnTo>
                  <a:cubicBezTo>
                    <a:pt x="9053" y="1148"/>
                    <a:pt x="9347" y="1133"/>
                    <a:pt x="9641" y="1133"/>
                  </a:cubicBezTo>
                  <a:close/>
                  <a:moveTo>
                    <a:pt x="2591" y="5394"/>
                  </a:moveTo>
                  <a:lnTo>
                    <a:pt x="3300" y="7577"/>
                  </a:lnTo>
                  <a:lnTo>
                    <a:pt x="1444" y="8926"/>
                  </a:lnTo>
                  <a:lnTo>
                    <a:pt x="1184" y="8736"/>
                  </a:lnTo>
                  <a:cubicBezTo>
                    <a:pt x="1187" y="8700"/>
                    <a:pt x="1193" y="8661"/>
                    <a:pt x="1199" y="8621"/>
                  </a:cubicBezTo>
                  <a:cubicBezTo>
                    <a:pt x="1202" y="8594"/>
                    <a:pt x="1205" y="8567"/>
                    <a:pt x="1208" y="8540"/>
                  </a:cubicBezTo>
                  <a:cubicBezTo>
                    <a:pt x="1211" y="8498"/>
                    <a:pt x="1220" y="8455"/>
                    <a:pt x="1226" y="8413"/>
                  </a:cubicBezTo>
                  <a:cubicBezTo>
                    <a:pt x="1229" y="8383"/>
                    <a:pt x="1232" y="8353"/>
                    <a:pt x="1238" y="8326"/>
                  </a:cubicBezTo>
                  <a:cubicBezTo>
                    <a:pt x="1244" y="8286"/>
                    <a:pt x="1250" y="8247"/>
                    <a:pt x="1256" y="8208"/>
                  </a:cubicBezTo>
                  <a:cubicBezTo>
                    <a:pt x="1265" y="8169"/>
                    <a:pt x="1268" y="8141"/>
                    <a:pt x="1274" y="8108"/>
                  </a:cubicBezTo>
                  <a:cubicBezTo>
                    <a:pt x="1280" y="8075"/>
                    <a:pt x="1290" y="8036"/>
                    <a:pt x="1296" y="7999"/>
                  </a:cubicBezTo>
                  <a:cubicBezTo>
                    <a:pt x="1302" y="7966"/>
                    <a:pt x="1308" y="7930"/>
                    <a:pt x="1317" y="7894"/>
                  </a:cubicBezTo>
                  <a:cubicBezTo>
                    <a:pt x="1323" y="7861"/>
                    <a:pt x="1332" y="7824"/>
                    <a:pt x="1338" y="7791"/>
                  </a:cubicBezTo>
                  <a:cubicBezTo>
                    <a:pt x="1347" y="7755"/>
                    <a:pt x="1356" y="7719"/>
                    <a:pt x="1362" y="7682"/>
                  </a:cubicBezTo>
                  <a:cubicBezTo>
                    <a:pt x="1371" y="7649"/>
                    <a:pt x="1380" y="7613"/>
                    <a:pt x="1389" y="7577"/>
                  </a:cubicBezTo>
                  <a:cubicBezTo>
                    <a:pt x="1398" y="7541"/>
                    <a:pt x="1407" y="7510"/>
                    <a:pt x="1413" y="7477"/>
                  </a:cubicBezTo>
                  <a:cubicBezTo>
                    <a:pt x="1425" y="7441"/>
                    <a:pt x="1434" y="7399"/>
                    <a:pt x="1447" y="7359"/>
                  </a:cubicBezTo>
                  <a:cubicBezTo>
                    <a:pt x="1456" y="7332"/>
                    <a:pt x="1462" y="7305"/>
                    <a:pt x="1471" y="7278"/>
                  </a:cubicBezTo>
                  <a:cubicBezTo>
                    <a:pt x="1483" y="7233"/>
                    <a:pt x="1495" y="7187"/>
                    <a:pt x="1510" y="7142"/>
                  </a:cubicBezTo>
                  <a:cubicBezTo>
                    <a:pt x="1516" y="7124"/>
                    <a:pt x="1522" y="7106"/>
                    <a:pt x="1528" y="7085"/>
                  </a:cubicBezTo>
                  <a:cubicBezTo>
                    <a:pt x="1546" y="7030"/>
                    <a:pt x="1561" y="6976"/>
                    <a:pt x="1579" y="6925"/>
                  </a:cubicBezTo>
                  <a:lnTo>
                    <a:pt x="1588" y="6900"/>
                  </a:lnTo>
                  <a:cubicBezTo>
                    <a:pt x="1767" y="6375"/>
                    <a:pt x="1996" y="5871"/>
                    <a:pt x="2274" y="5394"/>
                  </a:cubicBezTo>
                  <a:close/>
                  <a:moveTo>
                    <a:pt x="17012" y="5394"/>
                  </a:moveTo>
                  <a:cubicBezTo>
                    <a:pt x="17253" y="5813"/>
                    <a:pt x="17462" y="6257"/>
                    <a:pt x="17628" y="6713"/>
                  </a:cubicBezTo>
                  <a:lnTo>
                    <a:pt x="17628" y="6719"/>
                  </a:lnTo>
                  <a:cubicBezTo>
                    <a:pt x="17649" y="6774"/>
                    <a:pt x="17670" y="6831"/>
                    <a:pt x="17688" y="6888"/>
                  </a:cubicBezTo>
                  <a:cubicBezTo>
                    <a:pt x="17694" y="6906"/>
                    <a:pt x="17700" y="6922"/>
                    <a:pt x="17706" y="6937"/>
                  </a:cubicBezTo>
                  <a:cubicBezTo>
                    <a:pt x="17721" y="6982"/>
                    <a:pt x="17736" y="7027"/>
                    <a:pt x="17749" y="7072"/>
                  </a:cubicBezTo>
                  <a:cubicBezTo>
                    <a:pt x="17758" y="7103"/>
                    <a:pt x="17767" y="7130"/>
                    <a:pt x="17776" y="7157"/>
                  </a:cubicBezTo>
                  <a:cubicBezTo>
                    <a:pt x="17788" y="7196"/>
                    <a:pt x="17797" y="7230"/>
                    <a:pt x="17809" y="7266"/>
                  </a:cubicBezTo>
                  <a:cubicBezTo>
                    <a:pt x="17818" y="7305"/>
                    <a:pt x="17830" y="7341"/>
                    <a:pt x="17839" y="7377"/>
                  </a:cubicBezTo>
                  <a:cubicBezTo>
                    <a:pt x="17848" y="7408"/>
                    <a:pt x="17857" y="7438"/>
                    <a:pt x="17863" y="7468"/>
                  </a:cubicBezTo>
                  <a:cubicBezTo>
                    <a:pt x="17875" y="7510"/>
                    <a:pt x="17887" y="7553"/>
                    <a:pt x="17896" y="7598"/>
                  </a:cubicBezTo>
                  <a:lnTo>
                    <a:pt x="17915" y="7673"/>
                  </a:lnTo>
                  <a:cubicBezTo>
                    <a:pt x="17927" y="7722"/>
                    <a:pt x="17936" y="7767"/>
                    <a:pt x="17948" y="7812"/>
                  </a:cubicBezTo>
                  <a:lnTo>
                    <a:pt x="17963" y="7885"/>
                  </a:lnTo>
                  <a:cubicBezTo>
                    <a:pt x="17972" y="7933"/>
                    <a:pt x="17981" y="7978"/>
                    <a:pt x="17990" y="8027"/>
                  </a:cubicBezTo>
                  <a:cubicBezTo>
                    <a:pt x="17996" y="8051"/>
                    <a:pt x="18002" y="8075"/>
                    <a:pt x="18005" y="8099"/>
                  </a:cubicBezTo>
                  <a:cubicBezTo>
                    <a:pt x="18014" y="8144"/>
                    <a:pt x="18020" y="8193"/>
                    <a:pt x="18029" y="8238"/>
                  </a:cubicBezTo>
                  <a:cubicBezTo>
                    <a:pt x="18032" y="8265"/>
                    <a:pt x="18038" y="8289"/>
                    <a:pt x="18041" y="8317"/>
                  </a:cubicBezTo>
                  <a:cubicBezTo>
                    <a:pt x="18050" y="8362"/>
                    <a:pt x="18057" y="8404"/>
                    <a:pt x="18063" y="8449"/>
                  </a:cubicBezTo>
                  <a:cubicBezTo>
                    <a:pt x="18066" y="8477"/>
                    <a:pt x="18069" y="8507"/>
                    <a:pt x="18075" y="8534"/>
                  </a:cubicBezTo>
                  <a:cubicBezTo>
                    <a:pt x="18078" y="8576"/>
                    <a:pt x="18084" y="8621"/>
                    <a:pt x="18090" y="8664"/>
                  </a:cubicBezTo>
                  <a:cubicBezTo>
                    <a:pt x="18093" y="8688"/>
                    <a:pt x="18096" y="8712"/>
                    <a:pt x="18096" y="8739"/>
                  </a:cubicBezTo>
                  <a:lnTo>
                    <a:pt x="17836" y="8926"/>
                  </a:lnTo>
                  <a:lnTo>
                    <a:pt x="15979" y="7580"/>
                  </a:lnTo>
                  <a:lnTo>
                    <a:pt x="16689" y="5397"/>
                  </a:lnTo>
                  <a:lnTo>
                    <a:pt x="17012" y="5394"/>
                  </a:lnTo>
                  <a:close/>
                  <a:moveTo>
                    <a:pt x="5722" y="15029"/>
                  </a:moveTo>
                  <a:lnTo>
                    <a:pt x="6432" y="17212"/>
                  </a:lnTo>
                  <a:lnTo>
                    <a:pt x="6172" y="17402"/>
                  </a:lnTo>
                  <a:cubicBezTo>
                    <a:pt x="5091" y="16916"/>
                    <a:pt x="4125" y="16209"/>
                    <a:pt x="3331" y="15331"/>
                  </a:cubicBezTo>
                  <a:lnTo>
                    <a:pt x="3427" y="15029"/>
                  </a:lnTo>
                  <a:close/>
                  <a:moveTo>
                    <a:pt x="15855" y="15029"/>
                  </a:moveTo>
                  <a:lnTo>
                    <a:pt x="15952" y="15331"/>
                  </a:lnTo>
                  <a:cubicBezTo>
                    <a:pt x="15158" y="16209"/>
                    <a:pt x="14192" y="16916"/>
                    <a:pt x="13111" y="17402"/>
                  </a:cubicBezTo>
                  <a:lnTo>
                    <a:pt x="12851" y="17212"/>
                  </a:lnTo>
                  <a:lnTo>
                    <a:pt x="13561" y="15029"/>
                  </a:lnTo>
                  <a:close/>
                  <a:moveTo>
                    <a:pt x="6571" y="1707"/>
                  </a:moveTo>
                  <a:cubicBezTo>
                    <a:pt x="6516" y="1927"/>
                    <a:pt x="6604" y="2160"/>
                    <a:pt x="6788" y="2296"/>
                  </a:cubicBezTo>
                  <a:lnTo>
                    <a:pt x="9309" y="4129"/>
                  </a:lnTo>
                  <a:cubicBezTo>
                    <a:pt x="9409" y="4199"/>
                    <a:pt x="9526" y="4235"/>
                    <a:pt x="9643" y="4235"/>
                  </a:cubicBezTo>
                  <a:cubicBezTo>
                    <a:pt x="9760" y="4235"/>
                    <a:pt x="9877" y="4199"/>
                    <a:pt x="9976" y="4129"/>
                  </a:cubicBezTo>
                  <a:lnTo>
                    <a:pt x="12498" y="2296"/>
                  </a:lnTo>
                  <a:cubicBezTo>
                    <a:pt x="12682" y="2160"/>
                    <a:pt x="12769" y="1927"/>
                    <a:pt x="12715" y="1707"/>
                  </a:cubicBezTo>
                  <a:lnTo>
                    <a:pt x="12715" y="1707"/>
                  </a:lnTo>
                  <a:cubicBezTo>
                    <a:pt x="14089" y="2241"/>
                    <a:pt x="15300" y="3123"/>
                    <a:pt x="16230" y="4264"/>
                  </a:cubicBezTo>
                  <a:cubicBezTo>
                    <a:pt x="16003" y="4283"/>
                    <a:pt x="15813" y="4437"/>
                    <a:pt x="15744" y="4651"/>
                  </a:cubicBezTo>
                  <a:lnTo>
                    <a:pt x="14777" y="7616"/>
                  </a:lnTo>
                  <a:cubicBezTo>
                    <a:pt x="14702" y="7852"/>
                    <a:pt x="14786" y="8105"/>
                    <a:pt x="14986" y="8250"/>
                  </a:cubicBezTo>
                  <a:lnTo>
                    <a:pt x="17507" y="10083"/>
                  </a:lnTo>
                  <a:cubicBezTo>
                    <a:pt x="17605" y="10155"/>
                    <a:pt x="17721" y="10192"/>
                    <a:pt x="17838" y="10192"/>
                  </a:cubicBezTo>
                  <a:cubicBezTo>
                    <a:pt x="17940" y="10192"/>
                    <a:pt x="18043" y="10164"/>
                    <a:pt x="18135" y="10107"/>
                  </a:cubicBezTo>
                  <a:lnTo>
                    <a:pt x="18135" y="10107"/>
                  </a:lnTo>
                  <a:cubicBezTo>
                    <a:pt x="18053" y="11581"/>
                    <a:pt x="17592" y="13006"/>
                    <a:pt x="16788" y="14244"/>
                  </a:cubicBezTo>
                  <a:cubicBezTo>
                    <a:pt x="16701" y="14032"/>
                    <a:pt x="16495" y="13896"/>
                    <a:pt x="16269" y="13896"/>
                  </a:cubicBezTo>
                  <a:lnTo>
                    <a:pt x="13150" y="13896"/>
                  </a:lnTo>
                  <a:cubicBezTo>
                    <a:pt x="12905" y="13896"/>
                    <a:pt x="12688" y="14053"/>
                    <a:pt x="12612" y="14289"/>
                  </a:cubicBezTo>
                  <a:lnTo>
                    <a:pt x="11649" y="17254"/>
                  </a:lnTo>
                  <a:cubicBezTo>
                    <a:pt x="11577" y="17471"/>
                    <a:pt x="11646" y="17710"/>
                    <a:pt x="11818" y="17858"/>
                  </a:cubicBezTo>
                  <a:cubicBezTo>
                    <a:pt x="11106" y="18045"/>
                    <a:pt x="10374" y="18139"/>
                    <a:pt x="9643" y="18139"/>
                  </a:cubicBezTo>
                  <a:cubicBezTo>
                    <a:pt x="8911" y="18139"/>
                    <a:pt x="8180" y="18045"/>
                    <a:pt x="7467" y="17858"/>
                  </a:cubicBezTo>
                  <a:cubicBezTo>
                    <a:pt x="7639" y="17710"/>
                    <a:pt x="7709" y="17471"/>
                    <a:pt x="7636" y="17254"/>
                  </a:cubicBezTo>
                  <a:lnTo>
                    <a:pt x="6673" y="14289"/>
                  </a:lnTo>
                  <a:cubicBezTo>
                    <a:pt x="6598" y="14053"/>
                    <a:pt x="6380" y="13896"/>
                    <a:pt x="6136" y="13896"/>
                  </a:cubicBezTo>
                  <a:lnTo>
                    <a:pt x="3020" y="13896"/>
                  </a:lnTo>
                  <a:cubicBezTo>
                    <a:pt x="2790" y="13896"/>
                    <a:pt x="2585" y="14032"/>
                    <a:pt x="2497" y="14244"/>
                  </a:cubicBezTo>
                  <a:cubicBezTo>
                    <a:pt x="1694" y="13006"/>
                    <a:pt x="1229" y="11581"/>
                    <a:pt x="1151" y="10107"/>
                  </a:cubicBezTo>
                  <a:lnTo>
                    <a:pt x="1151" y="10107"/>
                  </a:lnTo>
                  <a:cubicBezTo>
                    <a:pt x="1240" y="10163"/>
                    <a:pt x="1342" y="10191"/>
                    <a:pt x="1443" y="10191"/>
                  </a:cubicBezTo>
                  <a:cubicBezTo>
                    <a:pt x="1560" y="10191"/>
                    <a:pt x="1677" y="10154"/>
                    <a:pt x="1776" y="10083"/>
                  </a:cubicBezTo>
                  <a:lnTo>
                    <a:pt x="4300" y="8250"/>
                  </a:lnTo>
                  <a:cubicBezTo>
                    <a:pt x="4496" y="8105"/>
                    <a:pt x="4581" y="7852"/>
                    <a:pt x="4505" y="7616"/>
                  </a:cubicBezTo>
                  <a:lnTo>
                    <a:pt x="3542" y="4654"/>
                  </a:lnTo>
                  <a:cubicBezTo>
                    <a:pt x="3473" y="4440"/>
                    <a:pt x="3279" y="4286"/>
                    <a:pt x="3053" y="4264"/>
                  </a:cubicBezTo>
                  <a:cubicBezTo>
                    <a:pt x="3986" y="3123"/>
                    <a:pt x="5197" y="2241"/>
                    <a:pt x="6568" y="1707"/>
                  </a:cubicBezTo>
                  <a:close/>
                  <a:moveTo>
                    <a:pt x="9641" y="1"/>
                  </a:moveTo>
                  <a:cubicBezTo>
                    <a:pt x="9566" y="1"/>
                    <a:pt x="9490" y="1"/>
                    <a:pt x="9412" y="4"/>
                  </a:cubicBezTo>
                  <a:lnTo>
                    <a:pt x="9394" y="4"/>
                  </a:lnTo>
                  <a:cubicBezTo>
                    <a:pt x="9318" y="7"/>
                    <a:pt x="9246" y="7"/>
                    <a:pt x="9173" y="13"/>
                  </a:cubicBezTo>
                  <a:lnTo>
                    <a:pt x="9137" y="13"/>
                  </a:lnTo>
                  <a:cubicBezTo>
                    <a:pt x="9077" y="16"/>
                    <a:pt x="9019" y="19"/>
                    <a:pt x="8959" y="22"/>
                  </a:cubicBezTo>
                  <a:lnTo>
                    <a:pt x="8908" y="25"/>
                  </a:lnTo>
                  <a:cubicBezTo>
                    <a:pt x="8850" y="31"/>
                    <a:pt x="8790" y="37"/>
                    <a:pt x="8732" y="40"/>
                  </a:cubicBezTo>
                  <a:lnTo>
                    <a:pt x="8630" y="52"/>
                  </a:lnTo>
                  <a:lnTo>
                    <a:pt x="8551" y="61"/>
                  </a:lnTo>
                  <a:cubicBezTo>
                    <a:pt x="8476" y="67"/>
                    <a:pt x="8400" y="76"/>
                    <a:pt x="8325" y="88"/>
                  </a:cubicBezTo>
                  <a:lnTo>
                    <a:pt x="8313" y="88"/>
                  </a:lnTo>
                  <a:cubicBezTo>
                    <a:pt x="3965" y="695"/>
                    <a:pt x="574" y="4162"/>
                    <a:pt x="67" y="8522"/>
                  </a:cubicBezTo>
                  <a:lnTo>
                    <a:pt x="67" y="8525"/>
                  </a:lnTo>
                  <a:lnTo>
                    <a:pt x="67" y="8537"/>
                  </a:lnTo>
                  <a:cubicBezTo>
                    <a:pt x="61" y="8609"/>
                    <a:pt x="52" y="8685"/>
                    <a:pt x="46" y="8760"/>
                  </a:cubicBezTo>
                  <a:cubicBezTo>
                    <a:pt x="42" y="8794"/>
                    <a:pt x="39" y="8827"/>
                    <a:pt x="36" y="8860"/>
                  </a:cubicBezTo>
                  <a:cubicBezTo>
                    <a:pt x="33" y="8893"/>
                    <a:pt x="33" y="8920"/>
                    <a:pt x="30" y="8951"/>
                  </a:cubicBezTo>
                  <a:lnTo>
                    <a:pt x="30" y="8966"/>
                  </a:lnTo>
                  <a:cubicBezTo>
                    <a:pt x="30" y="8969"/>
                    <a:pt x="30" y="8972"/>
                    <a:pt x="30" y="8975"/>
                  </a:cubicBezTo>
                  <a:cubicBezTo>
                    <a:pt x="15" y="9195"/>
                    <a:pt x="6" y="9416"/>
                    <a:pt x="6" y="9636"/>
                  </a:cubicBezTo>
                  <a:cubicBezTo>
                    <a:pt x="0" y="12000"/>
                    <a:pt x="870" y="14286"/>
                    <a:pt x="2449" y="16046"/>
                  </a:cubicBezTo>
                  <a:lnTo>
                    <a:pt x="2458" y="16055"/>
                  </a:lnTo>
                  <a:cubicBezTo>
                    <a:pt x="2576" y="16191"/>
                    <a:pt x="2703" y="16321"/>
                    <a:pt x="2829" y="16451"/>
                  </a:cubicBezTo>
                  <a:lnTo>
                    <a:pt x="2860" y="16478"/>
                  </a:lnTo>
                  <a:lnTo>
                    <a:pt x="2866" y="16484"/>
                  </a:lnTo>
                  <a:cubicBezTo>
                    <a:pt x="2932" y="16551"/>
                    <a:pt x="2999" y="16617"/>
                    <a:pt x="3068" y="16680"/>
                  </a:cubicBezTo>
                  <a:lnTo>
                    <a:pt x="3077" y="16689"/>
                  </a:lnTo>
                  <a:cubicBezTo>
                    <a:pt x="4927" y="18412"/>
                    <a:pt x="7285" y="19274"/>
                    <a:pt x="9643" y="19274"/>
                  </a:cubicBezTo>
                  <a:cubicBezTo>
                    <a:pt x="12000" y="19274"/>
                    <a:pt x="14357" y="18413"/>
                    <a:pt x="16206" y="16692"/>
                  </a:cubicBezTo>
                  <a:lnTo>
                    <a:pt x="16224" y="16677"/>
                  </a:lnTo>
                  <a:cubicBezTo>
                    <a:pt x="16287" y="16620"/>
                    <a:pt x="16351" y="16560"/>
                    <a:pt x="16411" y="16496"/>
                  </a:cubicBezTo>
                  <a:lnTo>
                    <a:pt x="16435" y="16475"/>
                  </a:lnTo>
                  <a:lnTo>
                    <a:pt x="16459" y="16451"/>
                  </a:lnTo>
                  <a:cubicBezTo>
                    <a:pt x="16583" y="16324"/>
                    <a:pt x="16704" y="16197"/>
                    <a:pt x="16822" y="16067"/>
                  </a:cubicBezTo>
                  <a:lnTo>
                    <a:pt x="16861" y="16025"/>
                  </a:lnTo>
                  <a:cubicBezTo>
                    <a:pt x="16912" y="15965"/>
                    <a:pt x="16963" y="15907"/>
                    <a:pt x="17015" y="15847"/>
                  </a:cubicBezTo>
                  <a:lnTo>
                    <a:pt x="17030" y="15829"/>
                  </a:lnTo>
                  <a:lnTo>
                    <a:pt x="17036" y="15823"/>
                  </a:lnTo>
                  <a:cubicBezTo>
                    <a:pt x="18491" y="14090"/>
                    <a:pt x="19285" y="11898"/>
                    <a:pt x="19279" y="9636"/>
                  </a:cubicBezTo>
                  <a:cubicBezTo>
                    <a:pt x="19279" y="9413"/>
                    <a:pt x="19270" y="9189"/>
                    <a:pt x="19255" y="8969"/>
                  </a:cubicBezTo>
                  <a:cubicBezTo>
                    <a:pt x="19255" y="8969"/>
                    <a:pt x="19255" y="8969"/>
                    <a:pt x="19255" y="8966"/>
                  </a:cubicBezTo>
                  <a:lnTo>
                    <a:pt x="19255" y="8963"/>
                  </a:lnTo>
                  <a:cubicBezTo>
                    <a:pt x="19252" y="8923"/>
                    <a:pt x="19249" y="8881"/>
                    <a:pt x="19246" y="8842"/>
                  </a:cubicBezTo>
                  <a:lnTo>
                    <a:pt x="19243" y="8788"/>
                  </a:lnTo>
                  <a:cubicBezTo>
                    <a:pt x="18848" y="4319"/>
                    <a:pt x="15421" y="714"/>
                    <a:pt x="10976" y="92"/>
                  </a:cubicBezTo>
                  <a:lnTo>
                    <a:pt x="10946" y="85"/>
                  </a:lnTo>
                  <a:cubicBezTo>
                    <a:pt x="10879" y="76"/>
                    <a:pt x="10810" y="70"/>
                    <a:pt x="10740" y="61"/>
                  </a:cubicBezTo>
                  <a:lnTo>
                    <a:pt x="10650" y="52"/>
                  </a:lnTo>
                  <a:lnTo>
                    <a:pt x="10553" y="40"/>
                  </a:lnTo>
                  <a:cubicBezTo>
                    <a:pt x="10496" y="37"/>
                    <a:pt x="10435" y="31"/>
                    <a:pt x="10375" y="25"/>
                  </a:cubicBezTo>
                  <a:lnTo>
                    <a:pt x="10327" y="22"/>
                  </a:lnTo>
                  <a:cubicBezTo>
                    <a:pt x="10266" y="19"/>
                    <a:pt x="10206" y="16"/>
                    <a:pt x="10146" y="13"/>
                  </a:cubicBezTo>
                  <a:lnTo>
                    <a:pt x="10112" y="13"/>
                  </a:lnTo>
                  <a:cubicBezTo>
                    <a:pt x="10040" y="7"/>
                    <a:pt x="9964" y="4"/>
                    <a:pt x="9892" y="4"/>
                  </a:cubicBezTo>
                  <a:lnTo>
                    <a:pt x="9871" y="4"/>
                  </a:lnTo>
                  <a:cubicBezTo>
                    <a:pt x="9795" y="1"/>
                    <a:pt x="9720" y="1"/>
                    <a:pt x="96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84" name="Google Shape;5002;p45"/>
          <p:cNvGrpSpPr/>
          <p:nvPr/>
        </p:nvGrpSpPr>
        <p:grpSpPr>
          <a:xfrm>
            <a:off x="6941889" y="2866343"/>
            <a:ext cx="231320" cy="231368"/>
            <a:chOff x="6242825" y="2615925"/>
            <a:chExt cx="483125" cy="483225"/>
          </a:xfrm>
          <a:solidFill>
            <a:schemeClr val="bg1"/>
          </a:solidFill>
        </p:grpSpPr>
        <p:sp>
          <p:nvSpPr>
            <p:cNvPr id="585" name="Google Shape;5003;p45"/>
            <p:cNvSpPr/>
            <p:nvPr/>
          </p:nvSpPr>
          <p:spPr>
            <a:xfrm>
              <a:off x="6242825" y="2672550"/>
              <a:ext cx="483125" cy="426600"/>
            </a:xfrm>
            <a:custGeom>
              <a:avLst/>
              <a:gdLst/>
              <a:ahLst/>
              <a:cxnLst/>
              <a:rect l="l" t="t" r="r" b="b"/>
              <a:pathLst>
                <a:path w="19325" h="17064" extrusionOk="0">
                  <a:moveTo>
                    <a:pt x="10230" y="2331"/>
                  </a:moveTo>
                  <a:cubicBezTo>
                    <a:pt x="11387" y="2603"/>
                    <a:pt x="12437" y="3687"/>
                    <a:pt x="13056" y="5299"/>
                  </a:cubicBezTo>
                  <a:cubicBezTo>
                    <a:pt x="13144" y="5524"/>
                    <a:pt x="13357" y="5662"/>
                    <a:pt x="13583" y="5662"/>
                  </a:cubicBezTo>
                  <a:cubicBezTo>
                    <a:pt x="13652" y="5662"/>
                    <a:pt x="13722" y="5649"/>
                    <a:pt x="13790" y="5623"/>
                  </a:cubicBezTo>
                  <a:cubicBezTo>
                    <a:pt x="14083" y="5511"/>
                    <a:pt x="14228" y="5185"/>
                    <a:pt x="14113" y="4892"/>
                  </a:cubicBezTo>
                  <a:cubicBezTo>
                    <a:pt x="13790" y="4049"/>
                    <a:pt x="13349" y="3307"/>
                    <a:pt x="12830" y="2712"/>
                  </a:cubicBezTo>
                  <a:lnTo>
                    <a:pt x="12830" y="2712"/>
                  </a:lnTo>
                  <a:cubicBezTo>
                    <a:pt x="13911" y="3029"/>
                    <a:pt x="14901" y="3512"/>
                    <a:pt x="15750" y="4143"/>
                  </a:cubicBezTo>
                  <a:cubicBezTo>
                    <a:pt x="16882" y="4988"/>
                    <a:pt x="17649" y="6024"/>
                    <a:pt x="17990" y="7147"/>
                  </a:cubicBezTo>
                  <a:cubicBezTo>
                    <a:pt x="17519" y="6915"/>
                    <a:pt x="17000" y="6794"/>
                    <a:pt x="16476" y="6794"/>
                  </a:cubicBezTo>
                  <a:cubicBezTo>
                    <a:pt x="16469" y="6794"/>
                    <a:pt x="16463" y="6794"/>
                    <a:pt x="16456" y="6794"/>
                  </a:cubicBezTo>
                  <a:cubicBezTo>
                    <a:pt x="15729" y="6794"/>
                    <a:pt x="15040" y="7012"/>
                    <a:pt x="14515" y="7404"/>
                  </a:cubicBezTo>
                  <a:cubicBezTo>
                    <a:pt x="14400" y="7492"/>
                    <a:pt x="14291" y="7588"/>
                    <a:pt x="14192" y="7694"/>
                  </a:cubicBezTo>
                  <a:cubicBezTo>
                    <a:pt x="14092" y="7588"/>
                    <a:pt x="13983" y="7492"/>
                    <a:pt x="13869" y="7404"/>
                  </a:cubicBezTo>
                  <a:cubicBezTo>
                    <a:pt x="13343" y="7012"/>
                    <a:pt x="12655" y="6794"/>
                    <a:pt x="11927" y="6794"/>
                  </a:cubicBezTo>
                  <a:cubicBezTo>
                    <a:pt x="11199" y="6794"/>
                    <a:pt x="10511" y="7012"/>
                    <a:pt x="9986" y="7404"/>
                  </a:cubicBezTo>
                  <a:cubicBezTo>
                    <a:pt x="9871" y="7492"/>
                    <a:pt x="9762" y="7588"/>
                    <a:pt x="9662" y="7694"/>
                  </a:cubicBezTo>
                  <a:cubicBezTo>
                    <a:pt x="9563" y="7588"/>
                    <a:pt x="9454" y="7492"/>
                    <a:pt x="9339" y="7404"/>
                  </a:cubicBezTo>
                  <a:cubicBezTo>
                    <a:pt x="8814" y="7012"/>
                    <a:pt x="8126" y="6794"/>
                    <a:pt x="7398" y="6794"/>
                  </a:cubicBezTo>
                  <a:cubicBezTo>
                    <a:pt x="6670" y="6794"/>
                    <a:pt x="5982" y="7012"/>
                    <a:pt x="5456" y="7404"/>
                  </a:cubicBezTo>
                  <a:cubicBezTo>
                    <a:pt x="5342" y="7492"/>
                    <a:pt x="5233" y="7588"/>
                    <a:pt x="5133" y="7694"/>
                  </a:cubicBezTo>
                  <a:cubicBezTo>
                    <a:pt x="5034" y="7588"/>
                    <a:pt x="4925" y="7492"/>
                    <a:pt x="4810" y="7404"/>
                  </a:cubicBezTo>
                  <a:cubicBezTo>
                    <a:pt x="4285" y="7012"/>
                    <a:pt x="3596" y="6794"/>
                    <a:pt x="2869" y="6794"/>
                  </a:cubicBezTo>
                  <a:cubicBezTo>
                    <a:pt x="2862" y="6794"/>
                    <a:pt x="2856" y="6794"/>
                    <a:pt x="2849" y="6794"/>
                  </a:cubicBezTo>
                  <a:cubicBezTo>
                    <a:pt x="2324" y="6794"/>
                    <a:pt x="1806" y="6915"/>
                    <a:pt x="1335" y="7147"/>
                  </a:cubicBezTo>
                  <a:cubicBezTo>
                    <a:pt x="1676" y="6024"/>
                    <a:pt x="2443" y="4988"/>
                    <a:pt x="3578" y="4143"/>
                  </a:cubicBezTo>
                  <a:cubicBezTo>
                    <a:pt x="4424" y="3512"/>
                    <a:pt x="5414" y="3029"/>
                    <a:pt x="6498" y="2712"/>
                  </a:cubicBezTo>
                  <a:lnTo>
                    <a:pt x="6498" y="2712"/>
                  </a:lnTo>
                  <a:cubicBezTo>
                    <a:pt x="5976" y="3307"/>
                    <a:pt x="5538" y="4049"/>
                    <a:pt x="5212" y="4892"/>
                  </a:cubicBezTo>
                  <a:cubicBezTo>
                    <a:pt x="5097" y="5185"/>
                    <a:pt x="5245" y="5511"/>
                    <a:pt x="5535" y="5623"/>
                  </a:cubicBezTo>
                  <a:cubicBezTo>
                    <a:pt x="5603" y="5649"/>
                    <a:pt x="5673" y="5662"/>
                    <a:pt x="5742" y="5662"/>
                  </a:cubicBezTo>
                  <a:cubicBezTo>
                    <a:pt x="5968" y="5662"/>
                    <a:pt x="6181" y="5524"/>
                    <a:pt x="6269" y="5299"/>
                  </a:cubicBezTo>
                  <a:cubicBezTo>
                    <a:pt x="6891" y="3687"/>
                    <a:pt x="7941" y="2603"/>
                    <a:pt x="9098" y="2331"/>
                  </a:cubicBezTo>
                  <a:lnTo>
                    <a:pt x="9098" y="5097"/>
                  </a:lnTo>
                  <a:cubicBezTo>
                    <a:pt x="9098" y="5408"/>
                    <a:pt x="9351" y="5662"/>
                    <a:pt x="9662" y="5662"/>
                  </a:cubicBezTo>
                  <a:cubicBezTo>
                    <a:pt x="9976" y="5662"/>
                    <a:pt x="10230" y="5408"/>
                    <a:pt x="10230" y="5097"/>
                  </a:cubicBezTo>
                  <a:lnTo>
                    <a:pt x="10230" y="2331"/>
                  </a:lnTo>
                  <a:close/>
                  <a:moveTo>
                    <a:pt x="9662" y="0"/>
                  </a:moveTo>
                  <a:cubicBezTo>
                    <a:pt x="9348" y="0"/>
                    <a:pt x="9098" y="254"/>
                    <a:pt x="9098" y="568"/>
                  </a:cubicBezTo>
                  <a:lnTo>
                    <a:pt x="9098" y="1145"/>
                  </a:lnTo>
                  <a:cubicBezTo>
                    <a:pt x="6764" y="1247"/>
                    <a:pt x="4584" y="1981"/>
                    <a:pt x="2899" y="3234"/>
                  </a:cubicBezTo>
                  <a:cubicBezTo>
                    <a:pt x="1030" y="4629"/>
                    <a:pt x="0" y="6495"/>
                    <a:pt x="0" y="8494"/>
                  </a:cubicBezTo>
                  <a:lnTo>
                    <a:pt x="0" y="9059"/>
                  </a:lnTo>
                  <a:cubicBezTo>
                    <a:pt x="0" y="9373"/>
                    <a:pt x="254" y="9626"/>
                    <a:pt x="568" y="9626"/>
                  </a:cubicBezTo>
                  <a:cubicBezTo>
                    <a:pt x="879" y="9626"/>
                    <a:pt x="1133" y="9373"/>
                    <a:pt x="1133" y="9059"/>
                  </a:cubicBezTo>
                  <a:cubicBezTo>
                    <a:pt x="1133" y="8455"/>
                    <a:pt x="1945" y="7926"/>
                    <a:pt x="2869" y="7926"/>
                  </a:cubicBezTo>
                  <a:cubicBezTo>
                    <a:pt x="3793" y="7926"/>
                    <a:pt x="4569" y="8446"/>
                    <a:pt x="4569" y="9059"/>
                  </a:cubicBezTo>
                  <a:cubicBezTo>
                    <a:pt x="4569" y="9373"/>
                    <a:pt x="4819" y="9623"/>
                    <a:pt x="5133" y="9623"/>
                  </a:cubicBezTo>
                  <a:cubicBezTo>
                    <a:pt x="5447" y="9623"/>
                    <a:pt x="5701" y="9373"/>
                    <a:pt x="5701" y="9059"/>
                  </a:cubicBezTo>
                  <a:cubicBezTo>
                    <a:pt x="5701" y="8446"/>
                    <a:pt x="6477" y="7926"/>
                    <a:pt x="7398" y="7926"/>
                  </a:cubicBezTo>
                  <a:cubicBezTo>
                    <a:pt x="8319" y="7926"/>
                    <a:pt x="9098" y="8446"/>
                    <a:pt x="9098" y="9059"/>
                  </a:cubicBezTo>
                  <a:lnTo>
                    <a:pt x="9098" y="9475"/>
                  </a:lnTo>
                  <a:cubicBezTo>
                    <a:pt x="9098" y="9500"/>
                    <a:pt x="9098" y="9527"/>
                    <a:pt x="9101" y="9551"/>
                  </a:cubicBezTo>
                  <a:cubicBezTo>
                    <a:pt x="9098" y="9575"/>
                    <a:pt x="9098" y="9602"/>
                    <a:pt x="9098" y="9626"/>
                  </a:cubicBezTo>
                  <a:lnTo>
                    <a:pt x="9098" y="14799"/>
                  </a:lnTo>
                  <a:cubicBezTo>
                    <a:pt x="9098" y="15424"/>
                    <a:pt x="8591" y="15931"/>
                    <a:pt x="7966" y="15931"/>
                  </a:cubicBezTo>
                  <a:cubicBezTo>
                    <a:pt x="7337" y="15931"/>
                    <a:pt x="6833" y="15424"/>
                    <a:pt x="6833" y="14799"/>
                  </a:cubicBezTo>
                  <a:lnTo>
                    <a:pt x="6833" y="14231"/>
                  </a:lnTo>
                  <a:cubicBezTo>
                    <a:pt x="6833" y="13920"/>
                    <a:pt x="6580" y="13666"/>
                    <a:pt x="6266" y="13666"/>
                  </a:cubicBezTo>
                  <a:cubicBezTo>
                    <a:pt x="5952" y="13666"/>
                    <a:pt x="5701" y="13920"/>
                    <a:pt x="5701" y="14231"/>
                  </a:cubicBezTo>
                  <a:lnTo>
                    <a:pt x="5701" y="14799"/>
                  </a:lnTo>
                  <a:cubicBezTo>
                    <a:pt x="5701" y="16049"/>
                    <a:pt x="6712" y="17063"/>
                    <a:pt x="7966" y="17063"/>
                  </a:cubicBezTo>
                  <a:cubicBezTo>
                    <a:pt x="9216" y="17063"/>
                    <a:pt x="10230" y="16049"/>
                    <a:pt x="10230" y="14799"/>
                  </a:cubicBezTo>
                  <a:lnTo>
                    <a:pt x="10230" y="9626"/>
                  </a:lnTo>
                  <a:cubicBezTo>
                    <a:pt x="10227" y="9599"/>
                    <a:pt x="10227" y="9575"/>
                    <a:pt x="10224" y="9551"/>
                  </a:cubicBezTo>
                  <a:cubicBezTo>
                    <a:pt x="10227" y="9524"/>
                    <a:pt x="10227" y="9500"/>
                    <a:pt x="10230" y="9475"/>
                  </a:cubicBezTo>
                  <a:lnTo>
                    <a:pt x="10230" y="9059"/>
                  </a:lnTo>
                  <a:cubicBezTo>
                    <a:pt x="10230" y="8446"/>
                    <a:pt x="11006" y="7926"/>
                    <a:pt x="11927" y="7926"/>
                  </a:cubicBezTo>
                  <a:cubicBezTo>
                    <a:pt x="12848" y="7926"/>
                    <a:pt x="13627" y="8446"/>
                    <a:pt x="13627" y="9059"/>
                  </a:cubicBezTo>
                  <a:cubicBezTo>
                    <a:pt x="13627" y="9373"/>
                    <a:pt x="13878" y="9623"/>
                    <a:pt x="14192" y="9623"/>
                  </a:cubicBezTo>
                  <a:cubicBezTo>
                    <a:pt x="14506" y="9623"/>
                    <a:pt x="14759" y="9373"/>
                    <a:pt x="14759" y="9059"/>
                  </a:cubicBezTo>
                  <a:cubicBezTo>
                    <a:pt x="14759" y="8446"/>
                    <a:pt x="15535" y="7926"/>
                    <a:pt x="16456" y="7926"/>
                  </a:cubicBezTo>
                  <a:cubicBezTo>
                    <a:pt x="17377" y="7926"/>
                    <a:pt x="18192" y="8455"/>
                    <a:pt x="18192" y="9059"/>
                  </a:cubicBezTo>
                  <a:cubicBezTo>
                    <a:pt x="18192" y="9373"/>
                    <a:pt x="18446" y="9623"/>
                    <a:pt x="18760" y="9623"/>
                  </a:cubicBezTo>
                  <a:cubicBezTo>
                    <a:pt x="19071" y="9623"/>
                    <a:pt x="19325" y="9373"/>
                    <a:pt x="19325" y="9059"/>
                  </a:cubicBezTo>
                  <a:lnTo>
                    <a:pt x="19325" y="8494"/>
                  </a:lnTo>
                  <a:cubicBezTo>
                    <a:pt x="19325" y="6495"/>
                    <a:pt x="18295" y="4629"/>
                    <a:pt x="16426" y="3234"/>
                  </a:cubicBezTo>
                  <a:cubicBezTo>
                    <a:pt x="14744" y="1981"/>
                    <a:pt x="12561" y="1247"/>
                    <a:pt x="10230" y="1145"/>
                  </a:cubicBezTo>
                  <a:lnTo>
                    <a:pt x="10230" y="568"/>
                  </a:lnTo>
                  <a:cubicBezTo>
                    <a:pt x="10230" y="254"/>
                    <a:pt x="9976" y="0"/>
                    <a:pt x="96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6" name="Google Shape;5004;p45"/>
            <p:cNvSpPr/>
            <p:nvPr/>
          </p:nvSpPr>
          <p:spPr>
            <a:xfrm>
              <a:off x="6413650" y="2615925"/>
              <a:ext cx="28325" cy="56650"/>
            </a:xfrm>
            <a:custGeom>
              <a:avLst/>
              <a:gdLst/>
              <a:ahLst/>
              <a:cxnLst/>
              <a:rect l="l" t="t" r="r" b="b"/>
              <a:pathLst>
                <a:path w="1133" h="2266" extrusionOk="0">
                  <a:moveTo>
                    <a:pt x="565" y="1"/>
                  </a:moveTo>
                  <a:cubicBezTo>
                    <a:pt x="251" y="1"/>
                    <a:pt x="0" y="254"/>
                    <a:pt x="0" y="568"/>
                  </a:cubicBezTo>
                  <a:lnTo>
                    <a:pt x="0" y="1701"/>
                  </a:lnTo>
                  <a:cubicBezTo>
                    <a:pt x="0" y="2012"/>
                    <a:pt x="251" y="2265"/>
                    <a:pt x="565" y="2265"/>
                  </a:cubicBezTo>
                  <a:cubicBezTo>
                    <a:pt x="879" y="2265"/>
                    <a:pt x="1133" y="2012"/>
                    <a:pt x="1133" y="1701"/>
                  </a:cubicBezTo>
                  <a:lnTo>
                    <a:pt x="1133" y="568"/>
                  </a:lnTo>
                  <a:cubicBezTo>
                    <a:pt x="1133" y="254"/>
                    <a:pt x="879" y="1"/>
                    <a:pt x="5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7" name="Google Shape;5005;p45"/>
            <p:cNvSpPr/>
            <p:nvPr/>
          </p:nvSpPr>
          <p:spPr>
            <a:xfrm>
              <a:off x="6526875" y="2615925"/>
              <a:ext cx="28325" cy="56650"/>
            </a:xfrm>
            <a:custGeom>
              <a:avLst/>
              <a:gdLst/>
              <a:ahLst/>
              <a:cxnLst/>
              <a:rect l="l" t="t" r="r" b="b"/>
              <a:pathLst>
                <a:path w="1133" h="2266" extrusionOk="0">
                  <a:moveTo>
                    <a:pt x="565" y="1"/>
                  </a:moveTo>
                  <a:cubicBezTo>
                    <a:pt x="251" y="1"/>
                    <a:pt x="0" y="254"/>
                    <a:pt x="0" y="568"/>
                  </a:cubicBezTo>
                  <a:lnTo>
                    <a:pt x="0" y="1701"/>
                  </a:lnTo>
                  <a:cubicBezTo>
                    <a:pt x="0" y="2012"/>
                    <a:pt x="251" y="2265"/>
                    <a:pt x="565" y="2265"/>
                  </a:cubicBezTo>
                  <a:cubicBezTo>
                    <a:pt x="879" y="2265"/>
                    <a:pt x="1133" y="2012"/>
                    <a:pt x="1133" y="1701"/>
                  </a:cubicBezTo>
                  <a:lnTo>
                    <a:pt x="1133" y="568"/>
                  </a:lnTo>
                  <a:cubicBezTo>
                    <a:pt x="1133" y="254"/>
                    <a:pt x="879" y="1"/>
                    <a:pt x="5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8" name="Google Shape;5006;p45"/>
            <p:cNvSpPr/>
            <p:nvPr/>
          </p:nvSpPr>
          <p:spPr>
            <a:xfrm>
              <a:off x="6611800" y="2644250"/>
              <a:ext cx="28325" cy="56625"/>
            </a:xfrm>
            <a:custGeom>
              <a:avLst/>
              <a:gdLst/>
              <a:ahLst/>
              <a:cxnLst/>
              <a:rect l="l" t="t" r="r" b="b"/>
              <a:pathLst>
                <a:path w="1133" h="2265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lnTo>
                    <a:pt x="0" y="1700"/>
                  </a:lnTo>
                  <a:cubicBezTo>
                    <a:pt x="0" y="2011"/>
                    <a:pt x="251" y="2265"/>
                    <a:pt x="565" y="2265"/>
                  </a:cubicBezTo>
                  <a:cubicBezTo>
                    <a:pt x="879" y="2265"/>
                    <a:pt x="1133" y="2011"/>
                    <a:pt x="1133" y="1700"/>
                  </a:cubicBezTo>
                  <a:lnTo>
                    <a:pt x="1133" y="568"/>
                  </a:lnTo>
                  <a:cubicBezTo>
                    <a:pt x="1133" y="254"/>
                    <a:pt x="879" y="0"/>
                    <a:pt x="5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9" name="Google Shape;5007;p45"/>
            <p:cNvSpPr/>
            <p:nvPr/>
          </p:nvSpPr>
          <p:spPr>
            <a:xfrm>
              <a:off x="6328725" y="2644250"/>
              <a:ext cx="28325" cy="56625"/>
            </a:xfrm>
            <a:custGeom>
              <a:avLst/>
              <a:gdLst/>
              <a:ahLst/>
              <a:cxnLst/>
              <a:rect l="l" t="t" r="r" b="b"/>
              <a:pathLst>
                <a:path w="1133" h="2265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lnTo>
                    <a:pt x="0" y="1700"/>
                  </a:lnTo>
                  <a:cubicBezTo>
                    <a:pt x="0" y="2011"/>
                    <a:pt x="251" y="2265"/>
                    <a:pt x="565" y="2265"/>
                  </a:cubicBezTo>
                  <a:cubicBezTo>
                    <a:pt x="879" y="2265"/>
                    <a:pt x="1133" y="2011"/>
                    <a:pt x="1133" y="1700"/>
                  </a:cubicBezTo>
                  <a:lnTo>
                    <a:pt x="1133" y="568"/>
                  </a:lnTo>
                  <a:cubicBezTo>
                    <a:pt x="1133" y="254"/>
                    <a:pt x="879" y="0"/>
                    <a:pt x="5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90" name="Google Shape;5008;p45"/>
          <p:cNvSpPr/>
          <p:nvPr/>
        </p:nvSpPr>
        <p:spPr>
          <a:xfrm>
            <a:off x="4378418" y="3158087"/>
            <a:ext cx="235270" cy="218405"/>
          </a:xfrm>
          <a:custGeom>
            <a:avLst/>
            <a:gdLst/>
            <a:ahLst/>
            <a:cxnLst/>
            <a:rect l="l" t="t" r="r" b="b"/>
            <a:pathLst>
              <a:path w="19655" h="18246" extrusionOk="0">
                <a:moveTo>
                  <a:pt x="9829" y="1835"/>
                </a:moveTo>
                <a:lnTo>
                  <a:pt x="12133" y="6452"/>
                </a:lnTo>
                <a:cubicBezTo>
                  <a:pt x="12218" y="6618"/>
                  <a:pt x="12375" y="6733"/>
                  <a:pt x="12559" y="6760"/>
                </a:cubicBezTo>
                <a:lnTo>
                  <a:pt x="17698" y="7500"/>
                </a:lnTo>
                <a:lnTo>
                  <a:pt x="13984" y="11078"/>
                </a:lnTo>
                <a:cubicBezTo>
                  <a:pt x="13848" y="11211"/>
                  <a:pt x="13788" y="11398"/>
                  <a:pt x="13821" y="11582"/>
                </a:cubicBezTo>
                <a:lnTo>
                  <a:pt x="14700" y="16646"/>
                </a:lnTo>
                <a:lnTo>
                  <a:pt x="10092" y="14251"/>
                </a:lnTo>
                <a:cubicBezTo>
                  <a:pt x="10009" y="14209"/>
                  <a:pt x="9919" y="14188"/>
                  <a:pt x="9830" y="14188"/>
                </a:cubicBezTo>
                <a:cubicBezTo>
                  <a:pt x="9740" y="14188"/>
                  <a:pt x="9651" y="14209"/>
                  <a:pt x="9570" y="14251"/>
                </a:cubicBezTo>
                <a:lnTo>
                  <a:pt x="4962" y="16646"/>
                </a:lnTo>
                <a:lnTo>
                  <a:pt x="5838" y="11582"/>
                </a:lnTo>
                <a:cubicBezTo>
                  <a:pt x="5871" y="11398"/>
                  <a:pt x="5810" y="11208"/>
                  <a:pt x="5674" y="11078"/>
                </a:cubicBezTo>
                <a:lnTo>
                  <a:pt x="1961" y="7500"/>
                </a:lnTo>
                <a:lnTo>
                  <a:pt x="7100" y="6760"/>
                </a:lnTo>
                <a:cubicBezTo>
                  <a:pt x="7284" y="6733"/>
                  <a:pt x="7441" y="6618"/>
                  <a:pt x="7525" y="6452"/>
                </a:cubicBezTo>
                <a:lnTo>
                  <a:pt x="9829" y="1835"/>
                </a:lnTo>
                <a:close/>
                <a:moveTo>
                  <a:pt x="9828" y="1"/>
                </a:moveTo>
                <a:cubicBezTo>
                  <a:pt x="9627" y="1"/>
                  <a:pt x="9426" y="105"/>
                  <a:pt x="9322" y="313"/>
                </a:cubicBezTo>
                <a:lnTo>
                  <a:pt x="6641" y="5682"/>
                </a:lnTo>
                <a:lnTo>
                  <a:pt x="653" y="6543"/>
                </a:lnTo>
                <a:cubicBezTo>
                  <a:pt x="188" y="6609"/>
                  <a:pt x="1" y="7183"/>
                  <a:pt x="339" y="7509"/>
                </a:cubicBezTo>
                <a:lnTo>
                  <a:pt x="4672" y="11685"/>
                </a:lnTo>
                <a:lnTo>
                  <a:pt x="3648" y="17579"/>
                </a:lnTo>
                <a:cubicBezTo>
                  <a:pt x="3584" y="17947"/>
                  <a:pt x="3875" y="18245"/>
                  <a:pt x="4207" y="18245"/>
                </a:cubicBezTo>
                <a:cubicBezTo>
                  <a:pt x="4293" y="18245"/>
                  <a:pt x="4383" y="18225"/>
                  <a:pt x="4470" y="18180"/>
                </a:cubicBezTo>
                <a:lnTo>
                  <a:pt x="9829" y="15393"/>
                </a:lnTo>
                <a:lnTo>
                  <a:pt x="15189" y="18180"/>
                </a:lnTo>
                <a:cubicBezTo>
                  <a:pt x="15275" y="18225"/>
                  <a:pt x="15365" y="18245"/>
                  <a:pt x="15452" y="18245"/>
                </a:cubicBezTo>
                <a:cubicBezTo>
                  <a:pt x="15782" y="18245"/>
                  <a:pt x="16072" y="17948"/>
                  <a:pt x="16007" y="17582"/>
                </a:cubicBezTo>
                <a:lnTo>
                  <a:pt x="14986" y="11685"/>
                </a:lnTo>
                <a:lnTo>
                  <a:pt x="19316" y="7512"/>
                </a:lnTo>
                <a:cubicBezTo>
                  <a:pt x="19655" y="7183"/>
                  <a:pt x="19470" y="6609"/>
                  <a:pt x="19005" y="6543"/>
                </a:cubicBezTo>
                <a:lnTo>
                  <a:pt x="13015" y="5682"/>
                </a:lnTo>
                <a:lnTo>
                  <a:pt x="10333" y="313"/>
                </a:lnTo>
                <a:cubicBezTo>
                  <a:pt x="10229" y="105"/>
                  <a:pt x="10029" y="1"/>
                  <a:pt x="982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591" name="Google Shape;5009;p45"/>
          <p:cNvGrpSpPr/>
          <p:nvPr/>
        </p:nvGrpSpPr>
        <p:grpSpPr>
          <a:xfrm>
            <a:off x="4674256" y="3151704"/>
            <a:ext cx="232625" cy="231332"/>
            <a:chOff x="1487200" y="3210375"/>
            <a:chExt cx="485850" cy="483150"/>
          </a:xfrm>
          <a:solidFill>
            <a:schemeClr val="bg1"/>
          </a:solidFill>
        </p:grpSpPr>
        <p:sp>
          <p:nvSpPr>
            <p:cNvPr id="592" name="Google Shape;5010;p45"/>
            <p:cNvSpPr/>
            <p:nvPr/>
          </p:nvSpPr>
          <p:spPr>
            <a:xfrm>
              <a:off x="1712075" y="3294975"/>
              <a:ext cx="146750" cy="141525"/>
            </a:xfrm>
            <a:custGeom>
              <a:avLst/>
              <a:gdLst/>
              <a:ahLst/>
              <a:cxnLst/>
              <a:rect l="l" t="t" r="r" b="b"/>
              <a:pathLst>
                <a:path w="5870" h="5661" extrusionOk="0">
                  <a:moveTo>
                    <a:pt x="2935" y="1832"/>
                  </a:moveTo>
                  <a:lnTo>
                    <a:pt x="3183" y="2327"/>
                  </a:lnTo>
                  <a:cubicBezTo>
                    <a:pt x="3237" y="2438"/>
                    <a:pt x="3327" y="2526"/>
                    <a:pt x="3436" y="2580"/>
                  </a:cubicBezTo>
                  <a:lnTo>
                    <a:pt x="3931" y="2831"/>
                  </a:lnTo>
                  <a:lnTo>
                    <a:pt x="3436" y="3079"/>
                  </a:lnTo>
                  <a:cubicBezTo>
                    <a:pt x="3327" y="3133"/>
                    <a:pt x="3237" y="3220"/>
                    <a:pt x="3183" y="3332"/>
                  </a:cubicBezTo>
                  <a:lnTo>
                    <a:pt x="2935" y="3827"/>
                  </a:lnTo>
                  <a:lnTo>
                    <a:pt x="2684" y="3332"/>
                  </a:lnTo>
                  <a:cubicBezTo>
                    <a:pt x="2630" y="3220"/>
                    <a:pt x="2542" y="3133"/>
                    <a:pt x="2431" y="3079"/>
                  </a:cubicBezTo>
                  <a:lnTo>
                    <a:pt x="1936" y="2831"/>
                  </a:lnTo>
                  <a:lnTo>
                    <a:pt x="2431" y="2580"/>
                  </a:lnTo>
                  <a:cubicBezTo>
                    <a:pt x="2542" y="2526"/>
                    <a:pt x="2630" y="2438"/>
                    <a:pt x="2684" y="2327"/>
                  </a:cubicBezTo>
                  <a:lnTo>
                    <a:pt x="2935" y="1832"/>
                  </a:lnTo>
                  <a:close/>
                  <a:moveTo>
                    <a:pt x="2933" y="0"/>
                  </a:moveTo>
                  <a:cubicBezTo>
                    <a:pt x="2733" y="0"/>
                    <a:pt x="2532" y="104"/>
                    <a:pt x="2428" y="313"/>
                  </a:cubicBezTo>
                  <a:lnTo>
                    <a:pt x="1757" y="1653"/>
                  </a:lnTo>
                  <a:lnTo>
                    <a:pt x="417" y="2324"/>
                  </a:lnTo>
                  <a:cubicBezTo>
                    <a:pt x="0" y="2532"/>
                    <a:pt x="0" y="3127"/>
                    <a:pt x="417" y="3335"/>
                  </a:cubicBezTo>
                  <a:lnTo>
                    <a:pt x="1757" y="4006"/>
                  </a:lnTo>
                  <a:lnTo>
                    <a:pt x="2428" y="5346"/>
                  </a:lnTo>
                  <a:cubicBezTo>
                    <a:pt x="2532" y="5556"/>
                    <a:pt x="2733" y="5661"/>
                    <a:pt x="2933" y="5661"/>
                  </a:cubicBezTo>
                  <a:cubicBezTo>
                    <a:pt x="3134" y="5661"/>
                    <a:pt x="3335" y="5556"/>
                    <a:pt x="3439" y="5346"/>
                  </a:cubicBezTo>
                  <a:lnTo>
                    <a:pt x="4110" y="4006"/>
                  </a:lnTo>
                  <a:lnTo>
                    <a:pt x="5453" y="3335"/>
                  </a:lnTo>
                  <a:cubicBezTo>
                    <a:pt x="5870" y="3127"/>
                    <a:pt x="5870" y="2532"/>
                    <a:pt x="5453" y="2324"/>
                  </a:cubicBezTo>
                  <a:lnTo>
                    <a:pt x="4110" y="1653"/>
                  </a:lnTo>
                  <a:lnTo>
                    <a:pt x="3439" y="313"/>
                  </a:lnTo>
                  <a:cubicBezTo>
                    <a:pt x="3335" y="104"/>
                    <a:pt x="3134" y="0"/>
                    <a:pt x="29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3" name="Google Shape;5011;p45"/>
            <p:cNvSpPr/>
            <p:nvPr/>
          </p:nvSpPr>
          <p:spPr>
            <a:xfrm>
              <a:off x="1825300" y="3408200"/>
              <a:ext cx="147750" cy="141550"/>
            </a:xfrm>
            <a:custGeom>
              <a:avLst/>
              <a:gdLst/>
              <a:ahLst/>
              <a:cxnLst/>
              <a:rect l="l" t="t" r="r" b="b"/>
              <a:pathLst>
                <a:path w="5910" h="5662" extrusionOk="0">
                  <a:moveTo>
                    <a:pt x="2935" y="1832"/>
                  </a:moveTo>
                  <a:lnTo>
                    <a:pt x="3183" y="2327"/>
                  </a:lnTo>
                  <a:cubicBezTo>
                    <a:pt x="3237" y="2439"/>
                    <a:pt x="3328" y="2529"/>
                    <a:pt x="3442" y="2584"/>
                  </a:cubicBezTo>
                  <a:lnTo>
                    <a:pt x="3944" y="2831"/>
                  </a:lnTo>
                  <a:lnTo>
                    <a:pt x="3442" y="3076"/>
                  </a:lnTo>
                  <a:cubicBezTo>
                    <a:pt x="3328" y="3130"/>
                    <a:pt x="3237" y="3221"/>
                    <a:pt x="3183" y="3332"/>
                  </a:cubicBezTo>
                  <a:lnTo>
                    <a:pt x="2935" y="3828"/>
                  </a:lnTo>
                  <a:lnTo>
                    <a:pt x="2685" y="3332"/>
                  </a:lnTo>
                  <a:cubicBezTo>
                    <a:pt x="2630" y="3221"/>
                    <a:pt x="2543" y="3133"/>
                    <a:pt x="2434" y="3079"/>
                  </a:cubicBezTo>
                  <a:lnTo>
                    <a:pt x="1936" y="2831"/>
                  </a:lnTo>
                  <a:lnTo>
                    <a:pt x="2434" y="2581"/>
                  </a:lnTo>
                  <a:cubicBezTo>
                    <a:pt x="2543" y="2526"/>
                    <a:pt x="2630" y="2439"/>
                    <a:pt x="2685" y="2327"/>
                  </a:cubicBezTo>
                  <a:lnTo>
                    <a:pt x="2935" y="1832"/>
                  </a:lnTo>
                  <a:close/>
                  <a:moveTo>
                    <a:pt x="2934" y="0"/>
                  </a:moveTo>
                  <a:cubicBezTo>
                    <a:pt x="2733" y="0"/>
                    <a:pt x="2532" y="105"/>
                    <a:pt x="2428" y="313"/>
                  </a:cubicBezTo>
                  <a:lnTo>
                    <a:pt x="1758" y="1654"/>
                  </a:lnTo>
                  <a:lnTo>
                    <a:pt x="417" y="2324"/>
                  </a:lnTo>
                  <a:cubicBezTo>
                    <a:pt x="0" y="2532"/>
                    <a:pt x="0" y="3127"/>
                    <a:pt x="417" y="3335"/>
                  </a:cubicBezTo>
                  <a:lnTo>
                    <a:pt x="1758" y="4006"/>
                  </a:lnTo>
                  <a:lnTo>
                    <a:pt x="2428" y="5346"/>
                  </a:lnTo>
                  <a:cubicBezTo>
                    <a:pt x="2532" y="5556"/>
                    <a:pt x="2733" y="5661"/>
                    <a:pt x="2934" y="5661"/>
                  </a:cubicBezTo>
                  <a:cubicBezTo>
                    <a:pt x="3134" y="5661"/>
                    <a:pt x="3335" y="5556"/>
                    <a:pt x="3439" y="5346"/>
                  </a:cubicBezTo>
                  <a:lnTo>
                    <a:pt x="4110" y="4009"/>
                  </a:lnTo>
                  <a:lnTo>
                    <a:pt x="5484" y="3338"/>
                  </a:lnTo>
                  <a:cubicBezTo>
                    <a:pt x="5909" y="3133"/>
                    <a:pt x="5909" y="2526"/>
                    <a:pt x="5484" y="2321"/>
                  </a:cubicBezTo>
                  <a:lnTo>
                    <a:pt x="4110" y="1651"/>
                  </a:lnTo>
                  <a:lnTo>
                    <a:pt x="3439" y="313"/>
                  </a:lnTo>
                  <a:cubicBezTo>
                    <a:pt x="3335" y="105"/>
                    <a:pt x="3134" y="0"/>
                    <a:pt x="29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4" name="Google Shape;5012;p45"/>
            <p:cNvSpPr/>
            <p:nvPr/>
          </p:nvSpPr>
          <p:spPr>
            <a:xfrm>
              <a:off x="1487200" y="3210375"/>
              <a:ext cx="410350" cy="483150"/>
            </a:xfrm>
            <a:custGeom>
              <a:avLst/>
              <a:gdLst/>
              <a:ahLst/>
              <a:cxnLst/>
              <a:rect l="l" t="t" r="r" b="b"/>
              <a:pathLst>
                <a:path w="16414" h="19326" extrusionOk="0">
                  <a:moveTo>
                    <a:pt x="9662" y="1133"/>
                  </a:moveTo>
                  <a:cubicBezTo>
                    <a:pt x="9744" y="1133"/>
                    <a:pt x="9825" y="1133"/>
                    <a:pt x="9910" y="1136"/>
                  </a:cubicBezTo>
                  <a:cubicBezTo>
                    <a:pt x="7953" y="2866"/>
                    <a:pt x="6830" y="5351"/>
                    <a:pt x="6833" y="7966"/>
                  </a:cubicBezTo>
                  <a:cubicBezTo>
                    <a:pt x="6833" y="12311"/>
                    <a:pt x="9907" y="16049"/>
                    <a:pt x="14170" y="16889"/>
                  </a:cubicBezTo>
                  <a:cubicBezTo>
                    <a:pt x="12821" y="17740"/>
                    <a:pt x="11260" y="18193"/>
                    <a:pt x="9662" y="18193"/>
                  </a:cubicBezTo>
                  <a:cubicBezTo>
                    <a:pt x="4958" y="18193"/>
                    <a:pt x="1132" y="14368"/>
                    <a:pt x="1132" y="9663"/>
                  </a:cubicBezTo>
                  <a:cubicBezTo>
                    <a:pt x="1132" y="4959"/>
                    <a:pt x="4958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093" y="1"/>
                    <a:pt x="4668" y="1009"/>
                    <a:pt x="2838" y="2839"/>
                  </a:cubicBezTo>
                  <a:cubicBezTo>
                    <a:pt x="1009" y="4669"/>
                    <a:pt x="0" y="7094"/>
                    <a:pt x="0" y="9663"/>
                  </a:cubicBezTo>
                  <a:cubicBezTo>
                    <a:pt x="0" y="12233"/>
                    <a:pt x="1009" y="14657"/>
                    <a:pt x="2838" y="16487"/>
                  </a:cubicBezTo>
                  <a:cubicBezTo>
                    <a:pt x="4668" y="18317"/>
                    <a:pt x="7090" y="19325"/>
                    <a:pt x="9662" y="19325"/>
                  </a:cubicBezTo>
                  <a:cubicBezTo>
                    <a:pt x="12008" y="19322"/>
                    <a:pt x="14273" y="18462"/>
                    <a:pt x="16027" y="16907"/>
                  </a:cubicBezTo>
                  <a:cubicBezTo>
                    <a:pt x="16414" y="16566"/>
                    <a:pt x="16181" y="15932"/>
                    <a:pt x="15668" y="15916"/>
                  </a:cubicBezTo>
                  <a:cubicBezTo>
                    <a:pt x="11420" y="15799"/>
                    <a:pt x="7965" y="12233"/>
                    <a:pt x="7965" y="7966"/>
                  </a:cubicBezTo>
                  <a:cubicBezTo>
                    <a:pt x="7965" y="5243"/>
                    <a:pt x="9391" y="2658"/>
                    <a:pt x="11688" y="1215"/>
                  </a:cubicBezTo>
                  <a:cubicBezTo>
                    <a:pt x="12123" y="943"/>
                    <a:pt x="11999" y="276"/>
                    <a:pt x="11495" y="179"/>
                  </a:cubicBezTo>
                  <a:cubicBezTo>
                    <a:pt x="10891" y="61"/>
                    <a:pt x="10278" y="4"/>
                    <a:pt x="9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95" name="Google Shape;5013;p45"/>
          <p:cNvSpPr/>
          <p:nvPr/>
        </p:nvSpPr>
        <p:spPr>
          <a:xfrm>
            <a:off x="4951392" y="3174144"/>
            <a:ext cx="231320" cy="186289"/>
          </a:xfrm>
          <a:custGeom>
            <a:avLst/>
            <a:gdLst/>
            <a:ahLst/>
            <a:cxnLst/>
            <a:rect l="l" t="t" r="r" b="b"/>
            <a:pathLst>
              <a:path w="19325" h="15563" extrusionOk="0">
                <a:moveTo>
                  <a:pt x="13582" y="1135"/>
                </a:moveTo>
                <a:cubicBezTo>
                  <a:pt x="14814" y="1135"/>
                  <a:pt x="15946" y="1812"/>
                  <a:pt x="16532" y="2896"/>
                </a:cubicBezTo>
                <a:cubicBezTo>
                  <a:pt x="17118" y="3983"/>
                  <a:pt x="17060" y="5302"/>
                  <a:pt x="16381" y="6332"/>
                </a:cubicBezTo>
                <a:cubicBezTo>
                  <a:pt x="15881" y="6149"/>
                  <a:pt x="15358" y="6058"/>
                  <a:pt x="14835" y="6058"/>
                </a:cubicBezTo>
                <a:cubicBezTo>
                  <a:pt x="14169" y="6058"/>
                  <a:pt x="13503" y="6206"/>
                  <a:pt x="12890" y="6501"/>
                </a:cubicBezTo>
                <a:cubicBezTo>
                  <a:pt x="12326" y="5429"/>
                  <a:pt x="11381" y="4611"/>
                  <a:pt x="10239" y="4203"/>
                </a:cubicBezTo>
                <a:cubicBezTo>
                  <a:pt x="10390" y="2470"/>
                  <a:pt x="11843" y="1138"/>
                  <a:pt x="13582" y="1135"/>
                </a:cubicBezTo>
                <a:close/>
                <a:moveTo>
                  <a:pt x="8612" y="5055"/>
                </a:moveTo>
                <a:cubicBezTo>
                  <a:pt x="8920" y="5055"/>
                  <a:pt x="9222" y="5094"/>
                  <a:pt x="9518" y="5172"/>
                </a:cubicBezTo>
                <a:cubicBezTo>
                  <a:pt x="10710" y="5489"/>
                  <a:pt x="11673" y="6413"/>
                  <a:pt x="12093" y="7639"/>
                </a:cubicBezTo>
                <a:cubicBezTo>
                  <a:pt x="12176" y="7879"/>
                  <a:pt x="12400" y="8020"/>
                  <a:pt x="12631" y="8020"/>
                </a:cubicBezTo>
                <a:cubicBezTo>
                  <a:pt x="12744" y="8020"/>
                  <a:pt x="12859" y="7986"/>
                  <a:pt x="12960" y="7914"/>
                </a:cubicBezTo>
                <a:cubicBezTo>
                  <a:pt x="13506" y="7519"/>
                  <a:pt x="14164" y="7304"/>
                  <a:pt x="14838" y="7304"/>
                </a:cubicBezTo>
                <a:cubicBezTo>
                  <a:pt x="14844" y="7304"/>
                  <a:pt x="14850" y="7304"/>
                  <a:pt x="14856" y="7304"/>
                </a:cubicBezTo>
                <a:cubicBezTo>
                  <a:pt x="15360" y="7304"/>
                  <a:pt x="15858" y="7428"/>
                  <a:pt x="16308" y="7663"/>
                </a:cubicBezTo>
                <a:cubicBezTo>
                  <a:pt x="17471" y="8267"/>
                  <a:pt x="18192" y="9493"/>
                  <a:pt x="18192" y="10864"/>
                </a:cubicBezTo>
                <a:cubicBezTo>
                  <a:pt x="18192" y="12830"/>
                  <a:pt x="16689" y="14427"/>
                  <a:pt x="14838" y="14427"/>
                </a:cubicBezTo>
                <a:lnTo>
                  <a:pt x="3904" y="14427"/>
                </a:lnTo>
                <a:cubicBezTo>
                  <a:pt x="2377" y="14427"/>
                  <a:pt x="1133" y="13104"/>
                  <a:pt x="1133" y="11480"/>
                </a:cubicBezTo>
                <a:cubicBezTo>
                  <a:pt x="1133" y="9853"/>
                  <a:pt x="2377" y="8530"/>
                  <a:pt x="3904" y="8530"/>
                </a:cubicBezTo>
                <a:cubicBezTo>
                  <a:pt x="4052" y="8533"/>
                  <a:pt x="4200" y="8545"/>
                  <a:pt x="4345" y="8569"/>
                </a:cubicBezTo>
                <a:cubicBezTo>
                  <a:pt x="4377" y="8575"/>
                  <a:pt x="4409" y="8577"/>
                  <a:pt x="4441" y="8577"/>
                </a:cubicBezTo>
                <a:cubicBezTo>
                  <a:pt x="4704" y="8577"/>
                  <a:pt x="4941" y="8393"/>
                  <a:pt x="4994" y="8128"/>
                </a:cubicBezTo>
                <a:cubicBezTo>
                  <a:pt x="5369" y="6347"/>
                  <a:pt x="6891" y="5055"/>
                  <a:pt x="8612" y="5055"/>
                </a:cubicBezTo>
                <a:close/>
                <a:moveTo>
                  <a:pt x="13579" y="1"/>
                </a:moveTo>
                <a:cubicBezTo>
                  <a:pt x="11392" y="1"/>
                  <a:pt x="9410" y="1624"/>
                  <a:pt x="9128" y="3953"/>
                </a:cubicBezTo>
                <a:cubicBezTo>
                  <a:pt x="8954" y="3933"/>
                  <a:pt x="8780" y="3923"/>
                  <a:pt x="8607" y="3923"/>
                </a:cubicBezTo>
                <a:cubicBezTo>
                  <a:pt x="7490" y="3923"/>
                  <a:pt x="6402" y="4324"/>
                  <a:pt x="5550" y="5064"/>
                </a:cubicBezTo>
                <a:cubicBezTo>
                  <a:pt x="4831" y="5686"/>
                  <a:pt x="4300" y="6495"/>
                  <a:pt x="4016" y="7401"/>
                </a:cubicBezTo>
                <a:lnTo>
                  <a:pt x="3901" y="7401"/>
                </a:lnTo>
                <a:cubicBezTo>
                  <a:pt x="1752" y="7401"/>
                  <a:pt x="0" y="9231"/>
                  <a:pt x="0" y="11480"/>
                </a:cubicBezTo>
                <a:cubicBezTo>
                  <a:pt x="0" y="13730"/>
                  <a:pt x="1749" y="15562"/>
                  <a:pt x="3901" y="15562"/>
                </a:cubicBezTo>
                <a:lnTo>
                  <a:pt x="14838" y="15562"/>
                </a:lnTo>
                <a:cubicBezTo>
                  <a:pt x="17311" y="15562"/>
                  <a:pt x="19325" y="13455"/>
                  <a:pt x="19325" y="10867"/>
                </a:cubicBezTo>
                <a:cubicBezTo>
                  <a:pt x="19325" y="9985"/>
                  <a:pt x="19086" y="9122"/>
                  <a:pt x="18633" y="8364"/>
                </a:cubicBezTo>
                <a:cubicBezTo>
                  <a:pt x="18301" y="7808"/>
                  <a:pt x="17854" y="7331"/>
                  <a:pt x="17326" y="6960"/>
                </a:cubicBezTo>
                <a:cubicBezTo>
                  <a:pt x="18917" y="4544"/>
                  <a:pt x="17842" y="1274"/>
                  <a:pt x="15125" y="278"/>
                </a:cubicBezTo>
                <a:cubicBezTo>
                  <a:pt x="14611" y="89"/>
                  <a:pt x="14089" y="1"/>
                  <a:pt x="1357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596" name="Google Shape;5014;p45"/>
          <p:cNvSpPr/>
          <p:nvPr/>
        </p:nvSpPr>
        <p:spPr>
          <a:xfrm>
            <a:off x="5233076" y="3197634"/>
            <a:ext cx="231356" cy="139307"/>
          </a:xfrm>
          <a:custGeom>
            <a:avLst/>
            <a:gdLst/>
            <a:ahLst/>
            <a:cxnLst/>
            <a:rect l="l" t="t" r="r" b="b"/>
            <a:pathLst>
              <a:path w="19328" h="11638" extrusionOk="0">
                <a:moveTo>
                  <a:pt x="8612" y="1133"/>
                </a:moveTo>
                <a:cubicBezTo>
                  <a:pt x="8920" y="1133"/>
                  <a:pt x="9222" y="1172"/>
                  <a:pt x="9518" y="1251"/>
                </a:cubicBezTo>
                <a:cubicBezTo>
                  <a:pt x="10710" y="1571"/>
                  <a:pt x="11674" y="2492"/>
                  <a:pt x="12093" y="3718"/>
                </a:cubicBezTo>
                <a:cubicBezTo>
                  <a:pt x="12176" y="3959"/>
                  <a:pt x="12399" y="4099"/>
                  <a:pt x="12630" y="4099"/>
                </a:cubicBezTo>
                <a:cubicBezTo>
                  <a:pt x="12743" y="4099"/>
                  <a:pt x="12858" y="4065"/>
                  <a:pt x="12960" y="3992"/>
                </a:cubicBezTo>
                <a:cubicBezTo>
                  <a:pt x="13506" y="3597"/>
                  <a:pt x="14165" y="3382"/>
                  <a:pt x="14838" y="3382"/>
                </a:cubicBezTo>
                <a:cubicBezTo>
                  <a:pt x="14844" y="3382"/>
                  <a:pt x="14850" y="3382"/>
                  <a:pt x="14856" y="3382"/>
                </a:cubicBezTo>
                <a:cubicBezTo>
                  <a:pt x="15360" y="3382"/>
                  <a:pt x="15858" y="3506"/>
                  <a:pt x="16308" y="3742"/>
                </a:cubicBezTo>
                <a:cubicBezTo>
                  <a:pt x="17471" y="4346"/>
                  <a:pt x="18193" y="5572"/>
                  <a:pt x="18193" y="6942"/>
                </a:cubicBezTo>
                <a:cubicBezTo>
                  <a:pt x="18193" y="8908"/>
                  <a:pt x="16689" y="10505"/>
                  <a:pt x="14838" y="10505"/>
                </a:cubicBezTo>
                <a:lnTo>
                  <a:pt x="3905" y="10505"/>
                </a:lnTo>
                <a:cubicBezTo>
                  <a:pt x="2377" y="10505"/>
                  <a:pt x="1133" y="9183"/>
                  <a:pt x="1133" y="7558"/>
                </a:cubicBezTo>
                <a:cubicBezTo>
                  <a:pt x="1133" y="5931"/>
                  <a:pt x="2377" y="4611"/>
                  <a:pt x="3905" y="4611"/>
                </a:cubicBezTo>
                <a:cubicBezTo>
                  <a:pt x="4053" y="4611"/>
                  <a:pt x="4200" y="4623"/>
                  <a:pt x="4345" y="4648"/>
                </a:cubicBezTo>
                <a:cubicBezTo>
                  <a:pt x="4378" y="4653"/>
                  <a:pt x="4410" y="4656"/>
                  <a:pt x="4442" y="4656"/>
                </a:cubicBezTo>
                <a:cubicBezTo>
                  <a:pt x="4704" y="4656"/>
                  <a:pt x="4941" y="4473"/>
                  <a:pt x="4995" y="4207"/>
                </a:cubicBezTo>
                <a:cubicBezTo>
                  <a:pt x="5369" y="2425"/>
                  <a:pt x="6891" y="1133"/>
                  <a:pt x="8612" y="1133"/>
                </a:cubicBezTo>
                <a:close/>
                <a:moveTo>
                  <a:pt x="8612" y="1"/>
                </a:moveTo>
                <a:cubicBezTo>
                  <a:pt x="7489" y="4"/>
                  <a:pt x="6405" y="408"/>
                  <a:pt x="5553" y="1142"/>
                </a:cubicBezTo>
                <a:cubicBezTo>
                  <a:pt x="4832" y="1764"/>
                  <a:pt x="4300" y="2573"/>
                  <a:pt x="4016" y="3479"/>
                </a:cubicBezTo>
                <a:lnTo>
                  <a:pt x="3905" y="3479"/>
                </a:lnTo>
                <a:cubicBezTo>
                  <a:pt x="1752" y="3479"/>
                  <a:pt x="0" y="5309"/>
                  <a:pt x="0" y="7558"/>
                </a:cubicBezTo>
                <a:cubicBezTo>
                  <a:pt x="0" y="9808"/>
                  <a:pt x="1752" y="11638"/>
                  <a:pt x="3905" y="11638"/>
                </a:cubicBezTo>
                <a:lnTo>
                  <a:pt x="14838" y="11638"/>
                </a:lnTo>
                <a:cubicBezTo>
                  <a:pt x="17314" y="11638"/>
                  <a:pt x="19325" y="9533"/>
                  <a:pt x="19325" y="6945"/>
                </a:cubicBezTo>
                <a:cubicBezTo>
                  <a:pt x="19328" y="6064"/>
                  <a:pt x="19089" y="5197"/>
                  <a:pt x="18636" y="4442"/>
                </a:cubicBezTo>
                <a:cubicBezTo>
                  <a:pt x="18202" y="3718"/>
                  <a:pt x="17577" y="3129"/>
                  <a:pt x="16831" y="2736"/>
                </a:cubicBezTo>
                <a:cubicBezTo>
                  <a:pt x="16206" y="2412"/>
                  <a:pt x="15522" y="2249"/>
                  <a:pt x="14838" y="2249"/>
                </a:cubicBezTo>
                <a:cubicBezTo>
                  <a:pt x="14173" y="2249"/>
                  <a:pt x="13508" y="2403"/>
                  <a:pt x="12896" y="2709"/>
                </a:cubicBezTo>
                <a:cubicBezTo>
                  <a:pt x="12265" y="1447"/>
                  <a:pt x="11151" y="514"/>
                  <a:pt x="9811" y="158"/>
                </a:cubicBezTo>
                <a:cubicBezTo>
                  <a:pt x="9421" y="55"/>
                  <a:pt x="9016" y="1"/>
                  <a:pt x="861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597" name="Google Shape;5015;p45"/>
          <p:cNvGrpSpPr/>
          <p:nvPr/>
        </p:nvGrpSpPr>
        <p:grpSpPr>
          <a:xfrm>
            <a:off x="5517040" y="3151698"/>
            <a:ext cx="231979" cy="231344"/>
            <a:chOff x="3269875" y="3210400"/>
            <a:chExt cx="484500" cy="483175"/>
          </a:xfrm>
          <a:solidFill>
            <a:schemeClr val="bg1"/>
          </a:solidFill>
        </p:grpSpPr>
        <p:sp>
          <p:nvSpPr>
            <p:cNvPr id="598" name="Google Shape;5016;p45"/>
            <p:cNvSpPr/>
            <p:nvPr/>
          </p:nvSpPr>
          <p:spPr>
            <a:xfrm>
              <a:off x="3364000" y="3303850"/>
              <a:ext cx="296300" cy="296300"/>
            </a:xfrm>
            <a:custGeom>
              <a:avLst/>
              <a:gdLst/>
              <a:ahLst/>
              <a:cxnLst/>
              <a:rect l="l" t="t" r="r" b="b"/>
              <a:pathLst>
                <a:path w="11852" h="11852" extrusionOk="0">
                  <a:moveTo>
                    <a:pt x="5925" y="1132"/>
                  </a:moveTo>
                  <a:cubicBezTo>
                    <a:pt x="7863" y="1132"/>
                    <a:pt x="9612" y="2298"/>
                    <a:pt x="10354" y="4088"/>
                  </a:cubicBezTo>
                  <a:cubicBezTo>
                    <a:pt x="11094" y="5882"/>
                    <a:pt x="10683" y="7941"/>
                    <a:pt x="9313" y="9312"/>
                  </a:cubicBezTo>
                  <a:cubicBezTo>
                    <a:pt x="8395" y="10230"/>
                    <a:pt x="7169" y="10717"/>
                    <a:pt x="5920" y="10717"/>
                  </a:cubicBezTo>
                  <a:cubicBezTo>
                    <a:pt x="5304" y="10717"/>
                    <a:pt x="4682" y="10598"/>
                    <a:pt x="4089" y="10354"/>
                  </a:cubicBezTo>
                  <a:cubicBezTo>
                    <a:pt x="2298" y="9611"/>
                    <a:pt x="1133" y="7863"/>
                    <a:pt x="1133" y="5924"/>
                  </a:cubicBezTo>
                  <a:cubicBezTo>
                    <a:pt x="1133" y="3279"/>
                    <a:pt x="3280" y="1132"/>
                    <a:pt x="5925" y="1132"/>
                  </a:cubicBezTo>
                  <a:close/>
                  <a:moveTo>
                    <a:pt x="5925" y="0"/>
                  </a:moveTo>
                  <a:cubicBezTo>
                    <a:pt x="2658" y="0"/>
                    <a:pt x="1" y="2657"/>
                    <a:pt x="1" y="5924"/>
                  </a:cubicBezTo>
                  <a:cubicBezTo>
                    <a:pt x="1" y="9191"/>
                    <a:pt x="2658" y="11851"/>
                    <a:pt x="5925" y="11851"/>
                  </a:cubicBezTo>
                  <a:cubicBezTo>
                    <a:pt x="9192" y="11851"/>
                    <a:pt x="11852" y="9191"/>
                    <a:pt x="11852" y="5924"/>
                  </a:cubicBezTo>
                  <a:cubicBezTo>
                    <a:pt x="11852" y="2657"/>
                    <a:pt x="9192" y="0"/>
                    <a:pt x="59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9" name="Google Shape;5017;p45"/>
            <p:cNvSpPr/>
            <p:nvPr/>
          </p:nvSpPr>
          <p:spPr>
            <a:xfrm>
              <a:off x="3269875" y="3210400"/>
              <a:ext cx="484500" cy="483175"/>
            </a:xfrm>
            <a:custGeom>
              <a:avLst/>
              <a:gdLst/>
              <a:ahLst/>
              <a:cxnLst/>
              <a:rect l="l" t="t" r="r" b="b"/>
              <a:pathLst>
                <a:path w="19380" h="19327" extrusionOk="0">
                  <a:moveTo>
                    <a:pt x="9690" y="1208"/>
                  </a:moveTo>
                  <a:lnTo>
                    <a:pt x="11426" y="2126"/>
                  </a:lnTo>
                  <a:cubicBezTo>
                    <a:pt x="11507" y="2168"/>
                    <a:pt x="11598" y="2192"/>
                    <a:pt x="11692" y="2192"/>
                  </a:cubicBezTo>
                  <a:lnTo>
                    <a:pt x="13651" y="2192"/>
                  </a:lnTo>
                  <a:lnTo>
                    <a:pt x="14765" y="3817"/>
                  </a:lnTo>
                  <a:cubicBezTo>
                    <a:pt x="14817" y="3892"/>
                    <a:pt x="14886" y="3955"/>
                    <a:pt x="14968" y="3998"/>
                  </a:cubicBezTo>
                  <a:lnTo>
                    <a:pt x="16704" y="4916"/>
                  </a:lnTo>
                  <a:lnTo>
                    <a:pt x="16939" y="6878"/>
                  </a:lnTo>
                  <a:cubicBezTo>
                    <a:pt x="16952" y="6969"/>
                    <a:pt x="16985" y="7056"/>
                    <a:pt x="17036" y="7132"/>
                  </a:cubicBezTo>
                  <a:lnTo>
                    <a:pt x="18150" y="8759"/>
                  </a:lnTo>
                  <a:lnTo>
                    <a:pt x="17456" y="10610"/>
                  </a:lnTo>
                  <a:cubicBezTo>
                    <a:pt x="17423" y="10695"/>
                    <a:pt x="17410" y="10785"/>
                    <a:pt x="17423" y="10876"/>
                  </a:cubicBezTo>
                  <a:lnTo>
                    <a:pt x="17658" y="12842"/>
                  </a:lnTo>
                  <a:lnTo>
                    <a:pt x="16188" y="14155"/>
                  </a:lnTo>
                  <a:cubicBezTo>
                    <a:pt x="16121" y="14216"/>
                    <a:pt x="16067" y="14291"/>
                    <a:pt x="16037" y="14379"/>
                  </a:cubicBezTo>
                  <a:lnTo>
                    <a:pt x="15339" y="16226"/>
                  </a:lnTo>
                  <a:lnTo>
                    <a:pt x="13437" y="16701"/>
                  </a:lnTo>
                  <a:cubicBezTo>
                    <a:pt x="13346" y="16722"/>
                    <a:pt x="13265" y="16764"/>
                    <a:pt x="13195" y="16827"/>
                  </a:cubicBezTo>
                  <a:lnTo>
                    <a:pt x="11728" y="18138"/>
                  </a:lnTo>
                  <a:lnTo>
                    <a:pt x="9826" y="17664"/>
                  </a:lnTo>
                  <a:cubicBezTo>
                    <a:pt x="9782" y="17653"/>
                    <a:pt x="9736" y="17648"/>
                    <a:pt x="9690" y="17648"/>
                  </a:cubicBezTo>
                  <a:cubicBezTo>
                    <a:pt x="9644" y="17648"/>
                    <a:pt x="9598" y="17653"/>
                    <a:pt x="9554" y="17664"/>
                  </a:cubicBezTo>
                  <a:lnTo>
                    <a:pt x="7652" y="18138"/>
                  </a:lnTo>
                  <a:lnTo>
                    <a:pt x="6184" y="16827"/>
                  </a:lnTo>
                  <a:cubicBezTo>
                    <a:pt x="6115" y="16767"/>
                    <a:pt x="6033" y="16722"/>
                    <a:pt x="5943" y="16701"/>
                  </a:cubicBezTo>
                  <a:lnTo>
                    <a:pt x="4040" y="16226"/>
                  </a:lnTo>
                  <a:lnTo>
                    <a:pt x="3343" y="14379"/>
                  </a:lnTo>
                  <a:cubicBezTo>
                    <a:pt x="3313" y="14291"/>
                    <a:pt x="3258" y="14216"/>
                    <a:pt x="3192" y="14155"/>
                  </a:cubicBezTo>
                  <a:lnTo>
                    <a:pt x="1721" y="12842"/>
                  </a:lnTo>
                  <a:lnTo>
                    <a:pt x="1960" y="10879"/>
                  </a:lnTo>
                  <a:cubicBezTo>
                    <a:pt x="1969" y="10788"/>
                    <a:pt x="1960" y="10695"/>
                    <a:pt x="1927" y="10610"/>
                  </a:cubicBezTo>
                  <a:lnTo>
                    <a:pt x="1229" y="8762"/>
                  </a:lnTo>
                  <a:lnTo>
                    <a:pt x="2346" y="7132"/>
                  </a:lnTo>
                  <a:cubicBezTo>
                    <a:pt x="2398" y="7056"/>
                    <a:pt x="2428" y="6969"/>
                    <a:pt x="2440" y="6878"/>
                  </a:cubicBezTo>
                  <a:lnTo>
                    <a:pt x="2679" y="4916"/>
                  </a:lnTo>
                  <a:lnTo>
                    <a:pt x="4415" y="3998"/>
                  </a:lnTo>
                  <a:cubicBezTo>
                    <a:pt x="4493" y="3955"/>
                    <a:pt x="4563" y="3892"/>
                    <a:pt x="4617" y="3817"/>
                  </a:cubicBezTo>
                  <a:lnTo>
                    <a:pt x="5731" y="2192"/>
                  </a:lnTo>
                  <a:lnTo>
                    <a:pt x="7691" y="2192"/>
                  </a:lnTo>
                  <a:cubicBezTo>
                    <a:pt x="7781" y="2192"/>
                    <a:pt x="7872" y="2168"/>
                    <a:pt x="7954" y="2126"/>
                  </a:cubicBezTo>
                  <a:lnTo>
                    <a:pt x="9690" y="1208"/>
                  </a:lnTo>
                  <a:close/>
                  <a:moveTo>
                    <a:pt x="9690" y="1"/>
                  </a:moveTo>
                  <a:cubicBezTo>
                    <a:pt x="9599" y="1"/>
                    <a:pt x="9509" y="23"/>
                    <a:pt x="9427" y="66"/>
                  </a:cubicBezTo>
                  <a:lnTo>
                    <a:pt x="7549" y="1057"/>
                  </a:lnTo>
                  <a:lnTo>
                    <a:pt x="5432" y="1057"/>
                  </a:lnTo>
                  <a:cubicBezTo>
                    <a:pt x="5245" y="1057"/>
                    <a:pt x="5070" y="1150"/>
                    <a:pt x="4964" y="1304"/>
                  </a:cubicBezTo>
                  <a:lnTo>
                    <a:pt x="3760" y="3062"/>
                  </a:lnTo>
                  <a:lnTo>
                    <a:pt x="1885" y="4052"/>
                  </a:lnTo>
                  <a:cubicBezTo>
                    <a:pt x="1721" y="4140"/>
                    <a:pt x="1610" y="4300"/>
                    <a:pt x="1586" y="4484"/>
                  </a:cubicBezTo>
                  <a:lnTo>
                    <a:pt x="1332" y="6607"/>
                  </a:lnTo>
                  <a:lnTo>
                    <a:pt x="127" y="8364"/>
                  </a:lnTo>
                  <a:cubicBezTo>
                    <a:pt x="22" y="8515"/>
                    <a:pt x="0" y="8711"/>
                    <a:pt x="67" y="8883"/>
                  </a:cubicBezTo>
                  <a:lnTo>
                    <a:pt x="819" y="10882"/>
                  </a:lnTo>
                  <a:lnTo>
                    <a:pt x="562" y="13002"/>
                  </a:lnTo>
                  <a:cubicBezTo>
                    <a:pt x="538" y="13186"/>
                    <a:pt x="607" y="13370"/>
                    <a:pt x="746" y="13494"/>
                  </a:cubicBezTo>
                  <a:lnTo>
                    <a:pt x="2331" y="14910"/>
                  </a:lnTo>
                  <a:lnTo>
                    <a:pt x="3083" y="16906"/>
                  </a:lnTo>
                  <a:cubicBezTo>
                    <a:pt x="3150" y="17081"/>
                    <a:pt x="3298" y="17211"/>
                    <a:pt x="3476" y="17256"/>
                  </a:cubicBezTo>
                  <a:lnTo>
                    <a:pt x="5535" y="17766"/>
                  </a:lnTo>
                  <a:lnTo>
                    <a:pt x="7120" y="19183"/>
                  </a:lnTo>
                  <a:cubicBezTo>
                    <a:pt x="7225" y="19276"/>
                    <a:pt x="7360" y="19326"/>
                    <a:pt x="7498" y="19326"/>
                  </a:cubicBezTo>
                  <a:cubicBezTo>
                    <a:pt x="7543" y="19326"/>
                    <a:pt x="7589" y="19321"/>
                    <a:pt x="7634" y="19309"/>
                  </a:cubicBezTo>
                  <a:lnTo>
                    <a:pt x="9690" y="18796"/>
                  </a:lnTo>
                  <a:lnTo>
                    <a:pt x="11746" y="19306"/>
                  </a:lnTo>
                  <a:cubicBezTo>
                    <a:pt x="11791" y="19318"/>
                    <a:pt x="11837" y="19324"/>
                    <a:pt x="11882" y="19324"/>
                  </a:cubicBezTo>
                  <a:cubicBezTo>
                    <a:pt x="12021" y="19324"/>
                    <a:pt x="12157" y="19273"/>
                    <a:pt x="12259" y="19180"/>
                  </a:cubicBezTo>
                  <a:lnTo>
                    <a:pt x="13845" y="17763"/>
                  </a:lnTo>
                  <a:lnTo>
                    <a:pt x="15901" y="17253"/>
                  </a:lnTo>
                  <a:cubicBezTo>
                    <a:pt x="16082" y="17208"/>
                    <a:pt x="16230" y="17078"/>
                    <a:pt x="16296" y="16903"/>
                  </a:cubicBezTo>
                  <a:lnTo>
                    <a:pt x="17048" y="14907"/>
                  </a:lnTo>
                  <a:lnTo>
                    <a:pt x="18633" y="13491"/>
                  </a:lnTo>
                  <a:cubicBezTo>
                    <a:pt x="18769" y="13367"/>
                    <a:pt x="18839" y="13183"/>
                    <a:pt x="18818" y="12999"/>
                  </a:cubicBezTo>
                  <a:lnTo>
                    <a:pt x="18561" y="10879"/>
                  </a:lnTo>
                  <a:lnTo>
                    <a:pt x="19313" y="8880"/>
                  </a:lnTo>
                  <a:cubicBezTo>
                    <a:pt x="19379" y="8708"/>
                    <a:pt x="19355" y="8515"/>
                    <a:pt x="19249" y="8361"/>
                  </a:cubicBezTo>
                  <a:lnTo>
                    <a:pt x="18048" y="6607"/>
                  </a:lnTo>
                  <a:lnTo>
                    <a:pt x="17794" y="4484"/>
                  </a:lnTo>
                  <a:cubicBezTo>
                    <a:pt x="17770" y="4300"/>
                    <a:pt x="17658" y="4140"/>
                    <a:pt x="17495" y="4052"/>
                  </a:cubicBezTo>
                  <a:lnTo>
                    <a:pt x="15620" y="3059"/>
                  </a:lnTo>
                  <a:lnTo>
                    <a:pt x="14415" y="1301"/>
                  </a:lnTo>
                  <a:cubicBezTo>
                    <a:pt x="14310" y="1147"/>
                    <a:pt x="14134" y="1057"/>
                    <a:pt x="13947" y="1057"/>
                  </a:cubicBezTo>
                  <a:lnTo>
                    <a:pt x="11831" y="1057"/>
                  </a:lnTo>
                  <a:lnTo>
                    <a:pt x="9955" y="66"/>
                  </a:lnTo>
                  <a:cubicBezTo>
                    <a:pt x="9872" y="23"/>
                    <a:pt x="9781" y="1"/>
                    <a:pt x="96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0" name="Google Shape;5018;p45"/>
          <p:cNvGrpSpPr/>
          <p:nvPr/>
        </p:nvGrpSpPr>
        <p:grpSpPr>
          <a:xfrm>
            <a:off x="5856431" y="3151452"/>
            <a:ext cx="115750" cy="231835"/>
            <a:chOff x="3985700" y="3210375"/>
            <a:chExt cx="241750" cy="484200"/>
          </a:xfrm>
          <a:solidFill>
            <a:schemeClr val="bg1"/>
          </a:solidFill>
        </p:grpSpPr>
        <p:sp>
          <p:nvSpPr>
            <p:cNvPr id="601" name="Google Shape;5019;p45"/>
            <p:cNvSpPr/>
            <p:nvPr/>
          </p:nvSpPr>
          <p:spPr>
            <a:xfrm>
              <a:off x="4042700" y="3294475"/>
              <a:ext cx="127750" cy="339425"/>
            </a:xfrm>
            <a:custGeom>
              <a:avLst/>
              <a:gdLst/>
              <a:ahLst/>
              <a:cxnLst/>
              <a:rect l="l" t="t" r="r" b="b"/>
              <a:pathLst>
                <a:path w="5110" h="13577" extrusionOk="0">
                  <a:moveTo>
                    <a:pt x="2554" y="9854"/>
                  </a:moveTo>
                  <a:cubicBezTo>
                    <a:pt x="2721" y="9854"/>
                    <a:pt x="2890" y="9887"/>
                    <a:pt x="3050" y="9953"/>
                  </a:cubicBezTo>
                  <a:cubicBezTo>
                    <a:pt x="3533" y="10155"/>
                    <a:pt x="3850" y="10626"/>
                    <a:pt x="3850" y="11151"/>
                  </a:cubicBezTo>
                  <a:cubicBezTo>
                    <a:pt x="3850" y="11864"/>
                    <a:pt x="3271" y="12444"/>
                    <a:pt x="2555" y="12447"/>
                  </a:cubicBezTo>
                  <a:cubicBezTo>
                    <a:pt x="2030" y="12447"/>
                    <a:pt x="1558" y="12130"/>
                    <a:pt x="1356" y="11647"/>
                  </a:cubicBezTo>
                  <a:cubicBezTo>
                    <a:pt x="1157" y="11164"/>
                    <a:pt x="1269" y="10605"/>
                    <a:pt x="1637" y="10234"/>
                  </a:cubicBezTo>
                  <a:cubicBezTo>
                    <a:pt x="1885" y="9985"/>
                    <a:pt x="2217" y="9854"/>
                    <a:pt x="2554" y="9854"/>
                  </a:cubicBezTo>
                  <a:close/>
                  <a:moveTo>
                    <a:pt x="2555" y="1"/>
                  </a:moveTo>
                  <a:cubicBezTo>
                    <a:pt x="2241" y="1"/>
                    <a:pt x="1990" y="254"/>
                    <a:pt x="1990" y="565"/>
                  </a:cubicBezTo>
                  <a:lnTo>
                    <a:pt x="1990" y="8790"/>
                  </a:lnTo>
                  <a:cubicBezTo>
                    <a:pt x="792" y="9077"/>
                    <a:pt x="0" y="10215"/>
                    <a:pt x="145" y="11435"/>
                  </a:cubicBezTo>
                  <a:cubicBezTo>
                    <a:pt x="287" y="12658"/>
                    <a:pt x="1326" y="13576"/>
                    <a:pt x="2555" y="13576"/>
                  </a:cubicBezTo>
                  <a:cubicBezTo>
                    <a:pt x="3784" y="13576"/>
                    <a:pt x="4823" y="12658"/>
                    <a:pt x="4964" y="11435"/>
                  </a:cubicBezTo>
                  <a:cubicBezTo>
                    <a:pt x="5109" y="10215"/>
                    <a:pt x="4318" y="9077"/>
                    <a:pt x="3123" y="8790"/>
                  </a:cubicBezTo>
                  <a:lnTo>
                    <a:pt x="3123" y="565"/>
                  </a:lnTo>
                  <a:cubicBezTo>
                    <a:pt x="3123" y="254"/>
                    <a:pt x="2869" y="1"/>
                    <a:pt x="25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2" name="Google Shape;5020;p45"/>
            <p:cNvSpPr/>
            <p:nvPr/>
          </p:nvSpPr>
          <p:spPr>
            <a:xfrm>
              <a:off x="3985700" y="3210375"/>
              <a:ext cx="241750" cy="484200"/>
            </a:xfrm>
            <a:custGeom>
              <a:avLst/>
              <a:gdLst/>
              <a:ahLst/>
              <a:cxnLst/>
              <a:rect l="l" t="t" r="r" b="b"/>
              <a:pathLst>
                <a:path w="9670" h="19368" extrusionOk="0">
                  <a:moveTo>
                    <a:pt x="4835" y="1133"/>
                  </a:moveTo>
                  <a:cubicBezTo>
                    <a:pt x="5792" y="1133"/>
                    <a:pt x="6571" y="1909"/>
                    <a:pt x="6571" y="2869"/>
                  </a:cubicBezTo>
                  <a:lnTo>
                    <a:pt x="6574" y="10853"/>
                  </a:lnTo>
                  <a:lnTo>
                    <a:pt x="6574" y="10871"/>
                  </a:lnTo>
                  <a:cubicBezTo>
                    <a:pt x="6568" y="11073"/>
                    <a:pt x="6668" y="11260"/>
                    <a:pt x="6837" y="11369"/>
                  </a:cubicBezTo>
                  <a:cubicBezTo>
                    <a:pt x="7869" y="12027"/>
                    <a:pt x="8513" y="13232"/>
                    <a:pt x="8513" y="14512"/>
                  </a:cubicBezTo>
                  <a:cubicBezTo>
                    <a:pt x="8510" y="16545"/>
                    <a:pt x="6864" y="18190"/>
                    <a:pt x="4835" y="18193"/>
                  </a:cubicBezTo>
                  <a:cubicBezTo>
                    <a:pt x="2803" y="18190"/>
                    <a:pt x="1157" y="16545"/>
                    <a:pt x="1157" y="14515"/>
                  </a:cubicBezTo>
                  <a:cubicBezTo>
                    <a:pt x="1157" y="13280"/>
                    <a:pt x="1818" y="12043"/>
                    <a:pt x="2842" y="11363"/>
                  </a:cubicBezTo>
                  <a:cubicBezTo>
                    <a:pt x="2987" y="11267"/>
                    <a:pt x="3078" y="11110"/>
                    <a:pt x="3093" y="10934"/>
                  </a:cubicBezTo>
                  <a:cubicBezTo>
                    <a:pt x="3096" y="10907"/>
                    <a:pt x="3099" y="10880"/>
                    <a:pt x="3099" y="10856"/>
                  </a:cubicBezTo>
                  <a:lnTo>
                    <a:pt x="3099" y="2869"/>
                  </a:lnTo>
                  <a:cubicBezTo>
                    <a:pt x="3099" y="1909"/>
                    <a:pt x="3875" y="1133"/>
                    <a:pt x="4835" y="1133"/>
                  </a:cubicBezTo>
                  <a:close/>
                  <a:moveTo>
                    <a:pt x="4835" y="1"/>
                  </a:moveTo>
                  <a:cubicBezTo>
                    <a:pt x="3250" y="1"/>
                    <a:pt x="1966" y="1284"/>
                    <a:pt x="1966" y="2869"/>
                  </a:cubicBezTo>
                  <a:lnTo>
                    <a:pt x="1966" y="10596"/>
                  </a:lnTo>
                  <a:cubicBezTo>
                    <a:pt x="750" y="11532"/>
                    <a:pt x="34" y="12979"/>
                    <a:pt x="25" y="14515"/>
                  </a:cubicBezTo>
                  <a:cubicBezTo>
                    <a:pt x="1" y="17188"/>
                    <a:pt x="2163" y="19368"/>
                    <a:pt x="4835" y="19368"/>
                  </a:cubicBezTo>
                  <a:cubicBezTo>
                    <a:pt x="7510" y="19368"/>
                    <a:pt x="9669" y="17188"/>
                    <a:pt x="9648" y="14515"/>
                  </a:cubicBezTo>
                  <a:cubicBezTo>
                    <a:pt x="9648" y="13688"/>
                    <a:pt x="9443" y="12879"/>
                    <a:pt x="9053" y="12151"/>
                  </a:cubicBezTo>
                  <a:cubicBezTo>
                    <a:pt x="8724" y="11541"/>
                    <a:pt x="8265" y="11010"/>
                    <a:pt x="7709" y="10596"/>
                  </a:cubicBezTo>
                  <a:lnTo>
                    <a:pt x="7703" y="2869"/>
                  </a:lnTo>
                  <a:cubicBezTo>
                    <a:pt x="7703" y="1284"/>
                    <a:pt x="6420" y="1"/>
                    <a:pt x="483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3" name="Google Shape;5021;p45"/>
          <p:cNvGrpSpPr/>
          <p:nvPr/>
        </p:nvGrpSpPr>
        <p:grpSpPr>
          <a:xfrm>
            <a:off x="6087141" y="3152140"/>
            <a:ext cx="230530" cy="230458"/>
            <a:chOff x="4460225" y="3211300"/>
            <a:chExt cx="481475" cy="481325"/>
          </a:xfrm>
          <a:solidFill>
            <a:schemeClr val="bg1"/>
          </a:solidFill>
        </p:grpSpPr>
        <p:sp>
          <p:nvSpPr>
            <p:cNvPr id="604" name="Google Shape;5022;p45"/>
            <p:cNvSpPr/>
            <p:nvPr/>
          </p:nvSpPr>
          <p:spPr>
            <a:xfrm>
              <a:off x="4602350" y="3353250"/>
              <a:ext cx="205125" cy="197375"/>
            </a:xfrm>
            <a:custGeom>
              <a:avLst/>
              <a:gdLst/>
              <a:ahLst/>
              <a:cxnLst/>
              <a:rect l="l" t="t" r="r" b="b"/>
              <a:pathLst>
                <a:path w="8205" h="7895" extrusionOk="0">
                  <a:moveTo>
                    <a:pt x="3947" y="1134"/>
                  </a:moveTo>
                  <a:cubicBezTo>
                    <a:pt x="5085" y="1134"/>
                    <a:pt x="6112" y="1819"/>
                    <a:pt x="6547" y="2870"/>
                  </a:cubicBezTo>
                  <a:cubicBezTo>
                    <a:pt x="6982" y="3924"/>
                    <a:pt x="6743" y="5132"/>
                    <a:pt x="5937" y="5938"/>
                  </a:cubicBezTo>
                  <a:cubicBezTo>
                    <a:pt x="5398" y="6477"/>
                    <a:pt x="4680" y="6762"/>
                    <a:pt x="3948" y="6762"/>
                  </a:cubicBezTo>
                  <a:cubicBezTo>
                    <a:pt x="3585" y="6762"/>
                    <a:pt x="3218" y="6692"/>
                    <a:pt x="2869" y="6548"/>
                  </a:cubicBezTo>
                  <a:cubicBezTo>
                    <a:pt x="1818" y="6113"/>
                    <a:pt x="1133" y="5087"/>
                    <a:pt x="1133" y="3948"/>
                  </a:cubicBezTo>
                  <a:cubicBezTo>
                    <a:pt x="1133" y="2393"/>
                    <a:pt x="2392" y="1134"/>
                    <a:pt x="3947" y="1134"/>
                  </a:cubicBezTo>
                  <a:close/>
                  <a:moveTo>
                    <a:pt x="3944" y="1"/>
                  </a:moveTo>
                  <a:cubicBezTo>
                    <a:pt x="3436" y="1"/>
                    <a:pt x="2925" y="99"/>
                    <a:pt x="2437" y="301"/>
                  </a:cubicBezTo>
                  <a:cubicBezTo>
                    <a:pt x="961" y="914"/>
                    <a:pt x="1" y="2351"/>
                    <a:pt x="1" y="3948"/>
                  </a:cubicBezTo>
                  <a:cubicBezTo>
                    <a:pt x="4" y="6128"/>
                    <a:pt x="1767" y="7892"/>
                    <a:pt x="3947" y="7895"/>
                  </a:cubicBezTo>
                  <a:cubicBezTo>
                    <a:pt x="5544" y="7895"/>
                    <a:pt x="6982" y="6934"/>
                    <a:pt x="7595" y="5458"/>
                  </a:cubicBezTo>
                  <a:cubicBezTo>
                    <a:pt x="8204" y="3984"/>
                    <a:pt x="7866" y="2287"/>
                    <a:pt x="6737" y="1158"/>
                  </a:cubicBezTo>
                  <a:cubicBezTo>
                    <a:pt x="5981" y="402"/>
                    <a:pt x="4971" y="1"/>
                    <a:pt x="39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5" name="Google Shape;5023;p45"/>
            <p:cNvSpPr/>
            <p:nvPr/>
          </p:nvSpPr>
          <p:spPr>
            <a:xfrm>
              <a:off x="4460225" y="3211300"/>
              <a:ext cx="481475" cy="481325"/>
            </a:xfrm>
            <a:custGeom>
              <a:avLst/>
              <a:gdLst/>
              <a:ahLst/>
              <a:cxnLst/>
              <a:rect l="l" t="t" r="r" b="b"/>
              <a:pathLst>
                <a:path w="19259" h="19253" extrusionOk="0">
                  <a:moveTo>
                    <a:pt x="9632" y="1126"/>
                  </a:moveTo>
                  <a:cubicBezTo>
                    <a:pt x="10704" y="1126"/>
                    <a:pt x="11649" y="1824"/>
                    <a:pt x="11972" y="2845"/>
                  </a:cubicBezTo>
                  <a:cubicBezTo>
                    <a:pt x="12049" y="3090"/>
                    <a:pt x="12276" y="3240"/>
                    <a:pt x="12513" y="3240"/>
                  </a:cubicBezTo>
                  <a:cubicBezTo>
                    <a:pt x="12600" y="3240"/>
                    <a:pt x="12689" y="3220"/>
                    <a:pt x="12772" y="3177"/>
                  </a:cubicBezTo>
                  <a:cubicBezTo>
                    <a:pt x="13131" y="2990"/>
                    <a:pt x="13520" y="2899"/>
                    <a:pt x="13906" y="2899"/>
                  </a:cubicBezTo>
                  <a:cubicBezTo>
                    <a:pt x="14542" y="2899"/>
                    <a:pt x="15169" y="3146"/>
                    <a:pt x="15641" y="3617"/>
                  </a:cubicBezTo>
                  <a:cubicBezTo>
                    <a:pt x="16399" y="4375"/>
                    <a:pt x="16577" y="5535"/>
                    <a:pt x="16082" y="6486"/>
                  </a:cubicBezTo>
                  <a:cubicBezTo>
                    <a:pt x="15922" y="6797"/>
                    <a:pt x="16079" y="7180"/>
                    <a:pt x="16414" y="7286"/>
                  </a:cubicBezTo>
                  <a:cubicBezTo>
                    <a:pt x="17434" y="7609"/>
                    <a:pt x="18132" y="8554"/>
                    <a:pt x="18132" y="9626"/>
                  </a:cubicBezTo>
                  <a:cubicBezTo>
                    <a:pt x="18132" y="10698"/>
                    <a:pt x="17434" y="11643"/>
                    <a:pt x="16414" y="11966"/>
                  </a:cubicBezTo>
                  <a:cubicBezTo>
                    <a:pt x="16079" y="12072"/>
                    <a:pt x="15922" y="12455"/>
                    <a:pt x="16082" y="12766"/>
                  </a:cubicBezTo>
                  <a:cubicBezTo>
                    <a:pt x="16577" y="13718"/>
                    <a:pt x="16399" y="14877"/>
                    <a:pt x="15641" y="15635"/>
                  </a:cubicBezTo>
                  <a:cubicBezTo>
                    <a:pt x="15169" y="16107"/>
                    <a:pt x="14542" y="16354"/>
                    <a:pt x="13906" y="16354"/>
                  </a:cubicBezTo>
                  <a:cubicBezTo>
                    <a:pt x="13520" y="16354"/>
                    <a:pt x="13131" y="16263"/>
                    <a:pt x="12772" y="16076"/>
                  </a:cubicBezTo>
                  <a:cubicBezTo>
                    <a:pt x="12689" y="16033"/>
                    <a:pt x="12600" y="16013"/>
                    <a:pt x="12513" y="16013"/>
                  </a:cubicBezTo>
                  <a:cubicBezTo>
                    <a:pt x="12276" y="16013"/>
                    <a:pt x="12049" y="16163"/>
                    <a:pt x="11972" y="16408"/>
                  </a:cubicBezTo>
                  <a:cubicBezTo>
                    <a:pt x="11649" y="17428"/>
                    <a:pt x="10704" y="18126"/>
                    <a:pt x="9632" y="18126"/>
                  </a:cubicBezTo>
                  <a:cubicBezTo>
                    <a:pt x="8560" y="18126"/>
                    <a:pt x="7615" y="17428"/>
                    <a:pt x="7292" y="16408"/>
                  </a:cubicBezTo>
                  <a:cubicBezTo>
                    <a:pt x="7215" y="16163"/>
                    <a:pt x="6988" y="16013"/>
                    <a:pt x="6751" y="16013"/>
                  </a:cubicBezTo>
                  <a:cubicBezTo>
                    <a:pt x="6664" y="16013"/>
                    <a:pt x="6575" y="16033"/>
                    <a:pt x="6492" y="16076"/>
                  </a:cubicBezTo>
                  <a:cubicBezTo>
                    <a:pt x="6133" y="16263"/>
                    <a:pt x="5744" y="16354"/>
                    <a:pt x="5358" y="16354"/>
                  </a:cubicBezTo>
                  <a:cubicBezTo>
                    <a:pt x="4722" y="16354"/>
                    <a:pt x="4095" y="16107"/>
                    <a:pt x="3623" y="15635"/>
                  </a:cubicBezTo>
                  <a:cubicBezTo>
                    <a:pt x="2865" y="14877"/>
                    <a:pt x="2687" y="13718"/>
                    <a:pt x="3183" y="12766"/>
                  </a:cubicBezTo>
                  <a:cubicBezTo>
                    <a:pt x="3343" y="12455"/>
                    <a:pt x="3186" y="12072"/>
                    <a:pt x="2850" y="11966"/>
                  </a:cubicBezTo>
                  <a:cubicBezTo>
                    <a:pt x="1830" y="11643"/>
                    <a:pt x="1132" y="10698"/>
                    <a:pt x="1132" y="9626"/>
                  </a:cubicBezTo>
                  <a:cubicBezTo>
                    <a:pt x="1132" y="8554"/>
                    <a:pt x="1830" y="7609"/>
                    <a:pt x="2850" y="7286"/>
                  </a:cubicBezTo>
                  <a:cubicBezTo>
                    <a:pt x="3186" y="7180"/>
                    <a:pt x="3343" y="6797"/>
                    <a:pt x="3183" y="6486"/>
                  </a:cubicBezTo>
                  <a:cubicBezTo>
                    <a:pt x="2687" y="5535"/>
                    <a:pt x="2865" y="4375"/>
                    <a:pt x="3623" y="3617"/>
                  </a:cubicBezTo>
                  <a:cubicBezTo>
                    <a:pt x="4095" y="3146"/>
                    <a:pt x="4722" y="2899"/>
                    <a:pt x="5358" y="2899"/>
                  </a:cubicBezTo>
                  <a:cubicBezTo>
                    <a:pt x="5744" y="2899"/>
                    <a:pt x="6133" y="2990"/>
                    <a:pt x="6492" y="3177"/>
                  </a:cubicBezTo>
                  <a:cubicBezTo>
                    <a:pt x="6575" y="3220"/>
                    <a:pt x="6664" y="3240"/>
                    <a:pt x="6751" y="3240"/>
                  </a:cubicBezTo>
                  <a:cubicBezTo>
                    <a:pt x="6988" y="3240"/>
                    <a:pt x="7215" y="3090"/>
                    <a:pt x="7292" y="2845"/>
                  </a:cubicBezTo>
                  <a:cubicBezTo>
                    <a:pt x="7615" y="1824"/>
                    <a:pt x="8560" y="1126"/>
                    <a:pt x="9632" y="1126"/>
                  </a:cubicBezTo>
                  <a:close/>
                  <a:moveTo>
                    <a:pt x="9632" y="0"/>
                  </a:moveTo>
                  <a:cubicBezTo>
                    <a:pt x="8291" y="0"/>
                    <a:pt x="7062" y="746"/>
                    <a:pt x="6447" y="1936"/>
                  </a:cubicBezTo>
                  <a:cubicBezTo>
                    <a:pt x="6091" y="1823"/>
                    <a:pt x="5726" y="1768"/>
                    <a:pt x="5364" y="1768"/>
                  </a:cubicBezTo>
                  <a:cubicBezTo>
                    <a:pt x="4426" y="1768"/>
                    <a:pt x="3508" y="2136"/>
                    <a:pt x="2826" y="2820"/>
                  </a:cubicBezTo>
                  <a:cubicBezTo>
                    <a:pt x="1878" y="3765"/>
                    <a:pt x="1537" y="5163"/>
                    <a:pt x="1942" y="6441"/>
                  </a:cubicBezTo>
                  <a:cubicBezTo>
                    <a:pt x="749" y="7054"/>
                    <a:pt x="0" y="8286"/>
                    <a:pt x="6" y="9626"/>
                  </a:cubicBezTo>
                  <a:cubicBezTo>
                    <a:pt x="0" y="10967"/>
                    <a:pt x="749" y="12199"/>
                    <a:pt x="1942" y="12812"/>
                  </a:cubicBezTo>
                  <a:cubicBezTo>
                    <a:pt x="1537" y="14089"/>
                    <a:pt x="1878" y="15487"/>
                    <a:pt x="2826" y="16432"/>
                  </a:cubicBezTo>
                  <a:cubicBezTo>
                    <a:pt x="3508" y="17116"/>
                    <a:pt x="4426" y="17484"/>
                    <a:pt x="5364" y="17484"/>
                  </a:cubicBezTo>
                  <a:cubicBezTo>
                    <a:pt x="5726" y="17484"/>
                    <a:pt x="6091" y="17429"/>
                    <a:pt x="6447" y="17317"/>
                  </a:cubicBezTo>
                  <a:cubicBezTo>
                    <a:pt x="7062" y="18506"/>
                    <a:pt x="8291" y="19252"/>
                    <a:pt x="9632" y="19252"/>
                  </a:cubicBezTo>
                  <a:cubicBezTo>
                    <a:pt x="10973" y="19252"/>
                    <a:pt x="12202" y="18506"/>
                    <a:pt x="12818" y="17317"/>
                  </a:cubicBezTo>
                  <a:cubicBezTo>
                    <a:pt x="13173" y="17429"/>
                    <a:pt x="13538" y="17484"/>
                    <a:pt x="13900" y="17484"/>
                  </a:cubicBezTo>
                  <a:cubicBezTo>
                    <a:pt x="14838" y="17484"/>
                    <a:pt x="15756" y="17116"/>
                    <a:pt x="16438" y="16432"/>
                  </a:cubicBezTo>
                  <a:cubicBezTo>
                    <a:pt x="17386" y="15487"/>
                    <a:pt x="17727" y="14089"/>
                    <a:pt x="17323" y="12812"/>
                  </a:cubicBezTo>
                  <a:cubicBezTo>
                    <a:pt x="18512" y="12196"/>
                    <a:pt x="19258" y="10967"/>
                    <a:pt x="19258" y="9626"/>
                  </a:cubicBezTo>
                  <a:cubicBezTo>
                    <a:pt x="19258" y="8286"/>
                    <a:pt x="18512" y="7057"/>
                    <a:pt x="17323" y="6441"/>
                  </a:cubicBezTo>
                  <a:cubicBezTo>
                    <a:pt x="17727" y="5163"/>
                    <a:pt x="17386" y="3765"/>
                    <a:pt x="16438" y="2820"/>
                  </a:cubicBezTo>
                  <a:cubicBezTo>
                    <a:pt x="15756" y="2136"/>
                    <a:pt x="14838" y="1768"/>
                    <a:pt x="13900" y="1768"/>
                  </a:cubicBezTo>
                  <a:cubicBezTo>
                    <a:pt x="13538" y="1768"/>
                    <a:pt x="13173" y="1823"/>
                    <a:pt x="12818" y="1936"/>
                  </a:cubicBezTo>
                  <a:cubicBezTo>
                    <a:pt x="12202" y="746"/>
                    <a:pt x="10973" y="0"/>
                    <a:pt x="96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06" name="Google Shape;5024;p45"/>
          <p:cNvSpPr/>
          <p:nvPr/>
        </p:nvSpPr>
        <p:spPr>
          <a:xfrm>
            <a:off x="6375595" y="3165102"/>
            <a:ext cx="231332" cy="204376"/>
          </a:xfrm>
          <a:custGeom>
            <a:avLst/>
            <a:gdLst/>
            <a:ahLst/>
            <a:cxnLst/>
            <a:rect l="l" t="t" r="r" b="b"/>
            <a:pathLst>
              <a:path w="19326" h="17074" extrusionOk="0">
                <a:moveTo>
                  <a:pt x="14226" y="1132"/>
                </a:moveTo>
                <a:cubicBezTo>
                  <a:pt x="15314" y="1132"/>
                  <a:pt x="16352" y="1605"/>
                  <a:pt x="17070" y="2425"/>
                </a:cubicBezTo>
                <a:cubicBezTo>
                  <a:pt x="17798" y="3252"/>
                  <a:pt x="18196" y="4366"/>
                  <a:pt x="18196" y="5568"/>
                </a:cubicBezTo>
                <a:cubicBezTo>
                  <a:pt x="18193" y="8476"/>
                  <a:pt x="15599" y="10686"/>
                  <a:pt x="11671" y="14032"/>
                </a:cubicBezTo>
                <a:cubicBezTo>
                  <a:pt x="11025" y="14581"/>
                  <a:pt x="10364" y="15146"/>
                  <a:pt x="9663" y="15756"/>
                </a:cubicBezTo>
                <a:cubicBezTo>
                  <a:pt x="8963" y="15146"/>
                  <a:pt x="8301" y="14581"/>
                  <a:pt x="7655" y="14032"/>
                </a:cubicBezTo>
                <a:cubicBezTo>
                  <a:pt x="3727" y="10686"/>
                  <a:pt x="1133" y="8476"/>
                  <a:pt x="1133" y="5568"/>
                </a:cubicBezTo>
                <a:cubicBezTo>
                  <a:pt x="1133" y="4366"/>
                  <a:pt x="1535" y="3252"/>
                  <a:pt x="2259" y="2425"/>
                </a:cubicBezTo>
                <a:cubicBezTo>
                  <a:pt x="2977" y="1605"/>
                  <a:pt x="4015" y="1132"/>
                  <a:pt x="5103" y="1132"/>
                </a:cubicBezTo>
                <a:cubicBezTo>
                  <a:pt x="5113" y="1132"/>
                  <a:pt x="5124" y="1132"/>
                  <a:pt x="5134" y="1132"/>
                </a:cubicBezTo>
                <a:cubicBezTo>
                  <a:pt x="6686" y="1132"/>
                  <a:pt x="7691" y="2090"/>
                  <a:pt x="8259" y="2890"/>
                </a:cubicBezTo>
                <a:cubicBezTo>
                  <a:pt x="8631" y="3421"/>
                  <a:pt x="8920" y="4001"/>
                  <a:pt x="9126" y="4614"/>
                </a:cubicBezTo>
                <a:cubicBezTo>
                  <a:pt x="9212" y="4875"/>
                  <a:pt x="9438" y="5006"/>
                  <a:pt x="9665" y="5006"/>
                </a:cubicBezTo>
                <a:cubicBezTo>
                  <a:pt x="9891" y="5006"/>
                  <a:pt x="10118" y="4875"/>
                  <a:pt x="10204" y="4614"/>
                </a:cubicBezTo>
                <a:cubicBezTo>
                  <a:pt x="10409" y="4001"/>
                  <a:pt x="10699" y="3421"/>
                  <a:pt x="11070" y="2890"/>
                </a:cubicBezTo>
                <a:cubicBezTo>
                  <a:pt x="11641" y="2090"/>
                  <a:pt x="12643" y="1132"/>
                  <a:pt x="14195" y="1132"/>
                </a:cubicBezTo>
                <a:cubicBezTo>
                  <a:pt x="14206" y="1132"/>
                  <a:pt x="14216" y="1132"/>
                  <a:pt x="14226" y="1132"/>
                </a:cubicBezTo>
                <a:close/>
                <a:moveTo>
                  <a:pt x="5103" y="0"/>
                </a:moveTo>
                <a:cubicBezTo>
                  <a:pt x="3689" y="0"/>
                  <a:pt x="2343" y="612"/>
                  <a:pt x="1411" y="1676"/>
                </a:cubicBezTo>
                <a:cubicBezTo>
                  <a:pt x="502" y="2709"/>
                  <a:pt x="1" y="4092"/>
                  <a:pt x="1" y="5568"/>
                </a:cubicBezTo>
                <a:cubicBezTo>
                  <a:pt x="1" y="7174"/>
                  <a:pt x="629" y="8672"/>
                  <a:pt x="1976" y="10275"/>
                </a:cubicBezTo>
                <a:cubicBezTo>
                  <a:pt x="3180" y="11710"/>
                  <a:pt x="4914" y="13183"/>
                  <a:pt x="6922" y="14895"/>
                </a:cubicBezTo>
                <a:cubicBezTo>
                  <a:pt x="7670" y="15532"/>
                  <a:pt x="8443" y="16191"/>
                  <a:pt x="9265" y="16909"/>
                </a:cubicBezTo>
                <a:lnTo>
                  <a:pt x="9292" y="16933"/>
                </a:lnTo>
                <a:cubicBezTo>
                  <a:pt x="9397" y="17027"/>
                  <a:pt x="9530" y="17074"/>
                  <a:pt x="9664" y="17074"/>
                </a:cubicBezTo>
                <a:cubicBezTo>
                  <a:pt x="9797" y="17074"/>
                  <a:pt x="9930" y="17027"/>
                  <a:pt x="10038" y="16933"/>
                </a:cubicBezTo>
                <a:lnTo>
                  <a:pt x="10062" y="16909"/>
                </a:lnTo>
                <a:cubicBezTo>
                  <a:pt x="10883" y="16191"/>
                  <a:pt x="11659" y="15532"/>
                  <a:pt x="12405" y="14895"/>
                </a:cubicBezTo>
                <a:cubicBezTo>
                  <a:pt x="14413" y="13183"/>
                  <a:pt x="16146" y="11707"/>
                  <a:pt x="17351" y="10275"/>
                </a:cubicBezTo>
                <a:cubicBezTo>
                  <a:pt x="18697" y="8672"/>
                  <a:pt x="19325" y="7174"/>
                  <a:pt x="19325" y="5568"/>
                </a:cubicBezTo>
                <a:cubicBezTo>
                  <a:pt x="19325" y="4092"/>
                  <a:pt x="18824" y="2709"/>
                  <a:pt x="17915" y="1676"/>
                </a:cubicBezTo>
                <a:cubicBezTo>
                  <a:pt x="16983" y="612"/>
                  <a:pt x="15637" y="0"/>
                  <a:pt x="14224" y="0"/>
                </a:cubicBezTo>
                <a:cubicBezTo>
                  <a:pt x="14213" y="0"/>
                  <a:pt x="14203" y="0"/>
                  <a:pt x="14192" y="0"/>
                </a:cubicBezTo>
                <a:cubicBezTo>
                  <a:pt x="12157" y="0"/>
                  <a:pt x="10868" y="1217"/>
                  <a:pt x="10143" y="2238"/>
                </a:cubicBezTo>
                <a:cubicBezTo>
                  <a:pt x="9968" y="2485"/>
                  <a:pt x="9808" y="2748"/>
                  <a:pt x="9663" y="3017"/>
                </a:cubicBezTo>
                <a:cubicBezTo>
                  <a:pt x="9518" y="2748"/>
                  <a:pt x="9358" y="2485"/>
                  <a:pt x="9183" y="2238"/>
                </a:cubicBezTo>
                <a:cubicBezTo>
                  <a:pt x="8458" y="1217"/>
                  <a:pt x="7169" y="0"/>
                  <a:pt x="5134" y="0"/>
                </a:cubicBezTo>
                <a:cubicBezTo>
                  <a:pt x="5124" y="0"/>
                  <a:pt x="5113" y="0"/>
                  <a:pt x="51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607" name="Google Shape;5025;p45"/>
          <p:cNvGrpSpPr/>
          <p:nvPr/>
        </p:nvGrpSpPr>
        <p:grpSpPr>
          <a:xfrm>
            <a:off x="6655794" y="3171945"/>
            <a:ext cx="232589" cy="190850"/>
            <a:chOff x="5647000" y="3252650"/>
            <a:chExt cx="485775" cy="398600"/>
          </a:xfrm>
          <a:solidFill>
            <a:schemeClr val="bg1"/>
          </a:solidFill>
        </p:grpSpPr>
        <p:sp>
          <p:nvSpPr>
            <p:cNvPr id="608" name="Google Shape;5026;p45"/>
            <p:cNvSpPr/>
            <p:nvPr/>
          </p:nvSpPr>
          <p:spPr>
            <a:xfrm>
              <a:off x="5762575" y="3252650"/>
              <a:ext cx="113250" cy="143825"/>
            </a:xfrm>
            <a:custGeom>
              <a:avLst/>
              <a:gdLst/>
              <a:ahLst/>
              <a:cxnLst/>
              <a:rect l="l" t="t" r="r" b="b"/>
              <a:pathLst>
                <a:path w="4530" h="5753" extrusionOk="0">
                  <a:moveTo>
                    <a:pt x="2265" y="1133"/>
                  </a:moveTo>
                  <a:cubicBezTo>
                    <a:pt x="2383" y="1133"/>
                    <a:pt x="2667" y="1348"/>
                    <a:pt x="2960" y="1930"/>
                  </a:cubicBezTo>
                  <a:cubicBezTo>
                    <a:pt x="3246" y="2501"/>
                    <a:pt x="3397" y="3147"/>
                    <a:pt x="3397" y="3488"/>
                  </a:cubicBezTo>
                  <a:cubicBezTo>
                    <a:pt x="3397" y="4113"/>
                    <a:pt x="2890" y="4621"/>
                    <a:pt x="2265" y="4621"/>
                  </a:cubicBezTo>
                  <a:cubicBezTo>
                    <a:pt x="1637" y="4621"/>
                    <a:pt x="1133" y="4113"/>
                    <a:pt x="1133" y="3488"/>
                  </a:cubicBezTo>
                  <a:cubicBezTo>
                    <a:pt x="1133" y="3147"/>
                    <a:pt x="1284" y="2501"/>
                    <a:pt x="1568" y="1930"/>
                  </a:cubicBezTo>
                  <a:cubicBezTo>
                    <a:pt x="1860" y="1348"/>
                    <a:pt x="2144" y="1133"/>
                    <a:pt x="2265" y="1133"/>
                  </a:cubicBezTo>
                  <a:close/>
                  <a:moveTo>
                    <a:pt x="2265" y="1"/>
                  </a:moveTo>
                  <a:cubicBezTo>
                    <a:pt x="1613" y="1"/>
                    <a:pt x="1024" y="493"/>
                    <a:pt x="556" y="1423"/>
                  </a:cubicBezTo>
                  <a:cubicBezTo>
                    <a:pt x="218" y="2096"/>
                    <a:pt x="1" y="2909"/>
                    <a:pt x="1" y="3488"/>
                  </a:cubicBezTo>
                  <a:cubicBezTo>
                    <a:pt x="1" y="4738"/>
                    <a:pt x="1012" y="5750"/>
                    <a:pt x="2265" y="5753"/>
                  </a:cubicBezTo>
                  <a:cubicBezTo>
                    <a:pt x="3515" y="5750"/>
                    <a:pt x="4527" y="4738"/>
                    <a:pt x="4530" y="3488"/>
                  </a:cubicBezTo>
                  <a:cubicBezTo>
                    <a:pt x="4530" y="2909"/>
                    <a:pt x="4309" y="2096"/>
                    <a:pt x="3971" y="1423"/>
                  </a:cubicBezTo>
                  <a:cubicBezTo>
                    <a:pt x="3503" y="493"/>
                    <a:pt x="2914" y="1"/>
                    <a:pt x="22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9" name="Google Shape;5027;p45"/>
            <p:cNvSpPr/>
            <p:nvPr/>
          </p:nvSpPr>
          <p:spPr>
            <a:xfrm>
              <a:off x="5647000" y="3371750"/>
              <a:ext cx="124425" cy="136450"/>
            </a:xfrm>
            <a:custGeom>
              <a:avLst/>
              <a:gdLst/>
              <a:ahLst/>
              <a:cxnLst/>
              <a:rect l="l" t="t" r="r" b="b"/>
              <a:pathLst>
                <a:path w="4977" h="5458" extrusionOk="0">
                  <a:moveTo>
                    <a:pt x="1510" y="1131"/>
                  </a:moveTo>
                  <a:cubicBezTo>
                    <a:pt x="1680" y="1131"/>
                    <a:pt x="1994" y="1221"/>
                    <a:pt x="2422" y="1496"/>
                  </a:cubicBezTo>
                  <a:cubicBezTo>
                    <a:pt x="2969" y="1852"/>
                    <a:pt x="3425" y="2333"/>
                    <a:pt x="3594" y="2625"/>
                  </a:cubicBezTo>
                  <a:cubicBezTo>
                    <a:pt x="3908" y="3166"/>
                    <a:pt x="3721" y="3860"/>
                    <a:pt x="3180" y="4171"/>
                  </a:cubicBezTo>
                  <a:cubicBezTo>
                    <a:pt x="3000" y="4276"/>
                    <a:pt x="2801" y="4325"/>
                    <a:pt x="2603" y="4325"/>
                  </a:cubicBezTo>
                  <a:cubicBezTo>
                    <a:pt x="2200" y="4325"/>
                    <a:pt x="1804" y="4120"/>
                    <a:pt x="1595" y="3758"/>
                  </a:cubicBezTo>
                  <a:cubicBezTo>
                    <a:pt x="1423" y="3462"/>
                    <a:pt x="1233" y="2828"/>
                    <a:pt x="1193" y="2191"/>
                  </a:cubicBezTo>
                  <a:cubicBezTo>
                    <a:pt x="1157" y="1538"/>
                    <a:pt x="1296" y="1212"/>
                    <a:pt x="1399" y="1155"/>
                  </a:cubicBezTo>
                  <a:cubicBezTo>
                    <a:pt x="1432" y="1137"/>
                    <a:pt x="1471" y="1131"/>
                    <a:pt x="1510" y="1131"/>
                  </a:cubicBezTo>
                  <a:close/>
                  <a:moveTo>
                    <a:pt x="1512" y="1"/>
                  </a:moveTo>
                  <a:cubicBezTo>
                    <a:pt x="1262" y="1"/>
                    <a:pt x="1033" y="59"/>
                    <a:pt x="831" y="177"/>
                  </a:cubicBezTo>
                  <a:cubicBezTo>
                    <a:pt x="269" y="500"/>
                    <a:pt x="1" y="1221"/>
                    <a:pt x="61" y="2260"/>
                  </a:cubicBezTo>
                  <a:cubicBezTo>
                    <a:pt x="106" y="3012"/>
                    <a:pt x="324" y="3821"/>
                    <a:pt x="614" y="4325"/>
                  </a:cubicBezTo>
                  <a:cubicBezTo>
                    <a:pt x="919" y="4851"/>
                    <a:pt x="1420" y="5231"/>
                    <a:pt x="2009" y="5382"/>
                  </a:cubicBezTo>
                  <a:cubicBezTo>
                    <a:pt x="2205" y="5431"/>
                    <a:pt x="2404" y="5458"/>
                    <a:pt x="2607" y="5458"/>
                  </a:cubicBezTo>
                  <a:cubicBezTo>
                    <a:pt x="2609" y="5458"/>
                    <a:pt x="2612" y="5458"/>
                    <a:pt x="2615" y="5458"/>
                  </a:cubicBezTo>
                  <a:cubicBezTo>
                    <a:pt x="3421" y="5458"/>
                    <a:pt x="4166" y="5026"/>
                    <a:pt x="4572" y="4328"/>
                  </a:cubicBezTo>
                  <a:cubicBezTo>
                    <a:pt x="4977" y="3628"/>
                    <a:pt x="4977" y="2761"/>
                    <a:pt x="4572" y="2061"/>
                  </a:cubicBezTo>
                  <a:cubicBezTo>
                    <a:pt x="4282" y="1560"/>
                    <a:pt x="3678" y="968"/>
                    <a:pt x="3035" y="548"/>
                  </a:cubicBezTo>
                  <a:cubicBezTo>
                    <a:pt x="2471" y="185"/>
                    <a:pt x="1957" y="1"/>
                    <a:pt x="15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0" name="Google Shape;5028;p45"/>
            <p:cNvSpPr/>
            <p:nvPr/>
          </p:nvSpPr>
          <p:spPr>
            <a:xfrm>
              <a:off x="5904100" y="3252650"/>
              <a:ext cx="113275" cy="143825"/>
            </a:xfrm>
            <a:custGeom>
              <a:avLst/>
              <a:gdLst/>
              <a:ahLst/>
              <a:cxnLst/>
              <a:rect l="l" t="t" r="r" b="b"/>
              <a:pathLst>
                <a:path w="4531" h="5753" extrusionOk="0">
                  <a:moveTo>
                    <a:pt x="2266" y="1133"/>
                  </a:moveTo>
                  <a:cubicBezTo>
                    <a:pt x="2383" y="1133"/>
                    <a:pt x="2667" y="1348"/>
                    <a:pt x="2960" y="1930"/>
                  </a:cubicBezTo>
                  <a:cubicBezTo>
                    <a:pt x="3247" y="2501"/>
                    <a:pt x="3398" y="3147"/>
                    <a:pt x="3398" y="3488"/>
                  </a:cubicBezTo>
                  <a:cubicBezTo>
                    <a:pt x="3398" y="4113"/>
                    <a:pt x="2891" y="4621"/>
                    <a:pt x="2266" y="4621"/>
                  </a:cubicBezTo>
                  <a:cubicBezTo>
                    <a:pt x="1638" y="4621"/>
                    <a:pt x="1133" y="4113"/>
                    <a:pt x="1133" y="3488"/>
                  </a:cubicBezTo>
                  <a:cubicBezTo>
                    <a:pt x="1133" y="3147"/>
                    <a:pt x="1284" y="2501"/>
                    <a:pt x="1568" y="1930"/>
                  </a:cubicBezTo>
                  <a:cubicBezTo>
                    <a:pt x="1861" y="1348"/>
                    <a:pt x="2145" y="1133"/>
                    <a:pt x="2266" y="1133"/>
                  </a:cubicBezTo>
                  <a:close/>
                  <a:moveTo>
                    <a:pt x="2266" y="1"/>
                  </a:moveTo>
                  <a:cubicBezTo>
                    <a:pt x="1613" y="1"/>
                    <a:pt x="1025" y="493"/>
                    <a:pt x="557" y="1423"/>
                  </a:cubicBezTo>
                  <a:cubicBezTo>
                    <a:pt x="218" y="2096"/>
                    <a:pt x="1" y="2909"/>
                    <a:pt x="1" y="3488"/>
                  </a:cubicBezTo>
                  <a:cubicBezTo>
                    <a:pt x="1" y="4738"/>
                    <a:pt x="1012" y="5753"/>
                    <a:pt x="2266" y="5753"/>
                  </a:cubicBezTo>
                  <a:cubicBezTo>
                    <a:pt x="3516" y="5753"/>
                    <a:pt x="4530" y="4738"/>
                    <a:pt x="4530" y="3488"/>
                  </a:cubicBezTo>
                  <a:cubicBezTo>
                    <a:pt x="4530" y="2909"/>
                    <a:pt x="4310" y="2096"/>
                    <a:pt x="3972" y="1423"/>
                  </a:cubicBezTo>
                  <a:cubicBezTo>
                    <a:pt x="3507" y="493"/>
                    <a:pt x="2915" y="1"/>
                    <a:pt x="22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1" name="Google Shape;5029;p45"/>
            <p:cNvSpPr/>
            <p:nvPr/>
          </p:nvSpPr>
          <p:spPr>
            <a:xfrm>
              <a:off x="5996750" y="3371150"/>
              <a:ext cx="136025" cy="136525"/>
            </a:xfrm>
            <a:custGeom>
              <a:avLst/>
              <a:gdLst/>
              <a:ahLst/>
              <a:cxnLst/>
              <a:rect l="l" t="t" r="r" b="b"/>
              <a:pathLst>
                <a:path w="5441" h="5461" extrusionOk="0">
                  <a:moveTo>
                    <a:pt x="3955" y="1136"/>
                  </a:moveTo>
                  <a:cubicBezTo>
                    <a:pt x="3986" y="1136"/>
                    <a:pt x="4019" y="1143"/>
                    <a:pt x="4049" y="1158"/>
                  </a:cubicBezTo>
                  <a:cubicBezTo>
                    <a:pt x="4152" y="1218"/>
                    <a:pt x="4290" y="1541"/>
                    <a:pt x="4251" y="2194"/>
                  </a:cubicBezTo>
                  <a:cubicBezTo>
                    <a:pt x="4215" y="2834"/>
                    <a:pt x="4022" y="3468"/>
                    <a:pt x="3853" y="3761"/>
                  </a:cubicBezTo>
                  <a:cubicBezTo>
                    <a:pt x="3644" y="4124"/>
                    <a:pt x="3246" y="4329"/>
                    <a:pt x="2842" y="4329"/>
                  </a:cubicBezTo>
                  <a:cubicBezTo>
                    <a:pt x="2645" y="4329"/>
                    <a:pt x="2447" y="4280"/>
                    <a:pt x="2267" y="4177"/>
                  </a:cubicBezTo>
                  <a:cubicBezTo>
                    <a:pt x="2008" y="4026"/>
                    <a:pt x="1815" y="3779"/>
                    <a:pt x="1739" y="3489"/>
                  </a:cubicBezTo>
                  <a:cubicBezTo>
                    <a:pt x="1661" y="3199"/>
                    <a:pt x="1703" y="2888"/>
                    <a:pt x="1854" y="2628"/>
                  </a:cubicBezTo>
                  <a:cubicBezTo>
                    <a:pt x="2020" y="2338"/>
                    <a:pt x="2479" y="1855"/>
                    <a:pt x="3025" y="1502"/>
                  </a:cubicBezTo>
                  <a:cubicBezTo>
                    <a:pt x="3451" y="1224"/>
                    <a:pt x="3768" y="1137"/>
                    <a:pt x="3937" y="1137"/>
                  </a:cubicBezTo>
                  <a:cubicBezTo>
                    <a:pt x="3943" y="1136"/>
                    <a:pt x="3949" y="1136"/>
                    <a:pt x="3955" y="1136"/>
                  </a:cubicBezTo>
                  <a:close/>
                  <a:moveTo>
                    <a:pt x="3932" y="1"/>
                  </a:moveTo>
                  <a:cubicBezTo>
                    <a:pt x="3486" y="1"/>
                    <a:pt x="2972" y="186"/>
                    <a:pt x="2409" y="551"/>
                  </a:cubicBezTo>
                  <a:cubicBezTo>
                    <a:pt x="1766" y="968"/>
                    <a:pt x="1162" y="1562"/>
                    <a:pt x="872" y="2064"/>
                  </a:cubicBezTo>
                  <a:cubicBezTo>
                    <a:pt x="1" y="3572"/>
                    <a:pt x="1091" y="5461"/>
                    <a:pt x="2834" y="5461"/>
                  </a:cubicBezTo>
                  <a:cubicBezTo>
                    <a:pt x="2835" y="5461"/>
                    <a:pt x="2837" y="5461"/>
                    <a:pt x="2838" y="5461"/>
                  </a:cubicBezTo>
                  <a:cubicBezTo>
                    <a:pt x="3037" y="5461"/>
                    <a:pt x="3240" y="5433"/>
                    <a:pt x="3436" y="5385"/>
                  </a:cubicBezTo>
                  <a:cubicBezTo>
                    <a:pt x="4022" y="5234"/>
                    <a:pt x="4526" y="4854"/>
                    <a:pt x="4831" y="4328"/>
                  </a:cubicBezTo>
                  <a:cubicBezTo>
                    <a:pt x="5121" y="3824"/>
                    <a:pt x="5335" y="3015"/>
                    <a:pt x="5380" y="2260"/>
                  </a:cubicBezTo>
                  <a:cubicBezTo>
                    <a:pt x="5441" y="1221"/>
                    <a:pt x="5175" y="503"/>
                    <a:pt x="4614" y="177"/>
                  </a:cubicBezTo>
                  <a:cubicBezTo>
                    <a:pt x="4410" y="59"/>
                    <a:pt x="4182" y="1"/>
                    <a:pt x="39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2" name="Google Shape;5030;p45"/>
            <p:cNvSpPr/>
            <p:nvPr/>
          </p:nvSpPr>
          <p:spPr>
            <a:xfrm>
              <a:off x="5734275" y="3424700"/>
              <a:ext cx="311325" cy="226550"/>
            </a:xfrm>
            <a:custGeom>
              <a:avLst/>
              <a:gdLst/>
              <a:ahLst/>
              <a:cxnLst/>
              <a:rect l="l" t="t" r="r" b="b"/>
              <a:pathLst>
                <a:path w="12453" h="9062" extrusionOk="0">
                  <a:moveTo>
                    <a:pt x="6226" y="1135"/>
                  </a:moveTo>
                  <a:cubicBezTo>
                    <a:pt x="8575" y="1135"/>
                    <a:pt x="9059" y="1815"/>
                    <a:pt x="9059" y="2832"/>
                  </a:cubicBezTo>
                  <a:lnTo>
                    <a:pt x="9059" y="3159"/>
                  </a:lnTo>
                  <a:cubicBezTo>
                    <a:pt x="9056" y="3850"/>
                    <a:pt x="9472" y="4472"/>
                    <a:pt x="10115" y="4732"/>
                  </a:cubicBezTo>
                  <a:cubicBezTo>
                    <a:pt x="10846" y="5031"/>
                    <a:pt x="11323" y="5619"/>
                    <a:pt x="11323" y="6229"/>
                  </a:cubicBezTo>
                  <a:cubicBezTo>
                    <a:pt x="11323" y="6658"/>
                    <a:pt x="11103" y="7069"/>
                    <a:pt x="10704" y="7389"/>
                  </a:cubicBezTo>
                  <a:cubicBezTo>
                    <a:pt x="10269" y="7736"/>
                    <a:pt x="9687" y="7929"/>
                    <a:pt x="9059" y="7929"/>
                  </a:cubicBezTo>
                  <a:cubicBezTo>
                    <a:pt x="9046" y="7929"/>
                    <a:pt x="9034" y="7929"/>
                    <a:pt x="9021" y="7929"/>
                  </a:cubicBezTo>
                  <a:cubicBezTo>
                    <a:pt x="8787" y="7929"/>
                    <a:pt x="8554" y="7902"/>
                    <a:pt x="8328" y="7848"/>
                  </a:cubicBezTo>
                  <a:cubicBezTo>
                    <a:pt x="7639" y="7673"/>
                    <a:pt x="6933" y="7585"/>
                    <a:pt x="6223" y="7585"/>
                  </a:cubicBezTo>
                  <a:cubicBezTo>
                    <a:pt x="5517" y="7585"/>
                    <a:pt x="4813" y="7673"/>
                    <a:pt x="4128" y="7848"/>
                  </a:cubicBezTo>
                  <a:cubicBezTo>
                    <a:pt x="3901" y="7902"/>
                    <a:pt x="3666" y="7929"/>
                    <a:pt x="3434" y="7929"/>
                  </a:cubicBezTo>
                  <a:cubicBezTo>
                    <a:pt x="3422" y="7929"/>
                    <a:pt x="3409" y="7929"/>
                    <a:pt x="3397" y="7929"/>
                  </a:cubicBezTo>
                  <a:cubicBezTo>
                    <a:pt x="2769" y="7929"/>
                    <a:pt x="2183" y="7736"/>
                    <a:pt x="1748" y="7389"/>
                  </a:cubicBezTo>
                  <a:cubicBezTo>
                    <a:pt x="1350" y="7069"/>
                    <a:pt x="1133" y="6658"/>
                    <a:pt x="1133" y="6229"/>
                  </a:cubicBezTo>
                  <a:cubicBezTo>
                    <a:pt x="1133" y="5619"/>
                    <a:pt x="1604" y="5031"/>
                    <a:pt x="2340" y="4732"/>
                  </a:cubicBezTo>
                  <a:cubicBezTo>
                    <a:pt x="2980" y="4472"/>
                    <a:pt x="3397" y="3850"/>
                    <a:pt x="3397" y="3159"/>
                  </a:cubicBezTo>
                  <a:lnTo>
                    <a:pt x="3397" y="2832"/>
                  </a:lnTo>
                  <a:cubicBezTo>
                    <a:pt x="3397" y="1815"/>
                    <a:pt x="3877" y="1135"/>
                    <a:pt x="6226" y="1135"/>
                  </a:cubicBezTo>
                  <a:close/>
                  <a:moveTo>
                    <a:pt x="6226" y="0"/>
                  </a:moveTo>
                  <a:cubicBezTo>
                    <a:pt x="5034" y="0"/>
                    <a:pt x="4185" y="157"/>
                    <a:pt x="3557" y="498"/>
                  </a:cubicBezTo>
                  <a:cubicBezTo>
                    <a:pt x="2700" y="960"/>
                    <a:pt x="2262" y="1745"/>
                    <a:pt x="2262" y="2829"/>
                  </a:cubicBezTo>
                  <a:lnTo>
                    <a:pt x="2262" y="3156"/>
                  </a:lnTo>
                  <a:cubicBezTo>
                    <a:pt x="2265" y="3388"/>
                    <a:pt x="2123" y="3593"/>
                    <a:pt x="1912" y="3681"/>
                  </a:cubicBezTo>
                  <a:cubicBezTo>
                    <a:pt x="749" y="4158"/>
                    <a:pt x="0" y="5157"/>
                    <a:pt x="0" y="6229"/>
                  </a:cubicBezTo>
                  <a:cubicBezTo>
                    <a:pt x="0" y="7790"/>
                    <a:pt x="1522" y="9062"/>
                    <a:pt x="3397" y="9062"/>
                  </a:cubicBezTo>
                  <a:cubicBezTo>
                    <a:pt x="3409" y="9062"/>
                    <a:pt x="3421" y="9062"/>
                    <a:pt x="3433" y="9062"/>
                  </a:cubicBezTo>
                  <a:cubicBezTo>
                    <a:pt x="3760" y="9062"/>
                    <a:pt x="4088" y="9022"/>
                    <a:pt x="4409" y="8944"/>
                  </a:cubicBezTo>
                  <a:cubicBezTo>
                    <a:pt x="5005" y="8793"/>
                    <a:pt x="5616" y="8717"/>
                    <a:pt x="6228" y="8717"/>
                  </a:cubicBezTo>
                  <a:cubicBezTo>
                    <a:pt x="6839" y="8717"/>
                    <a:pt x="7451" y="8793"/>
                    <a:pt x="8047" y="8944"/>
                  </a:cubicBezTo>
                  <a:cubicBezTo>
                    <a:pt x="8366" y="9022"/>
                    <a:pt x="8691" y="9059"/>
                    <a:pt x="9017" y="9059"/>
                  </a:cubicBezTo>
                  <a:cubicBezTo>
                    <a:pt x="9030" y="9059"/>
                    <a:pt x="9043" y="9059"/>
                    <a:pt x="9056" y="9059"/>
                  </a:cubicBezTo>
                  <a:cubicBezTo>
                    <a:pt x="10931" y="9059"/>
                    <a:pt x="12452" y="7787"/>
                    <a:pt x="12452" y="6226"/>
                  </a:cubicBezTo>
                  <a:cubicBezTo>
                    <a:pt x="12452" y="5154"/>
                    <a:pt x="11704" y="4155"/>
                    <a:pt x="10541" y="3681"/>
                  </a:cubicBezTo>
                  <a:cubicBezTo>
                    <a:pt x="10330" y="3593"/>
                    <a:pt x="10188" y="3388"/>
                    <a:pt x="10188" y="3156"/>
                  </a:cubicBezTo>
                  <a:lnTo>
                    <a:pt x="10188" y="2829"/>
                  </a:lnTo>
                  <a:cubicBezTo>
                    <a:pt x="10188" y="1745"/>
                    <a:pt x="9753" y="960"/>
                    <a:pt x="8896" y="498"/>
                  </a:cubicBezTo>
                  <a:cubicBezTo>
                    <a:pt x="8267" y="157"/>
                    <a:pt x="7419" y="0"/>
                    <a:pt x="62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3" name="Google Shape;5031;p45"/>
          <p:cNvGrpSpPr/>
          <p:nvPr/>
        </p:nvGrpSpPr>
        <p:grpSpPr>
          <a:xfrm>
            <a:off x="6941566" y="3172017"/>
            <a:ext cx="231967" cy="190706"/>
            <a:chOff x="6242450" y="3252800"/>
            <a:chExt cx="484475" cy="398300"/>
          </a:xfrm>
          <a:solidFill>
            <a:schemeClr val="bg1"/>
          </a:solidFill>
        </p:grpSpPr>
        <p:sp>
          <p:nvSpPr>
            <p:cNvPr id="614" name="Google Shape;5032;p45"/>
            <p:cNvSpPr/>
            <p:nvPr/>
          </p:nvSpPr>
          <p:spPr>
            <a:xfrm>
              <a:off x="6626825" y="3427175"/>
              <a:ext cx="28325" cy="28350"/>
            </a:xfrm>
            <a:custGeom>
              <a:avLst/>
              <a:gdLst/>
              <a:ahLst/>
              <a:cxnLst/>
              <a:rect l="l" t="t" r="r" b="b"/>
              <a:pathLst>
                <a:path w="1133" h="1134" extrusionOk="0">
                  <a:moveTo>
                    <a:pt x="568" y="1"/>
                  </a:moveTo>
                  <a:cubicBezTo>
                    <a:pt x="254" y="1"/>
                    <a:pt x="0" y="254"/>
                    <a:pt x="0" y="565"/>
                  </a:cubicBezTo>
                  <a:cubicBezTo>
                    <a:pt x="0" y="879"/>
                    <a:pt x="254" y="1133"/>
                    <a:pt x="568" y="1133"/>
                  </a:cubicBezTo>
                  <a:cubicBezTo>
                    <a:pt x="879" y="1133"/>
                    <a:pt x="1132" y="879"/>
                    <a:pt x="1132" y="565"/>
                  </a:cubicBezTo>
                  <a:cubicBezTo>
                    <a:pt x="1132" y="254"/>
                    <a:pt x="879" y="1"/>
                    <a:pt x="5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5" name="Google Shape;5033;p45"/>
            <p:cNvSpPr/>
            <p:nvPr/>
          </p:nvSpPr>
          <p:spPr>
            <a:xfrm>
              <a:off x="6508150" y="3418300"/>
              <a:ext cx="45550" cy="68400"/>
            </a:xfrm>
            <a:custGeom>
              <a:avLst/>
              <a:gdLst/>
              <a:ahLst/>
              <a:cxnLst/>
              <a:rect l="l" t="t" r="r" b="b"/>
              <a:pathLst>
                <a:path w="1822" h="2736" extrusionOk="0">
                  <a:moveTo>
                    <a:pt x="1062" y="0"/>
                  </a:moveTo>
                  <a:cubicBezTo>
                    <a:pt x="917" y="0"/>
                    <a:pt x="772" y="55"/>
                    <a:pt x="662" y="166"/>
                  </a:cubicBezTo>
                  <a:cubicBezTo>
                    <a:pt x="1" y="830"/>
                    <a:pt x="1" y="1905"/>
                    <a:pt x="662" y="2569"/>
                  </a:cubicBezTo>
                  <a:cubicBezTo>
                    <a:pt x="768" y="2675"/>
                    <a:pt x="912" y="2732"/>
                    <a:pt x="1063" y="2735"/>
                  </a:cubicBezTo>
                  <a:cubicBezTo>
                    <a:pt x="1568" y="2732"/>
                    <a:pt x="1821" y="2122"/>
                    <a:pt x="1462" y="1766"/>
                  </a:cubicBezTo>
                  <a:cubicBezTo>
                    <a:pt x="1242" y="1545"/>
                    <a:pt x="1242" y="1186"/>
                    <a:pt x="1462" y="966"/>
                  </a:cubicBezTo>
                  <a:cubicBezTo>
                    <a:pt x="1685" y="745"/>
                    <a:pt x="1685" y="386"/>
                    <a:pt x="1462" y="166"/>
                  </a:cubicBezTo>
                  <a:cubicBezTo>
                    <a:pt x="1352" y="55"/>
                    <a:pt x="1207" y="0"/>
                    <a:pt x="10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6" name="Google Shape;5034;p45"/>
            <p:cNvSpPr/>
            <p:nvPr/>
          </p:nvSpPr>
          <p:spPr>
            <a:xfrm>
              <a:off x="6242450" y="3252800"/>
              <a:ext cx="484475" cy="398300"/>
            </a:xfrm>
            <a:custGeom>
              <a:avLst/>
              <a:gdLst/>
              <a:ahLst/>
              <a:cxnLst/>
              <a:rect l="l" t="t" r="r" b="b"/>
              <a:pathLst>
                <a:path w="19379" h="15932" extrusionOk="0">
                  <a:moveTo>
                    <a:pt x="9593" y="1178"/>
                  </a:moveTo>
                  <a:cubicBezTo>
                    <a:pt x="11124" y="1417"/>
                    <a:pt x="12374" y="2528"/>
                    <a:pt x="12794" y="4017"/>
                  </a:cubicBezTo>
                  <a:cubicBezTo>
                    <a:pt x="12443" y="4032"/>
                    <a:pt x="12093" y="4065"/>
                    <a:pt x="11746" y="4116"/>
                  </a:cubicBezTo>
                  <a:cubicBezTo>
                    <a:pt x="10595" y="3543"/>
                    <a:pt x="9792" y="2450"/>
                    <a:pt x="9593" y="1178"/>
                  </a:cubicBezTo>
                  <a:close/>
                  <a:moveTo>
                    <a:pt x="1697" y="2890"/>
                  </a:moveTo>
                  <a:cubicBezTo>
                    <a:pt x="3790" y="2894"/>
                    <a:pt x="5520" y="4524"/>
                    <a:pt x="5653" y="6613"/>
                  </a:cubicBezTo>
                  <a:lnTo>
                    <a:pt x="4360" y="5321"/>
                  </a:lnTo>
                  <a:cubicBezTo>
                    <a:pt x="4250" y="5211"/>
                    <a:pt x="4105" y="5156"/>
                    <a:pt x="3960" y="5156"/>
                  </a:cubicBezTo>
                  <a:cubicBezTo>
                    <a:pt x="3815" y="5156"/>
                    <a:pt x="3670" y="5211"/>
                    <a:pt x="3560" y="5321"/>
                  </a:cubicBezTo>
                  <a:cubicBezTo>
                    <a:pt x="3340" y="5542"/>
                    <a:pt x="3340" y="5901"/>
                    <a:pt x="3560" y="6121"/>
                  </a:cubicBezTo>
                  <a:lnTo>
                    <a:pt x="4852" y="7414"/>
                  </a:lnTo>
                  <a:cubicBezTo>
                    <a:pt x="2763" y="7281"/>
                    <a:pt x="1132" y="5551"/>
                    <a:pt x="1132" y="3458"/>
                  </a:cubicBezTo>
                  <a:lnTo>
                    <a:pt x="1129" y="3458"/>
                  </a:lnTo>
                  <a:lnTo>
                    <a:pt x="1129" y="2890"/>
                  </a:lnTo>
                  <a:close/>
                  <a:moveTo>
                    <a:pt x="15511" y="5593"/>
                  </a:moveTo>
                  <a:cubicBezTo>
                    <a:pt x="16553" y="6067"/>
                    <a:pt x="17477" y="6888"/>
                    <a:pt x="18135" y="7966"/>
                  </a:cubicBezTo>
                  <a:cubicBezTo>
                    <a:pt x="17471" y="9056"/>
                    <a:pt x="16532" y="9887"/>
                    <a:pt x="15472" y="10358"/>
                  </a:cubicBezTo>
                  <a:cubicBezTo>
                    <a:pt x="13748" y="9228"/>
                    <a:pt x="13766" y="6695"/>
                    <a:pt x="15511" y="5593"/>
                  </a:cubicBezTo>
                  <a:close/>
                  <a:moveTo>
                    <a:pt x="13326" y="5134"/>
                  </a:moveTo>
                  <a:cubicBezTo>
                    <a:pt x="13345" y="5134"/>
                    <a:pt x="13363" y="5134"/>
                    <a:pt x="13382" y="5134"/>
                  </a:cubicBezTo>
                  <a:cubicBezTo>
                    <a:pt x="13417" y="5140"/>
                    <a:pt x="13451" y="5143"/>
                    <a:pt x="13485" y="5143"/>
                  </a:cubicBezTo>
                  <a:cubicBezTo>
                    <a:pt x="13504" y="5143"/>
                    <a:pt x="13523" y="5142"/>
                    <a:pt x="13542" y="5140"/>
                  </a:cubicBezTo>
                  <a:cubicBezTo>
                    <a:pt x="13548" y="5140"/>
                    <a:pt x="13554" y="5137"/>
                    <a:pt x="13560" y="5137"/>
                  </a:cubicBezTo>
                  <a:cubicBezTo>
                    <a:pt x="13775" y="5143"/>
                    <a:pt x="13989" y="5161"/>
                    <a:pt x="14204" y="5197"/>
                  </a:cubicBezTo>
                  <a:cubicBezTo>
                    <a:pt x="12688" y="6728"/>
                    <a:pt x="12676" y="9189"/>
                    <a:pt x="14170" y="10738"/>
                  </a:cubicBezTo>
                  <a:cubicBezTo>
                    <a:pt x="13968" y="10771"/>
                    <a:pt x="13763" y="10789"/>
                    <a:pt x="13560" y="10792"/>
                  </a:cubicBezTo>
                  <a:lnTo>
                    <a:pt x="13542" y="10792"/>
                  </a:lnTo>
                  <a:cubicBezTo>
                    <a:pt x="13520" y="10789"/>
                    <a:pt x="13497" y="10787"/>
                    <a:pt x="13475" y="10787"/>
                  </a:cubicBezTo>
                  <a:cubicBezTo>
                    <a:pt x="13444" y="10787"/>
                    <a:pt x="13414" y="10790"/>
                    <a:pt x="13382" y="10795"/>
                  </a:cubicBezTo>
                  <a:cubicBezTo>
                    <a:pt x="13362" y="10796"/>
                    <a:pt x="13341" y="10796"/>
                    <a:pt x="13321" y="10796"/>
                  </a:cubicBezTo>
                  <a:cubicBezTo>
                    <a:pt x="12807" y="10796"/>
                    <a:pt x="12296" y="10759"/>
                    <a:pt x="11788" y="10684"/>
                  </a:cubicBezTo>
                  <a:cubicBezTo>
                    <a:pt x="11755" y="10675"/>
                    <a:pt x="11722" y="10672"/>
                    <a:pt x="11691" y="10669"/>
                  </a:cubicBezTo>
                  <a:cubicBezTo>
                    <a:pt x="9931" y="10370"/>
                    <a:pt x="8938" y="9530"/>
                    <a:pt x="7114" y="7990"/>
                  </a:cubicBezTo>
                  <a:lnTo>
                    <a:pt x="7105" y="7987"/>
                  </a:lnTo>
                  <a:lnTo>
                    <a:pt x="7177" y="7927"/>
                  </a:lnTo>
                  <a:cubicBezTo>
                    <a:pt x="8986" y="6402"/>
                    <a:pt x="9973" y="5569"/>
                    <a:pt x="11691" y="5267"/>
                  </a:cubicBezTo>
                  <a:cubicBezTo>
                    <a:pt x="11731" y="5264"/>
                    <a:pt x="11767" y="5258"/>
                    <a:pt x="11806" y="5249"/>
                  </a:cubicBezTo>
                  <a:cubicBezTo>
                    <a:pt x="12310" y="5173"/>
                    <a:pt x="12816" y="5134"/>
                    <a:pt x="13326" y="5134"/>
                  </a:cubicBezTo>
                  <a:close/>
                  <a:moveTo>
                    <a:pt x="4852" y="8561"/>
                  </a:moveTo>
                  <a:lnTo>
                    <a:pt x="3560" y="9850"/>
                  </a:lnTo>
                  <a:cubicBezTo>
                    <a:pt x="3340" y="10071"/>
                    <a:pt x="3340" y="10430"/>
                    <a:pt x="3560" y="10650"/>
                  </a:cubicBezTo>
                  <a:cubicBezTo>
                    <a:pt x="3670" y="10762"/>
                    <a:pt x="3815" y="10818"/>
                    <a:pt x="3960" y="10818"/>
                  </a:cubicBezTo>
                  <a:cubicBezTo>
                    <a:pt x="4105" y="10818"/>
                    <a:pt x="4250" y="10762"/>
                    <a:pt x="4360" y="10650"/>
                  </a:cubicBezTo>
                  <a:lnTo>
                    <a:pt x="5653" y="9361"/>
                  </a:lnTo>
                  <a:lnTo>
                    <a:pt x="5653" y="9361"/>
                  </a:lnTo>
                  <a:cubicBezTo>
                    <a:pt x="5520" y="11451"/>
                    <a:pt x="3790" y="13078"/>
                    <a:pt x="1697" y="13081"/>
                  </a:cubicBezTo>
                  <a:lnTo>
                    <a:pt x="1129" y="13081"/>
                  </a:lnTo>
                  <a:lnTo>
                    <a:pt x="1129" y="12517"/>
                  </a:lnTo>
                  <a:cubicBezTo>
                    <a:pt x="1132" y="10421"/>
                    <a:pt x="2760" y="8691"/>
                    <a:pt x="4852" y="8561"/>
                  </a:cubicBezTo>
                  <a:close/>
                  <a:moveTo>
                    <a:pt x="11734" y="11822"/>
                  </a:moveTo>
                  <a:cubicBezTo>
                    <a:pt x="12066" y="11870"/>
                    <a:pt x="12416" y="11901"/>
                    <a:pt x="12794" y="11916"/>
                  </a:cubicBezTo>
                  <a:cubicBezTo>
                    <a:pt x="12374" y="13407"/>
                    <a:pt x="11121" y="14515"/>
                    <a:pt x="9593" y="14754"/>
                  </a:cubicBezTo>
                  <a:cubicBezTo>
                    <a:pt x="9792" y="13489"/>
                    <a:pt x="10589" y="12396"/>
                    <a:pt x="11734" y="11822"/>
                  </a:cubicBezTo>
                  <a:close/>
                  <a:moveTo>
                    <a:pt x="8986" y="1"/>
                  </a:moveTo>
                  <a:cubicBezTo>
                    <a:pt x="8984" y="1"/>
                    <a:pt x="8982" y="1"/>
                    <a:pt x="8980" y="1"/>
                  </a:cubicBezTo>
                  <a:cubicBezTo>
                    <a:pt x="8666" y="1"/>
                    <a:pt x="8412" y="255"/>
                    <a:pt x="8412" y="566"/>
                  </a:cubicBezTo>
                  <a:cubicBezTo>
                    <a:pt x="8415" y="2084"/>
                    <a:pt x="9092" y="3522"/>
                    <a:pt x="10257" y="4491"/>
                  </a:cubicBezTo>
                  <a:cubicBezTo>
                    <a:pt x="9019" y="4950"/>
                    <a:pt x="8044" y="5720"/>
                    <a:pt x="6794" y="6774"/>
                  </a:cubicBezTo>
                  <a:cubicBezTo>
                    <a:pt x="6749" y="4002"/>
                    <a:pt x="4481" y="1761"/>
                    <a:pt x="1697" y="1761"/>
                  </a:cubicBezTo>
                  <a:lnTo>
                    <a:pt x="565" y="1761"/>
                  </a:lnTo>
                  <a:cubicBezTo>
                    <a:pt x="251" y="1761"/>
                    <a:pt x="0" y="2015"/>
                    <a:pt x="0" y="2326"/>
                  </a:cubicBezTo>
                  <a:lnTo>
                    <a:pt x="0" y="3458"/>
                  </a:lnTo>
                  <a:cubicBezTo>
                    <a:pt x="0" y="5366"/>
                    <a:pt x="1066" y="7115"/>
                    <a:pt x="2763" y="7987"/>
                  </a:cubicBezTo>
                  <a:cubicBezTo>
                    <a:pt x="1066" y="8863"/>
                    <a:pt x="0" y="10611"/>
                    <a:pt x="0" y="12517"/>
                  </a:cubicBezTo>
                  <a:lnTo>
                    <a:pt x="0" y="13649"/>
                  </a:lnTo>
                  <a:cubicBezTo>
                    <a:pt x="0" y="13963"/>
                    <a:pt x="254" y="14213"/>
                    <a:pt x="565" y="14213"/>
                  </a:cubicBezTo>
                  <a:lnTo>
                    <a:pt x="1697" y="14213"/>
                  </a:lnTo>
                  <a:cubicBezTo>
                    <a:pt x="4478" y="14213"/>
                    <a:pt x="6746" y="11973"/>
                    <a:pt x="6794" y="9204"/>
                  </a:cubicBezTo>
                  <a:cubicBezTo>
                    <a:pt x="7808" y="10056"/>
                    <a:pt x="8606" y="10693"/>
                    <a:pt x="9523" y="11149"/>
                  </a:cubicBezTo>
                  <a:cubicBezTo>
                    <a:pt x="9756" y="11263"/>
                    <a:pt x="9998" y="11366"/>
                    <a:pt x="10242" y="11457"/>
                  </a:cubicBezTo>
                  <a:cubicBezTo>
                    <a:pt x="9086" y="12426"/>
                    <a:pt x="8415" y="13857"/>
                    <a:pt x="8412" y="15367"/>
                  </a:cubicBezTo>
                  <a:cubicBezTo>
                    <a:pt x="8412" y="15678"/>
                    <a:pt x="8666" y="15932"/>
                    <a:pt x="8980" y="15932"/>
                  </a:cubicBezTo>
                  <a:cubicBezTo>
                    <a:pt x="8982" y="15932"/>
                    <a:pt x="8984" y="15932"/>
                    <a:pt x="8986" y="15932"/>
                  </a:cubicBezTo>
                  <a:cubicBezTo>
                    <a:pt x="11387" y="15932"/>
                    <a:pt x="13461" y="14254"/>
                    <a:pt x="13962" y="11907"/>
                  </a:cubicBezTo>
                  <a:cubicBezTo>
                    <a:pt x="14971" y="11813"/>
                    <a:pt x="15943" y="11481"/>
                    <a:pt x="16794" y="10934"/>
                  </a:cubicBezTo>
                  <a:cubicBezTo>
                    <a:pt x="17812" y="10288"/>
                    <a:pt x="18672" y="9355"/>
                    <a:pt x="19285" y="8238"/>
                  </a:cubicBezTo>
                  <a:cubicBezTo>
                    <a:pt x="19379" y="8069"/>
                    <a:pt x="19379" y="7864"/>
                    <a:pt x="19285" y="7694"/>
                  </a:cubicBezTo>
                  <a:cubicBezTo>
                    <a:pt x="18672" y="6577"/>
                    <a:pt x="17809" y="5644"/>
                    <a:pt x="16794" y="4998"/>
                  </a:cubicBezTo>
                  <a:cubicBezTo>
                    <a:pt x="15943" y="4452"/>
                    <a:pt x="14971" y="4119"/>
                    <a:pt x="13962" y="4026"/>
                  </a:cubicBezTo>
                  <a:cubicBezTo>
                    <a:pt x="13461" y="1679"/>
                    <a:pt x="11387" y="1"/>
                    <a:pt x="89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7" name="Google Shape;5035;p45"/>
          <p:cNvGrpSpPr/>
          <p:nvPr/>
        </p:nvGrpSpPr>
        <p:grpSpPr>
          <a:xfrm>
            <a:off x="4394415" y="3436676"/>
            <a:ext cx="203310" cy="231320"/>
            <a:chOff x="922025" y="3804850"/>
            <a:chExt cx="424625" cy="483125"/>
          </a:xfrm>
          <a:solidFill>
            <a:schemeClr val="bg1"/>
          </a:solidFill>
        </p:grpSpPr>
        <p:sp>
          <p:nvSpPr>
            <p:cNvPr id="618" name="Google Shape;5036;p45"/>
            <p:cNvSpPr/>
            <p:nvPr/>
          </p:nvSpPr>
          <p:spPr>
            <a:xfrm>
              <a:off x="922025" y="3804850"/>
              <a:ext cx="424625" cy="483125"/>
            </a:xfrm>
            <a:custGeom>
              <a:avLst/>
              <a:gdLst/>
              <a:ahLst/>
              <a:cxnLst/>
              <a:rect l="l" t="t" r="r" b="b"/>
              <a:pathLst>
                <a:path w="16985" h="19325" extrusionOk="0">
                  <a:moveTo>
                    <a:pt x="14153" y="1132"/>
                  </a:moveTo>
                  <a:cubicBezTo>
                    <a:pt x="15092" y="1132"/>
                    <a:pt x="15850" y="1893"/>
                    <a:pt x="15853" y="2832"/>
                  </a:cubicBezTo>
                  <a:lnTo>
                    <a:pt x="15853" y="3560"/>
                  </a:lnTo>
                  <a:cubicBezTo>
                    <a:pt x="15472" y="3162"/>
                    <a:pt x="15037" y="2769"/>
                    <a:pt x="14648" y="2558"/>
                  </a:cubicBezTo>
                  <a:cubicBezTo>
                    <a:pt x="14158" y="2296"/>
                    <a:pt x="13305" y="2239"/>
                    <a:pt x="12660" y="2239"/>
                  </a:cubicBezTo>
                  <a:cubicBezTo>
                    <a:pt x="12589" y="2239"/>
                    <a:pt x="12521" y="2239"/>
                    <a:pt x="12456" y="2241"/>
                  </a:cubicBezTo>
                  <a:lnTo>
                    <a:pt x="12456" y="1132"/>
                  </a:lnTo>
                  <a:close/>
                  <a:moveTo>
                    <a:pt x="12611" y="3372"/>
                  </a:moveTo>
                  <a:cubicBezTo>
                    <a:pt x="13207" y="3372"/>
                    <a:pt x="13858" y="3421"/>
                    <a:pt x="14110" y="3557"/>
                  </a:cubicBezTo>
                  <a:cubicBezTo>
                    <a:pt x="14430" y="3726"/>
                    <a:pt x="14844" y="4128"/>
                    <a:pt x="15209" y="4529"/>
                  </a:cubicBezTo>
                  <a:lnTo>
                    <a:pt x="12456" y="4529"/>
                  </a:lnTo>
                  <a:lnTo>
                    <a:pt x="12456" y="3373"/>
                  </a:lnTo>
                  <a:cubicBezTo>
                    <a:pt x="12507" y="3372"/>
                    <a:pt x="12559" y="3372"/>
                    <a:pt x="12611" y="3372"/>
                  </a:cubicBezTo>
                  <a:close/>
                  <a:moveTo>
                    <a:pt x="7927" y="6794"/>
                  </a:moveTo>
                  <a:lnTo>
                    <a:pt x="7927" y="9626"/>
                  </a:lnTo>
                  <a:cubicBezTo>
                    <a:pt x="7924" y="11812"/>
                    <a:pt x="6151" y="13585"/>
                    <a:pt x="3962" y="13588"/>
                  </a:cubicBezTo>
                  <a:lnTo>
                    <a:pt x="3397" y="13588"/>
                  </a:lnTo>
                  <a:lnTo>
                    <a:pt x="3397" y="12455"/>
                  </a:lnTo>
                  <a:lnTo>
                    <a:pt x="3962" y="12455"/>
                  </a:lnTo>
                  <a:cubicBezTo>
                    <a:pt x="5526" y="12452"/>
                    <a:pt x="6791" y="11187"/>
                    <a:pt x="6794" y="9626"/>
                  </a:cubicBezTo>
                  <a:cubicBezTo>
                    <a:pt x="6794" y="9312"/>
                    <a:pt x="6541" y="9058"/>
                    <a:pt x="6227" y="9058"/>
                  </a:cubicBezTo>
                  <a:cubicBezTo>
                    <a:pt x="5913" y="9058"/>
                    <a:pt x="5662" y="9312"/>
                    <a:pt x="5662" y="9626"/>
                  </a:cubicBezTo>
                  <a:cubicBezTo>
                    <a:pt x="5659" y="10562"/>
                    <a:pt x="4901" y="11323"/>
                    <a:pt x="3962" y="11323"/>
                  </a:cubicBezTo>
                  <a:lnTo>
                    <a:pt x="3397" y="11323"/>
                  </a:lnTo>
                  <a:lnTo>
                    <a:pt x="3397" y="10758"/>
                  </a:lnTo>
                  <a:cubicBezTo>
                    <a:pt x="3397" y="8569"/>
                    <a:pt x="5170" y="6797"/>
                    <a:pt x="7359" y="6794"/>
                  </a:cubicBezTo>
                  <a:close/>
                  <a:moveTo>
                    <a:pt x="11323" y="1132"/>
                  </a:moveTo>
                  <a:lnTo>
                    <a:pt x="11323" y="10758"/>
                  </a:lnTo>
                  <a:cubicBezTo>
                    <a:pt x="11320" y="12320"/>
                    <a:pt x="10055" y="13585"/>
                    <a:pt x="8491" y="13588"/>
                  </a:cubicBezTo>
                  <a:lnTo>
                    <a:pt x="7160" y="13588"/>
                  </a:lnTo>
                  <a:cubicBezTo>
                    <a:pt x="8361" y="12621"/>
                    <a:pt x="9059" y="11166"/>
                    <a:pt x="9059" y="9626"/>
                  </a:cubicBezTo>
                  <a:lnTo>
                    <a:pt x="9059" y="6229"/>
                  </a:lnTo>
                  <a:cubicBezTo>
                    <a:pt x="9059" y="5915"/>
                    <a:pt x="8805" y="5662"/>
                    <a:pt x="8491" y="5662"/>
                  </a:cubicBezTo>
                  <a:lnTo>
                    <a:pt x="7359" y="5662"/>
                  </a:lnTo>
                  <a:cubicBezTo>
                    <a:pt x="6779" y="5662"/>
                    <a:pt x="6206" y="5761"/>
                    <a:pt x="5662" y="5954"/>
                  </a:cubicBezTo>
                  <a:lnTo>
                    <a:pt x="5662" y="5097"/>
                  </a:lnTo>
                  <a:cubicBezTo>
                    <a:pt x="5662" y="2908"/>
                    <a:pt x="7434" y="1135"/>
                    <a:pt x="9624" y="1132"/>
                  </a:cubicBezTo>
                  <a:close/>
                  <a:moveTo>
                    <a:pt x="6794" y="14720"/>
                  </a:moveTo>
                  <a:lnTo>
                    <a:pt x="6794" y="16957"/>
                  </a:lnTo>
                  <a:cubicBezTo>
                    <a:pt x="6115" y="16698"/>
                    <a:pt x="5665" y="16049"/>
                    <a:pt x="5662" y="15324"/>
                  </a:cubicBezTo>
                  <a:lnTo>
                    <a:pt x="5662" y="14720"/>
                  </a:lnTo>
                  <a:close/>
                  <a:moveTo>
                    <a:pt x="4530" y="14720"/>
                  </a:moveTo>
                  <a:lnTo>
                    <a:pt x="4530" y="18096"/>
                  </a:lnTo>
                  <a:cubicBezTo>
                    <a:pt x="3850" y="17854"/>
                    <a:pt x="3397" y="17214"/>
                    <a:pt x="3397" y="16495"/>
                  </a:cubicBezTo>
                  <a:lnTo>
                    <a:pt x="3397" y="14720"/>
                  </a:lnTo>
                  <a:close/>
                  <a:moveTo>
                    <a:pt x="3326" y="1"/>
                  </a:moveTo>
                  <a:cubicBezTo>
                    <a:pt x="3182" y="1"/>
                    <a:pt x="3037" y="56"/>
                    <a:pt x="2926" y="166"/>
                  </a:cubicBezTo>
                  <a:cubicBezTo>
                    <a:pt x="2480" y="613"/>
                    <a:pt x="2265" y="1114"/>
                    <a:pt x="2265" y="1700"/>
                  </a:cubicBezTo>
                  <a:cubicBezTo>
                    <a:pt x="2265" y="2950"/>
                    <a:pt x="3277" y="3965"/>
                    <a:pt x="4530" y="3965"/>
                  </a:cubicBezTo>
                  <a:cubicBezTo>
                    <a:pt x="4572" y="3965"/>
                    <a:pt x="4614" y="3965"/>
                    <a:pt x="4657" y="3959"/>
                  </a:cubicBezTo>
                  <a:lnTo>
                    <a:pt x="4657" y="3959"/>
                  </a:lnTo>
                  <a:cubicBezTo>
                    <a:pt x="4572" y="4333"/>
                    <a:pt x="4527" y="4714"/>
                    <a:pt x="4530" y="5097"/>
                  </a:cubicBezTo>
                  <a:lnTo>
                    <a:pt x="4530" y="6522"/>
                  </a:lnTo>
                  <a:cubicBezTo>
                    <a:pt x="3114" y="7467"/>
                    <a:pt x="2265" y="9055"/>
                    <a:pt x="2265" y="10758"/>
                  </a:cubicBezTo>
                  <a:lnTo>
                    <a:pt x="2265" y="13588"/>
                  </a:lnTo>
                  <a:lnTo>
                    <a:pt x="565" y="13588"/>
                  </a:lnTo>
                  <a:cubicBezTo>
                    <a:pt x="251" y="13588"/>
                    <a:pt x="1" y="13841"/>
                    <a:pt x="1" y="14155"/>
                  </a:cubicBezTo>
                  <a:cubicBezTo>
                    <a:pt x="1" y="14466"/>
                    <a:pt x="251" y="14720"/>
                    <a:pt x="565" y="14720"/>
                  </a:cubicBezTo>
                  <a:lnTo>
                    <a:pt x="2265" y="14720"/>
                  </a:lnTo>
                  <a:lnTo>
                    <a:pt x="2265" y="16495"/>
                  </a:lnTo>
                  <a:cubicBezTo>
                    <a:pt x="2265" y="18056"/>
                    <a:pt x="3530" y="19322"/>
                    <a:pt x="5094" y="19325"/>
                  </a:cubicBezTo>
                  <a:cubicBezTo>
                    <a:pt x="5408" y="19325"/>
                    <a:pt x="5662" y="19071"/>
                    <a:pt x="5662" y="18760"/>
                  </a:cubicBezTo>
                  <a:lnTo>
                    <a:pt x="5662" y="17613"/>
                  </a:lnTo>
                  <a:cubicBezTo>
                    <a:pt x="6148" y="17990"/>
                    <a:pt x="6743" y="18192"/>
                    <a:pt x="7359" y="18192"/>
                  </a:cubicBezTo>
                  <a:cubicBezTo>
                    <a:pt x="7673" y="18192"/>
                    <a:pt x="7927" y="17939"/>
                    <a:pt x="7927" y="17628"/>
                  </a:cubicBezTo>
                  <a:lnTo>
                    <a:pt x="7927" y="14720"/>
                  </a:lnTo>
                  <a:lnTo>
                    <a:pt x="9059" y="14720"/>
                  </a:lnTo>
                  <a:lnTo>
                    <a:pt x="9059" y="18760"/>
                  </a:lnTo>
                  <a:cubicBezTo>
                    <a:pt x="9059" y="19071"/>
                    <a:pt x="9309" y="19325"/>
                    <a:pt x="9624" y="19325"/>
                  </a:cubicBezTo>
                  <a:cubicBezTo>
                    <a:pt x="9938" y="19325"/>
                    <a:pt x="10191" y="19071"/>
                    <a:pt x="10191" y="18760"/>
                  </a:cubicBezTo>
                  <a:lnTo>
                    <a:pt x="10191" y="14720"/>
                  </a:lnTo>
                  <a:lnTo>
                    <a:pt x="16417" y="14720"/>
                  </a:lnTo>
                  <a:cubicBezTo>
                    <a:pt x="16731" y="14720"/>
                    <a:pt x="16982" y="14466"/>
                    <a:pt x="16982" y="14155"/>
                  </a:cubicBezTo>
                  <a:cubicBezTo>
                    <a:pt x="16982" y="13841"/>
                    <a:pt x="16731" y="13588"/>
                    <a:pt x="16417" y="13588"/>
                  </a:cubicBezTo>
                  <a:lnTo>
                    <a:pt x="11263" y="13588"/>
                  </a:lnTo>
                  <a:cubicBezTo>
                    <a:pt x="12024" y="12845"/>
                    <a:pt x="12456" y="11821"/>
                    <a:pt x="12456" y="10758"/>
                  </a:cubicBezTo>
                  <a:lnTo>
                    <a:pt x="12456" y="5662"/>
                  </a:lnTo>
                  <a:lnTo>
                    <a:pt x="16417" y="5662"/>
                  </a:lnTo>
                  <a:cubicBezTo>
                    <a:pt x="16435" y="5662"/>
                    <a:pt x="16454" y="5662"/>
                    <a:pt x="16472" y="5659"/>
                  </a:cubicBezTo>
                  <a:lnTo>
                    <a:pt x="16484" y="5659"/>
                  </a:lnTo>
                  <a:cubicBezTo>
                    <a:pt x="16496" y="5659"/>
                    <a:pt x="16511" y="5656"/>
                    <a:pt x="16523" y="5653"/>
                  </a:cubicBezTo>
                  <a:cubicBezTo>
                    <a:pt x="16529" y="5653"/>
                    <a:pt x="16535" y="5653"/>
                    <a:pt x="16538" y="5650"/>
                  </a:cubicBezTo>
                  <a:cubicBezTo>
                    <a:pt x="16550" y="5647"/>
                    <a:pt x="16562" y="5643"/>
                    <a:pt x="16577" y="5640"/>
                  </a:cubicBezTo>
                  <a:lnTo>
                    <a:pt x="16592" y="5637"/>
                  </a:lnTo>
                  <a:cubicBezTo>
                    <a:pt x="16607" y="5631"/>
                    <a:pt x="16623" y="5625"/>
                    <a:pt x="16638" y="5619"/>
                  </a:cubicBezTo>
                  <a:lnTo>
                    <a:pt x="16644" y="5616"/>
                  </a:lnTo>
                  <a:cubicBezTo>
                    <a:pt x="16659" y="5610"/>
                    <a:pt x="16671" y="5604"/>
                    <a:pt x="16683" y="5598"/>
                  </a:cubicBezTo>
                  <a:lnTo>
                    <a:pt x="16701" y="5586"/>
                  </a:lnTo>
                  <a:cubicBezTo>
                    <a:pt x="16710" y="5583"/>
                    <a:pt x="16719" y="5577"/>
                    <a:pt x="16728" y="5571"/>
                  </a:cubicBezTo>
                  <a:cubicBezTo>
                    <a:pt x="16734" y="5568"/>
                    <a:pt x="16740" y="5562"/>
                    <a:pt x="16746" y="5559"/>
                  </a:cubicBezTo>
                  <a:lnTo>
                    <a:pt x="16758" y="5550"/>
                  </a:lnTo>
                  <a:lnTo>
                    <a:pt x="16768" y="5541"/>
                  </a:lnTo>
                  <a:lnTo>
                    <a:pt x="16792" y="5523"/>
                  </a:lnTo>
                  <a:cubicBezTo>
                    <a:pt x="16798" y="5517"/>
                    <a:pt x="16807" y="5511"/>
                    <a:pt x="16813" y="5505"/>
                  </a:cubicBezTo>
                  <a:lnTo>
                    <a:pt x="16831" y="5486"/>
                  </a:lnTo>
                  <a:lnTo>
                    <a:pt x="16849" y="5462"/>
                  </a:lnTo>
                  <a:lnTo>
                    <a:pt x="16864" y="5444"/>
                  </a:lnTo>
                  <a:cubicBezTo>
                    <a:pt x="16870" y="5435"/>
                    <a:pt x="16879" y="5429"/>
                    <a:pt x="16885" y="5420"/>
                  </a:cubicBezTo>
                  <a:lnTo>
                    <a:pt x="16897" y="5399"/>
                  </a:lnTo>
                  <a:cubicBezTo>
                    <a:pt x="16903" y="5390"/>
                    <a:pt x="16906" y="5381"/>
                    <a:pt x="16912" y="5375"/>
                  </a:cubicBezTo>
                  <a:lnTo>
                    <a:pt x="16925" y="5351"/>
                  </a:lnTo>
                  <a:cubicBezTo>
                    <a:pt x="16928" y="5342"/>
                    <a:pt x="16934" y="5332"/>
                    <a:pt x="16937" y="5326"/>
                  </a:cubicBezTo>
                  <a:cubicBezTo>
                    <a:pt x="16940" y="5317"/>
                    <a:pt x="16943" y="5305"/>
                    <a:pt x="16949" y="5296"/>
                  </a:cubicBezTo>
                  <a:cubicBezTo>
                    <a:pt x="16952" y="5287"/>
                    <a:pt x="16955" y="5281"/>
                    <a:pt x="16958" y="5275"/>
                  </a:cubicBezTo>
                  <a:cubicBezTo>
                    <a:pt x="16958" y="5266"/>
                    <a:pt x="16964" y="5254"/>
                    <a:pt x="16964" y="5245"/>
                  </a:cubicBezTo>
                  <a:cubicBezTo>
                    <a:pt x="16967" y="5236"/>
                    <a:pt x="16970" y="5230"/>
                    <a:pt x="16970" y="5221"/>
                  </a:cubicBezTo>
                  <a:cubicBezTo>
                    <a:pt x="16973" y="5215"/>
                    <a:pt x="16976" y="5203"/>
                    <a:pt x="16976" y="5194"/>
                  </a:cubicBezTo>
                  <a:cubicBezTo>
                    <a:pt x="16979" y="5182"/>
                    <a:pt x="16979" y="5175"/>
                    <a:pt x="16982" y="5166"/>
                  </a:cubicBezTo>
                  <a:cubicBezTo>
                    <a:pt x="16982" y="5157"/>
                    <a:pt x="16982" y="5148"/>
                    <a:pt x="16982" y="5139"/>
                  </a:cubicBezTo>
                  <a:cubicBezTo>
                    <a:pt x="16982" y="5130"/>
                    <a:pt x="16982" y="5118"/>
                    <a:pt x="16985" y="5109"/>
                  </a:cubicBezTo>
                  <a:lnTo>
                    <a:pt x="16985" y="5097"/>
                  </a:lnTo>
                  <a:lnTo>
                    <a:pt x="16985" y="2832"/>
                  </a:lnTo>
                  <a:cubicBezTo>
                    <a:pt x="16982" y="1271"/>
                    <a:pt x="15717" y="3"/>
                    <a:pt x="14153" y="3"/>
                  </a:cubicBezTo>
                  <a:lnTo>
                    <a:pt x="9624" y="3"/>
                  </a:lnTo>
                  <a:cubicBezTo>
                    <a:pt x="7754" y="3"/>
                    <a:pt x="6033" y="1027"/>
                    <a:pt x="5143" y="2672"/>
                  </a:cubicBezTo>
                  <a:cubicBezTo>
                    <a:pt x="5106" y="2681"/>
                    <a:pt x="5067" y="2697"/>
                    <a:pt x="5034" y="2715"/>
                  </a:cubicBezTo>
                  <a:cubicBezTo>
                    <a:pt x="4869" y="2797"/>
                    <a:pt x="4697" y="2834"/>
                    <a:pt x="4530" y="2834"/>
                  </a:cubicBezTo>
                  <a:cubicBezTo>
                    <a:pt x="3934" y="2834"/>
                    <a:pt x="3395" y="2356"/>
                    <a:pt x="3397" y="1700"/>
                  </a:cubicBezTo>
                  <a:cubicBezTo>
                    <a:pt x="3397" y="1419"/>
                    <a:pt x="3494" y="1199"/>
                    <a:pt x="3727" y="966"/>
                  </a:cubicBezTo>
                  <a:cubicBezTo>
                    <a:pt x="3950" y="746"/>
                    <a:pt x="3950" y="387"/>
                    <a:pt x="3727" y="166"/>
                  </a:cubicBezTo>
                  <a:cubicBezTo>
                    <a:pt x="3616" y="56"/>
                    <a:pt x="3471" y="1"/>
                    <a:pt x="33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9" name="Google Shape;5037;p45"/>
            <p:cNvSpPr/>
            <p:nvPr/>
          </p:nvSpPr>
          <p:spPr>
            <a:xfrm>
              <a:off x="1135200" y="3869900"/>
              <a:ext cx="37850" cy="28400"/>
            </a:xfrm>
            <a:custGeom>
              <a:avLst/>
              <a:gdLst/>
              <a:ahLst/>
              <a:cxnLst/>
              <a:rect l="l" t="t" r="r" b="b"/>
              <a:pathLst>
                <a:path w="1514" h="1136" extrusionOk="0">
                  <a:moveTo>
                    <a:pt x="758" y="1"/>
                  </a:moveTo>
                  <a:cubicBezTo>
                    <a:pt x="254" y="1"/>
                    <a:pt x="0" y="611"/>
                    <a:pt x="357" y="970"/>
                  </a:cubicBezTo>
                  <a:cubicBezTo>
                    <a:pt x="467" y="1080"/>
                    <a:pt x="612" y="1135"/>
                    <a:pt x="757" y="1135"/>
                  </a:cubicBezTo>
                  <a:cubicBezTo>
                    <a:pt x="902" y="1135"/>
                    <a:pt x="1047" y="1080"/>
                    <a:pt x="1157" y="970"/>
                  </a:cubicBezTo>
                  <a:cubicBezTo>
                    <a:pt x="1513" y="611"/>
                    <a:pt x="1263" y="1"/>
                    <a:pt x="7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20" name="Google Shape;5038;p45"/>
          <p:cNvSpPr/>
          <p:nvPr/>
        </p:nvSpPr>
        <p:spPr>
          <a:xfrm>
            <a:off x="4672113" y="3436157"/>
            <a:ext cx="236850" cy="232170"/>
          </a:xfrm>
          <a:custGeom>
            <a:avLst/>
            <a:gdLst/>
            <a:ahLst/>
            <a:cxnLst/>
            <a:rect l="l" t="t" r="r" b="b"/>
            <a:pathLst>
              <a:path w="19787" h="19396" extrusionOk="0">
                <a:moveTo>
                  <a:pt x="16583" y="1203"/>
                </a:moveTo>
                <a:cubicBezTo>
                  <a:pt x="17017" y="1203"/>
                  <a:pt x="17451" y="1370"/>
                  <a:pt x="17782" y="1702"/>
                </a:cubicBezTo>
                <a:cubicBezTo>
                  <a:pt x="18446" y="2363"/>
                  <a:pt x="18446" y="3438"/>
                  <a:pt x="17782" y="4102"/>
                </a:cubicBezTo>
                <a:lnTo>
                  <a:pt x="16565" y="5319"/>
                </a:lnTo>
                <a:lnTo>
                  <a:pt x="14165" y="2918"/>
                </a:lnTo>
                <a:lnTo>
                  <a:pt x="15382" y="1702"/>
                </a:lnTo>
                <a:cubicBezTo>
                  <a:pt x="15714" y="1370"/>
                  <a:pt x="16149" y="1203"/>
                  <a:pt x="16583" y="1203"/>
                </a:cubicBezTo>
                <a:close/>
                <a:moveTo>
                  <a:pt x="13362" y="3719"/>
                </a:moveTo>
                <a:lnTo>
                  <a:pt x="14162" y="4519"/>
                </a:lnTo>
                <a:lnTo>
                  <a:pt x="4587" y="14096"/>
                </a:lnTo>
                <a:cubicBezTo>
                  <a:pt x="4255" y="13861"/>
                  <a:pt x="3884" y="13692"/>
                  <a:pt x="3488" y="13595"/>
                </a:cubicBezTo>
                <a:lnTo>
                  <a:pt x="13310" y="3770"/>
                </a:lnTo>
                <a:lnTo>
                  <a:pt x="13362" y="3719"/>
                </a:lnTo>
                <a:close/>
                <a:moveTo>
                  <a:pt x="14965" y="5322"/>
                </a:moveTo>
                <a:lnTo>
                  <a:pt x="15765" y="6122"/>
                </a:lnTo>
                <a:lnTo>
                  <a:pt x="15714" y="6173"/>
                </a:lnTo>
                <a:lnTo>
                  <a:pt x="5888" y="15996"/>
                </a:lnTo>
                <a:cubicBezTo>
                  <a:pt x="5792" y="15600"/>
                  <a:pt x="5623" y="15229"/>
                  <a:pt x="5387" y="14897"/>
                </a:cubicBezTo>
                <a:lnTo>
                  <a:pt x="14965" y="5322"/>
                </a:lnTo>
                <a:close/>
                <a:moveTo>
                  <a:pt x="2704" y="14631"/>
                </a:moveTo>
                <a:cubicBezTo>
                  <a:pt x="3925" y="14631"/>
                  <a:pt x="4911" y="15655"/>
                  <a:pt x="4850" y="16889"/>
                </a:cubicBezTo>
                <a:lnTo>
                  <a:pt x="3736" y="17249"/>
                </a:lnTo>
                <a:cubicBezTo>
                  <a:pt x="3449" y="16572"/>
                  <a:pt x="2911" y="16035"/>
                  <a:pt x="2235" y="15748"/>
                </a:cubicBezTo>
                <a:lnTo>
                  <a:pt x="2594" y="14634"/>
                </a:lnTo>
                <a:cubicBezTo>
                  <a:pt x="2631" y="14632"/>
                  <a:pt x="2667" y="14631"/>
                  <a:pt x="2704" y="14631"/>
                </a:cubicBezTo>
                <a:close/>
                <a:moveTo>
                  <a:pt x="1888" y="16835"/>
                </a:moveTo>
                <a:cubicBezTo>
                  <a:pt x="2217" y="17001"/>
                  <a:pt x="2483" y="17267"/>
                  <a:pt x="2649" y="17596"/>
                </a:cubicBezTo>
                <a:lnTo>
                  <a:pt x="1528" y="17955"/>
                </a:lnTo>
                <a:lnTo>
                  <a:pt x="1888" y="16835"/>
                </a:lnTo>
                <a:close/>
                <a:moveTo>
                  <a:pt x="16654" y="1"/>
                </a:moveTo>
                <a:cubicBezTo>
                  <a:pt x="15897" y="1"/>
                  <a:pt x="15141" y="302"/>
                  <a:pt x="14581" y="901"/>
                </a:cubicBezTo>
                <a:lnTo>
                  <a:pt x="11710" y="3770"/>
                </a:lnTo>
                <a:lnTo>
                  <a:pt x="1882" y="13601"/>
                </a:lnTo>
                <a:cubicBezTo>
                  <a:pt x="1861" y="13619"/>
                  <a:pt x="1842" y="13641"/>
                  <a:pt x="1827" y="13662"/>
                </a:cubicBezTo>
                <a:lnTo>
                  <a:pt x="1809" y="13677"/>
                </a:lnTo>
                <a:lnTo>
                  <a:pt x="1788" y="13695"/>
                </a:lnTo>
                <a:cubicBezTo>
                  <a:pt x="1782" y="13701"/>
                  <a:pt x="1773" y="13707"/>
                  <a:pt x="1767" y="13716"/>
                </a:cubicBezTo>
                <a:cubicBezTo>
                  <a:pt x="1761" y="13722"/>
                  <a:pt x="1755" y="13725"/>
                  <a:pt x="1752" y="13731"/>
                </a:cubicBezTo>
                <a:cubicBezTo>
                  <a:pt x="1746" y="13737"/>
                  <a:pt x="1737" y="13746"/>
                  <a:pt x="1728" y="13755"/>
                </a:cubicBezTo>
                <a:lnTo>
                  <a:pt x="1716" y="13773"/>
                </a:lnTo>
                <a:cubicBezTo>
                  <a:pt x="1710" y="13782"/>
                  <a:pt x="1704" y="13789"/>
                  <a:pt x="1698" y="13801"/>
                </a:cubicBezTo>
                <a:cubicBezTo>
                  <a:pt x="1688" y="13810"/>
                  <a:pt x="1688" y="13813"/>
                  <a:pt x="1685" y="13819"/>
                </a:cubicBezTo>
                <a:cubicBezTo>
                  <a:pt x="1679" y="13825"/>
                  <a:pt x="1673" y="13837"/>
                  <a:pt x="1667" y="13846"/>
                </a:cubicBezTo>
                <a:cubicBezTo>
                  <a:pt x="1661" y="13855"/>
                  <a:pt x="1658" y="13861"/>
                  <a:pt x="1655" y="13870"/>
                </a:cubicBezTo>
                <a:cubicBezTo>
                  <a:pt x="1652" y="13879"/>
                  <a:pt x="1646" y="13885"/>
                  <a:pt x="1643" y="13894"/>
                </a:cubicBezTo>
                <a:cubicBezTo>
                  <a:pt x="1640" y="13903"/>
                  <a:pt x="1634" y="13918"/>
                  <a:pt x="1631" y="13933"/>
                </a:cubicBezTo>
                <a:cubicBezTo>
                  <a:pt x="1631" y="13936"/>
                  <a:pt x="1625" y="13939"/>
                  <a:pt x="1625" y="13943"/>
                </a:cubicBezTo>
                <a:lnTo>
                  <a:pt x="1625" y="13949"/>
                </a:lnTo>
                <a:cubicBezTo>
                  <a:pt x="1625" y="13949"/>
                  <a:pt x="1625" y="13952"/>
                  <a:pt x="1625" y="13952"/>
                </a:cubicBezTo>
                <a:lnTo>
                  <a:pt x="118" y="18656"/>
                </a:lnTo>
                <a:cubicBezTo>
                  <a:pt x="1" y="19021"/>
                  <a:pt x="272" y="19393"/>
                  <a:pt x="656" y="19396"/>
                </a:cubicBezTo>
                <a:cubicBezTo>
                  <a:pt x="713" y="19396"/>
                  <a:pt x="771" y="19387"/>
                  <a:pt x="828" y="19368"/>
                </a:cubicBezTo>
                <a:lnTo>
                  <a:pt x="5538" y="17859"/>
                </a:lnTo>
                <a:lnTo>
                  <a:pt x="5547" y="17856"/>
                </a:lnTo>
                <a:cubicBezTo>
                  <a:pt x="5559" y="17853"/>
                  <a:pt x="5571" y="17847"/>
                  <a:pt x="5584" y="17844"/>
                </a:cubicBezTo>
                <a:lnTo>
                  <a:pt x="5599" y="17838"/>
                </a:lnTo>
                <a:cubicBezTo>
                  <a:pt x="5611" y="17832"/>
                  <a:pt x="5623" y="17826"/>
                  <a:pt x="5635" y="17819"/>
                </a:cubicBezTo>
                <a:cubicBezTo>
                  <a:pt x="5650" y="17810"/>
                  <a:pt x="5653" y="17810"/>
                  <a:pt x="5659" y="17804"/>
                </a:cubicBezTo>
                <a:cubicBezTo>
                  <a:pt x="5668" y="17798"/>
                  <a:pt x="5680" y="17792"/>
                  <a:pt x="5689" y="17786"/>
                </a:cubicBezTo>
                <a:cubicBezTo>
                  <a:pt x="5698" y="17780"/>
                  <a:pt x="5701" y="17777"/>
                  <a:pt x="5710" y="17771"/>
                </a:cubicBezTo>
                <a:lnTo>
                  <a:pt x="5728" y="17756"/>
                </a:lnTo>
                <a:lnTo>
                  <a:pt x="5750" y="17738"/>
                </a:lnTo>
                <a:cubicBezTo>
                  <a:pt x="5756" y="17732"/>
                  <a:pt x="5762" y="17726"/>
                  <a:pt x="5768" y="17720"/>
                </a:cubicBezTo>
                <a:cubicBezTo>
                  <a:pt x="5774" y="17714"/>
                  <a:pt x="5780" y="17708"/>
                  <a:pt x="5783" y="17702"/>
                </a:cubicBezTo>
                <a:lnTo>
                  <a:pt x="5798" y="17687"/>
                </a:lnTo>
                <a:cubicBezTo>
                  <a:pt x="5810" y="17678"/>
                  <a:pt x="5819" y="17669"/>
                  <a:pt x="5828" y="17659"/>
                </a:cubicBezTo>
                <a:lnTo>
                  <a:pt x="15714" y="7777"/>
                </a:lnTo>
                <a:lnTo>
                  <a:pt x="18582" y="4902"/>
                </a:lnTo>
                <a:cubicBezTo>
                  <a:pt x="19754" y="3809"/>
                  <a:pt x="19787" y="1961"/>
                  <a:pt x="18655" y="829"/>
                </a:cubicBezTo>
                <a:cubicBezTo>
                  <a:pt x="18102" y="276"/>
                  <a:pt x="17378" y="1"/>
                  <a:pt x="16654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621" name="Google Shape;5039;p45"/>
          <p:cNvGrpSpPr/>
          <p:nvPr/>
        </p:nvGrpSpPr>
        <p:grpSpPr>
          <a:xfrm>
            <a:off x="4960686" y="3436676"/>
            <a:ext cx="212815" cy="231320"/>
            <a:chOff x="2100300" y="3804850"/>
            <a:chExt cx="444475" cy="483125"/>
          </a:xfrm>
          <a:solidFill>
            <a:schemeClr val="bg1"/>
          </a:solidFill>
        </p:grpSpPr>
        <p:sp>
          <p:nvSpPr>
            <p:cNvPr id="622" name="Google Shape;5040;p45"/>
            <p:cNvSpPr/>
            <p:nvPr/>
          </p:nvSpPr>
          <p:spPr>
            <a:xfrm>
              <a:off x="2100300" y="3804850"/>
              <a:ext cx="444475" cy="483125"/>
            </a:xfrm>
            <a:custGeom>
              <a:avLst/>
              <a:gdLst/>
              <a:ahLst/>
              <a:cxnLst/>
              <a:rect l="l" t="t" r="r" b="b"/>
              <a:pathLst>
                <a:path w="17779" h="19325" extrusionOk="0">
                  <a:moveTo>
                    <a:pt x="2123" y="4001"/>
                  </a:moveTo>
                  <a:cubicBezTo>
                    <a:pt x="2627" y="4001"/>
                    <a:pt x="2881" y="4611"/>
                    <a:pt x="2524" y="4967"/>
                  </a:cubicBezTo>
                  <a:cubicBezTo>
                    <a:pt x="2408" y="5083"/>
                    <a:pt x="2265" y="5134"/>
                    <a:pt x="2126" y="5134"/>
                  </a:cubicBezTo>
                  <a:cubicBezTo>
                    <a:pt x="1835" y="5134"/>
                    <a:pt x="1558" y="4909"/>
                    <a:pt x="1558" y="4569"/>
                  </a:cubicBezTo>
                  <a:cubicBezTo>
                    <a:pt x="1558" y="4255"/>
                    <a:pt x="1809" y="4001"/>
                    <a:pt x="2123" y="4001"/>
                  </a:cubicBezTo>
                  <a:close/>
                  <a:moveTo>
                    <a:pt x="15710" y="4001"/>
                  </a:moveTo>
                  <a:cubicBezTo>
                    <a:pt x="16215" y="4001"/>
                    <a:pt x="16468" y="4611"/>
                    <a:pt x="16112" y="4967"/>
                  </a:cubicBezTo>
                  <a:cubicBezTo>
                    <a:pt x="15995" y="5083"/>
                    <a:pt x="15853" y="5134"/>
                    <a:pt x="15714" y="5134"/>
                  </a:cubicBezTo>
                  <a:cubicBezTo>
                    <a:pt x="15423" y="5134"/>
                    <a:pt x="15146" y="4909"/>
                    <a:pt x="15146" y="4569"/>
                  </a:cubicBezTo>
                  <a:cubicBezTo>
                    <a:pt x="15146" y="4255"/>
                    <a:pt x="15396" y="4001"/>
                    <a:pt x="15710" y="4001"/>
                  </a:cubicBezTo>
                  <a:close/>
                  <a:moveTo>
                    <a:pt x="8917" y="1132"/>
                  </a:moveTo>
                  <a:cubicBezTo>
                    <a:pt x="9551" y="1132"/>
                    <a:pt x="10251" y="1993"/>
                    <a:pt x="10789" y="3436"/>
                  </a:cubicBezTo>
                  <a:cubicBezTo>
                    <a:pt x="10894" y="3723"/>
                    <a:pt x="10994" y="4028"/>
                    <a:pt x="11084" y="4345"/>
                  </a:cubicBezTo>
                  <a:cubicBezTo>
                    <a:pt x="10345" y="4590"/>
                    <a:pt x="9623" y="4877"/>
                    <a:pt x="8917" y="5203"/>
                  </a:cubicBezTo>
                  <a:cubicBezTo>
                    <a:pt x="8210" y="4877"/>
                    <a:pt x="7488" y="4590"/>
                    <a:pt x="6749" y="4345"/>
                  </a:cubicBezTo>
                  <a:cubicBezTo>
                    <a:pt x="6842" y="4028"/>
                    <a:pt x="6939" y="3723"/>
                    <a:pt x="7044" y="3436"/>
                  </a:cubicBezTo>
                  <a:cubicBezTo>
                    <a:pt x="7582" y="1993"/>
                    <a:pt x="8282" y="1132"/>
                    <a:pt x="8917" y="1132"/>
                  </a:cubicBezTo>
                  <a:close/>
                  <a:moveTo>
                    <a:pt x="6483" y="5453"/>
                  </a:moveTo>
                  <a:cubicBezTo>
                    <a:pt x="6845" y="5577"/>
                    <a:pt x="7217" y="5713"/>
                    <a:pt x="7591" y="5867"/>
                  </a:cubicBezTo>
                  <a:cubicBezTo>
                    <a:pt x="7371" y="5985"/>
                    <a:pt x="7153" y="6105"/>
                    <a:pt x="6936" y="6229"/>
                  </a:cubicBezTo>
                  <a:cubicBezTo>
                    <a:pt x="6715" y="6356"/>
                    <a:pt x="6501" y="6486"/>
                    <a:pt x="6287" y="6619"/>
                  </a:cubicBezTo>
                  <a:cubicBezTo>
                    <a:pt x="6341" y="6217"/>
                    <a:pt x="6407" y="5831"/>
                    <a:pt x="6483" y="5453"/>
                  </a:cubicBezTo>
                  <a:close/>
                  <a:moveTo>
                    <a:pt x="11350" y="5453"/>
                  </a:moveTo>
                  <a:cubicBezTo>
                    <a:pt x="11426" y="5831"/>
                    <a:pt x="11492" y="6217"/>
                    <a:pt x="11546" y="6619"/>
                  </a:cubicBezTo>
                  <a:cubicBezTo>
                    <a:pt x="11335" y="6486"/>
                    <a:pt x="11118" y="6356"/>
                    <a:pt x="10897" y="6229"/>
                  </a:cubicBezTo>
                  <a:cubicBezTo>
                    <a:pt x="10677" y="6102"/>
                    <a:pt x="10459" y="5982"/>
                    <a:pt x="10242" y="5867"/>
                  </a:cubicBezTo>
                  <a:cubicBezTo>
                    <a:pt x="10619" y="5716"/>
                    <a:pt x="10988" y="5574"/>
                    <a:pt x="11350" y="5453"/>
                  </a:cubicBezTo>
                  <a:close/>
                  <a:moveTo>
                    <a:pt x="3799" y="4852"/>
                  </a:moveTo>
                  <a:cubicBezTo>
                    <a:pt x="4336" y="4904"/>
                    <a:pt x="4870" y="4997"/>
                    <a:pt x="5396" y="5133"/>
                  </a:cubicBezTo>
                  <a:cubicBezTo>
                    <a:pt x="5239" y="5894"/>
                    <a:pt x="5124" y="6661"/>
                    <a:pt x="5055" y="7434"/>
                  </a:cubicBezTo>
                  <a:cubicBezTo>
                    <a:pt x="4421" y="7881"/>
                    <a:pt x="3811" y="8361"/>
                    <a:pt x="3231" y="8877"/>
                  </a:cubicBezTo>
                  <a:cubicBezTo>
                    <a:pt x="3004" y="8645"/>
                    <a:pt x="2796" y="8412"/>
                    <a:pt x="2606" y="8180"/>
                  </a:cubicBezTo>
                  <a:cubicBezTo>
                    <a:pt x="1969" y="7404"/>
                    <a:pt x="1579" y="6691"/>
                    <a:pt x="1483" y="6139"/>
                  </a:cubicBezTo>
                  <a:lnTo>
                    <a:pt x="1483" y="6139"/>
                  </a:lnTo>
                  <a:cubicBezTo>
                    <a:pt x="1695" y="6225"/>
                    <a:pt x="1912" y="6266"/>
                    <a:pt x="2125" y="6266"/>
                  </a:cubicBezTo>
                  <a:cubicBezTo>
                    <a:pt x="2922" y="6266"/>
                    <a:pt x="3656" y="5698"/>
                    <a:pt x="3799" y="4852"/>
                  </a:cubicBezTo>
                  <a:close/>
                  <a:moveTo>
                    <a:pt x="14037" y="4852"/>
                  </a:moveTo>
                  <a:cubicBezTo>
                    <a:pt x="14180" y="5698"/>
                    <a:pt x="14914" y="6266"/>
                    <a:pt x="15711" y="6266"/>
                  </a:cubicBezTo>
                  <a:cubicBezTo>
                    <a:pt x="15924" y="6266"/>
                    <a:pt x="16141" y="6225"/>
                    <a:pt x="16353" y="6139"/>
                  </a:cubicBezTo>
                  <a:lnTo>
                    <a:pt x="16353" y="6139"/>
                  </a:lnTo>
                  <a:cubicBezTo>
                    <a:pt x="16254" y="6691"/>
                    <a:pt x="15867" y="7404"/>
                    <a:pt x="15227" y="8180"/>
                  </a:cubicBezTo>
                  <a:cubicBezTo>
                    <a:pt x="15037" y="8412"/>
                    <a:pt x="14829" y="8645"/>
                    <a:pt x="14602" y="8877"/>
                  </a:cubicBezTo>
                  <a:cubicBezTo>
                    <a:pt x="14022" y="8361"/>
                    <a:pt x="13412" y="7881"/>
                    <a:pt x="12778" y="7434"/>
                  </a:cubicBezTo>
                  <a:cubicBezTo>
                    <a:pt x="12709" y="6661"/>
                    <a:pt x="12594" y="5894"/>
                    <a:pt x="12440" y="5133"/>
                  </a:cubicBezTo>
                  <a:cubicBezTo>
                    <a:pt x="12963" y="4997"/>
                    <a:pt x="13497" y="4904"/>
                    <a:pt x="14037" y="4852"/>
                  </a:cubicBezTo>
                  <a:close/>
                  <a:moveTo>
                    <a:pt x="4964" y="8908"/>
                  </a:moveTo>
                  <a:lnTo>
                    <a:pt x="4964" y="8908"/>
                  </a:lnTo>
                  <a:cubicBezTo>
                    <a:pt x="4958" y="9158"/>
                    <a:pt x="4955" y="9409"/>
                    <a:pt x="4955" y="9662"/>
                  </a:cubicBezTo>
                  <a:cubicBezTo>
                    <a:pt x="4952" y="9916"/>
                    <a:pt x="4958" y="10167"/>
                    <a:pt x="4964" y="10417"/>
                  </a:cubicBezTo>
                  <a:cubicBezTo>
                    <a:pt x="4644" y="10170"/>
                    <a:pt x="4339" y="9916"/>
                    <a:pt x="4052" y="9662"/>
                  </a:cubicBezTo>
                  <a:cubicBezTo>
                    <a:pt x="4339" y="9409"/>
                    <a:pt x="4644" y="9155"/>
                    <a:pt x="4964" y="8908"/>
                  </a:cubicBezTo>
                  <a:close/>
                  <a:moveTo>
                    <a:pt x="12869" y="8908"/>
                  </a:moveTo>
                  <a:lnTo>
                    <a:pt x="12869" y="8908"/>
                  </a:lnTo>
                  <a:cubicBezTo>
                    <a:pt x="13189" y="9155"/>
                    <a:pt x="13491" y="9409"/>
                    <a:pt x="13781" y="9662"/>
                  </a:cubicBezTo>
                  <a:cubicBezTo>
                    <a:pt x="13494" y="9916"/>
                    <a:pt x="13189" y="10170"/>
                    <a:pt x="12869" y="10417"/>
                  </a:cubicBezTo>
                  <a:cubicBezTo>
                    <a:pt x="12875" y="10167"/>
                    <a:pt x="12878" y="9916"/>
                    <a:pt x="12881" y="9662"/>
                  </a:cubicBezTo>
                  <a:cubicBezTo>
                    <a:pt x="12881" y="9409"/>
                    <a:pt x="12875" y="9158"/>
                    <a:pt x="12869" y="8908"/>
                  </a:cubicBezTo>
                  <a:close/>
                  <a:moveTo>
                    <a:pt x="8917" y="6459"/>
                  </a:moveTo>
                  <a:cubicBezTo>
                    <a:pt x="9391" y="6688"/>
                    <a:pt x="9865" y="6942"/>
                    <a:pt x="10333" y="7211"/>
                  </a:cubicBezTo>
                  <a:cubicBezTo>
                    <a:pt x="10801" y="7482"/>
                    <a:pt x="11260" y="7766"/>
                    <a:pt x="11694" y="8059"/>
                  </a:cubicBezTo>
                  <a:cubicBezTo>
                    <a:pt x="11728" y="8581"/>
                    <a:pt x="11749" y="9119"/>
                    <a:pt x="11749" y="9662"/>
                  </a:cubicBezTo>
                  <a:cubicBezTo>
                    <a:pt x="11749" y="10206"/>
                    <a:pt x="11728" y="10743"/>
                    <a:pt x="11694" y="11266"/>
                  </a:cubicBezTo>
                  <a:cubicBezTo>
                    <a:pt x="11260" y="11559"/>
                    <a:pt x="10804" y="11839"/>
                    <a:pt x="10333" y="12114"/>
                  </a:cubicBezTo>
                  <a:cubicBezTo>
                    <a:pt x="9862" y="12386"/>
                    <a:pt x="9388" y="12637"/>
                    <a:pt x="8920" y="12869"/>
                  </a:cubicBezTo>
                  <a:cubicBezTo>
                    <a:pt x="8445" y="12640"/>
                    <a:pt x="7971" y="12386"/>
                    <a:pt x="7500" y="12114"/>
                  </a:cubicBezTo>
                  <a:cubicBezTo>
                    <a:pt x="7032" y="11842"/>
                    <a:pt x="6576" y="11559"/>
                    <a:pt x="6139" y="11266"/>
                  </a:cubicBezTo>
                  <a:cubicBezTo>
                    <a:pt x="6105" y="10743"/>
                    <a:pt x="6087" y="10206"/>
                    <a:pt x="6087" y="9662"/>
                  </a:cubicBezTo>
                  <a:cubicBezTo>
                    <a:pt x="6087" y="9119"/>
                    <a:pt x="6105" y="8581"/>
                    <a:pt x="6139" y="8059"/>
                  </a:cubicBezTo>
                  <a:cubicBezTo>
                    <a:pt x="6576" y="7766"/>
                    <a:pt x="7029" y="7485"/>
                    <a:pt x="7500" y="7211"/>
                  </a:cubicBezTo>
                  <a:cubicBezTo>
                    <a:pt x="7971" y="6942"/>
                    <a:pt x="8445" y="6688"/>
                    <a:pt x="8917" y="6459"/>
                  </a:cubicBezTo>
                  <a:close/>
                  <a:moveTo>
                    <a:pt x="11546" y="12706"/>
                  </a:moveTo>
                  <a:lnTo>
                    <a:pt x="11546" y="12706"/>
                  </a:lnTo>
                  <a:cubicBezTo>
                    <a:pt x="11492" y="13108"/>
                    <a:pt x="11426" y="13497"/>
                    <a:pt x="11350" y="13872"/>
                  </a:cubicBezTo>
                  <a:cubicBezTo>
                    <a:pt x="10988" y="13751"/>
                    <a:pt x="10619" y="13612"/>
                    <a:pt x="10242" y="13461"/>
                  </a:cubicBezTo>
                  <a:cubicBezTo>
                    <a:pt x="10462" y="13343"/>
                    <a:pt x="10680" y="13219"/>
                    <a:pt x="10897" y="13096"/>
                  </a:cubicBezTo>
                  <a:cubicBezTo>
                    <a:pt x="11115" y="12969"/>
                    <a:pt x="11332" y="12839"/>
                    <a:pt x="11546" y="12706"/>
                  </a:cubicBezTo>
                  <a:close/>
                  <a:moveTo>
                    <a:pt x="6287" y="12706"/>
                  </a:moveTo>
                  <a:cubicBezTo>
                    <a:pt x="6498" y="12836"/>
                    <a:pt x="6715" y="12966"/>
                    <a:pt x="6936" y="13092"/>
                  </a:cubicBezTo>
                  <a:cubicBezTo>
                    <a:pt x="7153" y="13219"/>
                    <a:pt x="7374" y="13343"/>
                    <a:pt x="7597" y="13461"/>
                  </a:cubicBezTo>
                  <a:lnTo>
                    <a:pt x="7594" y="13461"/>
                  </a:lnTo>
                  <a:cubicBezTo>
                    <a:pt x="7217" y="13615"/>
                    <a:pt x="6848" y="13754"/>
                    <a:pt x="6483" y="13875"/>
                  </a:cubicBezTo>
                  <a:cubicBezTo>
                    <a:pt x="6407" y="13497"/>
                    <a:pt x="6341" y="13108"/>
                    <a:pt x="6287" y="12706"/>
                  </a:cubicBezTo>
                  <a:close/>
                  <a:moveTo>
                    <a:pt x="14602" y="10447"/>
                  </a:moveTo>
                  <a:cubicBezTo>
                    <a:pt x="14829" y="10680"/>
                    <a:pt x="15037" y="10912"/>
                    <a:pt x="15227" y="11145"/>
                  </a:cubicBezTo>
                  <a:cubicBezTo>
                    <a:pt x="15867" y="11921"/>
                    <a:pt x="16254" y="12634"/>
                    <a:pt x="16353" y="13186"/>
                  </a:cubicBezTo>
                  <a:cubicBezTo>
                    <a:pt x="16141" y="13099"/>
                    <a:pt x="15923" y="13059"/>
                    <a:pt x="15710" y="13059"/>
                  </a:cubicBezTo>
                  <a:cubicBezTo>
                    <a:pt x="14912" y="13059"/>
                    <a:pt x="14180" y="13627"/>
                    <a:pt x="14034" y="14472"/>
                  </a:cubicBezTo>
                  <a:cubicBezTo>
                    <a:pt x="13497" y="14421"/>
                    <a:pt x="12963" y="14327"/>
                    <a:pt x="12440" y="14192"/>
                  </a:cubicBezTo>
                  <a:cubicBezTo>
                    <a:pt x="12594" y="13431"/>
                    <a:pt x="12709" y="12664"/>
                    <a:pt x="12778" y="11891"/>
                  </a:cubicBezTo>
                  <a:cubicBezTo>
                    <a:pt x="13412" y="11444"/>
                    <a:pt x="14022" y="10964"/>
                    <a:pt x="14602" y="10447"/>
                  </a:cubicBezTo>
                  <a:close/>
                  <a:moveTo>
                    <a:pt x="3231" y="10447"/>
                  </a:moveTo>
                  <a:cubicBezTo>
                    <a:pt x="3811" y="10964"/>
                    <a:pt x="4421" y="11444"/>
                    <a:pt x="5055" y="11891"/>
                  </a:cubicBezTo>
                  <a:cubicBezTo>
                    <a:pt x="5124" y="12664"/>
                    <a:pt x="5239" y="13434"/>
                    <a:pt x="5393" y="14195"/>
                  </a:cubicBezTo>
                  <a:cubicBezTo>
                    <a:pt x="5079" y="14273"/>
                    <a:pt x="4774" y="14336"/>
                    <a:pt x="4478" y="14388"/>
                  </a:cubicBezTo>
                  <a:cubicBezTo>
                    <a:pt x="4028" y="14462"/>
                    <a:pt x="3616" y="14499"/>
                    <a:pt x="3250" y="14499"/>
                  </a:cubicBezTo>
                  <a:cubicBezTo>
                    <a:pt x="2389" y="14499"/>
                    <a:pt x="1786" y="14296"/>
                    <a:pt x="1561" y="13908"/>
                  </a:cubicBezTo>
                  <a:cubicBezTo>
                    <a:pt x="1244" y="13358"/>
                    <a:pt x="1634" y="12326"/>
                    <a:pt x="2606" y="11145"/>
                  </a:cubicBezTo>
                  <a:cubicBezTo>
                    <a:pt x="2796" y="10912"/>
                    <a:pt x="3007" y="10680"/>
                    <a:pt x="3231" y="10447"/>
                  </a:cubicBezTo>
                  <a:close/>
                  <a:moveTo>
                    <a:pt x="15707" y="14191"/>
                  </a:moveTo>
                  <a:cubicBezTo>
                    <a:pt x="15999" y="14191"/>
                    <a:pt x="16278" y="14416"/>
                    <a:pt x="16278" y="14759"/>
                  </a:cubicBezTo>
                  <a:cubicBezTo>
                    <a:pt x="16278" y="15070"/>
                    <a:pt x="16024" y="15324"/>
                    <a:pt x="15710" y="15324"/>
                  </a:cubicBezTo>
                  <a:cubicBezTo>
                    <a:pt x="15206" y="15324"/>
                    <a:pt x="14952" y="14714"/>
                    <a:pt x="15309" y="14358"/>
                  </a:cubicBezTo>
                  <a:cubicBezTo>
                    <a:pt x="15425" y="14242"/>
                    <a:pt x="15568" y="14191"/>
                    <a:pt x="15707" y="14191"/>
                  </a:cubicBezTo>
                  <a:close/>
                  <a:moveTo>
                    <a:pt x="8917" y="14122"/>
                  </a:moveTo>
                  <a:cubicBezTo>
                    <a:pt x="9623" y="14448"/>
                    <a:pt x="10348" y="14735"/>
                    <a:pt x="11084" y="14980"/>
                  </a:cubicBezTo>
                  <a:cubicBezTo>
                    <a:pt x="10994" y="15297"/>
                    <a:pt x="10894" y="15602"/>
                    <a:pt x="10789" y="15892"/>
                  </a:cubicBezTo>
                  <a:cubicBezTo>
                    <a:pt x="10251" y="17332"/>
                    <a:pt x="9551" y="18192"/>
                    <a:pt x="8917" y="18192"/>
                  </a:cubicBezTo>
                  <a:cubicBezTo>
                    <a:pt x="8282" y="18192"/>
                    <a:pt x="7582" y="17332"/>
                    <a:pt x="7044" y="15892"/>
                  </a:cubicBezTo>
                  <a:cubicBezTo>
                    <a:pt x="6939" y="15602"/>
                    <a:pt x="6839" y="15300"/>
                    <a:pt x="6749" y="14980"/>
                  </a:cubicBezTo>
                  <a:cubicBezTo>
                    <a:pt x="7488" y="14735"/>
                    <a:pt x="8213" y="14448"/>
                    <a:pt x="8917" y="14122"/>
                  </a:cubicBezTo>
                  <a:close/>
                  <a:moveTo>
                    <a:pt x="8917" y="0"/>
                  </a:moveTo>
                  <a:cubicBezTo>
                    <a:pt x="7757" y="0"/>
                    <a:pt x="6715" y="1081"/>
                    <a:pt x="5985" y="3041"/>
                  </a:cubicBezTo>
                  <a:cubicBezTo>
                    <a:pt x="5867" y="3355"/>
                    <a:pt x="5758" y="3687"/>
                    <a:pt x="5662" y="4031"/>
                  </a:cubicBezTo>
                  <a:cubicBezTo>
                    <a:pt x="4919" y="3844"/>
                    <a:pt x="4215" y="3732"/>
                    <a:pt x="3587" y="3702"/>
                  </a:cubicBezTo>
                  <a:cubicBezTo>
                    <a:pt x="3271" y="3173"/>
                    <a:pt x="2709" y="2871"/>
                    <a:pt x="2126" y="2871"/>
                  </a:cubicBezTo>
                  <a:cubicBezTo>
                    <a:pt x="1901" y="2871"/>
                    <a:pt x="1673" y="2916"/>
                    <a:pt x="1455" y="3011"/>
                  </a:cubicBezTo>
                  <a:cubicBezTo>
                    <a:pt x="670" y="3346"/>
                    <a:pt x="260" y="4212"/>
                    <a:pt x="492" y="5034"/>
                  </a:cubicBezTo>
                  <a:cubicBezTo>
                    <a:pt x="54" y="6024"/>
                    <a:pt x="489" y="7389"/>
                    <a:pt x="1733" y="8898"/>
                  </a:cubicBezTo>
                  <a:cubicBezTo>
                    <a:pt x="1942" y="9152"/>
                    <a:pt x="2171" y="9409"/>
                    <a:pt x="2416" y="9662"/>
                  </a:cubicBezTo>
                  <a:cubicBezTo>
                    <a:pt x="2171" y="9916"/>
                    <a:pt x="1942" y="10170"/>
                    <a:pt x="1733" y="10426"/>
                  </a:cubicBezTo>
                  <a:cubicBezTo>
                    <a:pt x="411" y="12033"/>
                    <a:pt x="0" y="13470"/>
                    <a:pt x="583" y="14475"/>
                  </a:cubicBezTo>
                  <a:cubicBezTo>
                    <a:pt x="1021" y="15233"/>
                    <a:pt x="1954" y="15629"/>
                    <a:pt x="3270" y="15629"/>
                  </a:cubicBezTo>
                  <a:cubicBezTo>
                    <a:pt x="3738" y="15626"/>
                    <a:pt x="4203" y="15584"/>
                    <a:pt x="4662" y="15505"/>
                  </a:cubicBezTo>
                  <a:cubicBezTo>
                    <a:pt x="4985" y="15451"/>
                    <a:pt x="5320" y="15378"/>
                    <a:pt x="5662" y="15294"/>
                  </a:cubicBezTo>
                  <a:cubicBezTo>
                    <a:pt x="5761" y="15641"/>
                    <a:pt x="5867" y="15970"/>
                    <a:pt x="5985" y="16284"/>
                  </a:cubicBezTo>
                  <a:cubicBezTo>
                    <a:pt x="6715" y="18244"/>
                    <a:pt x="7757" y="19325"/>
                    <a:pt x="8917" y="19325"/>
                  </a:cubicBezTo>
                  <a:cubicBezTo>
                    <a:pt x="10076" y="19325"/>
                    <a:pt x="11118" y="18244"/>
                    <a:pt x="11848" y="16284"/>
                  </a:cubicBezTo>
                  <a:cubicBezTo>
                    <a:pt x="11966" y="15970"/>
                    <a:pt x="12075" y="15638"/>
                    <a:pt x="12171" y="15294"/>
                  </a:cubicBezTo>
                  <a:cubicBezTo>
                    <a:pt x="12917" y="15481"/>
                    <a:pt x="13618" y="15593"/>
                    <a:pt x="14246" y="15623"/>
                  </a:cubicBezTo>
                  <a:cubicBezTo>
                    <a:pt x="14562" y="16152"/>
                    <a:pt x="15123" y="16453"/>
                    <a:pt x="15705" y="16453"/>
                  </a:cubicBezTo>
                  <a:cubicBezTo>
                    <a:pt x="15930" y="16453"/>
                    <a:pt x="16159" y="16408"/>
                    <a:pt x="16378" y="16314"/>
                  </a:cubicBezTo>
                  <a:cubicBezTo>
                    <a:pt x="17163" y="15979"/>
                    <a:pt x="17573" y="15112"/>
                    <a:pt x="17341" y="14291"/>
                  </a:cubicBezTo>
                  <a:cubicBezTo>
                    <a:pt x="17779" y="13301"/>
                    <a:pt x="17344" y="11936"/>
                    <a:pt x="16100" y="10426"/>
                  </a:cubicBezTo>
                  <a:cubicBezTo>
                    <a:pt x="15891" y="10170"/>
                    <a:pt x="15662" y="9916"/>
                    <a:pt x="15417" y="9662"/>
                  </a:cubicBezTo>
                  <a:cubicBezTo>
                    <a:pt x="15662" y="9409"/>
                    <a:pt x="15891" y="9152"/>
                    <a:pt x="16100" y="8898"/>
                  </a:cubicBezTo>
                  <a:cubicBezTo>
                    <a:pt x="17347" y="7389"/>
                    <a:pt x="17779" y="6024"/>
                    <a:pt x="17341" y="5034"/>
                  </a:cubicBezTo>
                  <a:cubicBezTo>
                    <a:pt x="17573" y="4212"/>
                    <a:pt x="17163" y="3346"/>
                    <a:pt x="16378" y="3011"/>
                  </a:cubicBezTo>
                  <a:cubicBezTo>
                    <a:pt x="16159" y="2916"/>
                    <a:pt x="15930" y="2871"/>
                    <a:pt x="15705" y="2871"/>
                  </a:cubicBezTo>
                  <a:cubicBezTo>
                    <a:pt x="15123" y="2871"/>
                    <a:pt x="14562" y="3173"/>
                    <a:pt x="14246" y="3702"/>
                  </a:cubicBezTo>
                  <a:cubicBezTo>
                    <a:pt x="13615" y="3732"/>
                    <a:pt x="12914" y="3844"/>
                    <a:pt x="12171" y="4031"/>
                  </a:cubicBezTo>
                  <a:cubicBezTo>
                    <a:pt x="12075" y="3684"/>
                    <a:pt x="11966" y="3355"/>
                    <a:pt x="11848" y="3041"/>
                  </a:cubicBezTo>
                  <a:cubicBezTo>
                    <a:pt x="11118" y="1081"/>
                    <a:pt x="10076" y="0"/>
                    <a:pt x="89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3" name="Google Shape;5041;p45"/>
            <p:cNvSpPr/>
            <p:nvPr/>
          </p:nvSpPr>
          <p:spPr>
            <a:xfrm>
              <a:off x="2280775" y="4003900"/>
              <a:ext cx="88275" cy="85025"/>
            </a:xfrm>
            <a:custGeom>
              <a:avLst/>
              <a:gdLst/>
              <a:ahLst/>
              <a:cxnLst/>
              <a:rect l="l" t="t" r="r" b="b"/>
              <a:pathLst>
                <a:path w="3531" h="3401" extrusionOk="0">
                  <a:moveTo>
                    <a:pt x="1698" y="1136"/>
                  </a:moveTo>
                  <a:cubicBezTo>
                    <a:pt x="2202" y="1136"/>
                    <a:pt x="2455" y="1743"/>
                    <a:pt x="2099" y="2102"/>
                  </a:cubicBezTo>
                  <a:cubicBezTo>
                    <a:pt x="1983" y="2217"/>
                    <a:pt x="1841" y="2268"/>
                    <a:pt x="1703" y="2268"/>
                  </a:cubicBezTo>
                  <a:cubicBezTo>
                    <a:pt x="1411" y="2268"/>
                    <a:pt x="1133" y="2042"/>
                    <a:pt x="1133" y="1700"/>
                  </a:cubicBezTo>
                  <a:cubicBezTo>
                    <a:pt x="1133" y="1386"/>
                    <a:pt x="1383" y="1136"/>
                    <a:pt x="1698" y="1136"/>
                  </a:cubicBezTo>
                  <a:close/>
                  <a:moveTo>
                    <a:pt x="1698" y="1"/>
                  </a:moveTo>
                  <a:cubicBezTo>
                    <a:pt x="1479" y="1"/>
                    <a:pt x="1258" y="43"/>
                    <a:pt x="1048" y="130"/>
                  </a:cubicBezTo>
                  <a:cubicBezTo>
                    <a:pt x="414" y="393"/>
                    <a:pt x="1" y="1012"/>
                    <a:pt x="1" y="1700"/>
                  </a:cubicBezTo>
                  <a:cubicBezTo>
                    <a:pt x="1" y="2639"/>
                    <a:pt x="758" y="3397"/>
                    <a:pt x="1698" y="3400"/>
                  </a:cubicBezTo>
                  <a:cubicBezTo>
                    <a:pt x="2386" y="3400"/>
                    <a:pt x="3005" y="2984"/>
                    <a:pt x="3268" y="2350"/>
                  </a:cubicBezTo>
                  <a:cubicBezTo>
                    <a:pt x="3530" y="1715"/>
                    <a:pt x="3385" y="985"/>
                    <a:pt x="2899" y="499"/>
                  </a:cubicBezTo>
                  <a:cubicBezTo>
                    <a:pt x="2574" y="173"/>
                    <a:pt x="2140" y="1"/>
                    <a:pt x="16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24" name="Google Shape;5042;p45"/>
          <p:cNvGrpSpPr/>
          <p:nvPr/>
        </p:nvGrpSpPr>
        <p:grpSpPr>
          <a:xfrm>
            <a:off x="5248756" y="3436676"/>
            <a:ext cx="200102" cy="231320"/>
            <a:chOff x="2708700" y="3804850"/>
            <a:chExt cx="417925" cy="483125"/>
          </a:xfrm>
          <a:solidFill>
            <a:schemeClr val="bg1"/>
          </a:solidFill>
        </p:grpSpPr>
        <p:sp>
          <p:nvSpPr>
            <p:cNvPr id="625" name="Google Shape;5043;p45"/>
            <p:cNvSpPr/>
            <p:nvPr/>
          </p:nvSpPr>
          <p:spPr>
            <a:xfrm>
              <a:off x="2708700" y="3804850"/>
              <a:ext cx="417925" cy="483125"/>
            </a:xfrm>
            <a:custGeom>
              <a:avLst/>
              <a:gdLst/>
              <a:ahLst/>
              <a:cxnLst/>
              <a:rect l="l" t="t" r="r" b="b"/>
              <a:pathLst>
                <a:path w="16717" h="19325" extrusionOk="0">
                  <a:moveTo>
                    <a:pt x="10354" y="1132"/>
                  </a:moveTo>
                  <a:lnTo>
                    <a:pt x="10354" y="8618"/>
                  </a:lnTo>
                  <a:cubicBezTo>
                    <a:pt x="10354" y="8714"/>
                    <a:pt x="10379" y="8811"/>
                    <a:pt x="10430" y="8898"/>
                  </a:cubicBezTo>
                  <a:lnTo>
                    <a:pt x="12447" y="12425"/>
                  </a:lnTo>
                  <a:lnTo>
                    <a:pt x="4273" y="12425"/>
                  </a:lnTo>
                  <a:lnTo>
                    <a:pt x="6290" y="8898"/>
                  </a:lnTo>
                  <a:cubicBezTo>
                    <a:pt x="6339" y="8811"/>
                    <a:pt x="6366" y="8714"/>
                    <a:pt x="6366" y="8618"/>
                  </a:cubicBezTo>
                  <a:lnTo>
                    <a:pt x="6366" y="1132"/>
                  </a:lnTo>
                  <a:close/>
                  <a:moveTo>
                    <a:pt x="13090" y="13557"/>
                  </a:moveTo>
                  <a:lnTo>
                    <a:pt x="15469" y="17718"/>
                  </a:lnTo>
                  <a:cubicBezTo>
                    <a:pt x="15527" y="17818"/>
                    <a:pt x="15530" y="17939"/>
                    <a:pt x="15472" y="18038"/>
                  </a:cubicBezTo>
                  <a:cubicBezTo>
                    <a:pt x="15418" y="18135"/>
                    <a:pt x="15318" y="18192"/>
                    <a:pt x="15210" y="18192"/>
                  </a:cubicBezTo>
                  <a:lnTo>
                    <a:pt x="1511" y="18192"/>
                  </a:lnTo>
                  <a:cubicBezTo>
                    <a:pt x="1399" y="18192"/>
                    <a:pt x="1299" y="18135"/>
                    <a:pt x="1245" y="18038"/>
                  </a:cubicBezTo>
                  <a:cubicBezTo>
                    <a:pt x="1187" y="17939"/>
                    <a:pt x="1187" y="17818"/>
                    <a:pt x="1245" y="17718"/>
                  </a:cubicBezTo>
                  <a:lnTo>
                    <a:pt x="3624" y="13557"/>
                  </a:lnTo>
                  <a:close/>
                  <a:moveTo>
                    <a:pt x="4717" y="0"/>
                  </a:moveTo>
                  <a:cubicBezTo>
                    <a:pt x="4403" y="0"/>
                    <a:pt x="4153" y="254"/>
                    <a:pt x="4153" y="568"/>
                  </a:cubicBezTo>
                  <a:cubicBezTo>
                    <a:pt x="4153" y="879"/>
                    <a:pt x="4403" y="1132"/>
                    <a:pt x="4717" y="1132"/>
                  </a:cubicBezTo>
                  <a:lnTo>
                    <a:pt x="5234" y="1132"/>
                  </a:lnTo>
                  <a:lnTo>
                    <a:pt x="5234" y="8467"/>
                  </a:lnTo>
                  <a:lnTo>
                    <a:pt x="264" y="17157"/>
                  </a:lnTo>
                  <a:cubicBezTo>
                    <a:pt x="1" y="17604"/>
                    <a:pt x="4" y="18159"/>
                    <a:pt x="267" y="18606"/>
                  </a:cubicBezTo>
                  <a:cubicBezTo>
                    <a:pt x="519" y="19050"/>
                    <a:pt x="992" y="19325"/>
                    <a:pt x="1502" y="19325"/>
                  </a:cubicBezTo>
                  <a:cubicBezTo>
                    <a:pt x="1505" y="19325"/>
                    <a:pt x="1508" y="19325"/>
                    <a:pt x="1511" y="19325"/>
                  </a:cubicBezTo>
                  <a:lnTo>
                    <a:pt x="15207" y="19325"/>
                  </a:lnTo>
                  <a:cubicBezTo>
                    <a:pt x="15210" y="19325"/>
                    <a:pt x="15212" y="19325"/>
                    <a:pt x="15215" y="19325"/>
                  </a:cubicBezTo>
                  <a:cubicBezTo>
                    <a:pt x="15725" y="19325"/>
                    <a:pt x="16198" y="19050"/>
                    <a:pt x="16451" y="18606"/>
                  </a:cubicBezTo>
                  <a:cubicBezTo>
                    <a:pt x="16713" y="18159"/>
                    <a:pt x="16716" y="17607"/>
                    <a:pt x="16454" y="17157"/>
                  </a:cubicBezTo>
                  <a:lnTo>
                    <a:pt x="11487" y="8467"/>
                  </a:lnTo>
                  <a:lnTo>
                    <a:pt x="11487" y="1132"/>
                  </a:lnTo>
                  <a:lnTo>
                    <a:pt x="12003" y="1132"/>
                  </a:lnTo>
                  <a:cubicBezTo>
                    <a:pt x="12314" y="1132"/>
                    <a:pt x="12568" y="879"/>
                    <a:pt x="12568" y="568"/>
                  </a:cubicBezTo>
                  <a:cubicBezTo>
                    <a:pt x="12568" y="254"/>
                    <a:pt x="12314" y="0"/>
                    <a:pt x="120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6" name="Google Shape;5044;p45"/>
            <p:cNvSpPr/>
            <p:nvPr/>
          </p:nvSpPr>
          <p:spPr>
            <a:xfrm>
              <a:off x="2875975" y="4055200"/>
              <a:ext cx="33100" cy="28350"/>
            </a:xfrm>
            <a:custGeom>
              <a:avLst/>
              <a:gdLst/>
              <a:ahLst/>
              <a:cxnLst/>
              <a:rect l="l" t="t" r="r" b="b"/>
              <a:pathLst>
                <a:path w="1324" h="1134" extrusionOk="0">
                  <a:moveTo>
                    <a:pt x="570" y="1"/>
                  </a:moveTo>
                  <a:cubicBezTo>
                    <a:pt x="280" y="1"/>
                    <a:pt x="1" y="225"/>
                    <a:pt x="1" y="566"/>
                  </a:cubicBezTo>
                  <a:cubicBezTo>
                    <a:pt x="1" y="880"/>
                    <a:pt x="255" y="1134"/>
                    <a:pt x="569" y="1134"/>
                  </a:cubicBezTo>
                  <a:cubicBezTo>
                    <a:pt x="1073" y="1134"/>
                    <a:pt x="1323" y="524"/>
                    <a:pt x="967" y="168"/>
                  </a:cubicBezTo>
                  <a:cubicBezTo>
                    <a:pt x="852" y="52"/>
                    <a:pt x="710" y="1"/>
                    <a:pt x="5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7" name="Google Shape;5045;p45"/>
            <p:cNvSpPr/>
            <p:nvPr/>
          </p:nvSpPr>
          <p:spPr>
            <a:xfrm>
              <a:off x="2931025" y="4055200"/>
              <a:ext cx="33075" cy="28350"/>
            </a:xfrm>
            <a:custGeom>
              <a:avLst/>
              <a:gdLst/>
              <a:ahLst/>
              <a:cxnLst/>
              <a:rect l="l" t="t" r="r" b="b"/>
              <a:pathLst>
                <a:path w="1323" h="1134" extrusionOk="0">
                  <a:moveTo>
                    <a:pt x="569" y="1"/>
                  </a:moveTo>
                  <a:cubicBezTo>
                    <a:pt x="279" y="1"/>
                    <a:pt x="0" y="225"/>
                    <a:pt x="0" y="566"/>
                  </a:cubicBezTo>
                  <a:cubicBezTo>
                    <a:pt x="0" y="880"/>
                    <a:pt x="254" y="1134"/>
                    <a:pt x="565" y="1134"/>
                  </a:cubicBezTo>
                  <a:cubicBezTo>
                    <a:pt x="1069" y="1134"/>
                    <a:pt x="1323" y="524"/>
                    <a:pt x="966" y="168"/>
                  </a:cubicBezTo>
                  <a:cubicBezTo>
                    <a:pt x="851" y="52"/>
                    <a:pt x="709" y="1"/>
                    <a:pt x="5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8" name="Google Shape;5046;p45"/>
            <p:cNvSpPr/>
            <p:nvPr/>
          </p:nvSpPr>
          <p:spPr>
            <a:xfrm>
              <a:off x="2903525" y="4008200"/>
              <a:ext cx="28350" cy="28325"/>
            </a:xfrm>
            <a:custGeom>
              <a:avLst/>
              <a:gdLst/>
              <a:ahLst/>
              <a:cxnLst/>
              <a:rect l="l" t="t" r="r" b="b"/>
              <a:pathLst>
                <a:path w="1134" h="1133" extrusionOk="0">
                  <a:moveTo>
                    <a:pt x="566" y="1"/>
                  </a:moveTo>
                  <a:cubicBezTo>
                    <a:pt x="252" y="1"/>
                    <a:pt x="1" y="254"/>
                    <a:pt x="1" y="568"/>
                  </a:cubicBezTo>
                  <a:cubicBezTo>
                    <a:pt x="1" y="879"/>
                    <a:pt x="252" y="1133"/>
                    <a:pt x="566" y="1133"/>
                  </a:cubicBezTo>
                  <a:cubicBezTo>
                    <a:pt x="880" y="1133"/>
                    <a:pt x="1133" y="879"/>
                    <a:pt x="1133" y="568"/>
                  </a:cubicBezTo>
                  <a:cubicBezTo>
                    <a:pt x="1133" y="254"/>
                    <a:pt x="880" y="1"/>
                    <a:pt x="5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29" name="Google Shape;5047;p45"/>
          <p:cNvSpPr/>
          <p:nvPr/>
        </p:nvSpPr>
        <p:spPr>
          <a:xfrm>
            <a:off x="5517304" y="3464153"/>
            <a:ext cx="231320" cy="176174"/>
          </a:xfrm>
          <a:custGeom>
            <a:avLst/>
            <a:gdLst/>
            <a:ahLst/>
            <a:cxnLst/>
            <a:rect l="l" t="t" r="r" b="b"/>
            <a:pathLst>
              <a:path w="19325" h="14718" extrusionOk="0">
                <a:moveTo>
                  <a:pt x="14192" y="1133"/>
                </a:moveTo>
                <a:cubicBezTo>
                  <a:pt x="14974" y="1133"/>
                  <a:pt x="15520" y="1906"/>
                  <a:pt x="15261" y="2643"/>
                </a:cubicBezTo>
                <a:cubicBezTo>
                  <a:pt x="15131" y="3008"/>
                  <a:pt x="15403" y="3395"/>
                  <a:pt x="15792" y="3398"/>
                </a:cubicBezTo>
                <a:lnTo>
                  <a:pt x="17628" y="3398"/>
                </a:lnTo>
                <a:cubicBezTo>
                  <a:pt x="17939" y="3398"/>
                  <a:pt x="18193" y="3648"/>
                  <a:pt x="18193" y="3962"/>
                </a:cubicBezTo>
                <a:lnTo>
                  <a:pt x="18193" y="10756"/>
                </a:lnTo>
                <a:cubicBezTo>
                  <a:pt x="18193" y="11070"/>
                  <a:pt x="17939" y="11324"/>
                  <a:pt x="17628" y="11324"/>
                </a:cubicBezTo>
                <a:lnTo>
                  <a:pt x="10230" y="11324"/>
                </a:lnTo>
                <a:lnTo>
                  <a:pt x="10230" y="9624"/>
                </a:lnTo>
                <a:cubicBezTo>
                  <a:pt x="11480" y="9624"/>
                  <a:pt x="12492" y="8609"/>
                  <a:pt x="12492" y="7359"/>
                </a:cubicBezTo>
                <a:cubicBezTo>
                  <a:pt x="12492" y="6109"/>
                  <a:pt x="11480" y="5095"/>
                  <a:pt x="10230" y="5095"/>
                </a:cubicBezTo>
                <a:lnTo>
                  <a:pt x="10230" y="3398"/>
                </a:lnTo>
                <a:lnTo>
                  <a:pt x="12592" y="3398"/>
                </a:lnTo>
                <a:cubicBezTo>
                  <a:pt x="12981" y="3395"/>
                  <a:pt x="13253" y="3008"/>
                  <a:pt x="13123" y="2643"/>
                </a:cubicBezTo>
                <a:cubicBezTo>
                  <a:pt x="12863" y="1906"/>
                  <a:pt x="13410" y="1133"/>
                  <a:pt x="14192" y="1133"/>
                </a:cubicBezTo>
                <a:close/>
                <a:moveTo>
                  <a:pt x="9098" y="3398"/>
                </a:moveTo>
                <a:lnTo>
                  <a:pt x="9098" y="5759"/>
                </a:lnTo>
                <a:cubicBezTo>
                  <a:pt x="9098" y="6082"/>
                  <a:pt x="9363" y="6323"/>
                  <a:pt x="9663" y="6323"/>
                </a:cubicBezTo>
                <a:cubicBezTo>
                  <a:pt x="9726" y="6323"/>
                  <a:pt x="9790" y="6313"/>
                  <a:pt x="9853" y="6290"/>
                </a:cubicBezTo>
                <a:cubicBezTo>
                  <a:pt x="9979" y="6247"/>
                  <a:pt x="10105" y="6226"/>
                  <a:pt x="10229" y="6226"/>
                </a:cubicBezTo>
                <a:cubicBezTo>
                  <a:pt x="10828" y="6226"/>
                  <a:pt x="11357" y="6708"/>
                  <a:pt x="11360" y="7353"/>
                </a:cubicBezTo>
                <a:cubicBezTo>
                  <a:pt x="11362" y="8003"/>
                  <a:pt x="10832" y="8493"/>
                  <a:pt x="10229" y="8493"/>
                </a:cubicBezTo>
                <a:cubicBezTo>
                  <a:pt x="10108" y="8493"/>
                  <a:pt x="9985" y="8473"/>
                  <a:pt x="9862" y="8431"/>
                </a:cubicBezTo>
                <a:cubicBezTo>
                  <a:pt x="9829" y="8419"/>
                  <a:pt x="9796" y="8410"/>
                  <a:pt x="9759" y="8404"/>
                </a:cubicBezTo>
                <a:cubicBezTo>
                  <a:pt x="9726" y="8398"/>
                  <a:pt x="9692" y="8395"/>
                  <a:pt x="9659" y="8395"/>
                </a:cubicBezTo>
                <a:cubicBezTo>
                  <a:pt x="9350" y="8395"/>
                  <a:pt x="9090" y="8653"/>
                  <a:pt x="9098" y="8975"/>
                </a:cubicBezTo>
                <a:lnTo>
                  <a:pt x="9098" y="11324"/>
                </a:lnTo>
                <a:lnTo>
                  <a:pt x="6737" y="11324"/>
                </a:lnTo>
                <a:cubicBezTo>
                  <a:pt x="6344" y="11324"/>
                  <a:pt x="6073" y="11710"/>
                  <a:pt x="6202" y="12079"/>
                </a:cubicBezTo>
                <a:cubicBezTo>
                  <a:pt x="6462" y="12813"/>
                  <a:pt x="5916" y="13585"/>
                  <a:pt x="5134" y="13585"/>
                </a:cubicBezTo>
                <a:cubicBezTo>
                  <a:pt x="4352" y="13585"/>
                  <a:pt x="3805" y="12813"/>
                  <a:pt x="4065" y="12079"/>
                </a:cubicBezTo>
                <a:cubicBezTo>
                  <a:pt x="4195" y="11710"/>
                  <a:pt x="3923" y="11324"/>
                  <a:pt x="3533" y="11324"/>
                </a:cubicBezTo>
                <a:lnTo>
                  <a:pt x="1700" y="11324"/>
                </a:lnTo>
                <a:cubicBezTo>
                  <a:pt x="1386" y="11324"/>
                  <a:pt x="1133" y="11070"/>
                  <a:pt x="1133" y="10756"/>
                </a:cubicBezTo>
                <a:lnTo>
                  <a:pt x="1133" y="3962"/>
                </a:lnTo>
                <a:cubicBezTo>
                  <a:pt x="1133" y="3648"/>
                  <a:pt x="1386" y="3398"/>
                  <a:pt x="1700" y="3398"/>
                </a:cubicBezTo>
                <a:lnTo>
                  <a:pt x="2941" y="3398"/>
                </a:lnTo>
                <a:cubicBezTo>
                  <a:pt x="2570" y="4829"/>
                  <a:pt x="3654" y="6227"/>
                  <a:pt x="5134" y="6227"/>
                </a:cubicBezTo>
                <a:cubicBezTo>
                  <a:pt x="6613" y="6227"/>
                  <a:pt x="7697" y="4829"/>
                  <a:pt x="7326" y="3398"/>
                </a:cubicBezTo>
                <a:close/>
                <a:moveTo>
                  <a:pt x="14192" y="1"/>
                </a:moveTo>
                <a:cubicBezTo>
                  <a:pt x="12942" y="1"/>
                  <a:pt x="11927" y="1012"/>
                  <a:pt x="11927" y="2266"/>
                </a:cubicBezTo>
                <a:lnTo>
                  <a:pt x="6399" y="2266"/>
                </a:lnTo>
                <a:cubicBezTo>
                  <a:pt x="5910" y="2266"/>
                  <a:pt x="5650" y="2842"/>
                  <a:pt x="5979" y="3208"/>
                </a:cubicBezTo>
                <a:cubicBezTo>
                  <a:pt x="6631" y="3938"/>
                  <a:pt x="6112" y="5095"/>
                  <a:pt x="5134" y="5095"/>
                </a:cubicBezTo>
                <a:cubicBezTo>
                  <a:pt x="4155" y="5095"/>
                  <a:pt x="3636" y="3938"/>
                  <a:pt x="4291" y="3208"/>
                </a:cubicBezTo>
                <a:cubicBezTo>
                  <a:pt x="4617" y="2842"/>
                  <a:pt x="4358" y="2266"/>
                  <a:pt x="3868" y="2266"/>
                </a:cubicBezTo>
                <a:lnTo>
                  <a:pt x="1700" y="2266"/>
                </a:lnTo>
                <a:cubicBezTo>
                  <a:pt x="761" y="2266"/>
                  <a:pt x="1" y="3023"/>
                  <a:pt x="1" y="3962"/>
                </a:cubicBezTo>
                <a:lnTo>
                  <a:pt x="1" y="10756"/>
                </a:lnTo>
                <a:cubicBezTo>
                  <a:pt x="1" y="11695"/>
                  <a:pt x="761" y="12453"/>
                  <a:pt x="1700" y="12456"/>
                </a:cubicBezTo>
                <a:lnTo>
                  <a:pt x="2869" y="12456"/>
                </a:lnTo>
                <a:cubicBezTo>
                  <a:pt x="2869" y="13706"/>
                  <a:pt x="3884" y="14718"/>
                  <a:pt x="5134" y="14718"/>
                </a:cubicBezTo>
                <a:cubicBezTo>
                  <a:pt x="6384" y="14718"/>
                  <a:pt x="7398" y="13706"/>
                  <a:pt x="7398" y="12456"/>
                </a:cubicBezTo>
                <a:lnTo>
                  <a:pt x="17628" y="12456"/>
                </a:lnTo>
                <a:cubicBezTo>
                  <a:pt x="18564" y="12453"/>
                  <a:pt x="19325" y="11695"/>
                  <a:pt x="19325" y="10756"/>
                </a:cubicBezTo>
                <a:lnTo>
                  <a:pt x="19325" y="3962"/>
                </a:lnTo>
                <a:cubicBezTo>
                  <a:pt x="19325" y="3023"/>
                  <a:pt x="18564" y="2266"/>
                  <a:pt x="17628" y="2266"/>
                </a:cubicBezTo>
                <a:lnTo>
                  <a:pt x="16457" y="2266"/>
                </a:lnTo>
                <a:cubicBezTo>
                  <a:pt x="16457" y="1012"/>
                  <a:pt x="15442" y="1"/>
                  <a:pt x="1419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30" name="Google Shape;5048;p45"/>
          <p:cNvSpPr/>
          <p:nvPr/>
        </p:nvSpPr>
        <p:spPr>
          <a:xfrm>
            <a:off x="5807510" y="3436575"/>
            <a:ext cx="213437" cy="231332"/>
          </a:xfrm>
          <a:custGeom>
            <a:avLst/>
            <a:gdLst/>
            <a:ahLst/>
            <a:cxnLst/>
            <a:rect l="l" t="t" r="r" b="b"/>
            <a:pathLst>
              <a:path w="17831" h="19326" extrusionOk="0">
                <a:moveTo>
                  <a:pt x="7090" y="1417"/>
                </a:moveTo>
                <a:lnTo>
                  <a:pt x="7090" y="1417"/>
                </a:lnTo>
                <a:cubicBezTo>
                  <a:pt x="7570" y="1746"/>
                  <a:pt x="8228" y="2317"/>
                  <a:pt x="8533" y="3111"/>
                </a:cubicBezTo>
                <a:cubicBezTo>
                  <a:pt x="8835" y="3905"/>
                  <a:pt x="8727" y="4766"/>
                  <a:pt x="8591" y="5337"/>
                </a:cubicBezTo>
                <a:cubicBezTo>
                  <a:pt x="8111" y="5004"/>
                  <a:pt x="7452" y="4437"/>
                  <a:pt x="7148" y="3643"/>
                </a:cubicBezTo>
                <a:cubicBezTo>
                  <a:pt x="6843" y="2848"/>
                  <a:pt x="6954" y="1985"/>
                  <a:pt x="7090" y="1417"/>
                </a:cubicBezTo>
                <a:close/>
                <a:moveTo>
                  <a:pt x="12577" y="5533"/>
                </a:moveTo>
                <a:cubicBezTo>
                  <a:pt x="12772" y="5533"/>
                  <a:pt x="12967" y="5549"/>
                  <a:pt x="13162" y="5581"/>
                </a:cubicBezTo>
                <a:cubicBezTo>
                  <a:pt x="15215" y="5913"/>
                  <a:pt x="16623" y="7906"/>
                  <a:pt x="16299" y="10023"/>
                </a:cubicBezTo>
                <a:cubicBezTo>
                  <a:pt x="15711" y="13866"/>
                  <a:pt x="14596" y="16484"/>
                  <a:pt x="13078" y="17592"/>
                </a:cubicBezTo>
                <a:cubicBezTo>
                  <a:pt x="12526" y="17996"/>
                  <a:pt x="11929" y="18194"/>
                  <a:pt x="11264" y="18194"/>
                </a:cubicBezTo>
                <a:cubicBezTo>
                  <a:pt x="11073" y="18194"/>
                  <a:pt x="10877" y="18177"/>
                  <a:pt x="10674" y="18145"/>
                </a:cubicBezTo>
                <a:cubicBezTo>
                  <a:pt x="10119" y="18054"/>
                  <a:pt x="9681" y="17828"/>
                  <a:pt x="9334" y="17454"/>
                </a:cubicBezTo>
                <a:cubicBezTo>
                  <a:pt x="9222" y="17333"/>
                  <a:pt x="9070" y="17272"/>
                  <a:pt x="8918" y="17272"/>
                </a:cubicBezTo>
                <a:cubicBezTo>
                  <a:pt x="8767" y="17272"/>
                  <a:pt x="8615" y="17333"/>
                  <a:pt x="8503" y="17454"/>
                </a:cubicBezTo>
                <a:cubicBezTo>
                  <a:pt x="8156" y="17831"/>
                  <a:pt x="7715" y="18057"/>
                  <a:pt x="7160" y="18145"/>
                </a:cubicBezTo>
                <a:cubicBezTo>
                  <a:pt x="6958" y="18177"/>
                  <a:pt x="6762" y="18194"/>
                  <a:pt x="6571" y="18194"/>
                </a:cubicBezTo>
                <a:cubicBezTo>
                  <a:pt x="5907" y="18194"/>
                  <a:pt x="5310" y="17996"/>
                  <a:pt x="4756" y="17592"/>
                </a:cubicBezTo>
                <a:cubicBezTo>
                  <a:pt x="3237" y="16484"/>
                  <a:pt x="2126" y="13869"/>
                  <a:pt x="1537" y="10023"/>
                </a:cubicBezTo>
                <a:cubicBezTo>
                  <a:pt x="1214" y="7906"/>
                  <a:pt x="2621" y="5913"/>
                  <a:pt x="4675" y="5581"/>
                </a:cubicBezTo>
                <a:cubicBezTo>
                  <a:pt x="4869" y="5549"/>
                  <a:pt x="5065" y="5533"/>
                  <a:pt x="5260" y="5533"/>
                </a:cubicBezTo>
                <a:cubicBezTo>
                  <a:pt x="6062" y="5533"/>
                  <a:pt x="6848" y="5799"/>
                  <a:pt x="7492" y="6300"/>
                </a:cubicBezTo>
                <a:cubicBezTo>
                  <a:pt x="7913" y="6620"/>
                  <a:pt x="8416" y="6780"/>
                  <a:pt x="8918" y="6780"/>
                </a:cubicBezTo>
                <a:cubicBezTo>
                  <a:pt x="9421" y="6780"/>
                  <a:pt x="9924" y="6620"/>
                  <a:pt x="10345" y="6300"/>
                </a:cubicBezTo>
                <a:cubicBezTo>
                  <a:pt x="10989" y="5799"/>
                  <a:pt x="11775" y="5533"/>
                  <a:pt x="12577" y="5533"/>
                </a:cubicBezTo>
                <a:close/>
                <a:moveTo>
                  <a:pt x="6762" y="0"/>
                </a:moveTo>
                <a:cubicBezTo>
                  <a:pt x="6543" y="0"/>
                  <a:pt x="6335" y="128"/>
                  <a:pt x="6242" y="345"/>
                </a:cubicBezTo>
                <a:cubicBezTo>
                  <a:pt x="6208" y="424"/>
                  <a:pt x="5420" y="2302"/>
                  <a:pt x="6091" y="4047"/>
                </a:cubicBezTo>
                <a:cubicBezTo>
                  <a:pt x="6154" y="4207"/>
                  <a:pt x="6227" y="4364"/>
                  <a:pt x="6308" y="4518"/>
                </a:cubicBezTo>
                <a:cubicBezTo>
                  <a:pt x="5965" y="4440"/>
                  <a:pt x="5614" y="4401"/>
                  <a:pt x="5262" y="4401"/>
                </a:cubicBezTo>
                <a:cubicBezTo>
                  <a:pt x="5004" y="4401"/>
                  <a:pt x="4746" y="4422"/>
                  <a:pt x="4490" y="4464"/>
                </a:cubicBezTo>
                <a:cubicBezTo>
                  <a:pt x="1827" y="4893"/>
                  <a:pt x="0" y="7462"/>
                  <a:pt x="417" y="10192"/>
                </a:cubicBezTo>
                <a:cubicBezTo>
                  <a:pt x="713" y="12139"/>
                  <a:pt x="1148" y="13812"/>
                  <a:pt x="1706" y="15162"/>
                </a:cubicBezTo>
                <a:cubicBezTo>
                  <a:pt x="2341" y="16693"/>
                  <a:pt x="3141" y="17819"/>
                  <a:pt x="4086" y="18507"/>
                </a:cubicBezTo>
                <a:cubicBezTo>
                  <a:pt x="4833" y="19051"/>
                  <a:pt x="5666" y="19325"/>
                  <a:pt x="6571" y="19325"/>
                </a:cubicBezTo>
                <a:cubicBezTo>
                  <a:pt x="6821" y="19325"/>
                  <a:pt x="7077" y="19304"/>
                  <a:pt x="7338" y="19262"/>
                </a:cubicBezTo>
                <a:cubicBezTo>
                  <a:pt x="7942" y="19163"/>
                  <a:pt x="8470" y="18942"/>
                  <a:pt x="8914" y="18601"/>
                </a:cubicBezTo>
                <a:cubicBezTo>
                  <a:pt x="9361" y="18942"/>
                  <a:pt x="9889" y="19163"/>
                  <a:pt x="10493" y="19262"/>
                </a:cubicBezTo>
                <a:cubicBezTo>
                  <a:pt x="10747" y="19301"/>
                  <a:pt x="11000" y="19323"/>
                  <a:pt x="11260" y="19326"/>
                </a:cubicBezTo>
                <a:cubicBezTo>
                  <a:pt x="12163" y="19326"/>
                  <a:pt x="12996" y="19051"/>
                  <a:pt x="13742" y="18504"/>
                </a:cubicBezTo>
                <a:cubicBezTo>
                  <a:pt x="14687" y="17816"/>
                  <a:pt x="15490" y="16693"/>
                  <a:pt x="16124" y="15162"/>
                </a:cubicBezTo>
                <a:cubicBezTo>
                  <a:pt x="16686" y="13812"/>
                  <a:pt x="17121" y="12139"/>
                  <a:pt x="17417" y="10195"/>
                </a:cubicBezTo>
                <a:cubicBezTo>
                  <a:pt x="17830" y="7465"/>
                  <a:pt x="16007" y="4893"/>
                  <a:pt x="13343" y="4464"/>
                </a:cubicBezTo>
                <a:cubicBezTo>
                  <a:pt x="13086" y="4421"/>
                  <a:pt x="12827" y="4400"/>
                  <a:pt x="12570" y="4400"/>
                </a:cubicBezTo>
                <a:cubicBezTo>
                  <a:pt x="11637" y="4400"/>
                  <a:pt x="10720" y="4675"/>
                  <a:pt x="9934" y="5201"/>
                </a:cubicBezTo>
                <a:cubicBezTo>
                  <a:pt x="10233" y="4524"/>
                  <a:pt x="10710" y="3917"/>
                  <a:pt x="11360" y="3380"/>
                </a:cubicBezTo>
                <a:cubicBezTo>
                  <a:pt x="11807" y="3005"/>
                  <a:pt x="12305" y="2698"/>
                  <a:pt x="12842" y="2465"/>
                </a:cubicBezTo>
                <a:cubicBezTo>
                  <a:pt x="13132" y="2350"/>
                  <a:pt x="13277" y="2024"/>
                  <a:pt x="13165" y="1731"/>
                </a:cubicBezTo>
                <a:cubicBezTo>
                  <a:pt x="13080" y="1507"/>
                  <a:pt x="12866" y="1369"/>
                  <a:pt x="12640" y="1369"/>
                </a:cubicBezTo>
                <a:cubicBezTo>
                  <a:pt x="12572" y="1369"/>
                  <a:pt x="12502" y="1382"/>
                  <a:pt x="12435" y="1408"/>
                </a:cubicBezTo>
                <a:cubicBezTo>
                  <a:pt x="12398" y="1420"/>
                  <a:pt x="11565" y="1746"/>
                  <a:pt x="10668" y="2480"/>
                </a:cubicBezTo>
                <a:cubicBezTo>
                  <a:pt x="10345" y="2743"/>
                  <a:pt x="10046" y="3039"/>
                  <a:pt x="9777" y="3356"/>
                </a:cubicBezTo>
                <a:cubicBezTo>
                  <a:pt x="9732" y="3135"/>
                  <a:pt x="9669" y="2915"/>
                  <a:pt x="9590" y="2704"/>
                </a:cubicBezTo>
                <a:cubicBezTo>
                  <a:pt x="8920" y="958"/>
                  <a:pt x="7078" y="89"/>
                  <a:pt x="7000" y="52"/>
                </a:cubicBezTo>
                <a:cubicBezTo>
                  <a:pt x="6922" y="17"/>
                  <a:pt x="6842" y="0"/>
                  <a:pt x="67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631" name="Google Shape;5049;p45"/>
          <p:cNvGrpSpPr/>
          <p:nvPr/>
        </p:nvGrpSpPr>
        <p:grpSpPr>
          <a:xfrm>
            <a:off x="6089852" y="3437544"/>
            <a:ext cx="225108" cy="229585"/>
            <a:chOff x="4467450" y="3808475"/>
            <a:chExt cx="470150" cy="479500"/>
          </a:xfrm>
          <a:solidFill>
            <a:schemeClr val="bg1"/>
          </a:solidFill>
        </p:grpSpPr>
        <p:sp>
          <p:nvSpPr>
            <p:cNvPr id="632" name="Google Shape;5050;p45"/>
            <p:cNvSpPr/>
            <p:nvPr/>
          </p:nvSpPr>
          <p:spPr>
            <a:xfrm>
              <a:off x="4729325" y="3808475"/>
              <a:ext cx="56625" cy="138200"/>
            </a:xfrm>
            <a:custGeom>
              <a:avLst/>
              <a:gdLst/>
              <a:ahLst/>
              <a:cxnLst/>
              <a:rect l="l" t="t" r="r" b="b"/>
              <a:pathLst>
                <a:path w="2265" h="5528" extrusionOk="0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0" y="2965"/>
                    <a:pt x="0" y="3820"/>
                  </a:cubicBezTo>
                  <a:cubicBezTo>
                    <a:pt x="0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7" y="5528"/>
                  </a:cubicBezTo>
                  <a:cubicBezTo>
                    <a:pt x="1302" y="5528"/>
                    <a:pt x="1457" y="5465"/>
                    <a:pt x="1567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3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3" name="Google Shape;5051;p45"/>
            <p:cNvSpPr/>
            <p:nvPr/>
          </p:nvSpPr>
          <p:spPr>
            <a:xfrm>
              <a:off x="4644400" y="3808475"/>
              <a:ext cx="56650" cy="138200"/>
            </a:xfrm>
            <a:custGeom>
              <a:avLst/>
              <a:gdLst/>
              <a:ahLst/>
              <a:cxnLst/>
              <a:rect l="l" t="t" r="r" b="b"/>
              <a:pathLst>
                <a:path w="2266" h="5528" extrusionOk="0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0" y="2965"/>
                    <a:pt x="0" y="3820"/>
                  </a:cubicBezTo>
                  <a:cubicBezTo>
                    <a:pt x="0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7" y="5528"/>
                  </a:cubicBezTo>
                  <a:cubicBezTo>
                    <a:pt x="1302" y="5528"/>
                    <a:pt x="1457" y="5465"/>
                    <a:pt x="1568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4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4" name="Google Shape;5052;p45"/>
            <p:cNvSpPr/>
            <p:nvPr/>
          </p:nvSpPr>
          <p:spPr>
            <a:xfrm>
              <a:off x="4559475" y="3808475"/>
              <a:ext cx="56650" cy="138200"/>
            </a:xfrm>
            <a:custGeom>
              <a:avLst/>
              <a:gdLst/>
              <a:ahLst/>
              <a:cxnLst/>
              <a:rect l="l" t="t" r="r" b="b"/>
              <a:pathLst>
                <a:path w="2266" h="5528" extrusionOk="0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1" y="2965"/>
                    <a:pt x="1" y="3820"/>
                  </a:cubicBezTo>
                  <a:cubicBezTo>
                    <a:pt x="1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8" y="5528"/>
                  </a:cubicBezTo>
                  <a:cubicBezTo>
                    <a:pt x="1303" y="5528"/>
                    <a:pt x="1457" y="5465"/>
                    <a:pt x="1568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4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5" name="Google Shape;5053;p45"/>
            <p:cNvSpPr/>
            <p:nvPr/>
          </p:nvSpPr>
          <p:spPr>
            <a:xfrm>
              <a:off x="4467450" y="3975675"/>
              <a:ext cx="470150" cy="312300"/>
            </a:xfrm>
            <a:custGeom>
              <a:avLst/>
              <a:gdLst/>
              <a:ahLst/>
              <a:cxnLst/>
              <a:rect l="l" t="t" r="r" b="b"/>
              <a:pathLst>
                <a:path w="18806" h="12492" extrusionOk="0">
                  <a:moveTo>
                    <a:pt x="16340" y="2263"/>
                  </a:moveTo>
                  <a:cubicBezTo>
                    <a:pt x="16709" y="2263"/>
                    <a:pt x="17020" y="2371"/>
                    <a:pt x="17233" y="2582"/>
                  </a:cubicBezTo>
                  <a:cubicBezTo>
                    <a:pt x="17622" y="2974"/>
                    <a:pt x="17571" y="3581"/>
                    <a:pt x="17505" y="3907"/>
                  </a:cubicBezTo>
                  <a:cubicBezTo>
                    <a:pt x="17375" y="4553"/>
                    <a:pt x="16994" y="5221"/>
                    <a:pt x="16430" y="5785"/>
                  </a:cubicBezTo>
                  <a:cubicBezTo>
                    <a:pt x="15793" y="6426"/>
                    <a:pt x="15014" y="6824"/>
                    <a:pt x="14337" y="6897"/>
                  </a:cubicBezTo>
                  <a:cubicBezTo>
                    <a:pt x="15056" y="5562"/>
                    <a:pt x="15539" y="4007"/>
                    <a:pt x="15744" y="2346"/>
                  </a:cubicBezTo>
                  <a:cubicBezTo>
                    <a:pt x="15954" y="2291"/>
                    <a:pt x="16154" y="2263"/>
                    <a:pt x="16340" y="2263"/>
                  </a:cubicBezTo>
                  <a:close/>
                  <a:moveTo>
                    <a:pt x="14709" y="1132"/>
                  </a:moveTo>
                  <a:cubicBezTo>
                    <a:pt x="14618" y="3340"/>
                    <a:pt x="13999" y="5390"/>
                    <a:pt x="12978" y="6987"/>
                  </a:cubicBezTo>
                  <a:cubicBezTo>
                    <a:pt x="12948" y="7023"/>
                    <a:pt x="12921" y="7066"/>
                    <a:pt x="12900" y="7108"/>
                  </a:cubicBezTo>
                  <a:cubicBezTo>
                    <a:pt x="12390" y="7881"/>
                    <a:pt x="11786" y="8542"/>
                    <a:pt x="11103" y="9059"/>
                  </a:cubicBezTo>
                  <a:lnTo>
                    <a:pt x="4750" y="9059"/>
                  </a:lnTo>
                  <a:cubicBezTo>
                    <a:pt x="2634" y="7461"/>
                    <a:pt x="1281" y="4478"/>
                    <a:pt x="1145" y="1132"/>
                  </a:cubicBezTo>
                  <a:close/>
                  <a:moveTo>
                    <a:pt x="13247" y="10191"/>
                  </a:moveTo>
                  <a:lnTo>
                    <a:pt x="12827" y="11048"/>
                  </a:lnTo>
                  <a:cubicBezTo>
                    <a:pt x="12731" y="11239"/>
                    <a:pt x="12538" y="11359"/>
                    <a:pt x="12326" y="11359"/>
                  </a:cubicBezTo>
                  <a:lnTo>
                    <a:pt x="3531" y="11359"/>
                  </a:lnTo>
                  <a:cubicBezTo>
                    <a:pt x="3316" y="11359"/>
                    <a:pt x="3120" y="11239"/>
                    <a:pt x="3026" y="11048"/>
                  </a:cubicBezTo>
                  <a:lnTo>
                    <a:pt x="2607" y="10191"/>
                  </a:lnTo>
                  <a:close/>
                  <a:moveTo>
                    <a:pt x="569" y="0"/>
                  </a:moveTo>
                  <a:cubicBezTo>
                    <a:pt x="255" y="0"/>
                    <a:pt x="1" y="254"/>
                    <a:pt x="1" y="565"/>
                  </a:cubicBezTo>
                  <a:cubicBezTo>
                    <a:pt x="1" y="3931"/>
                    <a:pt x="1145" y="7045"/>
                    <a:pt x="3060" y="9059"/>
                  </a:cubicBezTo>
                  <a:lnTo>
                    <a:pt x="569" y="9059"/>
                  </a:lnTo>
                  <a:cubicBezTo>
                    <a:pt x="255" y="9059"/>
                    <a:pt x="1" y="9312"/>
                    <a:pt x="1" y="9623"/>
                  </a:cubicBezTo>
                  <a:cubicBezTo>
                    <a:pt x="1" y="9937"/>
                    <a:pt x="255" y="10191"/>
                    <a:pt x="569" y="10191"/>
                  </a:cubicBezTo>
                  <a:lnTo>
                    <a:pt x="1348" y="10191"/>
                  </a:lnTo>
                  <a:lnTo>
                    <a:pt x="2012" y="11550"/>
                  </a:lnTo>
                  <a:lnTo>
                    <a:pt x="2012" y="11556"/>
                  </a:lnTo>
                  <a:cubicBezTo>
                    <a:pt x="2298" y="12127"/>
                    <a:pt x="2883" y="12492"/>
                    <a:pt x="3523" y="12492"/>
                  </a:cubicBezTo>
                  <a:cubicBezTo>
                    <a:pt x="3525" y="12492"/>
                    <a:pt x="3528" y="12492"/>
                    <a:pt x="3531" y="12492"/>
                  </a:cubicBezTo>
                  <a:lnTo>
                    <a:pt x="12326" y="12492"/>
                  </a:lnTo>
                  <a:cubicBezTo>
                    <a:pt x="12329" y="12492"/>
                    <a:pt x="12332" y="12492"/>
                    <a:pt x="12334" y="12492"/>
                  </a:cubicBezTo>
                  <a:cubicBezTo>
                    <a:pt x="12974" y="12492"/>
                    <a:pt x="13559" y="12127"/>
                    <a:pt x="13845" y="11553"/>
                  </a:cubicBezTo>
                  <a:lnTo>
                    <a:pt x="13845" y="11550"/>
                  </a:lnTo>
                  <a:lnTo>
                    <a:pt x="14509" y="10191"/>
                  </a:lnTo>
                  <a:lnTo>
                    <a:pt x="15288" y="10191"/>
                  </a:lnTo>
                  <a:cubicBezTo>
                    <a:pt x="15602" y="10191"/>
                    <a:pt x="15856" y="9937"/>
                    <a:pt x="15856" y="9623"/>
                  </a:cubicBezTo>
                  <a:cubicBezTo>
                    <a:pt x="15856" y="9309"/>
                    <a:pt x="15602" y="9059"/>
                    <a:pt x="15288" y="9059"/>
                  </a:cubicBezTo>
                  <a:lnTo>
                    <a:pt x="12797" y="9059"/>
                  </a:lnTo>
                  <a:cubicBezTo>
                    <a:pt x="13111" y="8726"/>
                    <a:pt x="13401" y="8373"/>
                    <a:pt x="13664" y="8002"/>
                  </a:cubicBezTo>
                  <a:cubicBezTo>
                    <a:pt x="13812" y="8026"/>
                    <a:pt x="13963" y="8038"/>
                    <a:pt x="14114" y="8038"/>
                  </a:cubicBezTo>
                  <a:cubicBezTo>
                    <a:pt x="15143" y="8038"/>
                    <a:pt x="16303" y="7516"/>
                    <a:pt x="17233" y="6589"/>
                  </a:cubicBezTo>
                  <a:cubicBezTo>
                    <a:pt x="17951" y="5867"/>
                    <a:pt x="18444" y="4994"/>
                    <a:pt x="18619" y="4131"/>
                  </a:cubicBezTo>
                  <a:cubicBezTo>
                    <a:pt x="18806" y="3183"/>
                    <a:pt x="18601" y="2349"/>
                    <a:pt x="18033" y="1785"/>
                  </a:cubicBezTo>
                  <a:cubicBezTo>
                    <a:pt x="17604" y="1353"/>
                    <a:pt x="17013" y="1132"/>
                    <a:pt x="16345" y="1132"/>
                  </a:cubicBezTo>
                  <a:cubicBezTo>
                    <a:pt x="16181" y="1132"/>
                    <a:pt x="16013" y="1145"/>
                    <a:pt x="15841" y="1172"/>
                  </a:cubicBezTo>
                  <a:cubicBezTo>
                    <a:pt x="15850" y="972"/>
                    <a:pt x="15853" y="770"/>
                    <a:pt x="15853" y="565"/>
                  </a:cubicBezTo>
                  <a:cubicBezTo>
                    <a:pt x="15853" y="254"/>
                    <a:pt x="15599" y="0"/>
                    <a:pt x="152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36" name="Google Shape;5054;p45"/>
          <p:cNvGrpSpPr/>
          <p:nvPr/>
        </p:nvGrpSpPr>
        <p:grpSpPr>
          <a:xfrm>
            <a:off x="6375696" y="3436676"/>
            <a:ext cx="231332" cy="231320"/>
            <a:chOff x="5053900" y="3804850"/>
            <a:chExt cx="483150" cy="483125"/>
          </a:xfrm>
          <a:solidFill>
            <a:schemeClr val="bg1"/>
          </a:solidFill>
        </p:grpSpPr>
        <p:sp>
          <p:nvSpPr>
            <p:cNvPr id="637" name="Google Shape;5055;p45"/>
            <p:cNvSpPr/>
            <p:nvPr/>
          </p:nvSpPr>
          <p:spPr>
            <a:xfrm>
              <a:off x="5053900" y="3804850"/>
              <a:ext cx="483150" cy="483125"/>
            </a:xfrm>
            <a:custGeom>
              <a:avLst/>
              <a:gdLst/>
              <a:ahLst/>
              <a:cxnLst/>
              <a:rect l="l" t="t" r="r" b="b"/>
              <a:pathLst>
                <a:path w="19326" h="19325" extrusionOk="0">
                  <a:moveTo>
                    <a:pt x="9663" y="1132"/>
                  </a:moveTo>
                  <a:cubicBezTo>
                    <a:pt x="14367" y="1132"/>
                    <a:pt x="18193" y="4958"/>
                    <a:pt x="18193" y="9662"/>
                  </a:cubicBezTo>
                  <a:cubicBezTo>
                    <a:pt x="18193" y="14367"/>
                    <a:pt x="14367" y="18192"/>
                    <a:pt x="9663" y="18192"/>
                  </a:cubicBezTo>
                  <a:cubicBezTo>
                    <a:pt x="4959" y="18192"/>
                    <a:pt x="1133" y="14367"/>
                    <a:pt x="1133" y="9662"/>
                  </a:cubicBezTo>
                  <a:cubicBezTo>
                    <a:pt x="1133" y="4958"/>
                    <a:pt x="4959" y="1132"/>
                    <a:pt x="9663" y="1132"/>
                  </a:cubicBezTo>
                  <a:close/>
                  <a:moveTo>
                    <a:pt x="9663" y="0"/>
                  </a:moveTo>
                  <a:cubicBezTo>
                    <a:pt x="7094" y="0"/>
                    <a:pt x="4669" y="1009"/>
                    <a:pt x="2839" y="2838"/>
                  </a:cubicBezTo>
                  <a:cubicBezTo>
                    <a:pt x="1009" y="4668"/>
                    <a:pt x="1" y="7093"/>
                    <a:pt x="1" y="9662"/>
                  </a:cubicBezTo>
                  <a:cubicBezTo>
                    <a:pt x="1" y="12232"/>
                    <a:pt x="1009" y="14657"/>
                    <a:pt x="2839" y="16486"/>
                  </a:cubicBezTo>
                  <a:cubicBezTo>
                    <a:pt x="4669" y="18316"/>
                    <a:pt x="7094" y="19325"/>
                    <a:pt x="9663" y="19325"/>
                  </a:cubicBezTo>
                  <a:cubicBezTo>
                    <a:pt x="12233" y="19325"/>
                    <a:pt x="14657" y="18316"/>
                    <a:pt x="16487" y="16486"/>
                  </a:cubicBezTo>
                  <a:cubicBezTo>
                    <a:pt x="18317" y="14657"/>
                    <a:pt x="19325" y="12232"/>
                    <a:pt x="19325" y="9662"/>
                  </a:cubicBezTo>
                  <a:cubicBezTo>
                    <a:pt x="19325" y="7093"/>
                    <a:pt x="18317" y="4668"/>
                    <a:pt x="16487" y="2838"/>
                  </a:cubicBezTo>
                  <a:cubicBezTo>
                    <a:pt x="14657" y="1009"/>
                    <a:pt x="12233" y="0"/>
                    <a:pt x="96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8" name="Google Shape;5056;p45"/>
            <p:cNvSpPr/>
            <p:nvPr/>
          </p:nvSpPr>
          <p:spPr>
            <a:xfrm>
              <a:off x="5168125" y="39473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7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0" y="1011"/>
                    <a:pt x="0" y="1700"/>
                  </a:cubicBezTo>
                  <a:cubicBezTo>
                    <a:pt x="0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7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9" name="Google Shape;5057;p45"/>
            <p:cNvSpPr/>
            <p:nvPr/>
          </p:nvSpPr>
          <p:spPr>
            <a:xfrm>
              <a:off x="5334575" y="3947350"/>
              <a:ext cx="88325" cy="84950"/>
            </a:xfrm>
            <a:custGeom>
              <a:avLst/>
              <a:gdLst/>
              <a:ahLst/>
              <a:cxnLst/>
              <a:rect l="l" t="t" r="r" b="b"/>
              <a:pathLst>
                <a:path w="3533" h="3398" extrusionOk="0">
                  <a:moveTo>
                    <a:pt x="1829" y="1130"/>
                  </a:moveTo>
                  <a:cubicBezTo>
                    <a:pt x="2121" y="1130"/>
                    <a:pt x="2401" y="1356"/>
                    <a:pt x="2401" y="1698"/>
                  </a:cubicBezTo>
                  <a:cubicBezTo>
                    <a:pt x="2401" y="2012"/>
                    <a:pt x="2147" y="2265"/>
                    <a:pt x="1833" y="2265"/>
                  </a:cubicBezTo>
                  <a:cubicBezTo>
                    <a:pt x="1329" y="2265"/>
                    <a:pt x="1075" y="1656"/>
                    <a:pt x="1431" y="1296"/>
                  </a:cubicBezTo>
                  <a:cubicBezTo>
                    <a:pt x="1547" y="1181"/>
                    <a:pt x="1690" y="1130"/>
                    <a:pt x="1829" y="1130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0" y="1683"/>
                    <a:pt x="145" y="2413"/>
                    <a:pt x="631" y="2900"/>
                  </a:cubicBezTo>
                  <a:cubicBezTo>
                    <a:pt x="956" y="3225"/>
                    <a:pt x="1391" y="3397"/>
                    <a:pt x="1833" y="3397"/>
                  </a:cubicBezTo>
                  <a:cubicBezTo>
                    <a:pt x="2052" y="3397"/>
                    <a:pt x="2272" y="3355"/>
                    <a:pt x="2482" y="3268"/>
                  </a:cubicBezTo>
                  <a:cubicBezTo>
                    <a:pt x="3116" y="3005"/>
                    <a:pt x="3533" y="2386"/>
                    <a:pt x="3533" y="1698"/>
                  </a:cubicBezTo>
                  <a:cubicBezTo>
                    <a:pt x="3530" y="759"/>
                    <a:pt x="2772" y="1"/>
                    <a:pt x="18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0" name="Google Shape;5058;p45"/>
            <p:cNvSpPr/>
            <p:nvPr/>
          </p:nvSpPr>
          <p:spPr>
            <a:xfrm>
              <a:off x="5170150" y="4060600"/>
              <a:ext cx="250650" cy="113225"/>
            </a:xfrm>
            <a:custGeom>
              <a:avLst/>
              <a:gdLst/>
              <a:ahLst/>
              <a:cxnLst/>
              <a:rect l="l" t="t" r="r" b="b"/>
              <a:pathLst>
                <a:path w="10026" h="4529" extrusionOk="0">
                  <a:moveTo>
                    <a:pt x="5006" y="0"/>
                  </a:moveTo>
                  <a:cubicBezTo>
                    <a:pt x="2684" y="0"/>
                    <a:pt x="659" y="1572"/>
                    <a:pt x="79" y="3820"/>
                  </a:cubicBezTo>
                  <a:cubicBezTo>
                    <a:pt x="1" y="4125"/>
                    <a:pt x="182" y="4433"/>
                    <a:pt x="487" y="4511"/>
                  </a:cubicBezTo>
                  <a:cubicBezTo>
                    <a:pt x="533" y="4523"/>
                    <a:pt x="580" y="4528"/>
                    <a:pt x="625" y="4528"/>
                  </a:cubicBezTo>
                  <a:cubicBezTo>
                    <a:pt x="878" y="4528"/>
                    <a:pt x="1109" y="4359"/>
                    <a:pt x="1175" y="4103"/>
                  </a:cubicBezTo>
                  <a:cubicBezTo>
                    <a:pt x="1625" y="2352"/>
                    <a:pt x="3205" y="1126"/>
                    <a:pt x="5013" y="1126"/>
                  </a:cubicBezTo>
                  <a:cubicBezTo>
                    <a:pt x="6822" y="1126"/>
                    <a:pt x="8401" y="2352"/>
                    <a:pt x="8851" y="4103"/>
                  </a:cubicBezTo>
                  <a:cubicBezTo>
                    <a:pt x="8917" y="4359"/>
                    <a:pt x="9148" y="4528"/>
                    <a:pt x="9401" y="4528"/>
                  </a:cubicBezTo>
                  <a:cubicBezTo>
                    <a:pt x="9447" y="4528"/>
                    <a:pt x="9493" y="4523"/>
                    <a:pt x="9539" y="4511"/>
                  </a:cubicBezTo>
                  <a:cubicBezTo>
                    <a:pt x="9844" y="4433"/>
                    <a:pt x="10025" y="4125"/>
                    <a:pt x="9947" y="3820"/>
                  </a:cubicBezTo>
                  <a:cubicBezTo>
                    <a:pt x="9368" y="1572"/>
                    <a:pt x="7342" y="0"/>
                    <a:pt x="5020" y="0"/>
                  </a:cubicBezTo>
                  <a:cubicBezTo>
                    <a:pt x="5018" y="0"/>
                    <a:pt x="5015" y="0"/>
                    <a:pt x="5013" y="0"/>
                  </a:cubicBezTo>
                  <a:cubicBezTo>
                    <a:pt x="5011" y="0"/>
                    <a:pt x="5009" y="0"/>
                    <a:pt x="50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41" name="Google Shape;5059;p45"/>
          <p:cNvGrpSpPr/>
          <p:nvPr/>
        </p:nvGrpSpPr>
        <p:grpSpPr>
          <a:xfrm>
            <a:off x="6656428" y="3436676"/>
            <a:ext cx="231320" cy="231320"/>
            <a:chOff x="5648375" y="3804850"/>
            <a:chExt cx="483125" cy="483125"/>
          </a:xfrm>
          <a:solidFill>
            <a:schemeClr val="bg1"/>
          </a:solidFill>
        </p:grpSpPr>
        <p:sp>
          <p:nvSpPr>
            <p:cNvPr id="642" name="Google Shape;5060;p45"/>
            <p:cNvSpPr/>
            <p:nvPr/>
          </p:nvSpPr>
          <p:spPr>
            <a:xfrm>
              <a:off x="5648375" y="38048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2"/>
                  </a:moveTo>
                  <a:cubicBezTo>
                    <a:pt x="14367" y="1132"/>
                    <a:pt x="18192" y="4958"/>
                    <a:pt x="18192" y="9662"/>
                  </a:cubicBezTo>
                  <a:cubicBezTo>
                    <a:pt x="18192" y="14367"/>
                    <a:pt x="14367" y="18192"/>
                    <a:pt x="9662" y="18192"/>
                  </a:cubicBezTo>
                  <a:cubicBezTo>
                    <a:pt x="4958" y="18192"/>
                    <a:pt x="1132" y="14367"/>
                    <a:pt x="1132" y="9662"/>
                  </a:cubicBezTo>
                  <a:cubicBezTo>
                    <a:pt x="1132" y="4958"/>
                    <a:pt x="4958" y="1132"/>
                    <a:pt x="9662" y="1132"/>
                  </a:cubicBezTo>
                  <a:close/>
                  <a:moveTo>
                    <a:pt x="9662" y="0"/>
                  </a:moveTo>
                  <a:cubicBezTo>
                    <a:pt x="7093" y="0"/>
                    <a:pt x="4668" y="1009"/>
                    <a:pt x="2838" y="2838"/>
                  </a:cubicBezTo>
                  <a:cubicBezTo>
                    <a:pt x="1009" y="4668"/>
                    <a:pt x="0" y="7093"/>
                    <a:pt x="0" y="9662"/>
                  </a:cubicBezTo>
                  <a:cubicBezTo>
                    <a:pt x="0" y="12232"/>
                    <a:pt x="1009" y="14657"/>
                    <a:pt x="2838" y="16486"/>
                  </a:cubicBezTo>
                  <a:cubicBezTo>
                    <a:pt x="4668" y="18316"/>
                    <a:pt x="7093" y="19325"/>
                    <a:pt x="9662" y="19325"/>
                  </a:cubicBezTo>
                  <a:cubicBezTo>
                    <a:pt x="12232" y="19325"/>
                    <a:pt x="14656" y="18316"/>
                    <a:pt x="16486" y="16486"/>
                  </a:cubicBezTo>
                  <a:cubicBezTo>
                    <a:pt x="18316" y="14657"/>
                    <a:pt x="19325" y="12232"/>
                    <a:pt x="19325" y="9662"/>
                  </a:cubicBezTo>
                  <a:cubicBezTo>
                    <a:pt x="19325" y="7093"/>
                    <a:pt x="18316" y="4668"/>
                    <a:pt x="16486" y="2838"/>
                  </a:cubicBezTo>
                  <a:cubicBezTo>
                    <a:pt x="14656" y="1009"/>
                    <a:pt x="12232" y="0"/>
                    <a:pt x="96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3" name="Google Shape;5061;p45"/>
            <p:cNvSpPr/>
            <p:nvPr/>
          </p:nvSpPr>
          <p:spPr>
            <a:xfrm>
              <a:off x="5762575" y="39473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1" y="1011"/>
                    <a:pt x="1" y="1700"/>
                  </a:cubicBezTo>
                  <a:cubicBezTo>
                    <a:pt x="1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4" name="Google Shape;5062;p45"/>
            <p:cNvSpPr/>
            <p:nvPr/>
          </p:nvSpPr>
          <p:spPr>
            <a:xfrm>
              <a:off x="5932425" y="3947300"/>
              <a:ext cx="88250" cy="85000"/>
            </a:xfrm>
            <a:custGeom>
              <a:avLst/>
              <a:gdLst/>
              <a:ahLst/>
              <a:cxnLst/>
              <a:rect l="l" t="t" r="r" b="b"/>
              <a:pathLst>
                <a:path w="3530" h="3400" extrusionOk="0">
                  <a:moveTo>
                    <a:pt x="1697" y="1135"/>
                  </a:moveTo>
                  <a:cubicBezTo>
                    <a:pt x="2201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7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0" y="1011"/>
                    <a:pt x="0" y="1700"/>
                  </a:cubicBezTo>
                  <a:cubicBezTo>
                    <a:pt x="0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7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5" name="Google Shape;5063;p45"/>
            <p:cNvSpPr/>
            <p:nvPr/>
          </p:nvSpPr>
          <p:spPr>
            <a:xfrm>
              <a:off x="5762575" y="4060600"/>
              <a:ext cx="254800" cy="141550"/>
            </a:xfrm>
            <a:custGeom>
              <a:avLst/>
              <a:gdLst/>
              <a:ahLst/>
              <a:cxnLst/>
              <a:rect l="l" t="t" r="r" b="b"/>
              <a:pathLst>
                <a:path w="10192" h="5662" extrusionOk="0">
                  <a:moveTo>
                    <a:pt x="9017" y="1132"/>
                  </a:moveTo>
                  <a:cubicBezTo>
                    <a:pt x="8736" y="3083"/>
                    <a:pt x="7066" y="4529"/>
                    <a:pt x="5094" y="4529"/>
                  </a:cubicBezTo>
                  <a:cubicBezTo>
                    <a:pt x="3123" y="4529"/>
                    <a:pt x="1453" y="3083"/>
                    <a:pt x="1172" y="1132"/>
                  </a:cubicBezTo>
                  <a:close/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3373"/>
                    <a:pt x="2286" y="5662"/>
                    <a:pt x="5094" y="5662"/>
                  </a:cubicBezTo>
                  <a:cubicBezTo>
                    <a:pt x="7905" y="5662"/>
                    <a:pt x="10191" y="3373"/>
                    <a:pt x="10191" y="565"/>
                  </a:cubicBezTo>
                  <a:cubicBezTo>
                    <a:pt x="10191" y="251"/>
                    <a:pt x="9938" y="0"/>
                    <a:pt x="96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46" name="Google Shape;5064;p45"/>
          <p:cNvGrpSpPr/>
          <p:nvPr/>
        </p:nvGrpSpPr>
        <p:grpSpPr>
          <a:xfrm>
            <a:off x="6957767" y="3440291"/>
            <a:ext cx="199564" cy="224090"/>
            <a:chOff x="6276025" y="3812400"/>
            <a:chExt cx="416800" cy="468025"/>
          </a:xfrm>
          <a:solidFill>
            <a:schemeClr val="bg1"/>
          </a:solidFill>
        </p:grpSpPr>
        <p:sp>
          <p:nvSpPr>
            <p:cNvPr id="647" name="Google Shape;5065;p45"/>
            <p:cNvSpPr/>
            <p:nvPr/>
          </p:nvSpPr>
          <p:spPr>
            <a:xfrm>
              <a:off x="6276025" y="3812400"/>
              <a:ext cx="416800" cy="468025"/>
            </a:xfrm>
            <a:custGeom>
              <a:avLst/>
              <a:gdLst/>
              <a:ahLst/>
              <a:cxnLst/>
              <a:rect l="l" t="t" r="r" b="b"/>
              <a:pathLst>
                <a:path w="16672" h="18721" extrusionOk="0">
                  <a:moveTo>
                    <a:pt x="8334" y="1132"/>
                  </a:moveTo>
                  <a:cubicBezTo>
                    <a:pt x="12311" y="1132"/>
                    <a:pt x="15536" y="4354"/>
                    <a:pt x="15536" y="8334"/>
                  </a:cubicBezTo>
                  <a:lnTo>
                    <a:pt x="15536" y="8346"/>
                  </a:lnTo>
                  <a:lnTo>
                    <a:pt x="15536" y="11652"/>
                  </a:lnTo>
                  <a:cubicBezTo>
                    <a:pt x="15536" y="12332"/>
                    <a:pt x="15240" y="12981"/>
                    <a:pt x="14724" y="13425"/>
                  </a:cubicBezTo>
                  <a:lnTo>
                    <a:pt x="12849" y="15034"/>
                  </a:lnTo>
                  <a:cubicBezTo>
                    <a:pt x="12725" y="15143"/>
                    <a:pt x="12652" y="15300"/>
                    <a:pt x="12652" y="15466"/>
                  </a:cubicBezTo>
                  <a:lnTo>
                    <a:pt x="12652" y="17588"/>
                  </a:lnTo>
                  <a:lnTo>
                    <a:pt x="11197" y="17588"/>
                  </a:lnTo>
                  <a:lnTo>
                    <a:pt x="11197" y="16254"/>
                  </a:lnTo>
                  <a:cubicBezTo>
                    <a:pt x="11197" y="15943"/>
                    <a:pt x="10943" y="15689"/>
                    <a:pt x="10629" y="15689"/>
                  </a:cubicBezTo>
                  <a:cubicBezTo>
                    <a:pt x="10318" y="15689"/>
                    <a:pt x="10065" y="15943"/>
                    <a:pt x="10065" y="16254"/>
                  </a:cubicBezTo>
                  <a:lnTo>
                    <a:pt x="10065" y="17588"/>
                  </a:lnTo>
                  <a:lnTo>
                    <a:pt x="8902" y="17588"/>
                  </a:lnTo>
                  <a:lnTo>
                    <a:pt x="8902" y="16254"/>
                  </a:lnTo>
                  <a:cubicBezTo>
                    <a:pt x="8902" y="15943"/>
                    <a:pt x="8648" y="15689"/>
                    <a:pt x="8334" y="15689"/>
                  </a:cubicBezTo>
                  <a:cubicBezTo>
                    <a:pt x="8020" y="15689"/>
                    <a:pt x="7770" y="15943"/>
                    <a:pt x="7770" y="16254"/>
                  </a:cubicBezTo>
                  <a:lnTo>
                    <a:pt x="7770" y="17588"/>
                  </a:lnTo>
                  <a:lnTo>
                    <a:pt x="6604" y="17588"/>
                  </a:lnTo>
                  <a:lnTo>
                    <a:pt x="6604" y="16254"/>
                  </a:lnTo>
                  <a:cubicBezTo>
                    <a:pt x="6604" y="15943"/>
                    <a:pt x="6351" y="15689"/>
                    <a:pt x="6040" y="15689"/>
                  </a:cubicBezTo>
                  <a:cubicBezTo>
                    <a:pt x="5726" y="15689"/>
                    <a:pt x="5472" y="15943"/>
                    <a:pt x="5472" y="16254"/>
                  </a:cubicBezTo>
                  <a:lnTo>
                    <a:pt x="5472" y="17588"/>
                  </a:lnTo>
                  <a:lnTo>
                    <a:pt x="4017" y="17588"/>
                  </a:lnTo>
                  <a:lnTo>
                    <a:pt x="4017" y="15466"/>
                  </a:lnTo>
                  <a:cubicBezTo>
                    <a:pt x="4017" y="15300"/>
                    <a:pt x="3944" y="15143"/>
                    <a:pt x="3820" y="15037"/>
                  </a:cubicBezTo>
                  <a:lnTo>
                    <a:pt x="1945" y="13425"/>
                  </a:lnTo>
                  <a:cubicBezTo>
                    <a:pt x="1429" y="12981"/>
                    <a:pt x="1133" y="12335"/>
                    <a:pt x="1133" y="11652"/>
                  </a:cubicBezTo>
                  <a:lnTo>
                    <a:pt x="1133" y="8406"/>
                  </a:lnTo>
                  <a:cubicBezTo>
                    <a:pt x="1133" y="4396"/>
                    <a:pt x="4361" y="1132"/>
                    <a:pt x="8331" y="1132"/>
                  </a:cubicBezTo>
                  <a:close/>
                  <a:moveTo>
                    <a:pt x="8331" y="0"/>
                  </a:moveTo>
                  <a:cubicBezTo>
                    <a:pt x="3736" y="3"/>
                    <a:pt x="1" y="3774"/>
                    <a:pt x="1" y="8409"/>
                  </a:cubicBezTo>
                  <a:lnTo>
                    <a:pt x="1" y="11655"/>
                  </a:lnTo>
                  <a:cubicBezTo>
                    <a:pt x="1" y="12664"/>
                    <a:pt x="442" y="13627"/>
                    <a:pt x="1209" y="14285"/>
                  </a:cubicBezTo>
                  <a:lnTo>
                    <a:pt x="2884" y="15725"/>
                  </a:lnTo>
                  <a:lnTo>
                    <a:pt x="2884" y="18156"/>
                  </a:lnTo>
                  <a:cubicBezTo>
                    <a:pt x="2884" y="18467"/>
                    <a:pt x="3138" y="18721"/>
                    <a:pt x="3449" y="18721"/>
                  </a:cubicBezTo>
                  <a:lnTo>
                    <a:pt x="13220" y="18721"/>
                  </a:lnTo>
                  <a:cubicBezTo>
                    <a:pt x="13531" y="18721"/>
                    <a:pt x="13785" y="18467"/>
                    <a:pt x="13785" y="18156"/>
                  </a:cubicBezTo>
                  <a:lnTo>
                    <a:pt x="13785" y="15725"/>
                  </a:lnTo>
                  <a:lnTo>
                    <a:pt x="15463" y="14282"/>
                  </a:lnTo>
                  <a:cubicBezTo>
                    <a:pt x="16227" y="13624"/>
                    <a:pt x="16671" y="12664"/>
                    <a:pt x="16671" y="11652"/>
                  </a:cubicBezTo>
                  <a:lnTo>
                    <a:pt x="16671" y="8334"/>
                  </a:lnTo>
                  <a:lnTo>
                    <a:pt x="16671" y="8322"/>
                  </a:lnTo>
                  <a:cubicBezTo>
                    <a:pt x="16662" y="3723"/>
                    <a:pt x="12933" y="0"/>
                    <a:pt x="83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8" name="Google Shape;5066;p45"/>
            <p:cNvSpPr/>
            <p:nvPr/>
          </p:nvSpPr>
          <p:spPr>
            <a:xfrm>
              <a:off x="6436375" y="4078825"/>
              <a:ext cx="96025" cy="80400"/>
            </a:xfrm>
            <a:custGeom>
              <a:avLst/>
              <a:gdLst/>
              <a:ahLst/>
              <a:cxnLst/>
              <a:rect l="l" t="t" r="r" b="b"/>
              <a:pathLst>
                <a:path w="3841" h="3216" extrusionOk="0">
                  <a:moveTo>
                    <a:pt x="1922" y="1"/>
                  </a:moveTo>
                  <a:cubicBezTo>
                    <a:pt x="1736" y="1"/>
                    <a:pt x="1551" y="91"/>
                    <a:pt x="1440" y="270"/>
                  </a:cubicBezTo>
                  <a:lnTo>
                    <a:pt x="166" y="2354"/>
                  </a:lnTo>
                  <a:cubicBezTo>
                    <a:pt x="0" y="2623"/>
                    <a:pt x="85" y="2970"/>
                    <a:pt x="350" y="3133"/>
                  </a:cubicBezTo>
                  <a:cubicBezTo>
                    <a:pt x="443" y="3189"/>
                    <a:pt x="545" y="3216"/>
                    <a:pt x="646" y="3216"/>
                  </a:cubicBezTo>
                  <a:cubicBezTo>
                    <a:pt x="837" y="3216"/>
                    <a:pt x="1023" y="3120"/>
                    <a:pt x="1129" y="2946"/>
                  </a:cubicBezTo>
                  <a:lnTo>
                    <a:pt x="1923" y="1653"/>
                  </a:lnTo>
                  <a:lnTo>
                    <a:pt x="2712" y="2946"/>
                  </a:lnTo>
                  <a:cubicBezTo>
                    <a:pt x="2818" y="3120"/>
                    <a:pt x="3005" y="3216"/>
                    <a:pt x="3196" y="3216"/>
                  </a:cubicBezTo>
                  <a:cubicBezTo>
                    <a:pt x="3297" y="3216"/>
                    <a:pt x="3399" y="3189"/>
                    <a:pt x="3491" y="3133"/>
                  </a:cubicBezTo>
                  <a:cubicBezTo>
                    <a:pt x="3759" y="2970"/>
                    <a:pt x="3841" y="2623"/>
                    <a:pt x="3678" y="2354"/>
                  </a:cubicBezTo>
                  <a:lnTo>
                    <a:pt x="2407" y="270"/>
                  </a:lnTo>
                  <a:cubicBezTo>
                    <a:pt x="2295" y="91"/>
                    <a:pt x="2108" y="1"/>
                    <a:pt x="19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9" name="Google Shape;5067;p45"/>
            <p:cNvSpPr/>
            <p:nvPr/>
          </p:nvSpPr>
          <p:spPr>
            <a:xfrm>
              <a:off x="6327450" y="3974775"/>
              <a:ext cx="125550" cy="118300"/>
            </a:xfrm>
            <a:custGeom>
              <a:avLst/>
              <a:gdLst/>
              <a:ahLst/>
              <a:cxnLst/>
              <a:rect l="l" t="t" r="r" b="b"/>
              <a:pathLst>
                <a:path w="5022" h="4732" extrusionOk="0">
                  <a:moveTo>
                    <a:pt x="2505" y="1115"/>
                  </a:moveTo>
                  <a:cubicBezTo>
                    <a:pt x="2806" y="1115"/>
                    <a:pt x="3107" y="1230"/>
                    <a:pt x="3337" y="1461"/>
                  </a:cubicBezTo>
                  <a:cubicBezTo>
                    <a:pt x="3795" y="1920"/>
                    <a:pt x="3795" y="2663"/>
                    <a:pt x="3337" y="3125"/>
                  </a:cubicBezTo>
                  <a:cubicBezTo>
                    <a:pt x="3049" y="3413"/>
                    <a:pt x="2565" y="3600"/>
                    <a:pt x="2133" y="3600"/>
                  </a:cubicBezTo>
                  <a:cubicBezTo>
                    <a:pt x="1861" y="3600"/>
                    <a:pt x="1610" y="3526"/>
                    <a:pt x="1440" y="3358"/>
                  </a:cubicBezTo>
                  <a:cubicBezTo>
                    <a:pt x="1253" y="3167"/>
                    <a:pt x="1166" y="2844"/>
                    <a:pt x="1208" y="2473"/>
                  </a:cubicBezTo>
                  <a:cubicBezTo>
                    <a:pt x="1253" y="2089"/>
                    <a:pt x="1431" y="1703"/>
                    <a:pt x="1673" y="1461"/>
                  </a:cubicBezTo>
                  <a:cubicBezTo>
                    <a:pt x="1902" y="1230"/>
                    <a:pt x="2203" y="1115"/>
                    <a:pt x="2505" y="1115"/>
                  </a:cubicBezTo>
                  <a:close/>
                  <a:moveTo>
                    <a:pt x="2486" y="0"/>
                  </a:moveTo>
                  <a:cubicBezTo>
                    <a:pt x="1903" y="0"/>
                    <a:pt x="1321" y="219"/>
                    <a:pt x="873" y="658"/>
                  </a:cubicBezTo>
                  <a:cubicBezTo>
                    <a:pt x="444" y="1084"/>
                    <a:pt x="157" y="1697"/>
                    <a:pt x="85" y="2340"/>
                  </a:cubicBezTo>
                  <a:cubicBezTo>
                    <a:pt x="0" y="3059"/>
                    <a:pt x="202" y="3717"/>
                    <a:pt x="640" y="4155"/>
                  </a:cubicBezTo>
                  <a:cubicBezTo>
                    <a:pt x="1042" y="4556"/>
                    <a:pt x="1582" y="4731"/>
                    <a:pt x="2138" y="4731"/>
                  </a:cubicBezTo>
                  <a:cubicBezTo>
                    <a:pt x="2141" y="4731"/>
                    <a:pt x="2145" y="4731"/>
                    <a:pt x="2149" y="4731"/>
                  </a:cubicBezTo>
                  <a:cubicBezTo>
                    <a:pt x="2882" y="4731"/>
                    <a:pt x="3638" y="4424"/>
                    <a:pt x="4137" y="3922"/>
                  </a:cubicBezTo>
                  <a:cubicBezTo>
                    <a:pt x="5021" y="3016"/>
                    <a:pt x="5012" y="1570"/>
                    <a:pt x="4119" y="676"/>
                  </a:cubicBezTo>
                  <a:cubicBezTo>
                    <a:pt x="3668" y="226"/>
                    <a:pt x="3077" y="0"/>
                    <a:pt x="24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0" name="Google Shape;5068;p45"/>
            <p:cNvSpPr/>
            <p:nvPr/>
          </p:nvSpPr>
          <p:spPr>
            <a:xfrm>
              <a:off x="6515325" y="3974300"/>
              <a:ext cx="126000" cy="118775"/>
            </a:xfrm>
            <a:custGeom>
              <a:avLst/>
              <a:gdLst/>
              <a:ahLst/>
              <a:cxnLst/>
              <a:rect l="l" t="t" r="r" b="b"/>
              <a:pathLst>
                <a:path w="5040" h="4751" extrusionOk="0">
                  <a:moveTo>
                    <a:pt x="2535" y="1133"/>
                  </a:moveTo>
                  <a:cubicBezTo>
                    <a:pt x="2836" y="1133"/>
                    <a:pt x="3138" y="1248"/>
                    <a:pt x="3367" y="1477"/>
                  </a:cubicBezTo>
                  <a:cubicBezTo>
                    <a:pt x="3609" y="1722"/>
                    <a:pt x="3787" y="2108"/>
                    <a:pt x="3832" y="2492"/>
                  </a:cubicBezTo>
                  <a:cubicBezTo>
                    <a:pt x="3874" y="2860"/>
                    <a:pt x="3790" y="3183"/>
                    <a:pt x="3600" y="3374"/>
                  </a:cubicBezTo>
                  <a:cubicBezTo>
                    <a:pt x="3429" y="3544"/>
                    <a:pt x="3178" y="3618"/>
                    <a:pt x="2906" y="3618"/>
                  </a:cubicBezTo>
                  <a:cubicBezTo>
                    <a:pt x="2474" y="3618"/>
                    <a:pt x="1991" y="3430"/>
                    <a:pt x="1703" y="3141"/>
                  </a:cubicBezTo>
                  <a:cubicBezTo>
                    <a:pt x="1244" y="2682"/>
                    <a:pt x="1244" y="1936"/>
                    <a:pt x="1703" y="1477"/>
                  </a:cubicBezTo>
                  <a:cubicBezTo>
                    <a:pt x="1933" y="1248"/>
                    <a:pt x="2234" y="1133"/>
                    <a:pt x="2535" y="1133"/>
                  </a:cubicBezTo>
                  <a:close/>
                  <a:moveTo>
                    <a:pt x="2535" y="0"/>
                  </a:moveTo>
                  <a:cubicBezTo>
                    <a:pt x="1944" y="0"/>
                    <a:pt x="1353" y="226"/>
                    <a:pt x="903" y="677"/>
                  </a:cubicBezTo>
                  <a:cubicBezTo>
                    <a:pt x="0" y="1580"/>
                    <a:pt x="0" y="3041"/>
                    <a:pt x="903" y="3941"/>
                  </a:cubicBezTo>
                  <a:cubicBezTo>
                    <a:pt x="1329" y="4370"/>
                    <a:pt x="1945" y="4660"/>
                    <a:pt x="2588" y="4732"/>
                  </a:cubicBezTo>
                  <a:cubicBezTo>
                    <a:pt x="2691" y="4744"/>
                    <a:pt x="2793" y="4750"/>
                    <a:pt x="2899" y="4750"/>
                  </a:cubicBezTo>
                  <a:cubicBezTo>
                    <a:pt x="3491" y="4750"/>
                    <a:pt x="4028" y="4548"/>
                    <a:pt x="4400" y="4174"/>
                  </a:cubicBezTo>
                  <a:cubicBezTo>
                    <a:pt x="4838" y="3739"/>
                    <a:pt x="5040" y="3078"/>
                    <a:pt x="4958" y="2362"/>
                  </a:cubicBezTo>
                  <a:cubicBezTo>
                    <a:pt x="4883" y="1719"/>
                    <a:pt x="4596" y="1103"/>
                    <a:pt x="4167" y="677"/>
                  </a:cubicBezTo>
                  <a:cubicBezTo>
                    <a:pt x="3717" y="226"/>
                    <a:pt x="3126" y="0"/>
                    <a:pt x="25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51" name="Google Shape;5069;p45"/>
          <p:cNvGrpSpPr/>
          <p:nvPr/>
        </p:nvGrpSpPr>
        <p:grpSpPr>
          <a:xfrm>
            <a:off x="4379579" y="3721594"/>
            <a:ext cx="232984" cy="231332"/>
            <a:chOff x="890400" y="4399350"/>
            <a:chExt cx="486600" cy="483150"/>
          </a:xfrm>
          <a:solidFill>
            <a:schemeClr val="bg1"/>
          </a:solidFill>
        </p:grpSpPr>
        <p:sp>
          <p:nvSpPr>
            <p:cNvPr id="652" name="Google Shape;5070;p45"/>
            <p:cNvSpPr/>
            <p:nvPr/>
          </p:nvSpPr>
          <p:spPr>
            <a:xfrm>
              <a:off x="1125300" y="4503075"/>
              <a:ext cx="153800" cy="141650"/>
            </a:xfrm>
            <a:custGeom>
              <a:avLst/>
              <a:gdLst/>
              <a:ahLst/>
              <a:cxnLst/>
              <a:rect l="l" t="t" r="r" b="b"/>
              <a:pathLst>
                <a:path w="6152" h="5666" extrusionOk="0">
                  <a:moveTo>
                    <a:pt x="3044" y="1140"/>
                  </a:moveTo>
                  <a:cubicBezTo>
                    <a:pt x="3263" y="1140"/>
                    <a:pt x="3484" y="1182"/>
                    <a:pt x="3694" y="1269"/>
                  </a:cubicBezTo>
                  <a:cubicBezTo>
                    <a:pt x="4328" y="1532"/>
                    <a:pt x="4741" y="2151"/>
                    <a:pt x="4741" y="2836"/>
                  </a:cubicBezTo>
                  <a:cubicBezTo>
                    <a:pt x="4741" y="3525"/>
                    <a:pt x="4328" y="4144"/>
                    <a:pt x="3694" y="4406"/>
                  </a:cubicBezTo>
                  <a:cubicBezTo>
                    <a:pt x="3484" y="4493"/>
                    <a:pt x="3263" y="4536"/>
                    <a:pt x="3044" y="4536"/>
                  </a:cubicBezTo>
                  <a:cubicBezTo>
                    <a:pt x="2602" y="4536"/>
                    <a:pt x="2168" y="4363"/>
                    <a:pt x="1843" y="4038"/>
                  </a:cubicBezTo>
                  <a:cubicBezTo>
                    <a:pt x="1178" y="3377"/>
                    <a:pt x="1178" y="2299"/>
                    <a:pt x="1843" y="1638"/>
                  </a:cubicBezTo>
                  <a:cubicBezTo>
                    <a:pt x="2168" y="1312"/>
                    <a:pt x="2602" y="1140"/>
                    <a:pt x="3044" y="1140"/>
                  </a:cubicBezTo>
                  <a:close/>
                  <a:moveTo>
                    <a:pt x="3043" y="0"/>
                  </a:moveTo>
                  <a:cubicBezTo>
                    <a:pt x="2680" y="0"/>
                    <a:pt x="2313" y="70"/>
                    <a:pt x="1961" y="215"/>
                  </a:cubicBezTo>
                  <a:cubicBezTo>
                    <a:pt x="710" y="732"/>
                    <a:pt x="1" y="2060"/>
                    <a:pt x="264" y="3386"/>
                  </a:cubicBezTo>
                  <a:cubicBezTo>
                    <a:pt x="529" y="4709"/>
                    <a:pt x="1688" y="5666"/>
                    <a:pt x="3038" y="5666"/>
                  </a:cubicBezTo>
                  <a:cubicBezTo>
                    <a:pt x="3040" y="5666"/>
                    <a:pt x="3042" y="5666"/>
                    <a:pt x="3045" y="5666"/>
                  </a:cubicBezTo>
                  <a:cubicBezTo>
                    <a:pt x="3048" y="5666"/>
                    <a:pt x="3052" y="5666"/>
                    <a:pt x="3056" y="5666"/>
                  </a:cubicBezTo>
                  <a:cubicBezTo>
                    <a:pt x="3801" y="5666"/>
                    <a:pt x="4518" y="5367"/>
                    <a:pt x="5046" y="4838"/>
                  </a:cubicBezTo>
                  <a:cubicBezTo>
                    <a:pt x="6004" y="3884"/>
                    <a:pt x="6152" y="2386"/>
                    <a:pt x="5400" y="1260"/>
                  </a:cubicBezTo>
                  <a:cubicBezTo>
                    <a:pt x="4862" y="453"/>
                    <a:pt x="3967" y="0"/>
                    <a:pt x="30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3" name="Google Shape;5071;p45"/>
            <p:cNvSpPr/>
            <p:nvPr/>
          </p:nvSpPr>
          <p:spPr>
            <a:xfrm>
              <a:off x="890400" y="4399350"/>
              <a:ext cx="486600" cy="483150"/>
            </a:xfrm>
            <a:custGeom>
              <a:avLst/>
              <a:gdLst/>
              <a:ahLst/>
              <a:cxnLst/>
              <a:rect l="l" t="t" r="r" b="b"/>
              <a:pathLst>
                <a:path w="19464" h="19326" extrusionOk="0">
                  <a:moveTo>
                    <a:pt x="17908" y="1131"/>
                  </a:moveTo>
                  <a:cubicBezTo>
                    <a:pt x="18031" y="1131"/>
                    <a:pt x="18157" y="1132"/>
                    <a:pt x="18283" y="1134"/>
                  </a:cubicBezTo>
                  <a:cubicBezTo>
                    <a:pt x="18301" y="2369"/>
                    <a:pt x="18232" y="3465"/>
                    <a:pt x="18057" y="4449"/>
                  </a:cubicBezTo>
                  <a:cubicBezTo>
                    <a:pt x="16453" y="4223"/>
                    <a:pt x="15191" y="2960"/>
                    <a:pt x="14968" y="1357"/>
                  </a:cubicBezTo>
                  <a:cubicBezTo>
                    <a:pt x="15851" y="1203"/>
                    <a:pt x="16825" y="1131"/>
                    <a:pt x="17908" y="1131"/>
                  </a:cubicBezTo>
                  <a:close/>
                  <a:moveTo>
                    <a:pt x="6462" y="6683"/>
                  </a:moveTo>
                  <a:lnTo>
                    <a:pt x="6462" y="6686"/>
                  </a:lnTo>
                  <a:cubicBezTo>
                    <a:pt x="6003" y="7471"/>
                    <a:pt x="5574" y="8281"/>
                    <a:pt x="5173" y="9066"/>
                  </a:cubicBezTo>
                  <a:lnTo>
                    <a:pt x="2712" y="8839"/>
                  </a:lnTo>
                  <a:cubicBezTo>
                    <a:pt x="3545" y="7571"/>
                    <a:pt x="4952" y="6756"/>
                    <a:pt x="6462" y="6683"/>
                  </a:cubicBezTo>
                  <a:close/>
                  <a:moveTo>
                    <a:pt x="13863" y="1608"/>
                  </a:moveTo>
                  <a:cubicBezTo>
                    <a:pt x="14195" y="3637"/>
                    <a:pt x="15783" y="5225"/>
                    <a:pt x="17809" y="5557"/>
                  </a:cubicBezTo>
                  <a:cubicBezTo>
                    <a:pt x="17347" y="7209"/>
                    <a:pt x="16532" y="8534"/>
                    <a:pt x="15303" y="9718"/>
                  </a:cubicBezTo>
                  <a:cubicBezTo>
                    <a:pt x="13932" y="11043"/>
                    <a:pt x="11825" y="12218"/>
                    <a:pt x="9868" y="13221"/>
                  </a:cubicBezTo>
                  <a:lnTo>
                    <a:pt x="6196" y="9552"/>
                  </a:lnTo>
                  <a:cubicBezTo>
                    <a:pt x="7199" y="7592"/>
                    <a:pt x="8376" y="5485"/>
                    <a:pt x="9699" y="4114"/>
                  </a:cubicBezTo>
                  <a:cubicBezTo>
                    <a:pt x="10886" y="2885"/>
                    <a:pt x="12208" y="2073"/>
                    <a:pt x="13863" y="1608"/>
                  </a:cubicBezTo>
                  <a:close/>
                  <a:moveTo>
                    <a:pt x="5659" y="10612"/>
                  </a:moveTo>
                  <a:lnTo>
                    <a:pt x="8805" y="13758"/>
                  </a:lnTo>
                  <a:lnTo>
                    <a:pt x="8503" y="13909"/>
                  </a:lnTo>
                  <a:cubicBezTo>
                    <a:pt x="8237" y="14039"/>
                    <a:pt x="7984" y="14169"/>
                    <a:pt x="7736" y="14292"/>
                  </a:cubicBezTo>
                  <a:lnTo>
                    <a:pt x="5124" y="11681"/>
                  </a:lnTo>
                  <a:cubicBezTo>
                    <a:pt x="5248" y="11433"/>
                    <a:pt x="5378" y="11179"/>
                    <a:pt x="5508" y="10914"/>
                  </a:cubicBezTo>
                  <a:lnTo>
                    <a:pt x="5659" y="10612"/>
                  </a:lnTo>
                  <a:close/>
                  <a:moveTo>
                    <a:pt x="12658" y="13000"/>
                  </a:moveTo>
                  <a:lnTo>
                    <a:pt x="12658" y="13000"/>
                  </a:lnTo>
                  <a:cubicBezTo>
                    <a:pt x="12567" y="14483"/>
                    <a:pt x="11782" y="15835"/>
                    <a:pt x="10538" y="16651"/>
                  </a:cubicBezTo>
                  <a:lnTo>
                    <a:pt x="10348" y="14247"/>
                  </a:lnTo>
                  <a:cubicBezTo>
                    <a:pt x="11109" y="13858"/>
                    <a:pt x="11894" y="13441"/>
                    <a:pt x="12658" y="13000"/>
                  </a:cubicBezTo>
                  <a:close/>
                  <a:moveTo>
                    <a:pt x="4596" y="12756"/>
                  </a:moveTo>
                  <a:lnTo>
                    <a:pt x="5233" y="13393"/>
                  </a:lnTo>
                  <a:lnTo>
                    <a:pt x="4034" y="14594"/>
                  </a:lnTo>
                  <a:cubicBezTo>
                    <a:pt x="3814" y="14815"/>
                    <a:pt x="3811" y="15174"/>
                    <a:pt x="4034" y="15395"/>
                  </a:cubicBezTo>
                  <a:cubicBezTo>
                    <a:pt x="4145" y="15505"/>
                    <a:pt x="4290" y="15560"/>
                    <a:pt x="4434" y="15560"/>
                  </a:cubicBezTo>
                  <a:cubicBezTo>
                    <a:pt x="4579" y="15560"/>
                    <a:pt x="4724" y="15505"/>
                    <a:pt x="4835" y="15395"/>
                  </a:cubicBezTo>
                  <a:lnTo>
                    <a:pt x="6036" y="14193"/>
                  </a:lnTo>
                  <a:lnTo>
                    <a:pt x="6673" y="14833"/>
                  </a:lnTo>
                  <a:cubicBezTo>
                    <a:pt x="6528" y="15192"/>
                    <a:pt x="6311" y="15521"/>
                    <a:pt x="6036" y="15796"/>
                  </a:cubicBezTo>
                  <a:cubicBezTo>
                    <a:pt x="5387" y="16445"/>
                    <a:pt x="3110" y="17327"/>
                    <a:pt x="1555" y="17864"/>
                  </a:cubicBezTo>
                  <a:cubicBezTo>
                    <a:pt x="2096" y="16312"/>
                    <a:pt x="2984" y="14042"/>
                    <a:pt x="3633" y="13393"/>
                  </a:cubicBezTo>
                  <a:cubicBezTo>
                    <a:pt x="3908" y="13115"/>
                    <a:pt x="4234" y="12900"/>
                    <a:pt x="4596" y="12756"/>
                  </a:cubicBezTo>
                  <a:close/>
                  <a:moveTo>
                    <a:pt x="17939" y="0"/>
                  </a:moveTo>
                  <a:cubicBezTo>
                    <a:pt x="16582" y="0"/>
                    <a:pt x="15371" y="113"/>
                    <a:pt x="14282" y="349"/>
                  </a:cubicBezTo>
                  <a:cubicBezTo>
                    <a:pt x="14258" y="352"/>
                    <a:pt x="14234" y="358"/>
                    <a:pt x="14213" y="364"/>
                  </a:cubicBezTo>
                  <a:cubicBezTo>
                    <a:pt x="12057" y="841"/>
                    <a:pt x="10360" y="1801"/>
                    <a:pt x="8887" y="3329"/>
                  </a:cubicBezTo>
                  <a:cubicBezTo>
                    <a:pt x="8277" y="3960"/>
                    <a:pt x="7703" y="4724"/>
                    <a:pt x="7166" y="5548"/>
                  </a:cubicBezTo>
                  <a:lnTo>
                    <a:pt x="6676" y="5548"/>
                  </a:lnTo>
                  <a:cubicBezTo>
                    <a:pt x="5583" y="5548"/>
                    <a:pt x="4511" y="5856"/>
                    <a:pt x="3584" y="6436"/>
                  </a:cubicBezTo>
                  <a:cubicBezTo>
                    <a:pt x="2658" y="7016"/>
                    <a:pt x="1909" y="7837"/>
                    <a:pt x="1420" y="8815"/>
                  </a:cubicBezTo>
                  <a:lnTo>
                    <a:pt x="1284" y="9084"/>
                  </a:lnTo>
                  <a:cubicBezTo>
                    <a:pt x="1096" y="9458"/>
                    <a:pt x="1368" y="9902"/>
                    <a:pt x="1791" y="9905"/>
                  </a:cubicBezTo>
                  <a:lnTo>
                    <a:pt x="1948" y="9905"/>
                  </a:lnTo>
                  <a:lnTo>
                    <a:pt x="4623" y="10153"/>
                  </a:lnTo>
                  <a:cubicBezTo>
                    <a:pt x="4581" y="10237"/>
                    <a:pt x="4539" y="10322"/>
                    <a:pt x="4496" y="10409"/>
                  </a:cubicBezTo>
                  <a:cubicBezTo>
                    <a:pt x="4297" y="10802"/>
                    <a:pt x="4113" y="11176"/>
                    <a:pt x="3929" y="11533"/>
                  </a:cubicBezTo>
                  <a:cubicBezTo>
                    <a:pt x="3880" y="11626"/>
                    <a:pt x="3859" y="11732"/>
                    <a:pt x="3868" y="11838"/>
                  </a:cubicBezTo>
                  <a:cubicBezTo>
                    <a:pt x="3485" y="12031"/>
                    <a:pt x="3135" y="12287"/>
                    <a:pt x="2833" y="12592"/>
                  </a:cubicBezTo>
                  <a:cubicBezTo>
                    <a:pt x="1664" y="13761"/>
                    <a:pt x="275" y="18097"/>
                    <a:pt x="121" y="18586"/>
                  </a:cubicBezTo>
                  <a:cubicBezTo>
                    <a:pt x="1" y="18966"/>
                    <a:pt x="294" y="19325"/>
                    <a:pt x="657" y="19325"/>
                  </a:cubicBezTo>
                  <a:cubicBezTo>
                    <a:pt x="713" y="19325"/>
                    <a:pt x="770" y="19317"/>
                    <a:pt x="828" y="19299"/>
                  </a:cubicBezTo>
                  <a:cubicBezTo>
                    <a:pt x="1320" y="19145"/>
                    <a:pt x="5665" y="17765"/>
                    <a:pt x="6836" y="16593"/>
                  </a:cubicBezTo>
                  <a:cubicBezTo>
                    <a:pt x="7144" y="16288"/>
                    <a:pt x="7398" y="15935"/>
                    <a:pt x="7594" y="15549"/>
                  </a:cubicBezTo>
                  <a:lnTo>
                    <a:pt x="7628" y="15549"/>
                  </a:lnTo>
                  <a:cubicBezTo>
                    <a:pt x="7715" y="15549"/>
                    <a:pt x="7806" y="15527"/>
                    <a:pt x="7884" y="15485"/>
                  </a:cubicBezTo>
                  <a:cubicBezTo>
                    <a:pt x="8240" y="15304"/>
                    <a:pt x="8615" y="15117"/>
                    <a:pt x="9010" y="14920"/>
                  </a:cubicBezTo>
                  <a:lnTo>
                    <a:pt x="9255" y="14797"/>
                  </a:lnTo>
                  <a:lnTo>
                    <a:pt x="9463" y="17418"/>
                  </a:lnTo>
                  <a:lnTo>
                    <a:pt x="9463" y="17578"/>
                  </a:lnTo>
                  <a:cubicBezTo>
                    <a:pt x="9463" y="17906"/>
                    <a:pt x="9732" y="18144"/>
                    <a:pt x="10028" y="18144"/>
                  </a:cubicBezTo>
                  <a:cubicBezTo>
                    <a:pt x="10113" y="18144"/>
                    <a:pt x="10201" y="18124"/>
                    <a:pt x="10285" y="18082"/>
                  </a:cubicBezTo>
                  <a:lnTo>
                    <a:pt x="10553" y="17946"/>
                  </a:lnTo>
                  <a:cubicBezTo>
                    <a:pt x="12543" y="16950"/>
                    <a:pt x="13802" y="14914"/>
                    <a:pt x="13799" y="12689"/>
                  </a:cubicBezTo>
                  <a:lnTo>
                    <a:pt x="13799" y="12303"/>
                  </a:lnTo>
                  <a:cubicBezTo>
                    <a:pt x="14654" y="11750"/>
                    <a:pt x="15442" y="11161"/>
                    <a:pt x="16091" y="10536"/>
                  </a:cubicBezTo>
                  <a:cubicBezTo>
                    <a:pt x="17619" y="9060"/>
                    <a:pt x="18582" y="7366"/>
                    <a:pt x="19059" y="5207"/>
                  </a:cubicBezTo>
                  <a:cubicBezTo>
                    <a:pt x="19065" y="5186"/>
                    <a:pt x="19068" y="5165"/>
                    <a:pt x="19071" y="5140"/>
                  </a:cubicBezTo>
                  <a:cubicBezTo>
                    <a:pt x="19361" y="3809"/>
                    <a:pt x="19464" y="2302"/>
                    <a:pt x="19403" y="563"/>
                  </a:cubicBezTo>
                  <a:cubicBezTo>
                    <a:pt x="19394" y="264"/>
                    <a:pt x="19156" y="25"/>
                    <a:pt x="18857" y="16"/>
                  </a:cubicBezTo>
                  <a:cubicBezTo>
                    <a:pt x="18544" y="6"/>
                    <a:pt x="18238" y="0"/>
                    <a:pt x="17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4" name="Google Shape;5072;p45"/>
            <p:cNvSpPr/>
            <p:nvPr/>
          </p:nvSpPr>
          <p:spPr>
            <a:xfrm>
              <a:off x="1106975" y="4639875"/>
              <a:ext cx="28325" cy="28325"/>
            </a:xfrm>
            <a:custGeom>
              <a:avLst/>
              <a:gdLst/>
              <a:ahLst/>
              <a:cxnLst/>
              <a:rect l="l" t="t" r="r" b="b"/>
              <a:pathLst>
                <a:path w="1133" h="1133" extrusionOk="0">
                  <a:moveTo>
                    <a:pt x="565" y="0"/>
                  </a:moveTo>
                  <a:cubicBezTo>
                    <a:pt x="254" y="0"/>
                    <a:pt x="0" y="254"/>
                    <a:pt x="0" y="568"/>
                  </a:cubicBezTo>
                  <a:cubicBezTo>
                    <a:pt x="0" y="879"/>
                    <a:pt x="254" y="1133"/>
                    <a:pt x="565" y="1133"/>
                  </a:cubicBezTo>
                  <a:cubicBezTo>
                    <a:pt x="879" y="1133"/>
                    <a:pt x="1132" y="879"/>
                    <a:pt x="1132" y="568"/>
                  </a:cubicBezTo>
                  <a:cubicBezTo>
                    <a:pt x="1132" y="254"/>
                    <a:pt x="879" y="0"/>
                    <a:pt x="5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55" name="Google Shape;5073;p45"/>
          <p:cNvGrpSpPr/>
          <p:nvPr/>
        </p:nvGrpSpPr>
        <p:grpSpPr>
          <a:xfrm>
            <a:off x="4674908" y="3731984"/>
            <a:ext cx="231320" cy="210552"/>
            <a:chOff x="1487200" y="4421025"/>
            <a:chExt cx="483125" cy="439750"/>
          </a:xfrm>
          <a:solidFill>
            <a:schemeClr val="bg1"/>
          </a:solidFill>
        </p:grpSpPr>
        <p:sp>
          <p:nvSpPr>
            <p:cNvPr id="656" name="Google Shape;5074;p45"/>
            <p:cNvSpPr/>
            <p:nvPr/>
          </p:nvSpPr>
          <p:spPr>
            <a:xfrm>
              <a:off x="1487200" y="4421025"/>
              <a:ext cx="483125" cy="439750"/>
            </a:xfrm>
            <a:custGeom>
              <a:avLst/>
              <a:gdLst/>
              <a:ahLst/>
              <a:cxnLst/>
              <a:rect l="l" t="t" r="r" b="b"/>
              <a:pathLst>
                <a:path w="19325" h="17590" extrusionOk="0">
                  <a:moveTo>
                    <a:pt x="12818" y="1130"/>
                  </a:moveTo>
                  <a:cubicBezTo>
                    <a:pt x="14361" y="1130"/>
                    <a:pt x="15671" y="2389"/>
                    <a:pt x="15867" y="4059"/>
                  </a:cubicBezTo>
                  <a:cubicBezTo>
                    <a:pt x="15867" y="4077"/>
                    <a:pt x="15870" y="4095"/>
                    <a:pt x="15873" y="4110"/>
                  </a:cubicBezTo>
                  <a:lnTo>
                    <a:pt x="16242" y="5871"/>
                  </a:lnTo>
                  <a:lnTo>
                    <a:pt x="9406" y="5871"/>
                  </a:lnTo>
                  <a:lnTo>
                    <a:pt x="11707" y="4110"/>
                  </a:lnTo>
                  <a:cubicBezTo>
                    <a:pt x="11957" y="3920"/>
                    <a:pt x="12008" y="3561"/>
                    <a:pt x="11815" y="3310"/>
                  </a:cubicBezTo>
                  <a:cubicBezTo>
                    <a:pt x="11703" y="3166"/>
                    <a:pt x="11534" y="3091"/>
                    <a:pt x="11364" y="3091"/>
                  </a:cubicBezTo>
                  <a:cubicBezTo>
                    <a:pt x="11242" y="3091"/>
                    <a:pt x="11119" y="3130"/>
                    <a:pt x="11015" y="3211"/>
                  </a:cubicBezTo>
                  <a:lnTo>
                    <a:pt x="7618" y="5816"/>
                  </a:lnTo>
                  <a:cubicBezTo>
                    <a:pt x="7597" y="5835"/>
                    <a:pt x="7576" y="5853"/>
                    <a:pt x="7558" y="5871"/>
                  </a:cubicBezTo>
                  <a:lnTo>
                    <a:pt x="3083" y="5871"/>
                  </a:lnTo>
                  <a:lnTo>
                    <a:pt x="3451" y="4110"/>
                  </a:lnTo>
                  <a:cubicBezTo>
                    <a:pt x="3454" y="4095"/>
                    <a:pt x="3457" y="4077"/>
                    <a:pt x="3460" y="4059"/>
                  </a:cubicBezTo>
                  <a:cubicBezTo>
                    <a:pt x="3654" y="2389"/>
                    <a:pt x="4964" y="1130"/>
                    <a:pt x="6507" y="1130"/>
                  </a:cubicBezTo>
                  <a:close/>
                  <a:moveTo>
                    <a:pt x="16939" y="7021"/>
                  </a:moveTo>
                  <a:cubicBezTo>
                    <a:pt x="17631" y="7021"/>
                    <a:pt x="18192" y="7580"/>
                    <a:pt x="18192" y="8274"/>
                  </a:cubicBezTo>
                  <a:lnTo>
                    <a:pt x="18192" y="11913"/>
                  </a:lnTo>
                  <a:cubicBezTo>
                    <a:pt x="18192" y="12604"/>
                    <a:pt x="17631" y="13163"/>
                    <a:pt x="16939" y="13166"/>
                  </a:cubicBezTo>
                  <a:lnTo>
                    <a:pt x="2385" y="13166"/>
                  </a:lnTo>
                  <a:cubicBezTo>
                    <a:pt x="1694" y="13163"/>
                    <a:pt x="1132" y="12604"/>
                    <a:pt x="1132" y="11913"/>
                  </a:cubicBezTo>
                  <a:lnTo>
                    <a:pt x="1132" y="8274"/>
                  </a:lnTo>
                  <a:cubicBezTo>
                    <a:pt x="1132" y="7580"/>
                    <a:pt x="1694" y="7021"/>
                    <a:pt x="2385" y="7021"/>
                  </a:cubicBezTo>
                  <a:close/>
                  <a:moveTo>
                    <a:pt x="5813" y="14304"/>
                  </a:moveTo>
                  <a:lnTo>
                    <a:pt x="5813" y="15889"/>
                  </a:lnTo>
                  <a:cubicBezTo>
                    <a:pt x="5813" y="16203"/>
                    <a:pt x="5559" y="16457"/>
                    <a:pt x="5248" y="16457"/>
                  </a:cubicBezTo>
                  <a:lnTo>
                    <a:pt x="3874" y="16457"/>
                  </a:lnTo>
                  <a:cubicBezTo>
                    <a:pt x="3560" y="16457"/>
                    <a:pt x="3306" y="16203"/>
                    <a:pt x="3306" y="15889"/>
                  </a:cubicBezTo>
                  <a:lnTo>
                    <a:pt x="3306" y="14304"/>
                  </a:lnTo>
                  <a:close/>
                  <a:moveTo>
                    <a:pt x="16018" y="14304"/>
                  </a:moveTo>
                  <a:lnTo>
                    <a:pt x="16018" y="15889"/>
                  </a:lnTo>
                  <a:cubicBezTo>
                    <a:pt x="16018" y="16203"/>
                    <a:pt x="15765" y="16457"/>
                    <a:pt x="15454" y="16457"/>
                  </a:cubicBezTo>
                  <a:lnTo>
                    <a:pt x="14080" y="16457"/>
                  </a:lnTo>
                  <a:cubicBezTo>
                    <a:pt x="13766" y="16457"/>
                    <a:pt x="13512" y="16203"/>
                    <a:pt x="13512" y="15889"/>
                  </a:cubicBezTo>
                  <a:lnTo>
                    <a:pt x="13512" y="14304"/>
                  </a:lnTo>
                  <a:close/>
                  <a:moveTo>
                    <a:pt x="6507" y="1"/>
                  </a:moveTo>
                  <a:cubicBezTo>
                    <a:pt x="4396" y="1"/>
                    <a:pt x="2609" y="1677"/>
                    <a:pt x="2337" y="3902"/>
                  </a:cubicBezTo>
                  <a:lnTo>
                    <a:pt x="1911" y="5934"/>
                  </a:lnTo>
                  <a:cubicBezTo>
                    <a:pt x="800" y="6161"/>
                    <a:pt x="0" y="7139"/>
                    <a:pt x="0" y="8274"/>
                  </a:cubicBezTo>
                  <a:lnTo>
                    <a:pt x="0" y="11910"/>
                  </a:lnTo>
                  <a:cubicBezTo>
                    <a:pt x="3" y="13145"/>
                    <a:pt x="945" y="14177"/>
                    <a:pt x="2174" y="14286"/>
                  </a:cubicBezTo>
                  <a:lnTo>
                    <a:pt x="2174" y="15889"/>
                  </a:lnTo>
                  <a:cubicBezTo>
                    <a:pt x="2174" y="16828"/>
                    <a:pt x="2935" y="17586"/>
                    <a:pt x="3874" y="17589"/>
                  </a:cubicBezTo>
                  <a:lnTo>
                    <a:pt x="5248" y="17589"/>
                  </a:lnTo>
                  <a:cubicBezTo>
                    <a:pt x="6184" y="17586"/>
                    <a:pt x="6945" y="16828"/>
                    <a:pt x="6945" y="15889"/>
                  </a:cubicBezTo>
                  <a:lnTo>
                    <a:pt x="6945" y="14298"/>
                  </a:lnTo>
                  <a:lnTo>
                    <a:pt x="12380" y="14298"/>
                  </a:lnTo>
                  <a:lnTo>
                    <a:pt x="12380" y="15889"/>
                  </a:lnTo>
                  <a:cubicBezTo>
                    <a:pt x="12380" y="16828"/>
                    <a:pt x="13141" y="17586"/>
                    <a:pt x="14080" y="17589"/>
                  </a:cubicBezTo>
                  <a:lnTo>
                    <a:pt x="15454" y="17589"/>
                  </a:lnTo>
                  <a:cubicBezTo>
                    <a:pt x="16390" y="17586"/>
                    <a:pt x="17151" y="16828"/>
                    <a:pt x="17151" y="15889"/>
                  </a:cubicBezTo>
                  <a:lnTo>
                    <a:pt x="17151" y="14286"/>
                  </a:lnTo>
                  <a:cubicBezTo>
                    <a:pt x="18380" y="14177"/>
                    <a:pt x="19322" y="13145"/>
                    <a:pt x="19325" y="11913"/>
                  </a:cubicBezTo>
                  <a:lnTo>
                    <a:pt x="19325" y="8274"/>
                  </a:lnTo>
                  <a:cubicBezTo>
                    <a:pt x="19325" y="7139"/>
                    <a:pt x="18524" y="6161"/>
                    <a:pt x="17413" y="5934"/>
                  </a:cubicBezTo>
                  <a:lnTo>
                    <a:pt x="16988" y="3902"/>
                  </a:lnTo>
                  <a:cubicBezTo>
                    <a:pt x="16716" y="1677"/>
                    <a:pt x="14928" y="1"/>
                    <a:pt x="128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7" name="Google Shape;5075;p45"/>
            <p:cNvSpPr/>
            <p:nvPr/>
          </p:nvSpPr>
          <p:spPr>
            <a:xfrm>
              <a:off x="1544950" y="4622200"/>
              <a:ext cx="103950" cy="100025"/>
            </a:xfrm>
            <a:custGeom>
              <a:avLst/>
              <a:gdLst/>
              <a:ahLst/>
              <a:cxnLst/>
              <a:rect l="l" t="t" r="r" b="b"/>
              <a:pathLst>
                <a:path w="4158" h="4001" extrusionOk="0">
                  <a:moveTo>
                    <a:pt x="2152" y="1131"/>
                  </a:moveTo>
                  <a:cubicBezTo>
                    <a:pt x="2599" y="1131"/>
                    <a:pt x="3025" y="1477"/>
                    <a:pt x="3025" y="2000"/>
                  </a:cubicBezTo>
                  <a:cubicBezTo>
                    <a:pt x="3025" y="2480"/>
                    <a:pt x="2639" y="2869"/>
                    <a:pt x="2159" y="2869"/>
                  </a:cubicBezTo>
                  <a:cubicBezTo>
                    <a:pt x="1386" y="2869"/>
                    <a:pt x="996" y="1933"/>
                    <a:pt x="1543" y="1387"/>
                  </a:cubicBezTo>
                  <a:cubicBezTo>
                    <a:pt x="1721" y="1210"/>
                    <a:pt x="1939" y="1131"/>
                    <a:pt x="2152" y="1131"/>
                  </a:cubicBezTo>
                  <a:close/>
                  <a:moveTo>
                    <a:pt x="2159" y="1"/>
                  </a:moveTo>
                  <a:cubicBezTo>
                    <a:pt x="1350" y="1"/>
                    <a:pt x="619" y="487"/>
                    <a:pt x="311" y="1233"/>
                  </a:cubicBezTo>
                  <a:cubicBezTo>
                    <a:pt x="0" y="1982"/>
                    <a:pt x="172" y="2842"/>
                    <a:pt x="743" y="3413"/>
                  </a:cubicBezTo>
                  <a:cubicBezTo>
                    <a:pt x="1127" y="3796"/>
                    <a:pt x="1639" y="4001"/>
                    <a:pt x="2159" y="4001"/>
                  </a:cubicBezTo>
                  <a:cubicBezTo>
                    <a:pt x="2416" y="4001"/>
                    <a:pt x="2676" y="3951"/>
                    <a:pt x="2923" y="3848"/>
                  </a:cubicBezTo>
                  <a:cubicBezTo>
                    <a:pt x="3672" y="3540"/>
                    <a:pt x="4158" y="2809"/>
                    <a:pt x="4158" y="2000"/>
                  </a:cubicBezTo>
                  <a:cubicBezTo>
                    <a:pt x="4158" y="895"/>
                    <a:pt x="3261" y="1"/>
                    <a:pt x="21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8" name="Google Shape;5076;p45"/>
            <p:cNvSpPr/>
            <p:nvPr/>
          </p:nvSpPr>
          <p:spPr>
            <a:xfrm>
              <a:off x="1804675" y="4622200"/>
              <a:ext cx="103975" cy="100025"/>
            </a:xfrm>
            <a:custGeom>
              <a:avLst/>
              <a:gdLst/>
              <a:ahLst/>
              <a:cxnLst/>
              <a:rect l="l" t="t" r="r" b="b"/>
              <a:pathLst>
                <a:path w="4159" h="4001" extrusionOk="0">
                  <a:moveTo>
                    <a:pt x="2152" y="1131"/>
                  </a:moveTo>
                  <a:cubicBezTo>
                    <a:pt x="2598" y="1131"/>
                    <a:pt x="3026" y="1477"/>
                    <a:pt x="3026" y="2000"/>
                  </a:cubicBezTo>
                  <a:cubicBezTo>
                    <a:pt x="3026" y="2480"/>
                    <a:pt x="2637" y="2869"/>
                    <a:pt x="2157" y="2869"/>
                  </a:cubicBezTo>
                  <a:cubicBezTo>
                    <a:pt x="1384" y="2869"/>
                    <a:pt x="997" y="1933"/>
                    <a:pt x="1544" y="1387"/>
                  </a:cubicBezTo>
                  <a:cubicBezTo>
                    <a:pt x="1721" y="1210"/>
                    <a:pt x="1938" y="1131"/>
                    <a:pt x="2152" y="1131"/>
                  </a:cubicBezTo>
                  <a:close/>
                  <a:moveTo>
                    <a:pt x="2157" y="1"/>
                  </a:moveTo>
                  <a:cubicBezTo>
                    <a:pt x="1348" y="1"/>
                    <a:pt x="620" y="487"/>
                    <a:pt x="309" y="1233"/>
                  </a:cubicBezTo>
                  <a:cubicBezTo>
                    <a:pt x="1" y="1982"/>
                    <a:pt x="170" y="2842"/>
                    <a:pt x="744" y="3413"/>
                  </a:cubicBezTo>
                  <a:cubicBezTo>
                    <a:pt x="1125" y="3796"/>
                    <a:pt x="1637" y="4001"/>
                    <a:pt x="2158" y="4001"/>
                  </a:cubicBezTo>
                  <a:cubicBezTo>
                    <a:pt x="2416" y="4001"/>
                    <a:pt x="2676" y="3951"/>
                    <a:pt x="2924" y="3848"/>
                  </a:cubicBezTo>
                  <a:cubicBezTo>
                    <a:pt x="3670" y="3540"/>
                    <a:pt x="4159" y="2809"/>
                    <a:pt x="4159" y="2000"/>
                  </a:cubicBezTo>
                  <a:cubicBezTo>
                    <a:pt x="4156" y="895"/>
                    <a:pt x="3262" y="1"/>
                    <a:pt x="21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9" name="Google Shape;5077;p45"/>
            <p:cNvSpPr/>
            <p:nvPr/>
          </p:nvSpPr>
          <p:spPr>
            <a:xfrm>
              <a:off x="1667450" y="4661825"/>
              <a:ext cx="119825" cy="28350"/>
            </a:xfrm>
            <a:custGeom>
              <a:avLst/>
              <a:gdLst/>
              <a:ahLst/>
              <a:cxnLst/>
              <a:rect l="l" t="t" r="r" b="b"/>
              <a:pathLst>
                <a:path w="4793" h="1134" extrusionOk="0">
                  <a:moveTo>
                    <a:pt x="565" y="1"/>
                  </a:moveTo>
                  <a:cubicBezTo>
                    <a:pt x="251" y="1"/>
                    <a:pt x="1" y="252"/>
                    <a:pt x="1" y="566"/>
                  </a:cubicBezTo>
                  <a:cubicBezTo>
                    <a:pt x="1" y="880"/>
                    <a:pt x="251" y="1133"/>
                    <a:pt x="565" y="1133"/>
                  </a:cubicBezTo>
                  <a:lnTo>
                    <a:pt x="4228" y="1133"/>
                  </a:lnTo>
                  <a:cubicBezTo>
                    <a:pt x="4539" y="1133"/>
                    <a:pt x="4792" y="880"/>
                    <a:pt x="4792" y="566"/>
                  </a:cubicBezTo>
                  <a:cubicBezTo>
                    <a:pt x="4792" y="252"/>
                    <a:pt x="4539" y="1"/>
                    <a:pt x="42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60" name="Google Shape;5078;p45"/>
          <p:cNvGrpSpPr/>
          <p:nvPr/>
        </p:nvGrpSpPr>
        <p:grpSpPr>
          <a:xfrm>
            <a:off x="4949823" y="3721606"/>
            <a:ext cx="234540" cy="231308"/>
            <a:chOff x="2079300" y="4399325"/>
            <a:chExt cx="489850" cy="483100"/>
          </a:xfrm>
          <a:solidFill>
            <a:schemeClr val="bg1"/>
          </a:solidFill>
        </p:grpSpPr>
        <p:sp>
          <p:nvSpPr>
            <p:cNvPr id="661" name="Google Shape;5079;p45"/>
            <p:cNvSpPr/>
            <p:nvPr/>
          </p:nvSpPr>
          <p:spPr>
            <a:xfrm>
              <a:off x="2079300" y="4399325"/>
              <a:ext cx="489850" cy="483100"/>
            </a:xfrm>
            <a:custGeom>
              <a:avLst/>
              <a:gdLst/>
              <a:ahLst/>
              <a:cxnLst/>
              <a:rect l="l" t="t" r="r" b="b"/>
              <a:pathLst>
                <a:path w="19594" h="19324" extrusionOk="0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2" name="Google Shape;5080;p45"/>
            <p:cNvSpPr/>
            <p:nvPr/>
          </p:nvSpPr>
          <p:spPr>
            <a:xfrm>
              <a:off x="2348725" y="4522375"/>
              <a:ext cx="94375" cy="88150"/>
            </a:xfrm>
            <a:custGeom>
              <a:avLst/>
              <a:gdLst/>
              <a:ahLst/>
              <a:cxnLst/>
              <a:rect l="l" t="t" r="r" b="b"/>
              <a:pathLst>
                <a:path w="3775" h="3526" extrusionOk="0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63" name="Google Shape;5081;p45"/>
          <p:cNvSpPr/>
          <p:nvPr/>
        </p:nvSpPr>
        <p:spPr>
          <a:xfrm>
            <a:off x="5247074" y="3721504"/>
            <a:ext cx="203358" cy="231296"/>
          </a:xfrm>
          <a:custGeom>
            <a:avLst/>
            <a:gdLst/>
            <a:ahLst/>
            <a:cxnLst/>
            <a:rect l="l" t="t" r="r" b="b"/>
            <a:pathLst>
              <a:path w="16989" h="19323" extrusionOk="0">
                <a:moveTo>
                  <a:pt x="8495" y="2378"/>
                </a:moveTo>
                <a:cubicBezTo>
                  <a:pt x="9434" y="2378"/>
                  <a:pt x="10195" y="3136"/>
                  <a:pt x="10195" y="4075"/>
                </a:cubicBezTo>
                <a:lnTo>
                  <a:pt x="10195" y="4642"/>
                </a:lnTo>
                <a:lnTo>
                  <a:pt x="6798" y="4642"/>
                </a:lnTo>
                <a:lnTo>
                  <a:pt x="6798" y="4075"/>
                </a:lnTo>
                <a:cubicBezTo>
                  <a:pt x="6798" y="3136"/>
                  <a:pt x="7556" y="2378"/>
                  <a:pt x="8495" y="2378"/>
                </a:cubicBezTo>
                <a:close/>
                <a:moveTo>
                  <a:pt x="4242" y="1130"/>
                </a:moveTo>
                <a:cubicBezTo>
                  <a:pt x="4665" y="1130"/>
                  <a:pt x="5096" y="1267"/>
                  <a:pt x="5469" y="1565"/>
                </a:cubicBezTo>
                <a:lnTo>
                  <a:pt x="6330" y="2251"/>
                </a:lnTo>
                <a:cubicBezTo>
                  <a:pt x="5901" y="2761"/>
                  <a:pt x="5662" y="3407"/>
                  <a:pt x="5665" y="4075"/>
                </a:cubicBezTo>
                <a:lnTo>
                  <a:pt x="5665" y="4642"/>
                </a:lnTo>
                <a:lnTo>
                  <a:pt x="3872" y="4642"/>
                </a:lnTo>
                <a:cubicBezTo>
                  <a:pt x="3870" y="4642"/>
                  <a:pt x="3869" y="4642"/>
                  <a:pt x="3867" y="4642"/>
                </a:cubicBezTo>
                <a:cubicBezTo>
                  <a:pt x="2879" y="4642"/>
                  <a:pt x="2127" y="3756"/>
                  <a:pt x="2290" y="2782"/>
                </a:cubicBezTo>
                <a:cubicBezTo>
                  <a:pt x="2459" y="1765"/>
                  <a:pt x="3331" y="1130"/>
                  <a:pt x="4242" y="1130"/>
                </a:cubicBezTo>
                <a:close/>
                <a:moveTo>
                  <a:pt x="12746" y="1131"/>
                </a:moveTo>
                <a:cubicBezTo>
                  <a:pt x="13657" y="1131"/>
                  <a:pt x="14530" y="1767"/>
                  <a:pt x="14700" y="2782"/>
                </a:cubicBezTo>
                <a:cubicBezTo>
                  <a:pt x="14862" y="3756"/>
                  <a:pt x="14110" y="4642"/>
                  <a:pt x="13122" y="4642"/>
                </a:cubicBezTo>
                <a:cubicBezTo>
                  <a:pt x="13121" y="4642"/>
                  <a:pt x="13119" y="4642"/>
                  <a:pt x="13117" y="4642"/>
                </a:cubicBezTo>
                <a:lnTo>
                  <a:pt x="11327" y="4642"/>
                </a:lnTo>
                <a:lnTo>
                  <a:pt x="11327" y="4075"/>
                </a:lnTo>
                <a:cubicBezTo>
                  <a:pt x="11327" y="3407"/>
                  <a:pt x="11088" y="2761"/>
                  <a:pt x="10660" y="2251"/>
                </a:cubicBezTo>
                <a:lnTo>
                  <a:pt x="11523" y="1565"/>
                </a:lnTo>
                <a:cubicBezTo>
                  <a:pt x="11895" y="1267"/>
                  <a:pt x="12325" y="1131"/>
                  <a:pt x="12746" y="1131"/>
                </a:cubicBezTo>
                <a:close/>
                <a:moveTo>
                  <a:pt x="6798" y="5775"/>
                </a:moveTo>
                <a:lnTo>
                  <a:pt x="6798" y="8039"/>
                </a:lnTo>
                <a:lnTo>
                  <a:pt x="1136" y="8039"/>
                </a:lnTo>
                <a:lnTo>
                  <a:pt x="1136" y="6339"/>
                </a:lnTo>
                <a:cubicBezTo>
                  <a:pt x="1136" y="6025"/>
                  <a:pt x="1387" y="5775"/>
                  <a:pt x="1701" y="5775"/>
                </a:cubicBezTo>
                <a:close/>
                <a:moveTo>
                  <a:pt x="15288" y="5775"/>
                </a:moveTo>
                <a:cubicBezTo>
                  <a:pt x="15602" y="5775"/>
                  <a:pt x="15856" y="6025"/>
                  <a:pt x="15856" y="6339"/>
                </a:cubicBezTo>
                <a:lnTo>
                  <a:pt x="15856" y="8039"/>
                </a:lnTo>
                <a:lnTo>
                  <a:pt x="10195" y="8039"/>
                </a:lnTo>
                <a:lnTo>
                  <a:pt x="10195" y="5775"/>
                </a:lnTo>
                <a:close/>
                <a:moveTo>
                  <a:pt x="6798" y="9171"/>
                </a:moveTo>
                <a:lnTo>
                  <a:pt x="6798" y="11361"/>
                </a:lnTo>
                <a:lnTo>
                  <a:pt x="2269" y="11361"/>
                </a:lnTo>
                <a:lnTo>
                  <a:pt x="2269" y="9171"/>
                </a:lnTo>
                <a:close/>
                <a:moveTo>
                  <a:pt x="14724" y="9171"/>
                </a:moveTo>
                <a:lnTo>
                  <a:pt x="14724" y="11361"/>
                </a:lnTo>
                <a:lnTo>
                  <a:pt x="10195" y="11361"/>
                </a:lnTo>
                <a:lnTo>
                  <a:pt x="10195" y="9171"/>
                </a:lnTo>
                <a:close/>
                <a:moveTo>
                  <a:pt x="6798" y="12493"/>
                </a:moveTo>
                <a:lnTo>
                  <a:pt x="6798" y="13625"/>
                </a:lnTo>
                <a:lnTo>
                  <a:pt x="2269" y="13625"/>
                </a:lnTo>
                <a:lnTo>
                  <a:pt x="2269" y="12493"/>
                </a:lnTo>
                <a:close/>
                <a:moveTo>
                  <a:pt x="14724" y="12493"/>
                </a:moveTo>
                <a:lnTo>
                  <a:pt x="14724" y="13625"/>
                </a:lnTo>
                <a:lnTo>
                  <a:pt x="10195" y="13625"/>
                </a:lnTo>
                <a:lnTo>
                  <a:pt x="10195" y="12493"/>
                </a:lnTo>
                <a:close/>
                <a:moveTo>
                  <a:pt x="6798" y="14757"/>
                </a:moveTo>
                <a:lnTo>
                  <a:pt x="6798" y="18191"/>
                </a:lnTo>
                <a:lnTo>
                  <a:pt x="2833" y="18191"/>
                </a:lnTo>
                <a:cubicBezTo>
                  <a:pt x="2519" y="18191"/>
                  <a:pt x="2269" y="17937"/>
                  <a:pt x="2269" y="17626"/>
                </a:cubicBezTo>
                <a:lnTo>
                  <a:pt x="2269" y="14757"/>
                </a:lnTo>
                <a:close/>
                <a:moveTo>
                  <a:pt x="9062" y="5775"/>
                </a:moveTo>
                <a:lnTo>
                  <a:pt x="9062" y="18191"/>
                </a:lnTo>
                <a:lnTo>
                  <a:pt x="7930" y="18191"/>
                </a:lnTo>
                <a:lnTo>
                  <a:pt x="7930" y="5775"/>
                </a:lnTo>
                <a:close/>
                <a:moveTo>
                  <a:pt x="14724" y="14757"/>
                </a:moveTo>
                <a:lnTo>
                  <a:pt x="14724" y="17626"/>
                </a:lnTo>
                <a:cubicBezTo>
                  <a:pt x="14724" y="17937"/>
                  <a:pt x="14470" y="18191"/>
                  <a:pt x="14156" y="18191"/>
                </a:cubicBezTo>
                <a:lnTo>
                  <a:pt x="10195" y="18191"/>
                </a:lnTo>
                <a:lnTo>
                  <a:pt x="10195" y="14757"/>
                </a:lnTo>
                <a:close/>
                <a:moveTo>
                  <a:pt x="4235" y="0"/>
                </a:moveTo>
                <a:cubicBezTo>
                  <a:pt x="3860" y="0"/>
                  <a:pt x="3484" y="68"/>
                  <a:pt x="3123" y="207"/>
                </a:cubicBezTo>
                <a:cubicBezTo>
                  <a:pt x="2096" y="599"/>
                  <a:pt x="1351" y="1508"/>
                  <a:pt x="1172" y="2595"/>
                </a:cubicBezTo>
                <a:cubicBezTo>
                  <a:pt x="1052" y="3314"/>
                  <a:pt x="1224" y="4050"/>
                  <a:pt x="1653" y="4642"/>
                </a:cubicBezTo>
                <a:cubicBezTo>
                  <a:pt x="732" y="4666"/>
                  <a:pt x="1" y="5421"/>
                  <a:pt x="1" y="6339"/>
                </a:cubicBezTo>
                <a:lnTo>
                  <a:pt x="4" y="8604"/>
                </a:lnTo>
                <a:cubicBezTo>
                  <a:pt x="4" y="8918"/>
                  <a:pt x="255" y="9171"/>
                  <a:pt x="569" y="9171"/>
                </a:cubicBezTo>
                <a:lnTo>
                  <a:pt x="1136" y="9171"/>
                </a:lnTo>
                <a:lnTo>
                  <a:pt x="1136" y="17626"/>
                </a:lnTo>
                <a:cubicBezTo>
                  <a:pt x="1136" y="18562"/>
                  <a:pt x="1894" y="19323"/>
                  <a:pt x="2833" y="19323"/>
                </a:cubicBezTo>
                <a:lnTo>
                  <a:pt x="14156" y="19323"/>
                </a:lnTo>
                <a:cubicBezTo>
                  <a:pt x="15095" y="19323"/>
                  <a:pt x="15853" y="18562"/>
                  <a:pt x="15856" y="17626"/>
                </a:cubicBezTo>
                <a:lnTo>
                  <a:pt x="15856" y="9171"/>
                </a:lnTo>
                <a:lnTo>
                  <a:pt x="16421" y="9171"/>
                </a:lnTo>
                <a:cubicBezTo>
                  <a:pt x="16735" y="9171"/>
                  <a:pt x="16988" y="8918"/>
                  <a:pt x="16988" y="8604"/>
                </a:cubicBezTo>
                <a:lnTo>
                  <a:pt x="16988" y="6339"/>
                </a:lnTo>
                <a:cubicBezTo>
                  <a:pt x="16988" y="5418"/>
                  <a:pt x="16255" y="4666"/>
                  <a:pt x="15337" y="4642"/>
                </a:cubicBezTo>
                <a:cubicBezTo>
                  <a:pt x="15762" y="4050"/>
                  <a:pt x="15938" y="3314"/>
                  <a:pt x="15817" y="2595"/>
                </a:cubicBezTo>
                <a:cubicBezTo>
                  <a:pt x="15636" y="1508"/>
                  <a:pt x="14893" y="599"/>
                  <a:pt x="13866" y="207"/>
                </a:cubicBezTo>
                <a:cubicBezTo>
                  <a:pt x="13506" y="68"/>
                  <a:pt x="13129" y="0"/>
                  <a:pt x="12755" y="0"/>
                </a:cubicBezTo>
                <a:cubicBezTo>
                  <a:pt x="12061" y="0"/>
                  <a:pt x="11376" y="233"/>
                  <a:pt x="10817" y="681"/>
                </a:cubicBezTo>
                <a:lnTo>
                  <a:pt x="9742" y="1535"/>
                </a:lnTo>
                <a:cubicBezTo>
                  <a:pt x="9348" y="1340"/>
                  <a:pt x="8920" y="1243"/>
                  <a:pt x="8494" y="1243"/>
                </a:cubicBezTo>
                <a:cubicBezTo>
                  <a:pt x="8067" y="1243"/>
                  <a:pt x="7640" y="1340"/>
                  <a:pt x="7248" y="1535"/>
                </a:cubicBezTo>
                <a:lnTo>
                  <a:pt x="6173" y="681"/>
                </a:lnTo>
                <a:cubicBezTo>
                  <a:pt x="5614" y="233"/>
                  <a:pt x="4928" y="0"/>
                  <a:pt x="42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664" name="Google Shape;5082;p45"/>
          <p:cNvGrpSpPr/>
          <p:nvPr/>
        </p:nvGrpSpPr>
        <p:grpSpPr>
          <a:xfrm>
            <a:off x="5539106" y="3721606"/>
            <a:ext cx="187845" cy="231308"/>
            <a:chOff x="3316000" y="4399325"/>
            <a:chExt cx="392325" cy="483100"/>
          </a:xfrm>
          <a:solidFill>
            <a:schemeClr val="bg1"/>
          </a:solidFill>
        </p:grpSpPr>
        <p:sp>
          <p:nvSpPr>
            <p:cNvPr id="665" name="Google Shape;5083;p45"/>
            <p:cNvSpPr/>
            <p:nvPr/>
          </p:nvSpPr>
          <p:spPr>
            <a:xfrm>
              <a:off x="3316000" y="4399325"/>
              <a:ext cx="392325" cy="483100"/>
            </a:xfrm>
            <a:custGeom>
              <a:avLst/>
              <a:gdLst/>
              <a:ahLst/>
              <a:cxnLst/>
              <a:rect l="l" t="t" r="r" b="b"/>
              <a:pathLst>
                <a:path w="15693" h="19324" extrusionOk="0">
                  <a:moveTo>
                    <a:pt x="7824" y="1132"/>
                  </a:moveTo>
                  <a:cubicBezTo>
                    <a:pt x="8714" y="1132"/>
                    <a:pt x="9554" y="1551"/>
                    <a:pt x="10088" y="2264"/>
                  </a:cubicBezTo>
                  <a:cubicBezTo>
                    <a:pt x="9551" y="2977"/>
                    <a:pt x="8711" y="3393"/>
                    <a:pt x="7824" y="3396"/>
                  </a:cubicBezTo>
                  <a:lnTo>
                    <a:pt x="5049" y="3396"/>
                  </a:lnTo>
                  <a:cubicBezTo>
                    <a:pt x="5321" y="2080"/>
                    <a:pt x="6477" y="1135"/>
                    <a:pt x="7824" y="1132"/>
                  </a:cubicBezTo>
                  <a:close/>
                  <a:moveTo>
                    <a:pt x="10595" y="3393"/>
                  </a:moveTo>
                  <a:cubicBezTo>
                    <a:pt x="10635" y="3580"/>
                    <a:pt x="10653" y="3771"/>
                    <a:pt x="10653" y="3964"/>
                  </a:cubicBezTo>
                  <a:lnTo>
                    <a:pt x="10653" y="6304"/>
                  </a:lnTo>
                  <a:cubicBezTo>
                    <a:pt x="10653" y="7865"/>
                    <a:pt x="9385" y="9133"/>
                    <a:pt x="7824" y="9133"/>
                  </a:cubicBezTo>
                  <a:cubicBezTo>
                    <a:pt x="6260" y="9133"/>
                    <a:pt x="4991" y="7865"/>
                    <a:pt x="4991" y="6304"/>
                  </a:cubicBezTo>
                  <a:lnTo>
                    <a:pt x="4991" y="4529"/>
                  </a:lnTo>
                  <a:lnTo>
                    <a:pt x="7824" y="4529"/>
                  </a:lnTo>
                  <a:cubicBezTo>
                    <a:pt x="8859" y="4525"/>
                    <a:pt x="9856" y="4121"/>
                    <a:pt x="10595" y="3393"/>
                  </a:cubicBezTo>
                  <a:close/>
                  <a:moveTo>
                    <a:pt x="6465" y="10027"/>
                  </a:moveTo>
                  <a:cubicBezTo>
                    <a:pt x="6903" y="10187"/>
                    <a:pt x="7362" y="10267"/>
                    <a:pt x="7823" y="10267"/>
                  </a:cubicBezTo>
                  <a:cubicBezTo>
                    <a:pt x="8283" y="10267"/>
                    <a:pt x="8743" y="10187"/>
                    <a:pt x="9182" y="10027"/>
                  </a:cubicBezTo>
                  <a:lnTo>
                    <a:pt x="9182" y="10027"/>
                  </a:lnTo>
                  <a:lnTo>
                    <a:pt x="7824" y="12071"/>
                  </a:lnTo>
                  <a:lnTo>
                    <a:pt x="6465" y="10027"/>
                  </a:lnTo>
                  <a:close/>
                  <a:moveTo>
                    <a:pt x="10152" y="10610"/>
                  </a:moveTo>
                  <a:lnTo>
                    <a:pt x="11051" y="11476"/>
                  </a:lnTo>
                  <a:lnTo>
                    <a:pt x="9433" y="13904"/>
                  </a:lnTo>
                  <a:lnTo>
                    <a:pt x="8551" y="13022"/>
                  </a:lnTo>
                  <a:lnTo>
                    <a:pt x="10152" y="10610"/>
                  </a:lnTo>
                  <a:close/>
                  <a:moveTo>
                    <a:pt x="5493" y="10610"/>
                  </a:moveTo>
                  <a:lnTo>
                    <a:pt x="7096" y="13022"/>
                  </a:lnTo>
                  <a:lnTo>
                    <a:pt x="6211" y="13907"/>
                  </a:lnTo>
                  <a:lnTo>
                    <a:pt x="4593" y="11476"/>
                  </a:lnTo>
                  <a:lnTo>
                    <a:pt x="5493" y="10610"/>
                  </a:lnTo>
                  <a:close/>
                  <a:moveTo>
                    <a:pt x="3630" y="12074"/>
                  </a:moveTo>
                  <a:lnTo>
                    <a:pt x="5653" y="15109"/>
                  </a:lnTo>
                  <a:cubicBezTo>
                    <a:pt x="5746" y="15251"/>
                    <a:pt x="5900" y="15341"/>
                    <a:pt x="6069" y="15356"/>
                  </a:cubicBezTo>
                  <a:cubicBezTo>
                    <a:pt x="6087" y="15359"/>
                    <a:pt x="6106" y="15359"/>
                    <a:pt x="6124" y="15359"/>
                  </a:cubicBezTo>
                  <a:cubicBezTo>
                    <a:pt x="6275" y="15359"/>
                    <a:pt x="6417" y="15302"/>
                    <a:pt x="6525" y="15193"/>
                  </a:cubicBezTo>
                  <a:lnTo>
                    <a:pt x="7256" y="14463"/>
                  </a:lnTo>
                  <a:lnTo>
                    <a:pt x="7256" y="18192"/>
                  </a:lnTo>
                  <a:lnTo>
                    <a:pt x="2247" y="18192"/>
                  </a:lnTo>
                  <a:lnTo>
                    <a:pt x="1332" y="13502"/>
                  </a:lnTo>
                  <a:cubicBezTo>
                    <a:pt x="1329" y="13493"/>
                    <a:pt x="1326" y="13484"/>
                    <a:pt x="1326" y="13475"/>
                  </a:cubicBezTo>
                  <a:cubicBezTo>
                    <a:pt x="1235" y="13110"/>
                    <a:pt x="1438" y="12735"/>
                    <a:pt x="1791" y="12612"/>
                  </a:cubicBezTo>
                  <a:lnTo>
                    <a:pt x="3630" y="12074"/>
                  </a:lnTo>
                  <a:close/>
                  <a:moveTo>
                    <a:pt x="12015" y="12074"/>
                  </a:moveTo>
                  <a:lnTo>
                    <a:pt x="13899" y="12612"/>
                  </a:lnTo>
                  <a:cubicBezTo>
                    <a:pt x="14252" y="12735"/>
                    <a:pt x="14454" y="13110"/>
                    <a:pt x="14367" y="13475"/>
                  </a:cubicBezTo>
                  <a:cubicBezTo>
                    <a:pt x="14364" y="13481"/>
                    <a:pt x="14361" y="13490"/>
                    <a:pt x="14361" y="13496"/>
                  </a:cubicBezTo>
                  <a:lnTo>
                    <a:pt x="13395" y="18192"/>
                  </a:lnTo>
                  <a:lnTo>
                    <a:pt x="8388" y="18192"/>
                  </a:lnTo>
                  <a:lnTo>
                    <a:pt x="8388" y="14463"/>
                  </a:lnTo>
                  <a:lnTo>
                    <a:pt x="9119" y="15196"/>
                  </a:lnTo>
                  <a:cubicBezTo>
                    <a:pt x="9228" y="15302"/>
                    <a:pt x="9370" y="15362"/>
                    <a:pt x="9521" y="15362"/>
                  </a:cubicBezTo>
                  <a:cubicBezTo>
                    <a:pt x="9539" y="15362"/>
                    <a:pt x="9557" y="15359"/>
                    <a:pt x="9578" y="15359"/>
                  </a:cubicBezTo>
                  <a:cubicBezTo>
                    <a:pt x="9744" y="15341"/>
                    <a:pt x="9898" y="15251"/>
                    <a:pt x="9992" y="15109"/>
                  </a:cubicBezTo>
                  <a:lnTo>
                    <a:pt x="12015" y="12074"/>
                  </a:lnTo>
                  <a:close/>
                  <a:moveTo>
                    <a:pt x="7823" y="1"/>
                  </a:moveTo>
                  <a:cubicBezTo>
                    <a:pt x="7476" y="1"/>
                    <a:pt x="7126" y="46"/>
                    <a:pt x="6779" y="141"/>
                  </a:cubicBezTo>
                  <a:cubicBezTo>
                    <a:pt x="5055" y="612"/>
                    <a:pt x="3859" y="2176"/>
                    <a:pt x="3859" y="3964"/>
                  </a:cubicBezTo>
                  <a:lnTo>
                    <a:pt x="3859" y="6304"/>
                  </a:lnTo>
                  <a:cubicBezTo>
                    <a:pt x="3859" y="7355"/>
                    <a:pt x="4279" y="8363"/>
                    <a:pt x="5022" y="9106"/>
                  </a:cubicBezTo>
                  <a:lnTo>
                    <a:pt x="5022" y="9489"/>
                  </a:lnTo>
                  <a:lnTo>
                    <a:pt x="3539" y="10921"/>
                  </a:lnTo>
                  <a:lnTo>
                    <a:pt x="1462" y="11528"/>
                  </a:lnTo>
                  <a:lnTo>
                    <a:pt x="1444" y="11534"/>
                  </a:lnTo>
                  <a:cubicBezTo>
                    <a:pt x="529" y="11842"/>
                    <a:pt x="0" y="12796"/>
                    <a:pt x="221" y="13735"/>
                  </a:cubicBezTo>
                  <a:lnTo>
                    <a:pt x="1223" y="18868"/>
                  </a:lnTo>
                  <a:cubicBezTo>
                    <a:pt x="1274" y="19131"/>
                    <a:pt x="1507" y="19324"/>
                    <a:pt x="1779" y="19324"/>
                  </a:cubicBezTo>
                  <a:cubicBezTo>
                    <a:pt x="1794" y="19324"/>
                    <a:pt x="1809" y="19324"/>
                    <a:pt x="1824" y="19321"/>
                  </a:cubicBezTo>
                  <a:cubicBezTo>
                    <a:pt x="1839" y="19321"/>
                    <a:pt x="1854" y="19324"/>
                    <a:pt x="1869" y="19324"/>
                  </a:cubicBezTo>
                  <a:lnTo>
                    <a:pt x="13856" y="19324"/>
                  </a:lnTo>
                  <a:cubicBezTo>
                    <a:pt x="14125" y="19324"/>
                    <a:pt x="14358" y="19134"/>
                    <a:pt x="14412" y="18871"/>
                  </a:cubicBezTo>
                  <a:lnTo>
                    <a:pt x="15469" y="13735"/>
                  </a:lnTo>
                  <a:cubicBezTo>
                    <a:pt x="15692" y="12796"/>
                    <a:pt x="15164" y="11842"/>
                    <a:pt x="14249" y="11534"/>
                  </a:cubicBezTo>
                  <a:lnTo>
                    <a:pt x="14225" y="11525"/>
                  </a:lnTo>
                  <a:lnTo>
                    <a:pt x="12108" y="10921"/>
                  </a:lnTo>
                  <a:lnTo>
                    <a:pt x="10623" y="9489"/>
                  </a:lnTo>
                  <a:lnTo>
                    <a:pt x="10623" y="9103"/>
                  </a:lnTo>
                  <a:cubicBezTo>
                    <a:pt x="11368" y="8363"/>
                    <a:pt x="11785" y="7355"/>
                    <a:pt x="11785" y="6304"/>
                  </a:cubicBezTo>
                  <a:lnTo>
                    <a:pt x="11785" y="3964"/>
                  </a:lnTo>
                  <a:cubicBezTo>
                    <a:pt x="11785" y="3281"/>
                    <a:pt x="11610" y="2611"/>
                    <a:pt x="11275" y="2019"/>
                  </a:cubicBezTo>
                  <a:cubicBezTo>
                    <a:pt x="11263" y="1995"/>
                    <a:pt x="11251" y="1971"/>
                    <a:pt x="11233" y="1950"/>
                  </a:cubicBezTo>
                  <a:cubicBezTo>
                    <a:pt x="10507" y="720"/>
                    <a:pt x="9197" y="1"/>
                    <a:pt x="78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6" name="Google Shape;5084;p45"/>
            <p:cNvSpPr/>
            <p:nvPr/>
          </p:nvSpPr>
          <p:spPr>
            <a:xfrm>
              <a:off x="3582300" y="4797475"/>
              <a:ext cx="56650" cy="28350"/>
            </a:xfrm>
            <a:custGeom>
              <a:avLst/>
              <a:gdLst/>
              <a:ahLst/>
              <a:cxnLst/>
              <a:rect l="l" t="t" r="r" b="b"/>
              <a:pathLst>
                <a:path w="2266" h="1134" extrusionOk="0">
                  <a:moveTo>
                    <a:pt x="569" y="1"/>
                  </a:moveTo>
                  <a:cubicBezTo>
                    <a:pt x="254" y="1"/>
                    <a:pt x="1" y="255"/>
                    <a:pt x="1" y="569"/>
                  </a:cubicBezTo>
                  <a:cubicBezTo>
                    <a:pt x="1" y="880"/>
                    <a:pt x="254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80"/>
                    <a:pt x="2265" y="569"/>
                  </a:cubicBezTo>
                  <a:cubicBezTo>
                    <a:pt x="2265" y="255"/>
                    <a:pt x="2012" y="1"/>
                    <a:pt x="17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67" name="Google Shape;5085;p45"/>
          <p:cNvGrpSpPr/>
          <p:nvPr/>
        </p:nvGrpSpPr>
        <p:grpSpPr>
          <a:xfrm>
            <a:off x="5827937" y="3721594"/>
            <a:ext cx="172739" cy="231332"/>
            <a:chOff x="3926225" y="4399275"/>
            <a:chExt cx="360775" cy="483150"/>
          </a:xfrm>
          <a:solidFill>
            <a:schemeClr val="bg1"/>
          </a:solidFill>
        </p:grpSpPr>
        <p:sp>
          <p:nvSpPr>
            <p:cNvPr id="668" name="Google Shape;5086;p45"/>
            <p:cNvSpPr/>
            <p:nvPr/>
          </p:nvSpPr>
          <p:spPr>
            <a:xfrm>
              <a:off x="4163400" y="4797475"/>
              <a:ext cx="56650" cy="28350"/>
            </a:xfrm>
            <a:custGeom>
              <a:avLst/>
              <a:gdLst/>
              <a:ahLst/>
              <a:cxnLst/>
              <a:rect l="l" t="t" r="r" b="b"/>
              <a:pathLst>
                <a:path w="2266" h="1134" extrusionOk="0">
                  <a:moveTo>
                    <a:pt x="568" y="1"/>
                  </a:moveTo>
                  <a:cubicBezTo>
                    <a:pt x="254" y="1"/>
                    <a:pt x="1" y="255"/>
                    <a:pt x="1" y="569"/>
                  </a:cubicBezTo>
                  <a:cubicBezTo>
                    <a:pt x="1" y="880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80"/>
                    <a:pt x="2265" y="569"/>
                  </a:cubicBezTo>
                  <a:cubicBezTo>
                    <a:pt x="2265" y="255"/>
                    <a:pt x="2012" y="1"/>
                    <a:pt x="17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9" name="Google Shape;5087;p45"/>
            <p:cNvSpPr/>
            <p:nvPr/>
          </p:nvSpPr>
          <p:spPr>
            <a:xfrm>
              <a:off x="3926225" y="4399275"/>
              <a:ext cx="360775" cy="483150"/>
            </a:xfrm>
            <a:custGeom>
              <a:avLst/>
              <a:gdLst/>
              <a:ahLst/>
              <a:cxnLst/>
              <a:rect l="l" t="t" r="r" b="b"/>
              <a:pathLst>
                <a:path w="14431" h="19326" extrusionOk="0">
                  <a:moveTo>
                    <a:pt x="10055" y="1134"/>
                  </a:moveTo>
                  <a:cubicBezTo>
                    <a:pt x="10547" y="1134"/>
                    <a:pt x="10985" y="1457"/>
                    <a:pt x="11133" y="1928"/>
                  </a:cubicBezTo>
                  <a:cubicBezTo>
                    <a:pt x="11281" y="2399"/>
                    <a:pt x="11106" y="2912"/>
                    <a:pt x="10698" y="3196"/>
                  </a:cubicBezTo>
                  <a:cubicBezTo>
                    <a:pt x="10692" y="3181"/>
                    <a:pt x="10683" y="3169"/>
                    <a:pt x="10677" y="3154"/>
                  </a:cubicBezTo>
                  <a:cubicBezTo>
                    <a:pt x="10665" y="3129"/>
                    <a:pt x="10650" y="3105"/>
                    <a:pt x="10635" y="3081"/>
                  </a:cubicBezTo>
                  <a:cubicBezTo>
                    <a:pt x="10270" y="2468"/>
                    <a:pt x="9750" y="1964"/>
                    <a:pt x="9125" y="1620"/>
                  </a:cubicBezTo>
                  <a:cubicBezTo>
                    <a:pt x="9337" y="1318"/>
                    <a:pt x="9684" y="1134"/>
                    <a:pt x="10055" y="1134"/>
                  </a:cubicBezTo>
                  <a:close/>
                  <a:moveTo>
                    <a:pt x="7223" y="2266"/>
                  </a:moveTo>
                  <a:cubicBezTo>
                    <a:pt x="8114" y="2266"/>
                    <a:pt x="8953" y="2686"/>
                    <a:pt x="9488" y="3398"/>
                  </a:cubicBezTo>
                  <a:cubicBezTo>
                    <a:pt x="8953" y="4111"/>
                    <a:pt x="8114" y="4527"/>
                    <a:pt x="7223" y="4531"/>
                  </a:cubicBezTo>
                  <a:lnTo>
                    <a:pt x="4448" y="4531"/>
                  </a:lnTo>
                  <a:cubicBezTo>
                    <a:pt x="4720" y="3214"/>
                    <a:pt x="5879" y="2269"/>
                    <a:pt x="7223" y="2266"/>
                  </a:cubicBezTo>
                  <a:close/>
                  <a:moveTo>
                    <a:pt x="9998" y="4527"/>
                  </a:moveTo>
                  <a:cubicBezTo>
                    <a:pt x="10034" y="4715"/>
                    <a:pt x="10055" y="4905"/>
                    <a:pt x="10055" y="5098"/>
                  </a:cubicBezTo>
                  <a:lnTo>
                    <a:pt x="10055" y="7363"/>
                  </a:lnTo>
                  <a:cubicBezTo>
                    <a:pt x="10055" y="8924"/>
                    <a:pt x="8787" y="10192"/>
                    <a:pt x="7223" y="10192"/>
                  </a:cubicBezTo>
                  <a:cubicBezTo>
                    <a:pt x="5659" y="10192"/>
                    <a:pt x="4394" y="8924"/>
                    <a:pt x="4394" y="7363"/>
                  </a:cubicBezTo>
                  <a:lnTo>
                    <a:pt x="4394" y="5663"/>
                  </a:lnTo>
                  <a:lnTo>
                    <a:pt x="7223" y="5663"/>
                  </a:lnTo>
                  <a:cubicBezTo>
                    <a:pt x="8262" y="5660"/>
                    <a:pt x="9255" y="5255"/>
                    <a:pt x="9998" y="4527"/>
                  </a:cubicBezTo>
                  <a:close/>
                  <a:moveTo>
                    <a:pt x="5526" y="10941"/>
                  </a:moveTo>
                  <a:cubicBezTo>
                    <a:pt x="6063" y="11196"/>
                    <a:pt x="6643" y="11324"/>
                    <a:pt x="7224" y="11324"/>
                  </a:cubicBezTo>
                  <a:cubicBezTo>
                    <a:pt x="7777" y="11324"/>
                    <a:pt x="8331" y="11208"/>
                    <a:pt x="8847" y="10977"/>
                  </a:cubicBezTo>
                  <a:lnTo>
                    <a:pt x="8847" y="11967"/>
                  </a:lnTo>
                  <a:cubicBezTo>
                    <a:pt x="8847" y="12227"/>
                    <a:pt x="9026" y="12454"/>
                    <a:pt x="9279" y="12517"/>
                  </a:cubicBezTo>
                  <a:lnTo>
                    <a:pt x="9466" y="12562"/>
                  </a:lnTo>
                  <a:cubicBezTo>
                    <a:pt x="8899" y="13298"/>
                    <a:pt x="8061" y="13665"/>
                    <a:pt x="7223" y="13665"/>
                  </a:cubicBezTo>
                  <a:cubicBezTo>
                    <a:pt x="6379" y="13665"/>
                    <a:pt x="5536" y="13293"/>
                    <a:pt x="4970" y="12547"/>
                  </a:cubicBezTo>
                  <a:lnTo>
                    <a:pt x="5097" y="12514"/>
                  </a:lnTo>
                  <a:cubicBezTo>
                    <a:pt x="5348" y="12454"/>
                    <a:pt x="5526" y="12227"/>
                    <a:pt x="5526" y="11964"/>
                  </a:cubicBezTo>
                  <a:lnTo>
                    <a:pt x="5526" y="10941"/>
                  </a:lnTo>
                  <a:close/>
                  <a:moveTo>
                    <a:pt x="3805" y="12837"/>
                  </a:moveTo>
                  <a:cubicBezTo>
                    <a:pt x="4515" y="14051"/>
                    <a:pt x="5813" y="14794"/>
                    <a:pt x="7217" y="14797"/>
                  </a:cubicBezTo>
                  <a:cubicBezTo>
                    <a:pt x="7220" y="14797"/>
                    <a:pt x="7223" y="14797"/>
                    <a:pt x="7225" y="14797"/>
                  </a:cubicBezTo>
                  <a:cubicBezTo>
                    <a:pt x="8626" y="14797"/>
                    <a:pt x="9924" y="14054"/>
                    <a:pt x="10635" y="12849"/>
                  </a:cubicBezTo>
                  <a:lnTo>
                    <a:pt x="11767" y="13124"/>
                  </a:lnTo>
                  <a:cubicBezTo>
                    <a:pt x="12649" y="13344"/>
                    <a:pt x="13201" y="14217"/>
                    <a:pt x="13020" y="15105"/>
                  </a:cubicBezTo>
                  <a:lnTo>
                    <a:pt x="12404" y="18194"/>
                  </a:lnTo>
                  <a:lnTo>
                    <a:pt x="2027" y="18194"/>
                  </a:lnTo>
                  <a:lnTo>
                    <a:pt x="1408" y="15105"/>
                  </a:lnTo>
                  <a:cubicBezTo>
                    <a:pt x="1229" y="14214"/>
                    <a:pt x="1782" y="13341"/>
                    <a:pt x="2661" y="13124"/>
                  </a:cubicBezTo>
                  <a:lnTo>
                    <a:pt x="3805" y="12837"/>
                  </a:lnTo>
                  <a:close/>
                  <a:moveTo>
                    <a:pt x="10061" y="0"/>
                  </a:moveTo>
                  <a:cubicBezTo>
                    <a:pt x="9256" y="0"/>
                    <a:pt x="8461" y="426"/>
                    <a:pt x="8047" y="1221"/>
                  </a:cubicBezTo>
                  <a:cubicBezTo>
                    <a:pt x="7767" y="1162"/>
                    <a:pt x="7489" y="1134"/>
                    <a:pt x="7216" y="1134"/>
                  </a:cubicBezTo>
                  <a:cubicBezTo>
                    <a:pt x="5084" y="1134"/>
                    <a:pt x="3261" y="2863"/>
                    <a:pt x="3261" y="5098"/>
                  </a:cubicBezTo>
                  <a:lnTo>
                    <a:pt x="3261" y="7363"/>
                  </a:lnTo>
                  <a:cubicBezTo>
                    <a:pt x="3258" y="8398"/>
                    <a:pt x="3666" y="9392"/>
                    <a:pt x="4394" y="10132"/>
                  </a:cubicBezTo>
                  <a:lnTo>
                    <a:pt x="4394" y="11524"/>
                  </a:lnTo>
                  <a:lnTo>
                    <a:pt x="2386" y="12025"/>
                  </a:lnTo>
                  <a:cubicBezTo>
                    <a:pt x="921" y="12390"/>
                    <a:pt x="0" y="13846"/>
                    <a:pt x="299" y="15328"/>
                  </a:cubicBezTo>
                  <a:lnTo>
                    <a:pt x="1006" y="18870"/>
                  </a:lnTo>
                  <a:cubicBezTo>
                    <a:pt x="1060" y="19136"/>
                    <a:pt x="1293" y="19326"/>
                    <a:pt x="1562" y="19326"/>
                  </a:cubicBezTo>
                  <a:lnTo>
                    <a:pt x="12866" y="19326"/>
                  </a:lnTo>
                  <a:cubicBezTo>
                    <a:pt x="13138" y="19326"/>
                    <a:pt x="13371" y="19136"/>
                    <a:pt x="13422" y="18870"/>
                  </a:cubicBezTo>
                  <a:lnTo>
                    <a:pt x="14131" y="15328"/>
                  </a:lnTo>
                  <a:cubicBezTo>
                    <a:pt x="14430" y="13842"/>
                    <a:pt x="13506" y="12387"/>
                    <a:pt x="12039" y="12025"/>
                  </a:cubicBezTo>
                  <a:lnTo>
                    <a:pt x="10569" y="11665"/>
                  </a:lnTo>
                  <a:lnTo>
                    <a:pt x="10565" y="11665"/>
                  </a:lnTo>
                  <a:cubicBezTo>
                    <a:pt x="10505" y="11638"/>
                    <a:pt x="10445" y="11626"/>
                    <a:pt x="10378" y="11620"/>
                  </a:cubicBezTo>
                  <a:lnTo>
                    <a:pt x="9980" y="11524"/>
                  </a:lnTo>
                  <a:lnTo>
                    <a:pt x="9980" y="10207"/>
                  </a:lnTo>
                  <a:cubicBezTo>
                    <a:pt x="10750" y="9461"/>
                    <a:pt x="11188" y="8435"/>
                    <a:pt x="11188" y="7363"/>
                  </a:cubicBezTo>
                  <a:lnTo>
                    <a:pt x="11188" y="5098"/>
                  </a:lnTo>
                  <a:cubicBezTo>
                    <a:pt x="11188" y="4820"/>
                    <a:pt x="11157" y="4546"/>
                    <a:pt x="11100" y="4274"/>
                  </a:cubicBezTo>
                  <a:cubicBezTo>
                    <a:pt x="12459" y="3567"/>
                    <a:pt x="12739" y="1747"/>
                    <a:pt x="11659" y="663"/>
                  </a:cubicBezTo>
                  <a:cubicBezTo>
                    <a:pt x="11209" y="214"/>
                    <a:pt x="10632" y="0"/>
                    <a:pt x="100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70" name="Google Shape;5088;p45"/>
          <p:cNvSpPr/>
          <p:nvPr/>
        </p:nvSpPr>
        <p:spPr>
          <a:xfrm>
            <a:off x="6141322" y="3721510"/>
            <a:ext cx="121986" cy="231284"/>
          </a:xfrm>
          <a:custGeom>
            <a:avLst/>
            <a:gdLst/>
            <a:ahLst/>
            <a:cxnLst/>
            <a:rect l="l" t="t" r="r" b="b"/>
            <a:pathLst>
              <a:path w="10191" h="19322" extrusionOk="0">
                <a:moveTo>
                  <a:pt x="5102" y="1126"/>
                </a:moveTo>
                <a:cubicBezTo>
                  <a:pt x="5353" y="1126"/>
                  <a:pt x="5610" y="1220"/>
                  <a:pt x="5819" y="1429"/>
                </a:cubicBezTo>
                <a:cubicBezTo>
                  <a:pt x="6115" y="1724"/>
                  <a:pt x="6202" y="2165"/>
                  <a:pt x="6042" y="2549"/>
                </a:cubicBezTo>
                <a:cubicBezTo>
                  <a:pt x="5882" y="2932"/>
                  <a:pt x="5508" y="3180"/>
                  <a:pt x="5094" y="3180"/>
                </a:cubicBezTo>
                <a:cubicBezTo>
                  <a:pt x="4526" y="3180"/>
                  <a:pt x="4070" y="2721"/>
                  <a:pt x="4067" y="2156"/>
                </a:cubicBezTo>
                <a:cubicBezTo>
                  <a:pt x="4067" y="1537"/>
                  <a:pt x="4574" y="1126"/>
                  <a:pt x="5102" y="1126"/>
                </a:cubicBezTo>
                <a:close/>
                <a:moveTo>
                  <a:pt x="7513" y="5432"/>
                </a:moveTo>
                <a:cubicBezTo>
                  <a:pt x="8364" y="5432"/>
                  <a:pt x="9059" y="6214"/>
                  <a:pt x="9059" y="7175"/>
                </a:cubicBezTo>
                <a:lnTo>
                  <a:pt x="9059" y="10433"/>
                </a:lnTo>
                <a:cubicBezTo>
                  <a:pt x="9059" y="10747"/>
                  <a:pt x="8805" y="11000"/>
                  <a:pt x="8491" y="11000"/>
                </a:cubicBezTo>
                <a:cubicBezTo>
                  <a:pt x="8177" y="11000"/>
                  <a:pt x="7926" y="10747"/>
                  <a:pt x="7926" y="10433"/>
                </a:cubicBezTo>
                <a:lnTo>
                  <a:pt x="7926" y="7395"/>
                </a:lnTo>
                <a:cubicBezTo>
                  <a:pt x="7926" y="7081"/>
                  <a:pt x="7673" y="6830"/>
                  <a:pt x="7359" y="6830"/>
                </a:cubicBezTo>
                <a:cubicBezTo>
                  <a:pt x="7045" y="6830"/>
                  <a:pt x="6794" y="7081"/>
                  <a:pt x="6794" y="7395"/>
                </a:cubicBezTo>
                <a:lnTo>
                  <a:pt x="6794" y="17625"/>
                </a:lnTo>
                <a:cubicBezTo>
                  <a:pt x="6794" y="17936"/>
                  <a:pt x="6540" y="18190"/>
                  <a:pt x="6226" y="18190"/>
                </a:cubicBezTo>
                <a:cubicBezTo>
                  <a:pt x="5912" y="18190"/>
                  <a:pt x="5662" y="17936"/>
                  <a:pt x="5662" y="17625"/>
                </a:cubicBezTo>
                <a:lnTo>
                  <a:pt x="5662" y="11867"/>
                </a:lnTo>
                <a:cubicBezTo>
                  <a:pt x="5662" y="11556"/>
                  <a:pt x="5408" y="11302"/>
                  <a:pt x="5094" y="11302"/>
                </a:cubicBezTo>
                <a:cubicBezTo>
                  <a:pt x="4780" y="11302"/>
                  <a:pt x="4529" y="11556"/>
                  <a:pt x="4529" y="11867"/>
                </a:cubicBezTo>
                <a:lnTo>
                  <a:pt x="4529" y="17625"/>
                </a:lnTo>
                <a:cubicBezTo>
                  <a:pt x="4529" y="17936"/>
                  <a:pt x="4276" y="18190"/>
                  <a:pt x="3962" y="18190"/>
                </a:cubicBezTo>
                <a:cubicBezTo>
                  <a:pt x="3648" y="18190"/>
                  <a:pt x="3397" y="17936"/>
                  <a:pt x="3397" y="17625"/>
                </a:cubicBezTo>
                <a:lnTo>
                  <a:pt x="3397" y="7395"/>
                </a:lnTo>
                <a:cubicBezTo>
                  <a:pt x="3397" y="7081"/>
                  <a:pt x="3143" y="6830"/>
                  <a:pt x="2829" y="6830"/>
                </a:cubicBezTo>
                <a:cubicBezTo>
                  <a:pt x="2515" y="6830"/>
                  <a:pt x="2265" y="7081"/>
                  <a:pt x="2265" y="7395"/>
                </a:cubicBezTo>
                <a:lnTo>
                  <a:pt x="2265" y="10433"/>
                </a:lnTo>
                <a:cubicBezTo>
                  <a:pt x="2265" y="10747"/>
                  <a:pt x="2011" y="11000"/>
                  <a:pt x="1697" y="11000"/>
                </a:cubicBezTo>
                <a:cubicBezTo>
                  <a:pt x="1383" y="11000"/>
                  <a:pt x="1133" y="10747"/>
                  <a:pt x="1133" y="10433"/>
                </a:cubicBezTo>
                <a:lnTo>
                  <a:pt x="1133" y="7175"/>
                </a:lnTo>
                <a:cubicBezTo>
                  <a:pt x="1133" y="6214"/>
                  <a:pt x="1824" y="5432"/>
                  <a:pt x="2675" y="5432"/>
                </a:cubicBezTo>
                <a:close/>
                <a:moveTo>
                  <a:pt x="5094" y="0"/>
                </a:moveTo>
                <a:cubicBezTo>
                  <a:pt x="3950" y="0"/>
                  <a:pt x="3002" y="894"/>
                  <a:pt x="2938" y="2038"/>
                </a:cubicBezTo>
                <a:cubicBezTo>
                  <a:pt x="2878" y="3180"/>
                  <a:pt x="3720" y="4173"/>
                  <a:pt x="4859" y="4300"/>
                </a:cubicBezTo>
                <a:lnTo>
                  <a:pt x="2675" y="4300"/>
                </a:lnTo>
                <a:cubicBezTo>
                  <a:pt x="1199" y="4300"/>
                  <a:pt x="0" y="5589"/>
                  <a:pt x="0" y="7175"/>
                </a:cubicBezTo>
                <a:lnTo>
                  <a:pt x="0" y="10433"/>
                </a:lnTo>
                <a:cubicBezTo>
                  <a:pt x="0" y="11403"/>
                  <a:pt x="797" y="12134"/>
                  <a:pt x="1698" y="12134"/>
                </a:cubicBezTo>
                <a:cubicBezTo>
                  <a:pt x="1885" y="12134"/>
                  <a:pt x="2076" y="12103"/>
                  <a:pt x="2265" y="12036"/>
                </a:cubicBezTo>
                <a:lnTo>
                  <a:pt x="2265" y="17625"/>
                </a:lnTo>
                <a:cubicBezTo>
                  <a:pt x="2265" y="18561"/>
                  <a:pt x="3023" y="19322"/>
                  <a:pt x="3962" y="19322"/>
                </a:cubicBezTo>
                <a:cubicBezTo>
                  <a:pt x="4378" y="19322"/>
                  <a:pt x="4783" y="19168"/>
                  <a:pt x="5094" y="18887"/>
                </a:cubicBezTo>
                <a:cubicBezTo>
                  <a:pt x="5412" y="19172"/>
                  <a:pt x="5817" y="19321"/>
                  <a:pt x="6228" y="19321"/>
                </a:cubicBezTo>
                <a:cubicBezTo>
                  <a:pt x="6462" y="19321"/>
                  <a:pt x="6697" y="19272"/>
                  <a:pt x="6918" y="19174"/>
                </a:cubicBezTo>
                <a:cubicBezTo>
                  <a:pt x="7531" y="18899"/>
                  <a:pt x="7923" y="18292"/>
                  <a:pt x="7926" y="17625"/>
                </a:cubicBezTo>
                <a:lnTo>
                  <a:pt x="7926" y="12036"/>
                </a:lnTo>
                <a:cubicBezTo>
                  <a:pt x="8115" y="12103"/>
                  <a:pt x="8305" y="12134"/>
                  <a:pt x="8492" y="12134"/>
                </a:cubicBezTo>
                <a:cubicBezTo>
                  <a:pt x="9392" y="12134"/>
                  <a:pt x="10188" y="11403"/>
                  <a:pt x="10191" y="10433"/>
                </a:cubicBezTo>
                <a:lnTo>
                  <a:pt x="10191" y="7175"/>
                </a:lnTo>
                <a:cubicBezTo>
                  <a:pt x="10191" y="5589"/>
                  <a:pt x="8989" y="4300"/>
                  <a:pt x="7513" y="4300"/>
                </a:cubicBezTo>
                <a:lnTo>
                  <a:pt x="5330" y="4300"/>
                </a:lnTo>
                <a:cubicBezTo>
                  <a:pt x="6468" y="4173"/>
                  <a:pt x="7310" y="3180"/>
                  <a:pt x="7250" y="2038"/>
                </a:cubicBezTo>
                <a:cubicBezTo>
                  <a:pt x="7187" y="894"/>
                  <a:pt x="6238" y="0"/>
                  <a:pt x="50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671" name="Google Shape;5089;p45"/>
          <p:cNvGrpSpPr/>
          <p:nvPr/>
        </p:nvGrpSpPr>
        <p:grpSpPr>
          <a:xfrm>
            <a:off x="6375732" y="3721636"/>
            <a:ext cx="231260" cy="231248"/>
            <a:chOff x="5053975" y="4399375"/>
            <a:chExt cx="483000" cy="482975"/>
          </a:xfrm>
          <a:solidFill>
            <a:schemeClr val="bg1"/>
          </a:solidFill>
        </p:grpSpPr>
        <p:sp>
          <p:nvSpPr>
            <p:cNvPr id="672" name="Google Shape;5090;p45"/>
            <p:cNvSpPr/>
            <p:nvPr/>
          </p:nvSpPr>
          <p:spPr>
            <a:xfrm>
              <a:off x="5053975" y="4399375"/>
              <a:ext cx="483000" cy="482975"/>
            </a:xfrm>
            <a:custGeom>
              <a:avLst/>
              <a:gdLst/>
              <a:ahLst/>
              <a:cxnLst/>
              <a:rect l="l" t="t" r="r" b="b"/>
              <a:pathLst>
                <a:path w="19320" h="19319" extrusionOk="0">
                  <a:moveTo>
                    <a:pt x="9660" y="1130"/>
                  </a:moveTo>
                  <a:cubicBezTo>
                    <a:pt x="11822" y="1130"/>
                    <a:pt x="13981" y="1972"/>
                    <a:pt x="15666" y="3654"/>
                  </a:cubicBezTo>
                  <a:cubicBezTo>
                    <a:pt x="19033" y="7021"/>
                    <a:pt x="19033" y="12299"/>
                    <a:pt x="15666" y="15665"/>
                  </a:cubicBezTo>
                  <a:cubicBezTo>
                    <a:pt x="13983" y="17349"/>
                    <a:pt x="11821" y="18190"/>
                    <a:pt x="9660" y="18190"/>
                  </a:cubicBezTo>
                  <a:cubicBezTo>
                    <a:pt x="7499" y="18190"/>
                    <a:pt x="5338" y="17349"/>
                    <a:pt x="3655" y="15665"/>
                  </a:cubicBezTo>
                  <a:cubicBezTo>
                    <a:pt x="288" y="12299"/>
                    <a:pt x="288" y="7024"/>
                    <a:pt x="3655" y="3654"/>
                  </a:cubicBezTo>
                  <a:cubicBezTo>
                    <a:pt x="5339" y="1972"/>
                    <a:pt x="7498" y="1130"/>
                    <a:pt x="9660" y="1130"/>
                  </a:cubicBezTo>
                  <a:close/>
                  <a:moveTo>
                    <a:pt x="9660" y="0"/>
                  </a:moveTo>
                  <a:cubicBezTo>
                    <a:pt x="7112" y="0"/>
                    <a:pt x="4693" y="1015"/>
                    <a:pt x="2854" y="2854"/>
                  </a:cubicBezTo>
                  <a:cubicBezTo>
                    <a:pt x="1016" y="4693"/>
                    <a:pt x="1" y="7111"/>
                    <a:pt x="1" y="9660"/>
                  </a:cubicBezTo>
                  <a:cubicBezTo>
                    <a:pt x="1" y="12208"/>
                    <a:pt x="1016" y="14627"/>
                    <a:pt x="2854" y="16465"/>
                  </a:cubicBezTo>
                  <a:cubicBezTo>
                    <a:pt x="4693" y="18304"/>
                    <a:pt x="7112" y="19319"/>
                    <a:pt x="9660" y="19319"/>
                  </a:cubicBezTo>
                  <a:cubicBezTo>
                    <a:pt x="12209" y="19319"/>
                    <a:pt x="14627" y="18304"/>
                    <a:pt x="16466" y="16465"/>
                  </a:cubicBezTo>
                  <a:cubicBezTo>
                    <a:pt x="18305" y="14627"/>
                    <a:pt x="19319" y="12208"/>
                    <a:pt x="19319" y="9660"/>
                  </a:cubicBezTo>
                  <a:cubicBezTo>
                    <a:pt x="19319" y="7111"/>
                    <a:pt x="18305" y="4693"/>
                    <a:pt x="16466" y="2854"/>
                  </a:cubicBezTo>
                  <a:cubicBezTo>
                    <a:pt x="14627" y="1015"/>
                    <a:pt x="12209" y="0"/>
                    <a:pt x="96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3" name="Google Shape;5091;p45"/>
            <p:cNvSpPr/>
            <p:nvPr/>
          </p:nvSpPr>
          <p:spPr>
            <a:xfrm>
              <a:off x="5100725" y="4528375"/>
              <a:ext cx="309350" cy="296450"/>
            </a:xfrm>
            <a:custGeom>
              <a:avLst/>
              <a:gdLst/>
              <a:ahLst/>
              <a:cxnLst/>
              <a:rect l="l" t="t" r="r" b="b"/>
              <a:pathLst>
                <a:path w="12374" h="11858" extrusionOk="0">
                  <a:moveTo>
                    <a:pt x="2352" y="1462"/>
                  </a:moveTo>
                  <a:lnTo>
                    <a:pt x="10828" y="9938"/>
                  </a:lnTo>
                  <a:cubicBezTo>
                    <a:pt x="9875" y="10469"/>
                    <a:pt x="8830" y="10728"/>
                    <a:pt x="7793" y="10728"/>
                  </a:cubicBezTo>
                  <a:cubicBezTo>
                    <a:pt x="6180" y="10728"/>
                    <a:pt x="4586" y="10102"/>
                    <a:pt x="3388" y="8902"/>
                  </a:cubicBezTo>
                  <a:cubicBezTo>
                    <a:pt x="1416" y="6933"/>
                    <a:pt x="993" y="3896"/>
                    <a:pt x="2352" y="1462"/>
                  </a:cubicBezTo>
                  <a:close/>
                  <a:moveTo>
                    <a:pt x="2253" y="0"/>
                  </a:moveTo>
                  <a:cubicBezTo>
                    <a:pt x="2078" y="0"/>
                    <a:pt x="1904" y="81"/>
                    <a:pt x="1794" y="236"/>
                  </a:cubicBezTo>
                  <a:cubicBezTo>
                    <a:pt x="257" y="2395"/>
                    <a:pt x="0" y="5215"/>
                    <a:pt x="1120" y="7616"/>
                  </a:cubicBezTo>
                  <a:cubicBezTo>
                    <a:pt x="2243" y="10016"/>
                    <a:pt x="4568" y="11628"/>
                    <a:pt x="7210" y="11837"/>
                  </a:cubicBezTo>
                  <a:lnTo>
                    <a:pt x="7210" y="11834"/>
                  </a:lnTo>
                  <a:cubicBezTo>
                    <a:pt x="7404" y="11849"/>
                    <a:pt x="7597" y="11858"/>
                    <a:pt x="7787" y="11858"/>
                  </a:cubicBezTo>
                  <a:cubicBezTo>
                    <a:pt x="9318" y="11858"/>
                    <a:pt x="10807" y="11384"/>
                    <a:pt x="12057" y="10502"/>
                  </a:cubicBezTo>
                  <a:cubicBezTo>
                    <a:pt x="12340" y="10297"/>
                    <a:pt x="12374" y="9886"/>
                    <a:pt x="12126" y="9639"/>
                  </a:cubicBezTo>
                  <a:lnTo>
                    <a:pt x="2654" y="167"/>
                  </a:lnTo>
                  <a:cubicBezTo>
                    <a:pt x="2542" y="55"/>
                    <a:pt x="2397" y="0"/>
                    <a:pt x="22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4" name="Google Shape;5092;p45"/>
            <p:cNvSpPr/>
            <p:nvPr/>
          </p:nvSpPr>
          <p:spPr>
            <a:xfrm>
              <a:off x="5180875" y="4456850"/>
              <a:ext cx="316625" cy="296575"/>
            </a:xfrm>
            <a:custGeom>
              <a:avLst/>
              <a:gdLst/>
              <a:ahLst/>
              <a:cxnLst/>
              <a:rect l="l" t="t" r="r" b="b"/>
              <a:pathLst>
                <a:path w="12665" h="11863" extrusionOk="0">
                  <a:moveTo>
                    <a:pt x="4584" y="1128"/>
                  </a:moveTo>
                  <a:cubicBezTo>
                    <a:pt x="6196" y="1128"/>
                    <a:pt x="7791" y="1755"/>
                    <a:pt x="8987" y="2958"/>
                  </a:cubicBezTo>
                  <a:cubicBezTo>
                    <a:pt x="10964" y="4924"/>
                    <a:pt x="11387" y="7967"/>
                    <a:pt x="10022" y="10398"/>
                  </a:cubicBezTo>
                  <a:lnTo>
                    <a:pt x="1547" y="1923"/>
                  </a:lnTo>
                  <a:cubicBezTo>
                    <a:pt x="2499" y="1388"/>
                    <a:pt x="3545" y="1128"/>
                    <a:pt x="4584" y="1128"/>
                  </a:cubicBezTo>
                  <a:close/>
                  <a:moveTo>
                    <a:pt x="4578" y="1"/>
                  </a:moveTo>
                  <a:cubicBezTo>
                    <a:pt x="3095" y="1"/>
                    <a:pt x="1604" y="448"/>
                    <a:pt x="321" y="1361"/>
                  </a:cubicBezTo>
                  <a:cubicBezTo>
                    <a:pt x="34" y="1563"/>
                    <a:pt x="1" y="1977"/>
                    <a:pt x="248" y="2224"/>
                  </a:cubicBezTo>
                  <a:lnTo>
                    <a:pt x="9723" y="11697"/>
                  </a:lnTo>
                  <a:cubicBezTo>
                    <a:pt x="9829" y="11802"/>
                    <a:pt x="9971" y="11863"/>
                    <a:pt x="10122" y="11863"/>
                  </a:cubicBezTo>
                  <a:lnTo>
                    <a:pt x="10170" y="11863"/>
                  </a:lnTo>
                  <a:cubicBezTo>
                    <a:pt x="10336" y="11847"/>
                    <a:pt x="10487" y="11763"/>
                    <a:pt x="10584" y="11624"/>
                  </a:cubicBezTo>
                  <a:cubicBezTo>
                    <a:pt x="12664" y="8698"/>
                    <a:pt x="12326" y="4697"/>
                    <a:pt x="9787" y="2158"/>
                  </a:cubicBezTo>
                  <a:cubicBezTo>
                    <a:pt x="8361" y="733"/>
                    <a:pt x="6476" y="1"/>
                    <a:pt x="45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75" name="Google Shape;5093;p45"/>
          <p:cNvGrpSpPr/>
          <p:nvPr/>
        </p:nvGrpSpPr>
        <p:grpSpPr>
          <a:xfrm>
            <a:off x="6656428" y="3721600"/>
            <a:ext cx="231320" cy="231320"/>
            <a:chOff x="5648375" y="4399300"/>
            <a:chExt cx="483125" cy="483125"/>
          </a:xfrm>
          <a:solidFill>
            <a:schemeClr val="bg1"/>
          </a:solidFill>
        </p:grpSpPr>
        <p:sp>
          <p:nvSpPr>
            <p:cNvPr id="676" name="Google Shape;5094;p45"/>
            <p:cNvSpPr/>
            <p:nvPr/>
          </p:nvSpPr>
          <p:spPr>
            <a:xfrm>
              <a:off x="5648375" y="439930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906" y="1133"/>
                    <a:pt x="14041" y="2029"/>
                    <a:pt x="15668" y="3657"/>
                  </a:cubicBezTo>
                  <a:cubicBezTo>
                    <a:pt x="17295" y="5287"/>
                    <a:pt x="18192" y="7419"/>
                    <a:pt x="18192" y="9663"/>
                  </a:cubicBezTo>
                  <a:cubicBezTo>
                    <a:pt x="18192" y="11906"/>
                    <a:pt x="17295" y="14041"/>
                    <a:pt x="15668" y="15668"/>
                  </a:cubicBezTo>
                  <a:cubicBezTo>
                    <a:pt x="14041" y="17296"/>
                    <a:pt x="11906" y="18193"/>
                    <a:pt x="9662" y="18193"/>
                  </a:cubicBezTo>
                  <a:cubicBezTo>
                    <a:pt x="7419" y="18193"/>
                    <a:pt x="5284" y="17296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287" y="2029"/>
                    <a:pt x="7419" y="1133"/>
                    <a:pt x="9662" y="1133"/>
                  </a:cubicBezTo>
                  <a:close/>
                  <a:moveTo>
                    <a:pt x="9662" y="0"/>
                  </a:moveTo>
                  <a:cubicBezTo>
                    <a:pt x="7117" y="0"/>
                    <a:pt x="4698" y="1015"/>
                    <a:pt x="2856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6" y="16468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8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11" y="0"/>
                    <a:pt x="96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7" name="Google Shape;5095;p45"/>
            <p:cNvSpPr/>
            <p:nvPr/>
          </p:nvSpPr>
          <p:spPr>
            <a:xfrm>
              <a:off x="5734275" y="4598425"/>
              <a:ext cx="311400" cy="84950"/>
            </a:xfrm>
            <a:custGeom>
              <a:avLst/>
              <a:gdLst/>
              <a:ahLst/>
              <a:cxnLst/>
              <a:rect l="l" t="t" r="r" b="b"/>
              <a:pathLst>
                <a:path w="12456" h="3398" extrusionOk="0">
                  <a:moveTo>
                    <a:pt x="11323" y="1133"/>
                  </a:moveTo>
                  <a:lnTo>
                    <a:pt x="11323" y="2265"/>
                  </a:lnTo>
                  <a:lnTo>
                    <a:pt x="1133" y="2265"/>
                  </a:lnTo>
                  <a:lnTo>
                    <a:pt x="1133" y="1133"/>
                  </a:lnTo>
                  <a:close/>
                  <a:moveTo>
                    <a:pt x="565" y="1"/>
                  </a:moveTo>
                  <a:cubicBezTo>
                    <a:pt x="251" y="1"/>
                    <a:pt x="0" y="251"/>
                    <a:pt x="0" y="565"/>
                  </a:cubicBezTo>
                  <a:lnTo>
                    <a:pt x="0" y="2830"/>
                  </a:lnTo>
                  <a:cubicBezTo>
                    <a:pt x="0" y="3144"/>
                    <a:pt x="251" y="3398"/>
                    <a:pt x="565" y="3398"/>
                  </a:cubicBezTo>
                  <a:lnTo>
                    <a:pt x="11888" y="3398"/>
                  </a:lnTo>
                  <a:cubicBezTo>
                    <a:pt x="12202" y="3398"/>
                    <a:pt x="12455" y="3144"/>
                    <a:pt x="12455" y="2830"/>
                  </a:cubicBezTo>
                  <a:lnTo>
                    <a:pt x="12455" y="565"/>
                  </a:lnTo>
                  <a:cubicBezTo>
                    <a:pt x="12455" y="251"/>
                    <a:pt x="12202" y="1"/>
                    <a:pt x="118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78" name="Google Shape;5096;p45"/>
          <p:cNvGrpSpPr/>
          <p:nvPr/>
        </p:nvGrpSpPr>
        <p:grpSpPr>
          <a:xfrm>
            <a:off x="6940333" y="3729728"/>
            <a:ext cx="234432" cy="215065"/>
            <a:chOff x="6239575" y="4416275"/>
            <a:chExt cx="489625" cy="449175"/>
          </a:xfrm>
          <a:solidFill>
            <a:schemeClr val="bg1"/>
          </a:solidFill>
        </p:grpSpPr>
        <p:sp>
          <p:nvSpPr>
            <p:cNvPr id="679" name="Google Shape;5097;p45"/>
            <p:cNvSpPr/>
            <p:nvPr/>
          </p:nvSpPr>
          <p:spPr>
            <a:xfrm>
              <a:off x="6239575" y="4416275"/>
              <a:ext cx="489625" cy="449175"/>
            </a:xfrm>
            <a:custGeom>
              <a:avLst/>
              <a:gdLst/>
              <a:ahLst/>
              <a:cxnLst/>
              <a:rect l="l" t="t" r="r" b="b"/>
              <a:pathLst>
                <a:path w="19585" h="17967" extrusionOk="0">
                  <a:moveTo>
                    <a:pt x="9792" y="1132"/>
                  </a:moveTo>
                  <a:cubicBezTo>
                    <a:pt x="10374" y="1132"/>
                    <a:pt x="10955" y="1424"/>
                    <a:pt x="11278" y="2009"/>
                  </a:cubicBezTo>
                  <a:lnTo>
                    <a:pt x="18111" y="14313"/>
                  </a:lnTo>
                  <a:cubicBezTo>
                    <a:pt x="18404" y="14838"/>
                    <a:pt x="18395" y="15481"/>
                    <a:pt x="18087" y="15998"/>
                  </a:cubicBezTo>
                  <a:cubicBezTo>
                    <a:pt x="17786" y="16518"/>
                    <a:pt x="17232" y="16834"/>
                    <a:pt x="16634" y="16834"/>
                  </a:cubicBezTo>
                  <a:cubicBezTo>
                    <a:pt x="16631" y="16834"/>
                    <a:pt x="16628" y="16834"/>
                    <a:pt x="16625" y="16834"/>
                  </a:cubicBezTo>
                  <a:lnTo>
                    <a:pt x="2962" y="16834"/>
                  </a:lnTo>
                  <a:cubicBezTo>
                    <a:pt x="1667" y="16834"/>
                    <a:pt x="849" y="15445"/>
                    <a:pt x="1474" y="14313"/>
                  </a:cubicBezTo>
                  <a:lnTo>
                    <a:pt x="8307" y="2009"/>
                  </a:lnTo>
                  <a:cubicBezTo>
                    <a:pt x="8630" y="1424"/>
                    <a:pt x="9211" y="1132"/>
                    <a:pt x="9792" y="1132"/>
                  </a:cubicBezTo>
                  <a:close/>
                  <a:moveTo>
                    <a:pt x="9792" y="1"/>
                  </a:moveTo>
                  <a:cubicBezTo>
                    <a:pt x="8763" y="1"/>
                    <a:pt x="7815" y="559"/>
                    <a:pt x="7317" y="1462"/>
                  </a:cubicBezTo>
                  <a:lnTo>
                    <a:pt x="483" y="13766"/>
                  </a:lnTo>
                  <a:cubicBezTo>
                    <a:pt x="0" y="14642"/>
                    <a:pt x="15" y="15711"/>
                    <a:pt x="523" y="16574"/>
                  </a:cubicBezTo>
                  <a:cubicBezTo>
                    <a:pt x="1033" y="17435"/>
                    <a:pt x="1960" y="17966"/>
                    <a:pt x="2962" y="17966"/>
                  </a:cubicBezTo>
                  <a:lnTo>
                    <a:pt x="16625" y="17966"/>
                  </a:lnTo>
                  <a:cubicBezTo>
                    <a:pt x="17625" y="17966"/>
                    <a:pt x="18555" y="17435"/>
                    <a:pt x="19062" y="16574"/>
                  </a:cubicBezTo>
                  <a:cubicBezTo>
                    <a:pt x="19572" y="15711"/>
                    <a:pt x="19585" y="14642"/>
                    <a:pt x="19101" y="13766"/>
                  </a:cubicBezTo>
                  <a:lnTo>
                    <a:pt x="12271" y="1462"/>
                  </a:lnTo>
                  <a:cubicBezTo>
                    <a:pt x="11770" y="559"/>
                    <a:pt x="10822" y="1"/>
                    <a:pt x="97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0" name="Google Shape;5098;p45"/>
            <p:cNvSpPr/>
            <p:nvPr/>
          </p:nvSpPr>
          <p:spPr>
            <a:xfrm>
              <a:off x="6438550" y="4723875"/>
              <a:ext cx="88350" cy="84950"/>
            </a:xfrm>
            <a:custGeom>
              <a:avLst/>
              <a:gdLst/>
              <a:ahLst/>
              <a:cxnLst/>
              <a:rect l="l" t="t" r="r" b="b"/>
              <a:pathLst>
                <a:path w="3534" h="3398" extrusionOk="0">
                  <a:moveTo>
                    <a:pt x="1830" y="1132"/>
                  </a:moveTo>
                  <a:cubicBezTo>
                    <a:pt x="2122" y="1132"/>
                    <a:pt x="2401" y="1358"/>
                    <a:pt x="2401" y="1701"/>
                  </a:cubicBezTo>
                  <a:cubicBezTo>
                    <a:pt x="2401" y="2012"/>
                    <a:pt x="2147" y="2266"/>
                    <a:pt x="1833" y="2266"/>
                  </a:cubicBezTo>
                  <a:cubicBezTo>
                    <a:pt x="1329" y="2266"/>
                    <a:pt x="1076" y="1656"/>
                    <a:pt x="1432" y="1299"/>
                  </a:cubicBezTo>
                  <a:cubicBezTo>
                    <a:pt x="1548" y="1184"/>
                    <a:pt x="1691" y="1132"/>
                    <a:pt x="1830" y="1132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1" y="1683"/>
                    <a:pt x="146" y="2414"/>
                    <a:pt x="632" y="2900"/>
                  </a:cubicBezTo>
                  <a:cubicBezTo>
                    <a:pt x="957" y="3225"/>
                    <a:pt x="1391" y="3397"/>
                    <a:pt x="1833" y="3397"/>
                  </a:cubicBezTo>
                  <a:cubicBezTo>
                    <a:pt x="2052" y="3397"/>
                    <a:pt x="2273" y="3355"/>
                    <a:pt x="2483" y="3268"/>
                  </a:cubicBezTo>
                  <a:cubicBezTo>
                    <a:pt x="3117" y="3005"/>
                    <a:pt x="3533" y="2386"/>
                    <a:pt x="3533" y="1701"/>
                  </a:cubicBezTo>
                  <a:cubicBezTo>
                    <a:pt x="3530" y="762"/>
                    <a:pt x="2772" y="1"/>
                    <a:pt x="18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1" name="Google Shape;5099;p45"/>
            <p:cNvSpPr/>
            <p:nvPr/>
          </p:nvSpPr>
          <p:spPr>
            <a:xfrm>
              <a:off x="6441950" y="4497425"/>
              <a:ext cx="84950" cy="198250"/>
            </a:xfrm>
            <a:custGeom>
              <a:avLst/>
              <a:gdLst/>
              <a:ahLst/>
              <a:cxnLst/>
              <a:rect l="l" t="t" r="r" b="b"/>
              <a:pathLst>
                <a:path w="3398" h="7930" extrusionOk="0">
                  <a:moveTo>
                    <a:pt x="1697" y="1133"/>
                  </a:moveTo>
                  <a:cubicBezTo>
                    <a:pt x="2011" y="1133"/>
                    <a:pt x="2265" y="1387"/>
                    <a:pt x="2265" y="1701"/>
                  </a:cubicBezTo>
                  <a:lnTo>
                    <a:pt x="2265" y="6230"/>
                  </a:lnTo>
                  <a:cubicBezTo>
                    <a:pt x="2265" y="6544"/>
                    <a:pt x="2011" y="6797"/>
                    <a:pt x="1697" y="6797"/>
                  </a:cubicBezTo>
                  <a:cubicBezTo>
                    <a:pt x="1383" y="6797"/>
                    <a:pt x="1133" y="6544"/>
                    <a:pt x="1133" y="6230"/>
                  </a:cubicBezTo>
                  <a:lnTo>
                    <a:pt x="1133" y="1701"/>
                  </a:lnTo>
                  <a:cubicBezTo>
                    <a:pt x="1133" y="1387"/>
                    <a:pt x="1383" y="1133"/>
                    <a:pt x="1697" y="1133"/>
                  </a:cubicBezTo>
                  <a:close/>
                  <a:moveTo>
                    <a:pt x="1697" y="1"/>
                  </a:moveTo>
                  <a:cubicBezTo>
                    <a:pt x="758" y="1"/>
                    <a:pt x="1" y="762"/>
                    <a:pt x="1" y="1701"/>
                  </a:cubicBezTo>
                  <a:lnTo>
                    <a:pt x="1" y="6233"/>
                  </a:lnTo>
                  <a:cubicBezTo>
                    <a:pt x="1" y="7169"/>
                    <a:pt x="758" y="7930"/>
                    <a:pt x="1697" y="7930"/>
                  </a:cubicBezTo>
                  <a:cubicBezTo>
                    <a:pt x="2636" y="7930"/>
                    <a:pt x="3397" y="7169"/>
                    <a:pt x="3397" y="6233"/>
                  </a:cubicBezTo>
                  <a:lnTo>
                    <a:pt x="3397" y="1701"/>
                  </a:lnTo>
                  <a:cubicBezTo>
                    <a:pt x="3397" y="762"/>
                    <a:pt x="2636" y="1"/>
                    <a:pt x="16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82" name="Google Shape;5100;p45"/>
          <p:cNvGrpSpPr/>
          <p:nvPr/>
        </p:nvGrpSpPr>
        <p:grpSpPr>
          <a:xfrm>
            <a:off x="7212901" y="2866426"/>
            <a:ext cx="231320" cy="231320"/>
            <a:chOff x="892750" y="4993750"/>
            <a:chExt cx="483125" cy="483125"/>
          </a:xfrm>
          <a:solidFill>
            <a:schemeClr val="bg1"/>
          </a:solidFill>
        </p:grpSpPr>
        <p:sp>
          <p:nvSpPr>
            <p:cNvPr id="683" name="Google Shape;5101;p45"/>
            <p:cNvSpPr/>
            <p:nvPr/>
          </p:nvSpPr>
          <p:spPr>
            <a:xfrm>
              <a:off x="8927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5" y="17352"/>
                    <a:pt x="11823" y="18193"/>
                    <a:pt x="9662" y="18193"/>
                  </a:cubicBezTo>
                  <a:cubicBezTo>
                    <a:pt x="7501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1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6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6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4" y="12208"/>
                    <a:pt x="19324" y="9663"/>
                  </a:cubicBezTo>
                  <a:cubicBezTo>
                    <a:pt x="19324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4" name="Google Shape;5102;p45"/>
            <p:cNvSpPr/>
            <p:nvPr/>
          </p:nvSpPr>
          <p:spPr>
            <a:xfrm>
              <a:off x="1021000" y="5052250"/>
              <a:ext cx="230775" cy="253450"/>
            </a:xfrm>
            <a:custGeom>
              <a:avLst/>
              <a:gdLst/>
              <a:ahLst/>
              <a:cxnLst/>
              <a:rect l="l" t="t" r="r" b="b"/>
              <a:pathLst>
                <a:path w="9231" h="10138" extrusionOk="0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5" name="Google Shape;5103;p45"/>
            <p:cNvSpPr/>
            <p:nvPr/>
          </p:nvSpPr>
          <p:spPr>
            <a:xfrm>
              <a:off x="1088475" y="5334425"/>
              <a:ext cx="88350" cy="84925"/>
            </a:xfrm>
            <a:custGeom>
              <a:avLst/>
              <a:gdLst/>
              <a:ahLst/>
              <a:cxnLst/>
              <a:rect l="l" t="t" r="r" b="b"/>
              <a:pathLst>
                <a:path w="3534" h="3397" extrusionOk="0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86" name="Google Shape;5104;p45"/>
          <p:cNvGrpSpPr/>
          <p:nvPr/>
        </p:nvGrpSpPr>
        <p:grpSpPr>
          <a:xfrm>
            <a:off x="7212913" y="3151754"/>
            <a:ext cx="231320" cy="231320"/>
            <a:chOff x="1487200" y="4993750"/>
            <a:chExt cx="483125" cy="483125"/>
          </a:xfrm>
          <a:solidFill>
            <a:schemeClr val="bg1"/>
          </a:solidFill>
        </p:grpSpPr>
        <p:sp>
          <p:nvSpPr>
            <p:cNvPr id="687" name="Google Shape;5105;p45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8" name="Google Shape;5106;p45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89" name="Google Shape;5107;p45"/>
          <p:cNvGrpSpPr/>
          <p:nvPr/>
        </p:nvGrpSpPr>
        <p:grpSpPr>
          <a:xfrm>
            <a:off x="7212925" y="3436705"/>
            <a:ext cx="231320" cy="231320"/>
            <a:chOff x="2081650" y="4993750"/>
            <a:chExt cx="483125" cy="483125"/>
          </a:xfrm>
          <a:solidFill>
            <a:schemeClr val="bg1"/>
          </a:solidFill>
        </p:grpSpPr>
        <p:sp>
          <p:nvSpPr>
            <p:cNvPr id="690" name="Google Shape;5108;p45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1" name="Google Shape;5109;p45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92" name="Google Shape;5110;p45"/>
          <p:cNvGrpSpPr/>
          <p:nvPr/>
        </p:nvGrpSpPr>
        <p:grpSpPr>
          <a:xfrm>
            <a:off x="7501430" y="2866426"/>
            <a:ext cx="231320" cy="231320"/>
            <a:chOff x="2676100" y="4993750"/>
            <a:chExt cx="483125" cy="483125"/>
          </a:xfrm>
          <a:solidFill>
            <a:schemeClr val="bg1"/>
          </a:solidFill>
        </p:grpSpPr>
        <p:sp>
          <p:nvSpPr>
            <p:cNvPr id="693" name="Google Shape;5111;p45"/>
            <p:cNvSpPr/>
            <p:nvPr/>
          </p:nvSpPr>
          <p:spPr>
            <a:xfrm>
              <a:off x="26761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7628" y="1133"/>
                  </a:moveTo>
                  <a:cubicBezTo>
                    <a:pt x="17939" y="1133"/>
                    <a:pt x="18193" y="1386"/>
                    <a:pt x="18193" y="1700"/>
                  </a:cubicBezTo>
                  <a:lnTo>
                    <a:pt x="18193" y="17628"/>
                  </a:lnTo>
                  <a:cubicBezTo>
                    <a:pt x="18193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3" y="17939"/>
                    <a:pt x="1133" y="17628"/>
                  </a:cubicBezTo>
                  <a:lnTo>
                    <a:pt x="1133" y="1700"/>
                  </a:lnTo>
                  <a:cubicBezTo>
                    <a:pt x="1133" y="1386"/>
                    <a:pt x="1386" y="1133"/>
                    <a:pt x="1700" y="1133"/>
                  </a:cubicBez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0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0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4" name="Google Shape;5112;p45"/>
            <p:cNvSpPr/>
            <p:nvPr/>
          </p:nvSpPr>
          <p:spPr>
            <a:xfrm>
              <a:off x="2776125" y="5051350"/>
              <a:ext cx="141550" cy="367950"/>
            </a:xfrm>
            <a:custGeom>
              <a:avLst/>
              <a:gdLst/>
              <a:ahLst/>
              <a:cxnLst/>
              <a:rect l="l" t="t" r="r" b="b"/>
              <a:pathLst>
                <a:path w="5662" h="14718" extrusionOk="0">
                  <a:moveTo>
                    <a:pt x="4529" y="4530"/>
                  </a:moveTo>
                  <a:lnTo>
                    <a:pt x="4529" y="5094"/>
                  </a:lnTo>
                  <a:cubicBezTo>
                    <a:pt x="4529" y="5408"/>
                    <a:pt x="4276" y="5662"/>
                    <a:pt x="3965" y="5662"/>
                  </a:cubicBezTo>
                  <a:cubicBezTo>
                    <a:pt x="3651" y="5662"/>
                    <a:pt x="3397" y="5912"/>
                    <a:pt x="3397" y="6226"/>
                  </a:cubicBezTo>
                  <a:lnTo>
                    <a:pt x="3397" y="13020"/>
                  </a:lnTo>
                  <a:cubicBezTo>
                    <a:pt x="3397" y="13334"/>
                    <a:pt x="3143" y="13585"/>
                    <a:pt x="2832" y="13585"/>
                  </a:cubicBezTo>
                  <a:cubicBezTo>
                    <a:pt x="2518" y="13585"/>
                    <a:pt x="2265" y="13334"/>
                    <a:pt x="2265" y="13020"/>
                  </a:cubicBezTo>
                  <a:lnTo>
                    <a:pt x="2265" y="6226"/>
                  </a:lnTo>
                  <a:cubicBezTo>
                    <a:pt x="2265" y="5912"/>
                    <a:pt x="2011" y="5662"/>
                    <a:pt x="1700" y="5662"/>
                  </a:cubicBezTo>
                  <a:cubicBezTo>
                    <a:pt x="1386" y="5662"/>
                    <a:pt x="1132" y="5408"/>
                    <a:pt x="1132" y="5094"/>
                  </a:cubicBezTo>
                  <a:lnTo>
                    <a:pt x="1132" y="4530"/>
                  </a:lnTo>
                  <a:close/>
                  <a:moveTo>
                    <a:pt x="568" y="0"/>
                  </a:moveTo>
                  <a:cubicBezTo>
                    <a:pt x="254" y="0"/>
                    <a:pt x="0" y="251"/>
                    <a:pt x="0" y="565"/>
                  </a:cubicBezTo>
                  <a:lnTo>
                    <a:pt x="0" y="5094"/>
                  </a:lnTo>
                  <a:cubicBezTo>
                    <a:pt x="0" y="5813"/>
                    <a:pt x="453" y="6456"/>
                    <a:pt x="1132" y="6694"/>
                  </a:cubicBezTo>
                  <a:lnTo>
                    <a:pt x="1132" y="13020"/>
                  </a:lnTo>
                  <a:cubicBezTo>
                    <a:pt x="1132" y="13959"/>
                    <a:pt x="1893" y="14717"/>
                    <a:pt x="2832" y="14717"/>
                  </a:cubicBezTo>
                  <a:cubicBezTo>
                    <a:pt x="3768" y="14717"/>
                    <a:pt x="4529" y="13959"/>
                    <a:pt x="4529" y="13020"/>
                  </a:cubicBezTo>
                  <a:lnTo>
                    <a:pt x="4529" y="6694"/>
                  </a:lnTo>
                  <a:cubicBezTo>
                    <a:pt x="5209" y="6456"/>
                    <a:pt x="5662" y="5813"/>
                    <a:pt x="5662" y="5094"/>
                  </a:cubicBezTo>
                  <a:lnTo>
                    <a:pt x="5662" y="565"/>
                  </a:lnTo>
                  <a:cubicBezTo>
                    <a:pt x="5662" y="251"/>
                    <a:pt x="5408" y="0"/>
                    <a:pt x="5097" y="0"/>
                  </a:cubicBezTo>
                  <a:cubicBezTo>
                    <a:pt x="4783" y="0"/>
                    <a:pt x="4529" y="251"/>
                    <a:pt x="4529" y="565"/>
                  </a:cubicBezTo>
                  <a:lnTo>
                    <a:pt x="4529" y="3397"/>
                  </a:lnTo>
                  <a:lnTo>
                    <a:pt x="3397" y="3397"/>
                  </a:lnTo>
                  <a:lnTo>
                    <a:pt x="3397" y="565"/>
                  </a:lnTo>
                  <a:cubicBezTo>
                    <a:pt x="3397" y="251"/>
                    <a:pt x="3143" y="0"/>
                    <a:pt x="2832" y="0"/>
                  </a:cubicBezTo>
                  <a:cubicBezTo>
                    <a:pt x="2518" y="0"/>
                    <a:pt x="2265" y="251"/>
                    <a:pt x="2265" y="565"/>
                  </a:cubicBezTo>
                  <a:lnTo>
                    <a:pt x="2265" y="3397"/>
                  </a:lnTo>
                  <a:lnTo>
                    <a:pt x="1132" y="3397"/>
                  </a:lnTo>
                  <a:lnTo>
                    <a:pt x="1132" y="565"/>
                  </a:lnTo>
                  <a:cubicBezTo>
                    <a:pt x="1132" y="251"/>
                    <a:pt x="879" y="0"/>
                    <a:pt x="5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5" name="Google Shape;5113;p45"/>
            <p:cNvSpPr/>
            <p:nvPr/>
          </p:nvSpPr>
          <p:spPr>
            <a:xfrm>
              <a:off x="2945950" y="5051350"/>
              <a:ext cx="113275" cy="367950"/>
            </a:xfrm>
            <a:custGeom>
              <a:avLst/>
              <a:gdLst/>
              <a:ahLst/>
              <a:cxnLst/>
              <a:rect l="l" t="t" r="r" b="b"/>
              <a:pathLst>
                <a:path w="4531" h="14718" extrusionOk="0">
                  <a:moveTo>
                    <a:pt x="3398" y="1187"/>
                  </a:moveTo>
                  <a:lnTo>
                    <a:pt x="3398" y="13020"/>
                  </a:lnTo>
                  <a:cubicBezTo>
                    <a:pt x="3398" y="13334"/>
                    <a:pt x="3144" y="13585"/>
                    <a:pt x="2833" y="13585"/>
                  </a:cubicBezTo>
                  <a:cubicBezTo>
                    <a:pt x="2519" y="13585"/>
                    <a:pt x="2266" y="13334"/>
                    <a:pt x="2266" y="13020"/>
                  </a:cubicBezTo>
                  <a:lnTo>
                    <a:pt x="2266" y="8491"/>
                  </a:lnTo>
                  <a:cubicBezTo>
                    <a:pt x="2266" y="8177"/>
                    <a:pt x="2012" y="7926"/>
                    <a:pt x="1701" y="7926"/>
                  </a:cubicBezTo>
                  <a:lnTo>
                    <a:pt x="1133" y="7926"/>
                  </a:lnTo>
                  <a:lnTo>
                    <a:pt x="1133" y="3962"/>
                  </a:lnTo>
                  <a:cubicBezTo>
                    <a:pt x="1136" y="2618"/>
                    <a:pt x="2081" y="1459"/>
                    <a:pt x="3398" y="1187"/>
                  </a:cubicBezTo>
                  <a:close/>
                  <a:moveTo>
                    <a:pt x="3965" y="0"/>
                  </a:moveTo>
                  <a:cubicBezTo>
                    <a:pt x="1776" y="0"/>
                    <a:pt x="4" y="1773"/>
                    <a:pt x="1" y="3962"/>
                  </a:cubicBezTo>
                  <a:lnTo>
                    <a:pt x="1" y="8491"/>
                  </a:lnTo>
                  <a:cubicBezTo>
                    <a:pt x="1" y="8805"/>
                    <a:pt x="255" y="9059"/>
                    <a:pt x="569" y="9059"/>
                  </a:cubicBezTo>
                  <a:lnTo>
                    <a:pt x="1133" y="9059"/>
                  </a:lnTo>
                  <a:lnTo>
                    <a:pt x="1133" y="13020"/>
                  </a:lnTo>
                  <a:cubicBezTo>
                    <a:pt x="1133" y="13959"/>
                    <a:pt x="1894" y="14717"/>
                    <a:pt x="2833" y="14717"/>
                  </a:cubicBezTo>
                  <a:cubicBezTo>
                    <a:pt x="3769" y="14717"/>
                    <a:pt x="4530" y="13959"/>
                    <a:pt x="4530" y="13020"/>
                  </a:cubicBezTo>
                  <a:lnTo>
                    <a:pt x="4530" y="565"/>
                  </a:lnTo>
                  <a:cubicBezTo>
                    <a:pt x="4530" y="251"/>
                    <a:pt x="4276" y="0"/>
                    <a:pt x="39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96" name="Google Shape;5114;p45"/>
          <p:cNvGrpSpPr/>
          <p:nvPr/>
        </p:nvGrpSpPr>
        <p:grpSpPr>
          <a:xfrm>
            <a:off x="7212949" y="3721615"/>
            <a:ext cx="231320" cy="231320"/>
            <a:chOff x="3270550" y="4993750"/>
            <a:chExt cx="483125" cy="483125"/>
          </a:xfrm>
          <a:solidFill>
            <a:schemeClr val="bg1"/>
          </a:solidFill>
        </p:grpSpPr>
        <p:sp>
          <p:nvSpPr>
            <p:cNvPr id="697" name="Google Shape;5115;p45"/>
            <p:cNvSpPr/>
            <p:nvPr/>
          </p:nvSpPr>
          <p:spPr>
            <a:xfrm>
              <a:off x="32705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7628" y="1133"/>
                  </a:moveTo>
                  <a:cubicBezTo>
                    <a:pt x="17939" y="1133"/>
                    <a:pt x="18193" y="1386"/>
                    <a:pt x="18193" y="1700"/>
                  </a:cubicBezTo>
                  <a:lnTo>
                    <a:pt x="18193" y="17628"/>
                  </a:lnTo>
                  <a:cubicBezTo>
                    <a:pt x="18193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3" y="17939"/>
                    <a:pt x="1133" y="17628"/>
                  </a:cubicBezTo>
                  <a:lnTo>
                    <a:pt x="1133" y="1700"/>
                  </a:lnTo>
                  <a:cubicBezTo>
                    <a:pt x="1133" y="1386"/>
                    <a:pt x="1386" y="1133"/>
                    <a:pt x="1700" y="1133"/>
                  </a:cubicBezTo>
                  <a:close/>
                  <a:moveTo>
                    <a:pt x="1700" y="1"/>
                  </a:moveTo>
                  <a:cubicBezTo>
                    <a:pt x="761" y="1"/>
                    <a:pt x="1" y="761"/>
                    <a:pt x="1" y="1700"/>
                  </a:cubicBezTo>
                  <a:lnTo>
                    <a:pt x="1" y="17628"/>
                  </a:lnTo>
                  <a:cubicBezTo>
                    <a:pt x="1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0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8" name="Google Shape;5116;p45"/>
            <p:cNvSpPr/>
            <p:nvPr/>
          </p:nvSpPr>
          <p:spPr>
            <a:xfrm>
              <a:off x="3469675" y="50796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8" y="1135"/>
                  </a:moveTo>
                  <a:cubicBezTo>
                    <a:pt x="2202" y="1135"/>
                    <a:pt x="2456" y="1742"/>
                    <a:pt x="2099" y="2101"/>
                  </a:cubicBezTo>
                  <a:cubicBezTo>
                    <a:pt x="1983" y="2216"/>
                    <a:pt x="1842" y="2268"/>
                    <a:pt x="1703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4" y="1135"/>
                    <a:pt x="1698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9" y="42"/>
                    <a:pt x="1049" y="129"/>
                  </a:cubicBezTo>
                  <a:cubicBezTo>
                    <a:pt x="415" y="392"/>
                    <a:pt x="1" y="1011"/>
                    <a:pt x="1" y="1700"/>
                  </a:cubicBezTo>
                  <a:cubicBezTo>
                    <a:pt x="1" y="2639"/>
                    <a:pt x="759" y="3397"/>
                    <a:pt x="1698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1" y="1715"/>
                    <a:pt x="3386" y="984"/>
                    <a:pt x="2900" y="498"/>
                  </a:cubicBezTo>
                  <a:cubicBezTo>
                    <a:pt x="2574" y="173"/>
                    <a:pt x="2140" y="0"/>
                    <a:pt x="16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9" name="Google Shape;5117;p45"/>
            <p:cNvSpPr/>
            <p:nvPr/>
          </p:nvSpPr>
          <p:spPr>
            <a:xfrm>
              <a:off x="3441375" y="5192875"/>
              <a:ext cx="141475" cy="198175"/>
            </a:xfrm>
            <a:custGeom>
              <a:avLst/>
              <a:gdLst/>
              <a:ahLst/>
              <a:cxnLst/>
              <a:rect l="l" t="t" r="r" b="b"/>
              <a:pathLst>
                <a:path w="5659" h="7927" extrusionOk="0">
                  <a:moveTo>
                    <a:pt x="3397" y="1133"/>
                  </a:moveTo>
                  <a:lnTo>
                    <a:pt x="3397" y="6795"/>
                  </a:lnTo>
                  <a:lnTo>
                    <a:pt x="2265" y="6795"/>
                  </a:lnTo>
                  <a:lnTo>
                    <a:pt x="2265" y="1133"/>
                  </a:lnTo>
                  <a:close/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1133" y="1133"/>
                  </a:lnTo>
                  <a:lnTo>
                    <a:pt x="1133" y="6795"/>
                  </a:lnTo>
                  <a:lnTo>
                    <a:pt x="565" y="6795"/>
                  </a:lnTo>
                  <a:cubicBezTo>
                    <a:pt x="251" y="6795"/>
                    <a:pt x="1" y="7045"/>
                    <a:pt x="1" y="7359"/>
                  </a:cubicBezTo>
                  <a:cubicBezTo>
                    <a:pt x="1" y="7673"/>
                    <a:pt x="251" y="7927"/>
                    <a:pt x="565" y="7927"/>
                  </a:cubicBezTo>
                  <a:lnTo>
                    <a:pt x="5094" y="7927"/>
                  </a:lnTo>
                  <a:cubicBezTo>
                    <a:pt x="5408" y="7927"/>
                    <a:pt x="5659" y="7673"/>
                    <a:pt x="5659" y="7359"/>
                  </a:cubicBezTo>
                  <a:cubicBezTo>
                    <a:pt x="5659" y="7045"/>
                    <a:pt x="5408" y="6795"/>
                    <a:pt x="5094" y="6795"/>
                  </a:cubicBezTo>
                  <a:lnTo>
                    <a:pt x="4530" y="6795"/>
                  </a:lnTo>
                  <a:lnTo>
                    <a:pt x="4530" y="565"/>
                  </a:lnTo>
                  <a:cubicBezTo>
                    <a:pt x="4530" y="251"/>
                    <a:pt x="4276" y="1"/>
                    <a:pt x="39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00" name="Google Shape;5118;p45"/>
          <p:cNvSpPr/>
          <p:nvPr/>
        </p:nvSpPr>
        <p:spPr>
          <a:xfrm>
            <a:off x="7501371" y="3151594"/>
            <a:ext cx="231332" cy="231392"/>
          </a:xfrm>
          <a:custGeom>
            <a:avLst/>
            <a:gdLst/>
            <a:ahLst/>
            <a:cxnLst/>
            <a:rect l="l" t="t" r="r" b="b"/>
            <a:pathLst>
              <a:path w="19326" h="19331" extrusionOk="0">
                <a:moveTo>
                  <a:pt x="9470" y="1131"/>
                </a:moveTo>
                <a:cubicBezTo>
                  <a:pt x="9519" y="1131"/>
                  <a:pt x="9569" y="1143"/>
                  <a:pt x="9615" y="1165"/>
                </a:cubicBezTo>
                <a:lnTo>
                  <a:pt x="17504" y="5208"/>
                </a:lnTo>
                <a:lnTo>
                  <a:pt x="14283" y="6820"/>
                </a:lnTo>
                <a:lnTo>
                  <a:pt x="6360" y="2756"/>
                </a:lnTo>
                <a:lnTo>
                  <a:pt x="9325" y="1168"/>
                </a:lnTo>
                <a:cubicBezTo>
                  <a:pt x="9369" y="1143"/>
                  <a:pt x="9419" y="1131"/>
                  <a:pt x="9470" y="1131"/>
                </a:cubicBezTo>
                <a:close/>
                <a:moveTo>
                  <a:pt x="5149" y="3405"/>
                </a:moveTo>
                <a:lnTo>
                  <a:pt x="13027" y="7448"/>
                </a:lnTo>
                <a:lnTo>
                  <a:pt x="9467" y="9230"/>
                </a:lnTo>
                <a:lnTo>
                  <a:pt x="1779" y="5208"/>
                </a:lnTo>
                <a:lnTo>
                  <a:pt x="5149" y="3405"/>
                </a:lnTo>
                <a:close/>
                <a:moveTo>
                  <a:pt x="1133" y="6150"/>
                </a:moveTo>
                <a:lnTo>
                  <a:pt x="8896" y="10208"/>
                </a:lnTo>
                <a:lnTo>
                  <a:pt x="8896" y="17935"/>
                </a:lnTo>
                <a:lnTo>
                  <a:pt x="1299" y="13916"/>
                </a:lnTo>
                <a:cubicBezTo>
                  <a:pt x="1196" y="13862"/>
                  <a:pt x="1133" y="13753"/>
                  <a:pt x="1133" y="13638"/>
                </a:cubicBezTo>
                <a:lnTo>
                  <a:pt x="1133" y="6150"/>
                </a:lnTo>
                <a:close/>
                <a:moveTo>
                  <a:pt x="18190" y="6132"/>
                </a:moveTo>
                <a:lnTo>
                  <a:pt x="18190" y="13629"/>
                </a:lnTo>
                <a:cubicBezTo>
                  <a:pt x="18193" y="13744"/>
                  <a:pt x="18126" y="13853"/>
                  <a:pt x="18021" y="13907"/>
                </a:cubicBezTo>
                <a:lnTo>
                  <a:pt x="10028" y="17953"/>
                </a:lnTo>
                <a:lnTo>
                  <a:pt x="10028" y="10217"/>
                </a:lnTo>
                <a:lnTo>
                  <a:pt x="13730" y="8363"/>
                </a:lnTo>
                <a:lnTo>
                  <a:pt x="13730" y="10281"/>
                </a:lnTo>
                <a:cubicBezTo>
                  <a:pt x="13730" y="10592"/>
                  <a:pt x="13984" y="10845"/>
                  <a:pt x="14298" y="10845"/>
                </a:cubicBezTo>
                <a:cubicBezTo>
                  <a:pt x="14609" y="10845"/>
                  <a:pt x="14862" y="10592"/>
                  <a:pt x="14862" y="10281"/>
                </a:cubicBezTo>
                <a:lnTo>
                  <a:pt x="14862" y="7796"/>
                </a:lnTo>
                <a:lnTo>
                  <a:pt x="18190" y="6132"/>
                </a:lnTo>
                <a:close/>
                <a:moveTo>
                  <a:pt x="9473" y="0"/>
                </a:moveTo>
                <a:cubicBezTo>
                  <a:pt x="9238" y="0"/>
                  <a:pt x="9003" y="58"/>
                  <a:pt x="8790" y="172"/>
                </a:cubicBezTo>
                <a:lnTo>
                  <a:pt x="765" y="4468"/>
                </a:lnTo>
                <a:cubicBezTo>
                  <a:pt x="294" y="4719"/>
                  <a:pt x="1" y="5208"/>
                  <a:pt x="1" y="5739"/>
                </a:cubicBezTo>
                <a:lnTo>
                  <a:pt x="1" y="13638"/>
                </a:lnTo>
                <a:cubicBezTo>
                  <a:pt x="1" y="14173"/>
                  <a:pt x="297" y="14665"/>
                  <a:pt x="771" y="14913"/>
                </a:cubicBezTo>
                <a:lnTo>
                  <a:pt x="8796" y="19164"/>
                </a:lnTo>
                <a:cubicBezTo>
                  <a:pt x="9008" y="19275"/>
                  <a:pt x="9240" y="19331"/>
                  <a:pt x="9473" y="19331"/>
                </a:cubicBezTo>
                <a:cubicBezTo>
                  <a:pt x="9696" y="19331"/>
                  <a:pt x="9919" y="19279"/>
                  <a:pt x="10125" y="19176"/>
                </a:cubicBezTo>
                <a:lnTo>
                  <a:pt x="18534" y="14916"/>
                </a:lnTo>
                <a:cubicBezTo>
                  <a:pt x="19020" y="14671"/>
                  <a:pt x="19325" y="14173"/>
                  <a:pt x="19325" y="13629"/>
                </a:cubicBezTo>
                <a:lnTo>
                  <a:pt x="19325" y="5752"/>
                </a:lnTo>
                <a:cubicBezTo>
                  <a:pt x="19325" y="5208"/>
                  <a:pt x="19023" y="4713"/>
                  <a:pt x="18537" y="4465"/>
                </a:cubicBezTo>
                <a:lnTo>
                  <a:pt x="10131" y="160"/>
                </a:lnTo>
                <a:cubicBezTo>
                  <a:pt x="9924" y="53"/>
                  <a:pt x="9698" y="0"/>
                  <a:pt x="94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701" name="Google Shape;5119;p45"/>
          <p:cNvGrpSpPr/>
          <p:nvPr/>
        </p:nvGrpSpPr>
        <p:grpSpPr>
          <a:xfrm>
            <a:off x="7501460" y="3436669"/>
            <a:ext cx="231332" cy="231392"/>
            <a:chOff x="4459450" y="4993700"/>
            <a:chExt cx="483150" cy="483275"/>
          </a:xfrm>
          <a:solidFill>
            <a:schemeClr val="bg1"/>
          </a:solidFill>
        </p:grpSpPr>
        <p:sp>
          <p:nvSpPr>
            <p:cNvPr id="702" name="Google Shape;5120;p45"/>
            <p:cNvSpPr/>
            <p:nvPr/>
          </p:nvSpPr>
          <p:spPr>
            <a:xfrm>
              <a:off x="4459450" y="4993700"/>
              <a:ext cx="483150" cy="483275"/>
            </a:xfrm>
            <a:custGeom>
              <a:avLst/>
              <a:gdLst/>
              <a:ahLst/>
              <a:cxnLst/>
              <a:rect l="l" t="t" r="r" b="b"/>
              <a:pathLst>
                <a:path w="19326" h="19331" extrusionOk="0">
                  <a:moveTo>
                    <a:pt x="9470" y="1131"/>
                  </a:moveTo>
                  <a:cubicBezTo>
                    <a:pt x="9519" y="1131"/>
                    <a:pt x="9569" y="1143"/>
                    <a:pt x="9615" y="1165"/>
                  </a:cubicBezTo>
                  <a:lnTo>
                    <a:pt x="17505" y="5208"/>
                  </a:lnTo>
                  <a:lnTo>
                    <a:pt x="14283" y="6820"/>
                  </a:lnTo>
                  <a:lnTo>
                    <a:pt x="6429" y="2720"/>
                  </a:lnTo>
                  <a:lnTo>
                    <a:pt x="9325" y="1168"/>
                  </a:lnTo>
                  <a:cubicBezTo>
                    <a:pt x="9369" y="1143"/>
                    <a:pt x="9419" y="1131"/>
                    <a:pt x="9470" y="1131"/>
                  </a:cubicBezTo>
                  <a:close/>
                  <a:moveTo>
                    <a:pt x="5221" y="3366"/>
                  </a:moveTo>
                  <a:lnTo>
                    <a:pt x="13033" y="7445"/>
                  </a:lnTo>
                  <a:lnTo>
                    <a:pt x="9467" y="9230"/>
                  </a:lnTo>
                  <a:lnTo>
                    <a:pt x="1779" y="5208"/>
                  </a:lnTo>
                  <a:lnTo>
                    <a:pt x="5221" y="3366"/>
                  </a:lnTo>
                  <a:close/>
                  <a:moveTo>
                    <a:pt x="1133" y="6150"/>
                  </a:moveTo>
                  <a:lnTo>
                    <a:pt x="8896" y="10208"/>
                  </a:lnTo>
                  <a:lnTo>
                    <a:pt x="8896" y="17935"/>
                  </a:lnTo>
                  <a:lnTo>
                    <a:pt x="1299" y="13916"/>
                  </a:lnTo>
                  <a:cubicBezTo>
                    <a:pt x="1197" y="13862"/>
                    <a:pt x="1133" y="13753"/>
                    <a:pt x="1133" y="13638"/>
                  </a:cubicBezTo>
                  <a:lnTo>
                    <a:pt x="1133" y="6150"/>
                  </a:lnTo>
                  <a:close/>
                  <a:moveTo>
                    <a:pt x="18193" y="6132"/>
                  </a:moveTo>
                  <a:lnTo>
                    <a:pt x="18193" y="13629"/>
                  </a:lnTo>
                  <a:cubicBezTo>
                    <a:pt x="18193" y="13744"/>
                    <a:pt x="18127" y="13853"/>
                    <a:pt x="18021" y="13907"/>
                  </a:cubicBezTo>
                  <a:lnTo>
                    <a:pt x="10028" y="17953"/>
                  </a:lnTo>
                  <a:lnTo>
                    <a:pt x="10028" y="10217"/>
                  </a:lnTo>
                  <a:lnTo>
                    <a:pt x="13730" y="8363"/>
                  </a:lnTo>
                  <a:lnTo>
                    <a:pt x="13730" y="10281"/>
                  </a:lnTo>
                  <a:cubicBezTo>
                    <a:pt x="13730" y="10592"/>
                    <a:pt x="13984" y="10845"/>
                    <a:pt x="14298" y="10845"/>
                  </a:cubicBezTo>
                  <a:cubicBezTo>
                    <a:pt x="14609" y="10845"/>
                    <a:pt x="14863" y="10592"/>
                    <a:pt x="14863" y="10281"/>
                  </a:cubicBezTo>
                  <a:lnTo>
                    <a:pt x="14863" y="7796"/>
                  </a:lnTo>
                  <a:lnTo>
                    <a:pt x="18193" y="6132"/>
                  </a:lnTo>
                  <a:close/>
                  <a:moveTo>
                    <a:pt x="9472" y="0"/>
                  </a:moveTo>
                  <a:cubicBezTo>
                    <a:pt x="9237" y="0"/>
                    <a:pt x="9002" y="58"/>
                    <a:pt x="8787" y="172"/>
                  </a:cubicBezTo>
                  <a:lnTo>
                    <a:pt x="765" y="4468"/>
                  </a:lnTo>
                  <a:cubicBezTo>
                    <a:pt x="294" y="4719"/>
                    <a:pt x="1" y="5208"/>
                    <a:pt x="1" y="5739"/>
                  </a:cubicBezTo>
                  <a:lnTo>
                    <a:pt x="1" y="13638"/>
                  </a:lnTo>
                  <a:cubicBezTo>
                    <a:pt x="1" y="14173"/>
                    <a:pt x="297" y="14665"/>
                    <a:pt x="771" y="14913"/>
                  </a:cubicBezTo>
                  <a:lnTo>
                    <a:pt x="8796" y="19164"/>
                  </a:lnTo>
                  <a:cubicBezTo>
                    <a:pt x="9008" y="19275"/>
                    <a:pt x="9240" y="19331"/>
                    <a:pt x="9473" y="19331"/>
                  </a:cubicBezTo>
                  <a:cubicBezTo>
                    <a:pt x="9696" y="19331"/>
                    <a:pt x="9920" y="19279"/>
                    <a:pt x="10125" y="19176"/>
                  </a:cubicBezTo>
                  <a:lnTo>
                    <a:pt x="18534" y="14916"/>
                  </a:lnTo>
                  <a:cubicBezTo>
                    <a:pt x="19020" y="14671"/>
                    <a:pt x="19325" y="14173"/>
                    <a:pt x="19325" y="13629"/>
                  </a:cubicBezTo>
                  <a:lnTo>
                    <a:pt x="19325" y="5752"/>
                  </a:lnTo>
                  <a:cubicBezTo>
                    <a:pt x="19325" y="5208"/>
                    <a:pt x="19023" y="4713"/>
                    <a:pt x="18537" y="4465"/>
                  </a:cubicBezTo>
                  <a:lnTo>
                    <a:pt x="10128" y="160"/>
                  </a:lnTo>
                  <a:cubicBezTo>
                    <a:pt x="9922" y="53"/>
                    <a:pt x="9697" y="0"/>
                    <a:pt x="94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3" name="Google Shape;5121;p45"/>
            <p:cNvSpPr/>
            <p:nvPr/>
          </p:nvSpPr>
          <p:spPr>
            <a:xfrm>
              <a:off x="4530800" y="5235675"/>
              <a:ext cx="99650" cy="118650"/>
            </a:xfrm>
            <a:custGeom>
              <a:avLst/>
              <a:gdLst/>
              <a:ahLst/>
              <a:cxnLst/>
              <a:rect l="l" t="t" r="r" b="b"/>
              <a:pathLst>
                <a:path w="3986" h="4746" extrusionOk="0">
                  <a:moveTo>
                    <a:pt x="859" y="1"/>
                  </a:moveTo>
                  <a:cubicBezTo>
                    <a:pt x="757" y="1"/>
                    <a:pt x="654" y="28"/>
                    <a:pt x="562" y="85"/>
                  </a:cubicBezTo>
                  <a:cubicBezTo>
                    <a:pt x="296" y="251"/>
                    <a:pt x="215" y="596"/>
                    <a:pt x="378" y="861"/>
                  </a:cubicBezTo>
                  <a:lnTo>
                    <a:pt x="1136" y="2081"/>
                  </a:lnTo>
                  <a:lnTo>
                    <a:pt x="432" y="2374"/>
                  </a:lnTo>
                  <a:cubicBezTo>
                    <a:pt x="139" y="2492"/>
                    <a:pt x="0" y="2827"/>
                    <a:pt x="121" y="3117"/>
                  </a:cubicBezTo>
                  <a:cubicBezTo>
                    <a:pt x="211" y="3335"/>
                    <a:pt x="422" y="3466"/>
                    <a:pt x="644" y="3466"/>
                  </a:cubicBezTo>
                  <a:cubicBezTo>
                    <a:pt x="719" y="3466"/>
                    <a:pt x="796" y="3451"/>
                    <a:pt x="870" y="3419"/>
                  </a:cubicBezTo>
                  <a:lnTo>
                    <a:pt x="1742" y="3054"/>
                  </a:lnTo>
                  <a:lnTo>
                    <a:pt x="2627" y="4476"/>
                  </a:lnTo>
                  <a:cubicBezTo>
                    <a:pt x="2733" y="4650"/>
                    <a:pt x="2919" y="4746"/>
                    <a:pt x="3110" y="4746"/>
                  </a:cubicBezTo>
                  <a:cubicBezTo>
                    <a:pt x="3212" y="4746"/>
                    <a:pt x="3316" y="4718"/>
                    <a:pt x="3409" y="4660"/>
                  </a:cubicBezTo>
                  <a:cubicBezTo>
                    <a:pt x="3675" y="4494"/>
                    <a:pt x="3756" y="4144"/>
                    <a:pt x="3587" y="3878"/>
                  </a:cubicBezTo>
                  <a:lnTo>
                    <a:pt x="2802" y="2613"/>
                  </a:lnTo>
                  <a:lnTo>
                    <a:pt x="3560" y="2296"/>
                  </a:lnTo>
                  <a:cubicBezTo>
                    <a:pt x="3850" y="2175"/>
                    <a:pt x="3986" y="1843"/>
                    <a:pt x="3865" y="1556"/>
                  </a:cubicBezTo>
                  <a:cubicBezTo>
                    <a:pt x="3774" y="1338"/>
                    <a:pt x="3564" y="1207"/>
                    <a:pt x="3343" y="1207"/>
                  </a:cubicBezTo>
                  <a:cubicBezTo>
                    <a:pt x="3270" y="1207"/>
                    <a:pt x="3196" y="1221"/>
                    <a:pt x="3125" y="1251"/>
                  </a:cubicBezTo>
                  <a:lnTo>
                    <a:pt x="2195" y="1637"/>
                  </a:lnTo>
                  <a:lnTo>
                    <a:pt x="1338" y="264"/>
                  </a:lnTo>
                  <a:cubicBezTo>
                    <a:pt x="1230" y="93"/>
                    <a:pt x="1047" y="1"/>
                    <a:pt x="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04" name="Google Shape;5122;p45"/>
          <p:cNvGrpSpPr/>
          <p:nvPr/>
        </p:nvGrpSpPr>
        <p:grpSpPr>
          <a:xfrm>
            <a:off x="7501472" y="3721579"/>
            <a:ext cx="231332" cy="231392"/>
            <a:chOff x="5053900" y="4993700"/>
            <a:chExt cx="483150" cy="483275"/>
          </a:xfrm>
          <a:solidFill>
            <a:schemeClr val="bg1"/>
          </a:solidFill>
        </p:grpSpPr>
        <p:sp>
          <p:nvSpPr>
            <p:cNvPr id="705" name="Google Shape;5123;p45"/>
            <p:cNvSpPr/>
            <p:nvPr/>
          </p:nvSpPr>
          <p:spPr>
            <a:xfrm>
              <a:off x="5053900" y="4993700"/>
              <a:ext cx="483150" cy="483275"/>
            </a:xfrm>
            <a:custGeom>
              <a:avLst/>
              <a:gdLst/>
              <a:ahLst/>
              <a:cxnLst/>
              <a:rect l="l" t="t" r="r" b="b"/>
              <a:pathLst>
                <a:path w="19326" h="19331" extrusionOk="0">
                  <a:moveTo>
                    <a:pt x="9470" y="1131"/>
                  </a:moveTo>
                  <a:cubicBezTo>
                    <a:pt x="9519" y="1131"/>
                    <a:pt x="9569" y="1143"/>
                    <a:pt x="9615" y="1165"/>
                  </a:cubicBezTo>
                  <a:lnTo>
                    <a:pt x="17505" y="5208"/>
                  </a:lnTo>
                  <a:lnTo>
                    <a:pt x="14283" y="6820"/>
                  </a:lnTo>
                  <a:lnTo>
                    <a:pt x="6429" y="2720"/>
                  </a:lnTo>
                  <a:lnTo>
                    <a:pt x="9325" y="1168"/>
                  </a:lnTo>
                  <a:cubicBezTo>
                    <a:pt x="9369" y="1143"/>
                    <a:pt x="9419" y="1131"/>
                    <a:pt x="9470" y="1131"/>
                  </a:cubicBezTo>
                  <a:close/>
                  <a:moveTo>
                    <a:pt x="5222" y="3366"/>
                  </a:moveTo>
                  <a:lnTo>
                    <a:pt x="13033" y="7445"/>
                  </a:lnTo>
                  <a:lnTo>
                    <a:pt x="9467" y="9230"/>
                  </a:lnTo>
                  <a:lnTo>
                    <a:pt x="1779" y="5208"/>
                  </a:lnTo>
                  <a:lnTo>
                    <a:pt x="5222" y="3366"/>
                  </a:lnTo>
                  <a:close/>
                  <a:moveTo>
                    <a:pt x="1133" y="6150"/>
                  </a:moveTo>
                  <a:lnTo>
                    <a:pt x="8896" y="10208"/>
                  </a:lnTo>
                  <a:lnTo>
                    <a:pt x="8896" y="17935"/>
                  </a:lnTo>
                  <a:lnTo>
                    <a:pt x="1299" y="13916"/>
                  </a:lnTo>
                  <a:cubicBezTo>
                    <a:pt x="1197" y="13862"/>
                    <a:pt x="1133" y="13753"/>
                    <a:pt x="1133" y="13638"/>
                  </a:cubicBezTo>
                  <a:lnTo>
                    <a:pt x="1133" y="6150"/>
                  </a:lnTo>
                  <a:close/>
                  <a:moveTo>
                    <a:pt x="18193" y="6132"/>
                  </a:moveTo>
                  <a:lnTo>
                    <a:pt x="18193" y="13629"/>
                  </a:lnTo>
                  <a:cubicBezTo>
                    <a:pt x="18193" y="13744"/>
                    <a:pt x="18127" y="13853"/>
                    <a:pt x="18021" y="13907"/>
                  </a:cubicBezTo>
                  <a:lnTo>
                    <a:pt x="10029" y="17953"/>
                  </a:lnTo>
                  <a:lnTo>
                    <a:pt x="10029" y="10217"/>
                  </a:lnTo>
                  <a:lnTo>
                    <a:pt x="13730" y="8363"/>
                  </a:lnTo>
                  <a:lnTo>
                    <a:pt x="13730" y="10281"/>
                  </a:lnTo>
                  <a:cubicBezTo>
                    <a:pt x="13730" y="10592"/>
                    <a:pt x="13984" y="10845"/>
                    <a:pt x="14298" y="10845"/>
                  </a:cubicBezTo>
                  <a:cubicBezTo>
                    <a:pt x="14609" y="10845"/>
                    <a:pt x="14863" y="10592"/>
                    <a:pt x="14863" y="10281"/>
                  </a:cubicBezTo>
                  <a:lnTo>
                    <a:pt x="14863" y="7796"/>
                  </a:lnTo>
                  <a:lnTo>
                    <a:pt x="18193" y="6132"/>
                  </a:lnTo>
                  <a:close/>
                  <a:moveTo>
                    <a:pt x="9472" y="0"/>
                  </a:moveTo>
                  <a:cubicBezTo>
                    <a:pt x="9237" y="0"/>
                    <a:pt x="9002" y="58"/>
                    <a:pt x="8788" y="172"/>
                  </a:cubicBezTo>
                  <a:lnTo>
                    <a:pt x="765" y="4468"/>
                  </a:lnTo>
                  <a:cubicBezTo>
                    <a:pt x="294" y="4719"/>
                    <a:pt x="1" y="5208"/>
                    <a:pt x="1" y="5739"/>
                  </a:cubicBezTo>
                  <a:lnTo>
                    <a:pt x="1" y="13638"/>
                  </a:lnTo>
                  <a:cubicBezTo>
                    <a:pt x="1" y="14173"/>
                    <a:pt x="297" y="14665"/>
                    <a:pt x="771" y="14913"/>
                  </a:cubicBezTo>
                  <a:lnTo>
                    <a:pt x="8797" y="19164"/>
                  </a:lnTo>
                  <a:cubicBezTo>
                    <a:pt x="9008" y="19275"/>
                    <a:pt x="9240" y="19331"/>
                    <a:pt x="9473" y="19331"/>
                  </a:cubicBezTo>
                  <a:cubicBezTo>
                    <a:pt x="9696" y="19331"/>
                    <a:pt x="9920" y="19279"/>
                    <a:pt x="10125" y="19176"/>
                  </a:cubicBezTo>
                  <a:lnTo>
                    <a:pt x="18534" y="14916"/>
                  </a:lnTo>
                  <a:cubicBezTo>
                    <a:pt x="19020" y="14671"/>
                    <a:pt x="19325" y="14173"/>
                    <a:pt x="19325" y="13629"/>
                  </a:cubicBezTo>
                  <a:lnTo>
                    <a:pt x="19325" y="5752"/>
                  </a:lnTo>
                  <a:cubicBezTo>
                    <a:pt x="19325" y="5208"/>
                    <a:pt x="19023" y="4713"/>
                    <a:pt x="18537" y="4465"/>
                  </a:cubicBezTo>
                  <a:lnTo>
                    <a:pt x="10128" y="160"/>
                  </a:lnTo>
                  <a:cubicBezTo>
                    <a:pt x="9923" y="53"/>
                    <a:pt x="9698" y="0"/>
                    <a:pt x="94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6" name="Google Shape;5124;p45"/>
            <p:cNvSpPr/>
            <p:nvPr/>
          </p:nvSpPr>
          <p:spPr>
            <a:xfrm>
              <a:off x="5123725" y="5264025"/>
              <a:ext cx="105200" cy="61775"/>
            </a:xfrm>
            <a:custGeom>
              <a:avLst/>
              <a:gdLst/>
              <a:ahLst/>
              <a:cxnLst/>
              <a:rect l="l" t="t" r="r" b="b"/>
              <a:pathLst>
                <a:path w="4208" h="2471" extrusionOk="0">
                  <a:moveTo>
                    <a:pt x="3561" y="1"/>
                  </a:moveTo>
                  <a:cubicBezTo>
                    <a:pt x="3462" y="1"/>
                    <a:pt x="3362" y="26"/>
                    <a:pt x="3271" y="81"/>
                  </a:cubicBezTo>
                  <a:lnTo>
                    <a:pt x="1523" y="1122"/>
                  </a:lnTo>
                  <a:lnTo>
                    <a:pt x="1139" y="449"/>
                  </a:lnTo>
                  <a:cubicBezTo>
                    <a:pt x="1035" y="266"/>
                    <a:pt x="844" y="162"/>
                    <a:pt x="647" y="162"/>
                  </a:cubicBezTo>
                  <a:cubicBezTo>
                    <a:pt x="551" y="162"/>
                    <a:pt x="455" y="187"/>
                    <a:pt x="366" y="238"/>
                  </a:cubicBezTo>
                  <a:cubicBezTo>
                    <a:pt x="95" y="392"/>
                    <a:pt x="1" y="736"/>
                    <a:pt x="155" y="1008"/>
                  </a:cubicBezTo>
                  <a:lnTo>
                    <a:pt x="825" y="2185"/>
                  </a:lnTo>
                  <a:lnTo>
                    <a:pt x="831" y="2191"/>
                  </a:lnTo>
                  <a:cubicBezTo>
                    <a:pt x="831" y="2194"/>
                    <a:pt x="831" y="2194"/>
                    <a:pt x="831" y="2194"/>
                  </a:cubicBezTo>
                  <a:cubicBezTo>
                    <a:pt x="834" y="2200"/>
                    <a:pt x="837" y="2203"/>
                    <a:pt x="840" y="2206"/>
                  </a:cubicBezTo>
                  <a:lnTo>
                    <a:pt x="849" y="2224"/>
                  </a:lnTo>
                  <a:lnTo>
                    <a:pt x="861" y="2240"/>
                  </a:lnTo>
                  <a:lnTo>
                    <a:pt x="874" y="2255"/>
                  </a:lnTo>
                  <a:lnTo>
                    <a:pt x="883" y="2270"/>
                  </a:lnTo>
                  <a:lnTo>
                    <a:pt x="898" y="2282"/>
                  </a:lnTo>
                  <a:lnTo>
                    <a:pt x="910" y="2297"/>
                  </a:lnTo>
                  <a:lnTo>
                    <a:pt x="922" y="2312"/>
                  </a:lnTo>
                  <a:lnTo>
                    <a:pt x="937" y="2324"/>
                  </a:lnTo>
                  <a:lnTo>
                    <a:pt x="949" y="2336"/>
                  </a:lnTo>
                  <a:lnTo>
                    <a:pt x="964" y="2348"/>
                  </a:lnTo>
                  <a:cubicBezTo>
                    <a:pt x="970" y="2351"/>
                    <a:pt x="973" y="2354"/>
                    <a:pt x="979" y="2357"/>
                  </a:cubicBezTo>
                  <a:lnTo>
                    <a:pt x="994" y="2369"/>
                  </a:lnTo>
                  <a:lnTo>
                    <a:pt x="1009" y="2378"/>
                  </a:lnTo>
                  <a:lnTo>
                    <a:pt x="1028" y="2391"/>
                  </a:lnTo>
                  <a:lnTo>
                    <a:pt x="1040" y="2400"/>
                  </a:lnTo>
                  <a:lnTo>
                    <a:pt x="1058" y="2409"/>
                  </a:lnTo>
                  <a:lnTo>
                    <a:pt x="1073" y="2415"/>
                  </a:lnTo>
                  <a:cubicBezTo>
                    <a:pt x="1079" y="2418"/>
                    <a:pt x="1085" y="2421"/>
                    <a:pt x="1091" y="2424"/>
                  </a:cubicBezTo>
                  <a:lnTo>
                    <a:pt x="1106" y="2430"/>
                  </a:lnTo>
                  <a:lnTo>
                    <a:pt x="1124" y="2436"/>
                  </a:lnTo>
                  <a:lnTo>
                    <a:pt x="1139" y="2442"/>
                  </a:lnTo>
                  <a:lnTo>
                    <a:pt x="1160" y="2448"/>
                  </a:lnTo>
                  <a:lnTo>
                    <a:pt x="1176" y="2454"/>
                  </a:lnTo>
                  <a:lnTo>
                    <a:pt x="1197" y="2457"/>
                  </a:lnTo>
                  <a:lnTo>
                    <a:pt x="1212" y="2460"/>
                  </a:lnTo>
                  <a:lnTo>
                    <a:pt x="1233" y="2463"/>
                  </a:lnTo>
                  <a:lnTo>
                    <a:pt x="1245" y="2466"/>
                  </a:lnTo>
                  <a:cubicBezTo>
                    <a:pt x="1254" y="2466"/>
                    <a:pt x="1263" y="2466"/>
                    <a:pt x="1269" y="2469"/>
                  </a:cubicBezTo>
                  <a:cubicBezTo>
                    <a:pt x="1272" y="2470"/>
                    <a:pt x="1274" y="2470"/>
                    <a:pt x="1276" y="2470"/>
                  </a:cubicBezTo>
                  <a:cubicBezTo>
                    <a:pt x="1279" y="2470"/>
                    <a:pt x="1279" y="2469"/>
                    <a:pt x="1281" y="2469"/>
                  </a:cubicBezTo>
                  <a:lnTo>
                    <a:pt x="1369" y="2469"/>
                  </a:lnTo>
                  <a:lnTo>
                    <a:pt x="1393" y="2466"/>
                  </a:lnTo>
                  <a:lnTo>
                    <a:pt x="1408" y="2463"/>
                  </a:lnTo>
                  <a:cubicBezTo>
                    <a:pt x="1414" y="2463"/>
                    <a:pt x="1420" y="2463"/>
                    <a:pt x="1426" y="2460"/>
                  </a:cubicBezTo>
                  <a:lnTo>
                    <a:pt x="1444" y="2457"/>
                  </a:lnTo>
                  <a:lnTo>
                    <a:pt x="1462" y="2451"/>
                  </a:lnTo>
                  <a:lnTo>
                    <a:pt x="1480" y="2448"/>
                  </a:lnTo>
                  <a:lnTo>
                    <a:pt x="1499" y="2442"/>
                  </a:lnTo>
                  <a:lnTo>
                    <a:pt x="1517" y="2436"/>
                  </a:lnTo>
                  <a:cubicBezTo>
                    <a:pt x="1523" y="2433"/>
                    <a:pt x="1529" y="2430"/>
                    <a:pt x="1535" y="2427"/>
                  </a:cubicBezTo>
                  <a:lnTo>
                    <a:pt x="1553" y="2421"/>
                  </a:lnTo>
                  <a:lnTo>
                    <a:pt x="1568" y="2412"/>
                  </a:lnTo>
                  <a:lnTo>
                    <a:pt x="1586" y="2403"/>
                  </a:lnTo>
                  <a:cubicBezTo>
                    <a:pt x="1589" y="2403"/>
                    <a:pt x="1595" y="2400"/>
                    <a:pt x="1598" y="2397"/>
                  </a:cubicBezTo>
                  <a:cubicBezTo>
                    <a:pt x="1600" y="2395"/>
                    <a:pt x="1600" y="2395"/>
                    <a:pt x="1601" y="2395"/>
                  </a:cubicBezTo>
                  <a:cubicBezTo>
                    <a:pt x="1601" y="2395"/>
                    <a:pt x="1601" y="2395"/>
                    <a:pt x="1601" y="2394"/>
                  </a:cubicBezTo>
                  <a:lnTo>
                    <a:pt x="1607" y="2391"/>
                  </a:lnTo>
                  <a:lnTo>
                    <a:pt x="3851" y="1053"/>
                  </a:lnTo>
                  <a:cubicBezTo>
                    <a:pt x="4119" y="893"/>
                    <a:pt x="4207" y="546"/>
                    <a:pt x="4047" y="277"/>
                  </a:cubicBezTo>
                  <a:cubicBezTo>
                    <a:pt x="3941" y="99"/>
                    <a:pt x="3753" y="1"/>
                    <a:pt x="35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07" name="Группа 706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708" name="Рисунок 70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709" name="Рисунок 70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710" name="Рисунок 70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03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3139" y="339502"/>
            <a:ext cx="6677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E4EAE9"/>
                </a:solidFill>
                <a:latin typeface="Montserrat" panose="00000500000000000000" pitchFamily="50" charset="-52"/>
              </a:rPr>
              <a:t>ИКОНКИ</a:t>
            </a:r>
          </a:p>
        </p:txBody>
      </p:sp>
      <p:grpSp>
        <p:nvGrpSpPr>
          <p:cNvPr id="707" name="Google Shape;5130;p46"/>
          <p:cNvGrpSpPr/>
          <p:nvPr/>
        </p:nvGrpSpPr>
        <p:grpSpPr>
          <a:xfrm>
            <a:off x="1021045" y="1598899"/>
            <a:ext cx="348568" cy="348541"/>
            <a:chOff x="-65131525" y="1914325"/>
            <a:chExt cx="316650" cy="316625"/>
          </a:xfrm>
          <a:solidFill>
            <a:schemeClr val="bg1"/>
          </a:solidFill>
        </p:grpSpPr>
        <p:sp>
          <p:nvSpPr>
            <p:cNvPr id="708" name="Google Shape;5131;p46"/>
            <p:cNvSpPr/>
            <p:nvPr/>
          </p:nvSpPr>
          <p:spPr>
            <a:xfrm>
              <a:off x="-65024400" y="1949750"/>
              <a:ext cx="103175" cy="247350"/>
            </a:xfrm>
            <a:custGeom>
              <a:avLst/>
              <a:gdLst/>
              <a:ahLst/>
              <a:cxnLst/>
              <a:rect l="l" t="t" r="r" b="b"/>
              <a:pathLst>
                <a:path w="4127" h="9894" extrusionOk="0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5132;p46"/>
            <p:cNvSpPr/>
            <p:nvPr/>
          </p:nvSpPr>
          <p:spPr>
            <a:xfrm>
              <a:off x="-65131525" y="1914325"/>
              <a:ext cx="316650" cy="316625"/>
            </a:xfrm>
            <a:custGeom>
              <a:avLst/>
              <a:gdLst/>
              <a:ahLst/>
              <a:cxnLst/>
              <a:rect l="l" t="t" r="r" b="b"/>
              <a:pathLst>
                <a:path w="12666" h="12665" extrusionOk="0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5133;p46"/>
          <p:cNvGrpSpPr/>
          <p:nvPr/>
        </p:nvGrpSpPr>
        <p:grpSpPr>
          <a:xfrm>
            <a:off x="1021045" y="2003608"/>
            <a:ext cx="348568" cy="348568"/>
            <a:chOff x="-65131525" y="2281350"/>
            <a:chExt cx="316650" cy="316650"/>
          </a:xfrm>
          <a:solidFill>
            <a:schemeClr val="bg1"/>
          </a:solidFill>
        </p:grpSpPr>
        <p:sp>
          <p:nvSpPr>
            <p:cNvPr id="711" name="Google Shape;5134;p46"/>
            <p:cNvSpPr/>
            <p:nvPr/>
          </p:nvSpPr>
          <p:spPr>
            <a:xfrm>
              <a:off x="-65131525" y="232230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073" y="820"/>
                  </a:moveTo>
                  <a:lnTo>
                    <a:pt x="5073" y="5514"/>
                  </a:lnTo>
                  <a:cubicBezTo>
                    <a:pt x="5073" y="5766"/>
                    <a:pt x="5262" y="5923"/>
                    <a:pt x="5482" y="5923"/>
                  </a:cubicBezTo>
                  <a:lnTo>
                    <a:pt x="10145" y="5923"/>
                  </a:lnTo>
                  <a:cubicBezTo>
                    <a:pt x="9956" y="8318"/>
                    <a:pt x="7940" y="10208"/>
                    <a:pt x="5482" y="10208"/>
                  </a:cubicBezTo>
                  <a:cubicBezTo>
                    <a:pt x="2867" y="10208"/>
                    <a:pt x="788" y="8129"/>
                    <a:pt x="788" y="5514"/>
                  </a:cubicBezTo>
                  <a:cubicBezTo>
                    <a:pt x="788" y="3088"/>
                    <a:pt x="2678" y="1072"/>
                    <a:pt x="5073" y="820"/>
                  </a:cubicBezTo>
                  <a:close/>
                  <a:moveTo>
                    <a:pt x="5514" y="0"/>
                  </a:moveTo>
                  <a:cubicBezTo>
                    <a:pt x="2458" y="0"/>
                    <a:pt x="0" y="2489"/>
                    <a:pt x="0" y="5514"/>
                  </a:cubicBezTo>
                  <a:cubicBezTo>
                    <a:pt x="0" y="8538"/>
                    <a:pt x="2458" y="11027"/>
                    <a:pt x="5514" y="11027"/>
                  </a:cubicBezTo>
                  <a:cubicBezTo>
                    <a:pt x="8538" y="11027"/>
                    <a:pt x="11027" y="8538"/>
                    <a:pt x="11027" y="5514"/>
                  </a:cubicBezTo>
                  <a:cubicBezTo>
                    <a:pt x="11027" y="5293"/>
                    <a:pt x="10807" y="5104"/>
                    <a:pt x="10618" y="5104"/>
                  </a:cubicBezTo>
                  <a:lnTo>
                    <a:pt x="5923" y="5104"/>
                  </a:lnTo>
                  <a:lnTo>
                    <a:pt x="5923" y="410"/>
                  </a:lnTo>
                  <a:cubicBezTo>
                    <a:pt x="5892" y="158"/>
                    <a:pt x="5734" y="0"/>
                    <a:pt x="55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5135;p46"/>
            <p:cNvSpPr/>
            <p:nvPr/>
          </p:nvSpPr>
          <p:spPr>
            <a:xfrm>
              <a:off x="-64963775" y="2281350"/>
              <a:ext cx="148900" cy="148875"/>
            </a:xfrm>
            <a:custGeom>
              <a:avLst/>
              <a:gdLst/>
              <a:ahLst/>
              <a:cxnLst/>
              <a:rect l="l" t="t" r="r" b="b"/>
              <a:pathLst>
                <a:path w="5956" h="5955" extrusionOk="0">
                  <a:moveTo>
                    <a:pt x="852" y="819"/>
                  </a:moveTo>
                  <a:cubicBezTo>
                    <a:pt x="3088" y="1008"/>
                    <a:pt x="4884" y="2836"/>
                    <a:pt x="5105" y="5073"/>
                  </a:cubicBezTo>
                  <a:lnTo>
                    <a:pt x="852" y="5073"/>
                  </a:lnTo>
                  <a:lnTo>
                    <a:pt x="852" y="819"/>
                  </a:ln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lnTo>
                    <a:pt x="1" y="5514"/>
                  </a:lnTo>
                  <a:cubicBezTo>
                    <a:pt x="1" y="5734"/>
                    <a:pt x="221" y="5955"/>
                    <a:pt x="442" y="5955"/>
                  </a:cubicBezTo>
                  <a:lnTo>
                    <a:pt x="5514" y="5955"/>
                  </a:lnTo>
                  <a:cubicBezTo>
                    <a:pt x="5766" y="5955"/>
                    <a:pt x="5955" y="5734"/>
                    <a:pt x="5955" y="5514"/>
                  </a:cubicBezTo>
                  <a:cubicBezTo>
                    <a:pt x="5955" y="2426"/>
                    <a:pt x="3466" y="0"/>
                    <a:pt x="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5136;p46"/>
          <p:cNvGrpSpPr/>
          <p:nvPr/>
        </p:nvGrpSpPr>
        <p:grpSpPr>
          <a:xfrm>
            <a:off x="1024086" y="2406336"/>
            <a:ext cx="342486" cy="349421"/>
            <a:chOff x="-65129950" y="2646800"/>
            <a:chExt cx="311125" cy="317425"/>
          </a:xfrm>
          <a:solidFill>
            <a:schemeClr val="bg1"/>
          </a:solidFill>
        </p:grpSpPr>
        <p:sp>
          <p:nvSpPr>
            <p:cNvPr id="714" name="Google Shape;5137;p46"/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5138;p46"/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" name="Google Shape;5139;p46"/>
          <p:cNvGrpSpPr/>
          <p:nvPr/>
        </p:nvGrpSpPr>
        <p:grpSpPr>
          <a:xfrm>
            <a:off x="3120936" y="1597578"/>
            <a:ext cx="351155" cy="351183"/>
            <a:chOff x="-63252250" y="1930850"/>
            <a:chExt cx="319000" cy="319025"/>
          </a:xfrm>
          <a:solidFill>
            <a:schemeClr val="bg1"/>
          </a:solidFill>
        </p:grpSpPr>
        <p:sp>
          <p:nvSpPr>
            <p:cNvPr id="717" name="Google Shape;5140;p46"/>
            <p:cNvSpPr/>
            <p:nvPr/>
          </p:nvSpPr>
          <p:spPr>
            <a:xfrm>
              <a:off x="-63252250" y="1930850"/>
              <a:ext cx="319000" cy="319025"/>
            </a:xfrm>
            <a:custGeom>
              <a:avLst/>
              <a:gdLst/>
              <a:ahLst/>
              <a:cxnLst/>
              <a:rect l="l" t="t" r="r" b="b"/>
              <a:pathLst>
                <a:path w="12760" h="12761" extrusionOk="0">
                  <a:moveTo>
                    <a:pt x="7026" y="914"/>
                  </a:moveTo>
                  <a:lnTo>
                    <a:pt x="7026" y="1954"/>
                  </a:lnTo>
                  <a:cubicBezTo>
                    <a:pt x="7026" y="2174"/>
                    <a:pt x="7120" y="2332"/>
                    <a:pt x="7341" y="2363"/>
                  </a:cubicBezTo>
                  <a:cubicBezTo>
                    <a:pt x="7813" y="2489"/>
                    <a:pt x="8286" y="2647"/>
                    <a:pt x="8664" y="2899"/>
                  </a:cubicBezTo>
                  <a:cubicBezTo>
                    <a:pt x="8733" y="2954"/>
                    <a:pt x="8820" y="2979"/>
                    <a:pt x="8905" y="2979"/>
                  </a:cubicBezTo>
                  <a:cubicBezTo>
                    <a:pt x="9012" y="2979"/>
                    <a:pt x="9115" y="2938"/>
                    <a:pt x="9168" y="2868"/>
                  </a:cubicBezTo>
                  <a:lnTo>
                    <a:pt x="9924" y="2111"/>
                  </a:lnTo>
                  <a:lnTo>
                    <a:pt x="10712" y="2899"/>
                  </a:lnTo>
                  <a:lnTo>
                    <a:pt x="9956" y="3655"/>
                  </a:lnTo>
                  <a:cubicBezTo>
                    <a:pt x="9861" y="3781"/>
                    <a:pt x="9798" y="4002"/>
                    <a:pt x="9924" y="4159"/>
                  </a:cubicBezTo>
                  <a:cubicBezTo>
                    <a:pt x="10208" y="4600"/>
                    <a:pt x="10397" y="5041"/>
                    <a:pt x="10460" y="5514"/>
                  </a:cubicBezTo>
                  <a:cubicBezTo>
                    <a:pt x="10523" y="5703"/>
                    <a:pt x="10680" y="5829"/>
                    <a:pt x="10869" y="5829"/>
                  </a:cubicBezTo>
                  <a:lnTo>
                    <a:pt x="11941" y="5829"/>
                  </a:lnTo>
                  <a:lnTo>
                    <a:pt x="11941" y="6932"/>
                  </a:lnTo>
                  <a:lnTo>
                    <a:pt x="10869" y="6932"/>
                  </a:lnTo>
                  <a:cubicBezTo>
                    <a:pt x="10680" y="6932"/>
                    <a:pt x="10523" y="7058"/>
                    <a:pt x="10460" y="7247"/>
                  </a:cubicBezTo>
                  <a:cubicBezTo>
                    <a:pt x="10365" y="7719"/>
                    <a:pt x="10208" y="8192"/>
                    <a:pt x="9924" y="8570"/>
                  </a:cubicBezTo>
                  <a:cubicBezTo>
                    <a:pt x="9798" y="8727"/>
                    <a:pt x="9861" y="8979"/>
                    <a:pt x="9956" y="9105"/>
                  </a:cubicBezTo>
                  <a:lnTo>
                    <a:pt x="10712" y="9830"/>
                  </a:lnTo>
                  <a:lnTo>
                    <a:pt x="9924" y="10618"/>
                  </a:lnTo>
                  <a:lnTo>
                    <a:pt x="9168" y="9893"/>
                  </a:lnTo>
                  <a:cubicBezTo>
                    <a:pt x="9111" y="9817"/>
                    <a:pt x="8996" y="9775"/>
                    <a:pt x="8879" y="9775"/>
                  </a:cubicBezTo>
                  <a:cubicBezTo>
                    <a:pt x="8803" y="9775"/>
                    <a:pt x="8726" y="9793"/>
                    <a:pt x="8664" y="9830"/>
                  </a:cubicBezTo>
                  <a:cubicBezTo>
                    <a:pt x="8223" y="10114"/>
                    <a:pt x="7813" y="10303"/>
                    <a:pt x="7341" y="10397"/>
                  </a:cubicBezTo>
                  <a:cubicBezTo>
                    <a:pt x="7120" y="10429"/>
                    <a:pt x="7026" y="10586"/>
                    <a:pt x="7026" y="10775"/>
                  </a:cubicBezTo>
                  <a:lnTo>
                    <a:pt x="7026" y="11846"/>
                  </a:lnTo>
                  <a:lnTo>
                    <a:pt x="5923" y="11846"/>
                  </a:lnTo>
                  <a:lnTo>
                    <a:pt x="5923" y="10775"/>
                  </a:lnTo>
                  <a:cubicBezTo>
                    <a:pt x="5923" y="10586"/>
                    <a:pt x="5797" y="10429"/>
                    <a:pt x="5577" y="10397"/>
                  </a:cubicBezTo>
                  <a:cubicBezTo>
                    <a:pt x="5135" y="10271"/>
                    <a:pt x="4663" y="10114"/>
                    <a:pt x="4253" y="9830"/>
                  </a:cubicBezTo>
                  <a:cubicBezTo>
                    <a:pt x="4191" y="9793"/>
                    <a:pt x="4119" y="9775"/>
                    <a:pt x="4047" y="9775"/>
                  </a:cubicBezTo>
                  <a:cubicBezTo>
                    <a:pt x="3937" y="9775"/>
                    <a:pt x="3826" y="9817"/>
                    <a:pt x="3749" y="9893"/>
                  </a:cubicBezTo>
                  <a:lnTo>
                    <a:pt x="2993" y="10618"/>
                  </a:lnTo>
                  <a:lnTo>
                    <a:pt x="2206" y="9830"/>
                  </a:lnTo>
                  <a:lnTo>
                    <a:pt x="2962" y="9105"/>
                  </a:lnTo>
                  <a:cubicBezTo>
                    <a:pt x="3088" y="8979"/>
                    <a:pt x="3119" y="8727"/>
                    <a:pt x="2993" y="8570"/>
                  </a:cubicBezTo>
                  <a:cubicBezTo>
                    <a:pt x="2710" y="8160"/>
                    <a:pt x="2521" y="7719"/>
                    <a:pt x="2458" y="7247"/>
                  </a:cubicBezTo>
                  <a:cubicBezTo>
                    <a:pt x="2395" y="7058"/>
                    <a:pt x="2237" y="6932"/>
                    <a:pt x="2048" y="6932"/>
                  </a:cubicBezTo>
                  <a:lnTo>
                    <a:pt x="977" y="6932"/>
                  </a:lnTo>
                  <a:lnTo>
                    <a:pt x="977" y="5829"/>
                  </a:lnTo>
                  <a:lnTo>
                    <a:pt x="2048" y="5829"/>
                  </a:lnTo>
                  <a:cubicBezTo>
                    <a:pt x="2237" y="5829"/>
                    <a:pt x="2395" y="5703"/>
                    <a:pt x="2458" y="5514"/>
                  </a:cubicBezTo>
                  <a:cubicBezTo>
                    <a:pt x="2552" y="5041"/>
                    <a:pt x="2710" y="4569"/>
                    <a:pt x="2993" y="4159"/>
                  </a:cubicBezTo>
                  <a:cubicBezTo>
                    <a:pt x="3119" y="4002"/>
                    <a:pt x="3088" y="3781"/>
                    <a:pt x="2962" y="3655"/>
                  </a:cubicBezTo>
                  <a:lnTo>
                    <a:pt x="2206" y="2899"/>
                  </a:lnTo>
                  <a:lnTo>
                    <a:pt x="2993" y="2111"/>
                  </a:lnTo>
                  <a:lnTo>
                    <a:pt x="3749" y="2868"/>
                  </a:lnTo>
                  <a:cubicBezTo>
                    <a:pt x="3820" y="2938"/>
                    <a:pt x="3921" y="2979"/>
                    <a:pt x="4023" y="2979"/>
                  </a:cubicBezTo>
                  <a:cubicBezTo>
                    <a:pt x="4103" y="2979"/>
                    <a:pt x="4184" y="2954"/>
                    <a:pt x="4253" y="2899"/>
                  </a:cubicBezTo>
                  <a:cubicBezTo>
                    <a:pt x="4694" y="2647"/>
                    <a:pt x="5135" y="2426"/>
                    <a:pt x="5577" y="2363"/>
                  </a:cubicBezTo>
                  <a:cubicBezTo>
                    <a:pt x="5797" y="2332"/>
                    <a:pt x="5923" y="2174"/>
                    <a:pt x="5923" y="1954"/>
                  </a:cubicBezTo>
                  <a:lnTo>
                    <a:pt x="5923" y="914"/>
                  </a:ln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20"/>
                  </a:cubicBezTo>
                  <a:lnTo>
                    <a:pt x="5009" y="1576"/>
                  </a:lnTo>
                  <a:cubicBezTo>
                    <a:pt x="4631" y="1702"/>
                    <a:pt x="4285" y="1796"/>
                    <a:pt x="3970" y="2017"/>
                  </a:cubicBezTo>
                  <a:lnTo>
                    <a:pt x="3466" y="1481"/>
                  </a:lnTo>
                  <a:cubicBezTo>
                    <a:pt x="3308" y="1324"/>
                    <a:pt x="3103" y="1245"/>
                    <a:pt x="2891" y="1245"/>
                  </a:cubicBezTo>
                  <a:cubicBezTo>
                    <a:pt x="2678" y="1245"/>
                    <a:pt x="2458" y="1324"/>
                    <a:pt x="2269" y="1481"/>
                  </a:cubicBezTo>
                  <a:lnTo>
                    <a:pt x="1481" y="2269"/>
                  </a:lnTo>
                  <a:cubicBezTo>
                    <a:pt x="1166" y="2584"/>
                    <a:pt x="1166" y="3120"/>
                    <a:pt x="1481" y="3466"/>
                  </a:cubicBezTo>
                  <a:lnTo>
                    <a:pt x="2017" y="3970"/>
                  </a:lnTo>
                  <a:cubicBezTo>
                    <a:pt x="1796" y="4285"/>
                    <a:pt x="1701" y="4632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6"/>
                    <a:pt x="0" y="5829"/>
                  </a:cubicBezTo>
                  <a:lnTo>
                    <a:pt x="0" y="6932"/>
                  </a:lnTo>
                  <a:cubicBezTo>
                    <a:pt x="0" y="7404"/>
                    <a:pt x="347" y="7751"/>
                    <a:pt x="819" y="7751"/>
                  </a:cubicBezTo>
                  <a:lnTo>
                    <a:pt x="1575" y="7751"/>
                  </a:lnTo>
                  <a:cubicBezTo>
                    <a:pt x="1701" y="8097"/>
                    <a:pt x="1796" y="8475"/>
                    <a:pt x="2017" y="8759"/>
                  </a:cubicBezTo>
                  <a:lnTo>
                    <a:pt x="1481" y="9295"/>
                  </a:lnTo>
                  <a:cubicBezTo>
                    <a:pt x="1166" y="9610"/>
                    <a:pt x="1166" y="10114"/>
                    <a:pt x="1481" y="10460"/>
                  </a:cubicBezTo>
                  <a:lnTo>
                    <a:pt x="2269" y="11248"/>
                  </a:lnTo>
                  <a:cubicBezTo>
                    <a:pt x="2426" y="11405"/>
                    <a:pt x="2639" y="11484"/>
                    <a:pt x="2855" y="11484"/>
                  </a:cubicBezTo>
                  <a:cubicBezTo>
                    <a:pt x="3072" y="11484"/>
                    <a:pt x="3292" y="11405"/>
                    <a:pt x="3466" y="11248"/>
                  </a:cubicBezTo>
                  <a:lnTo>
                    <a:pt x="3970" y="10744"/>
                  </a:lnTo>
                  <a:cubicBezTo>
                    <a:pt x="4285" y="10933"/>
                    <a:pt x="4631" y="11059"/>
                    <a:pt x="5009" y="11185"/>
                  </a:cubicBezTo>
                  <a:lnTo>
                    <a:pt x="5009" y="11909"/>
                  </a:lnTo>
                  <a:cubicBezTo>
                    <a:pt x="5009" y="12382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382"/>
                    <a:pt x="7750" y="11909"/>
                  </a:cubicBezTo>
                  <a:lnTo>
                    <a:pt x="7750" y="11185"/>
                  </a:lnTo>
                  <a:cubicBezTo>
                    <a:pt x="8097" y="11059"/>
                    <a:pt x="8475" y="10933"/>
                    <a:pt x="8790" y="10744"/>
                  </a:cubicBezTo>
                  <a:lnTo>
                    <a:pt x="9294" y="11248"/>
                  </a:lnTo>
                  <a:cubicBezTo>
                    <a:pt x="9452" y="11405"/>
                    <a:pt x="9656" y="11484"/>
                    <a:pt x="9865" y="11484"/>
                  </a:cubicBezTo>
                  <a:cubicBezTo>
                    <a:pt x="10074" y="11484"/>
                    <a:pt x="10287" y="11405"/>
                    <a:pt x="10460" y="11248"/>
                  </a:cubicBezTo>
                  <a:lnTo>
                    <a:pt x="11247" y="10460"/>
                  </a:lnTo>
                  <a:cubicBezTo>
                    <a:pt x="11563" y="10145"/>
                    <a:pt x="11563" y="9641"/>
                    <a:pt x="11247" y="9295"/>
                  </a:cubicBezTo>
                  <a:lnTo>
                    <a:pt x="10743" y="8759"/>
                  </a:lnTo>
                  <a:cubicBezTo>
                    <a:pt x="10932" y="8444"/>
                    <a:pt x="11058" y="8097"/>
                    <a:pt x="11184" y="7751"/>
                  </a:cubicBezTo>
                  <a:lnTo>
                    <a:pt x="11941" y="7751"/>
                  </a:lnTo>
                  <a:cubicBezTo>
                    <a:pt x="12413" y="7751"/>
                    <a:pt x="12760" y="7404"/>
                    <a:pt x="12760" y="6932"/>
                  </a:cubicBezTo>
                  <a:lnTo>
                    <a:pt x="12760" y="5829"/>
                  </a:lnTo>
                  <a:cubicBezTo>
                    <a:pt x="12760" y="5356"/>
                    <a:pt x="12350" y="5010"/>
                    <a:pt x="11941" y="5010"/>
                  </a:cubicBezTo>
                  <a:lnTo>
                    <a:pt x="11184" y="5010"/>
                  </a:lnTo>
                  <a:cubicBezTo>
                    <a:pt x="11058" y="4632"/>
                    <a:pt x="10932" y="4285"/>
                    <a:pt x="10743" y="3970"/>
                  </a:cubicBezTo>
                  <a:lnTo>
                    <a:pt x="11247" y="3466"/>
                  </a:lnTo>
                  <a:cubicBezTo>
                    <a:pt x="11563" y="3151"/>
                    <a:pt x="11563" y="2647"/>
                    <a:pt x="11247" y="2269"/>
                  </a:cubicBezTo>
                  <a:lnTo>
                    <a:pt x="10460" y="1481"/>
                  </a:lnTo>
                  <a:cubicBezTo>
                    <a:pt x="10302" y="1324"/>
                    <a:pt x="10098" y="1245"/>
                    <a:pt x="9889" y="1245"/>
                  </a:cubicBezTo>
                  <a:cubicBezTo>
                    <a:pt x="9680" y="1245"/>
                    <a:pt x="9467" y="1324"/>
                    <a:pt x="9294" y="1481"/>
                  </a:cubicBezTo>
                  <a:lnTo>
                    <a:pt x="8790" y="2017"/>
                  </a:lnTo>
                  <a:cubicBezTo>
                    <a:pt x="8475" y="1796"/>
                    <a:pt x="8097" y="1702"/>
                    <a:pt x="7750" y="1576"/>
                  </a:cubicBezTo>
                  <a:lnTo>
                    <a:pt x="7750" y="820"/>
                  </a:lnTo>
                  <a:cubicBezTo>
                    <a:pt x="7750" y="347"/>
                    <a:pt x="7404" y="1"/>
                    <a:pt x="69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5141;p46"/>
            <p:cNvSpPr/>
            <p:nvPr/>
          </p:nvSpPr>
          <p:spPr>
            <a:xfrm>
              <a:off x="-63160900" y="2021425"/>
              <a:ext cx="137850" cy="137850"/>
            </a:xfrm>
            <a:custGeom>
              <a:avLst/>
              <a:gdLst/>
              <a:ahLst/>
              <a:cxnLst/>
              <a:rect l="l" t="t" r="r" b="b"/>
              <a:pathLst>
                <a:path w="5514" h="5514" extrusionOk="0">
                  <a:moveTo>
                    <a:pt x="2773" y="820"/>
                  </a:moveTo>
                  <a:cubicBezTo>
                    <a:pt x="3813" y="820"/>
                    <a:pt x="4695" y="1702"/>
                    <a:pt x="4695" y="2742"/>
                  </a:cubicBezTo>
                  <a:cubicBezTo>
                    <a:pt x="4695" y="3813"/>
                    <a:pt x="3813" y="4695"/>
                    <a:pt x="2773" y="4695"/>
                  </a:cubicBezTo>
                  <a:cubicBezTo>
                    <a:pt x="1702" y="4695"/>
                    <a:pt x="820" y="3813"/>
                    <a:pt x="820" y="2742"/>
                  </a:cubicBezTo>
                  <a:cubicBezTo>
                    <a:pt x="820" y="1702"/>
                    <a:pt x="1702" y="820"/>
                    <a:pt x="2773" y="820"/>
                  </a:cubicBezTo>
                  <a:close/>
                  <a:moveTo>
                    <a:pt x="2773" y="1"/>
                  </a:moveTo>
                  <a:cubicBezTo>
                    <a:pt x="1229" y="1"/>
                    <a:pt x="1" y="1198"/>
                    <a:pt x="1" y="2742"/>
                  </a:cubicBezTo>
                  <a:cubicBezTo>
                    <a:pt x="1" y="4285"/>
                    <a:pt x="1229" y="5514"/>
                    <a:pt x="2773" y="5514"/>
                  </a:cubicBezTo>
                  <a:cubicBezTo>
                    <a:pt x="4285" y="5514"/>
                    <a:pt x="5514" y="4285"/>
                    <a:pt x="5514" y="2742"/>
                  </a:cubicBezTo>
                  <a:cubicBezTo>
                    <a:pt x="5514" y="1229"/>
                    <a:pt x="4254" y="1"/>
                    <a:pt x="27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5142;p46"/>
          <p:cNvSpPr/>
          <p:nvPr/>
        </p:nvSpPr>
        <p:spPr>
          <a:xfrm>
            <a:off x="3117364" y="2002880"/>
            <a:ext cx="354375" cy="350164"/>
          </a:xfrm>
          <a:custGeom>
            <a:avLst/>
            <a:gdLst/>
            <a:ahLst/>
            <a:cxnLst/>
            <a:rect l="l" t="t" r="r" b="b"/>
            <a:pathLst>
              <a:path w="12877" h="12724" extrusionOk="0">
                <a:moveTo>
                  <a:pt x="10492" y="1603"/>
                </a:moveTo>
                <a:lnTo>
                  <a:pt x="10429" y="1855"/>
                </a:lnTo>
                <a:cubicBezTo>
                  <a:pt x="10429" y="1981"/>
                  <a:pt x="10492" y="2138"/>
                  <a:pt x="10555" y="2201"/>
                </a:cubicBezTo>
                <a:cubicBezTo>
                  <a:pt x="10649" y="2296"/>
                  <a:pt x="10807" y="2327"/>
                  <a:pt x="10901" y="2327"/>
                </a:cubicBezTo>
                <a:lnTo>
                  <a:pt x="11153" y="2296"/>
                </a:lnTo>
                <a:lnTo>
                  <a:pt x="10492" y="2957"/>
                </a:lnTo>
                <a:lnTo>
                  <a:pt x="9736" y="3083"/>
                </a:lnTo>
                <a:lnTo>
                  <a:pt x="9799" y="2296"/>
                </a:lnTo>
                <a:lnTo>
                  <a:pt x="10492" y="1603"/>
                </a:lnTo>
                <a:close/>
                <a:moveTo>
                  <a:pt x="6270" y="6108"/>
                </a:moveTo>
                <a:cubicBezTo>
                  <a:pt x="6396" y="6108"/>
                  <a:pt x="6459" y="6139"/>
                  <a:pt x="6554" y="6234"/>
                </a:cubicBezTo>
                <a:cubicBezTo>
                  <a:pt x="6617" y="6265"/>
                  <a:pt x="6648" y="6391"/>
                  <a:pt x="6648" y="6486"/>
                </a:cubicBezTo>
                <a:cubicBezTo>
                  <a:pt x="6648" y="6738"/>
                  <a:pt x="6459" y="6927"/>
                  <a:pt x="6270" y="6927"/>
                </a:cubicBezTo>
                <a:cubicBezTo>
                  <a:pt x="6081" y="6927"/>
                  <a:pt x="5861" y="6738"/>
                  <a:pt x="5861" y="6486"/>
                </a:cubicBezTo>
                <a:cubicBezTo>
                  <a:pt x="5861" y="6265"/>
                  <a:pt x="6081" y="6108"/>
                  <a:pt x="6270" y="6108"/>
                </a:cubicBezTo>
                <a:close/>
                <a:moveTo>
                  <a:pt x="6176" y="4375"/>
                </a:moveTo>
                <a:cubicBezTo>
                  <a:pt x="6617" y="4375"/>
                  <a:pt x="7026" y="4501"/>
                  <a:pt x="7341" y="4722"/>
                </a:cubicBezTo>
                <a:lnTo>
                  <a:pt x="6743" y="5320"/>
                </a:lnTo>
                <a:cubicBezTo>
                  <a:pt x="6617" y="5289"/>
                  <a:pt x="6428" y="5226"/>
                  <a:pt x="6239" y="5226"/>
                </a:cubicBezTo>
                <a:cubicBezTo>
                  <a:pt x="5546" y="5226"/>
                  <a:pt x="5010" y="5793"/>
                  <a:pt x="5010" y="6454"/>
                </a:cubicBezTo>
                <a:cubicBezTo>
                  <a:pt x="5010" y="7116"/>
                  <a:pt x="5546" y="7715"/>
                  <a:pt x="6239" y="7715"/>
                </a:cubicBezTo>
                <a:cubicBezTo>
                  <a:pt x="6900" y="7715"/>
                  <a:pt x="7467" y="7147"/>
                  <a:pt x="7467" y="6454"/>
                </a:cubicBezTo>
                <a:cubicBezTo>
                  <a:pt x="7467" y="6265"/>
                  <a:pt x="7404" y="6108"/>
                  <a:pt x="7341" y="5887"/>
                </a:cubicBezTo>
                <a:lnTo>
                  <a:pt x="7908" y="5320"/>
                </a:lnTo>
                <a:cubicBezTo>
                  <a:pt x="8160" y="5635"/>
                  <a:pt x="8286" y="6013"/>
                  <a:pt x="8286" y="6454"/>
                </a:cubicBezTo>
                <a:cubicBezTo>
                  <a:pt x="8286" y="7588"/>
                  <a:pt x="7341" y="8534"/>
                  <a:pt x="6176" y="8534"/>
                </a:cubicBezTo>
                <a:cubicBezTo>
                  <a:pt x="5041" y="8534"/>
                  <a:pt x="4096" y="7588"/>
                  <a:pt x="4096" y="6454"/>
                </a:cubicBezTo>
                <a:cubicBezTo>
                  <a:pt x="4096" y="5320"/>
                  <a:pt x="5041" y="4375"/>
                  <a:pt x="6176" y="4375"/>
                </a:cubicBezTo>
                <a:close/>
                <a:moveTo>
                  <a:pt x="6239" y="2800"/>
                </a:moveTo>
                <a:cubicBezTo>
                  <a:pt x="7089" y="2800"/>
                  <a:pt x="7908" y="3115"/>
                  <a:pt x="8539" y="3619"/>
                </a:cubicBezTo>
                <a:lnTo>
                  <a:pt x="7971" y="4217"/>
                </a:lnTo>
                <a:cubicBezTo>
                  <a:pt x="7499" y="3839"/>
                  <a:pt x="6869" y="3619"/>
                  <a:pt x="6239" y="3619"/>
                </a:cubicBezTo>
                <a:cubicBezTo>
                  <a:pt x="4600" y="3619"/>
                  <a:pt x="3309" y="4911"/>
                  <a:pt x="3309" y="6486"/>
                </a:cubicBezTo>
                <a:cubicBezTo>
                  <a:pt x="3309" y="8124"/>
                  <a:pt x="4632" y="9416"/>
                  <a:pt x="6239" y="9416"/>
                </a:cubicBezTo>
                <a:cubicBezTo>
                  <a:pt x="7845" y="9416"/>
                  <a:pt x="9137" y="8124"/>
                  <a:pt x="9137" y="6486"/>
                </a:cubicBezTo>
                <a:cubicBezTo>
                  <a:pt x="9137" y="5856"/>
                  <a:pt x="8948" y="5226"/>
                  <a:pt x="8539" y="4753"/>
                </a:cubicBezTo>
                <a:lnTo>
                  <a:pt x="9137" y="4154"/>
                </a:lnTo>
                <a:cubicBezTo>
                  <a:pt x="9641" y="4816"/>
                  <a:pt x="9956" y="5604"/>
                  <a:pt x="9956" y="6486"/>
                </a:cubicBezTo>
                <a:cubicBezTo>
                  <a:pt x="9956" y="8534"/>
                  <a:pt x="8318" y="10235"/>
                  <a:pt x="6239" y="10235"/>
                </a:cubicBezTo>
                <a:cubicBezTo>
                  <a:pt x="4191" y="10235"/>
                  <a:pt x="2490" y="8597"/>
                  <a:pt x="2490" y="6486"/>
                </a:cubicBezTo>
                <a:cubicBezTo>
                  <a:pt x="2490" y="4438"/>
                  <a:pt x="4128" y="2800"/>
                  <a:pt x="6239" y="2800"/>
                </a:cubicBezTo>
                <a:close/>
                <a:moveTo>
                  <a:pt x="6270" y="1130"/>
                </a:moveTo>
                <a:cubicBezTo>
                  <a:pt x="7247" y="1130"/>
                  <a:pt x="8223" y="1414"/>
                  <a:pt x="9074" y="1918"/>
                </a:cubicBezTo>
                <a:cubicBezTo>
                  <a:pt x="9074" y="1949"/>
                  <a:pt x="9011" y="2012"/>
                  <a:pt x="9011" y="2044"/>
                </a:cubicBezTo>
                <a:lnTo>
                  <a:pt x="8917" y="2831"/>
                </a:lnTo>
                <a:cubicBezTo>
                  <a:pt x="8160" y="2296"/>
                  <a:pt x="7247" y="1981"/>
                  <a:pt x="6270" y="1981"/>
                </a:cubicBezTo>
                <a:cubicBezTo>
                  <a:pt x="3750" y="1981"/>
                  <a:pt x="1733" y="4028"/>
                  <a:pt x="1733" y="6486"/>
                </a:cubicBezTo>
                <a:cubicBezTo>
                  <a:pt x="1733" y="9006"/>
                  <a:pt x="3781" y="11054"/>
                  <a:pt x="6270" y="11054"/>
                </a:cubicBezTo>
                <a:cubicBezTo>
                  <a:pt x="8759" y="11054"/>
                  <a:pt x="10807" y="9006"/>
                  <a:pt x="10807" y="6486"/>
                </a:cubicBezTo>
                <a:cubicBezTo>
                  <a:pt x="10807" y="5509"/>
                  <a:pt x="10492" y="4596"/>
                  <a:pt x="9925" y="3871"/>
                </a:cubicBezTo>
                <a:lnTo>
                  <a:pt x="10712" y="3745"/>
                </a:lnTo>
                <a:cubicBezTo>
                  <a:pt x="10744" y="3745"/>
                  <a:pt x="10807" y="3745"/>
                  <a:pt x="10838" y="3713"/>
                </a:cubicBezTo>
                <a:cubicBezTo>
                  <a:pt x="11342" y="4533"/>
                  <a:pt x="11626" y="5478"/>
                  <a:pt x="11626" y="6486"/>
                </a:cubicBezTo>
                <a:cubicBezTo>
                  <a:pt x="11626" y="9447"/>
                  <a:pt x="9232" y="11873"/>
                  <a:pt x="6270" y="11873"/>
                </a:cubicBezTo>
                <a:cubicBezTo>
                  <a:pt x="3309" y="11873"/>
                  <a:pt x="914" y="9479"/>
                  <a:pt x="914" y="6486"/>
                </a:cubicBezTo>
                <a:cubicBezTo>
                  <a:pt x="914" y="3524"/>
                  <a:pt x="3309" y="1130"/>
                  <a:pt x="6270" y="1130"/>
                </a:cubicBezTo>
                <a:close/>
                <a:moveTo>
                  <a:pt x="11030" y="0"/>
                </a:moveTo>
                <a:cubicBezTo>
                  <a:pt x="10930" y="0"/>
                  <a:pt x="10829" y="37"/>
                  <a:pt x="10744" y="122"/>
                </a:cubicBezTo>
                <a:lnTo>
                  <a:pt x="9610" y="1256"/>
                </a:lnTo>
                <a:cubicBezTo>
                  <a:pt x="8602" y="594"/>
                  <a:pt x="7467" y="279"/>
                  <a:pt x="6239" y="279"/>
                </a:cubicBezTo>
                <a:cubicBezTo>
                  <a:pt x="2805" y="279"/>
                  <a:pt x="1" y="3020"/>
                  <a:pt x="1" y="6486"/>
                </a:cubicBezTo>
                <a:cubicBezTo>
                  <a:pt x="1" y="9920"/>
                  <a:pt x="2773" y="12724"/>
                  <a:pt x="6239" y="12724"/>
                </a:cubicBezTo>
                <a:cubicBezTo>
                  <a:pt x="9641" y="12724"/>
                  <a:pt x="12445" y="9951"/>
                  <a:pt x="12445" y="6486"/>
                </a:cubicBezTo>
                <a:cubicBezTo>
                  <a:pt x="12445" y="5289"/>
                  <a:pt x="12099" y="4123"/>
                  <a:pt x="11468" y="3115"/>
                </a:cubicBezTo>
                <a:lnTo>
                  <a:pt x="12603" y="1981"/>
                </a:lnTo>
                <a:cubicBezTo>
                  <a:pt x="12877" y="1706"/>
                  <a:pt x="12650" y="1255"/>
                  <a:pt x="12292" y="1255"/>
                </a:cubicBezTo>
                <a:cubicBezTo>
                  <a:pt x="12280" y="1255"/>
                  <a:pt x="12268" y="1255"/>
                  <a:pt x="12256" y="1256"/>
                </a:cubicBezTo>
                <a:lnTo>
                  <a:pt x="11342" y="1382"/>
                </a:lnTo>
                <a:lnTo>
                  <a:pt x="11468" y="468"/>
                </a:lnTo>
                <a:cubicBezTo>
                  <a:pt x="11491" y="203"/>
                  <a:pt x="11265" y="0"/>
                  <a:pt x="110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0" name="Google Shape;5143;p46"/>
          <p:cNvGrpSpPr/>
          <p:nvPr/>
        </p:nvGrpSpPr>
        <p:grpSpPr>
          <a:xfrm>
            <a:off x="3121803" y="2405895"/>
            <a:ext cx="349421" cy="350302"/>
            <a:chOff x="-63250675" y="2664125"/>
            <a:chExt cx="317425" cy="318225"/>
          </a:xfrm>
          <a:solidFill>
            <a:schemeClr val="bg1"/>
          </a:solidFill>
        </p:grpSpPr>
        <p:sp>
          <p:nvSpPr>
            <p:cNvPr id="721" name="Google Shape;5144;p46"/>
            <p:cNvSpPr/>
            <p:nvPr/>
          </p:nvSpPr>
          <p:spPr>
            <a:xfrm>
              <a:off x="-63250675" y="2664125"/>
              <a:ext cx="317425" cy="318225"/>
            </a:xfrm>
            <a:custGeom>
              <a:avLst/>
              <a:gdLst/>
              <a:ahLst/>
              <a:cxnLst/>
              <a:rect l="l" t="t" r="r" b="b"/>
              <a:pathLst>
                <a:path w="12697" h="12729" extrusionOk="0">
                  <a:moveTo>
                    <a:pt x="6364" y="2521"/>
                  </a:moveTo>
                  <a:cubicBezTo>
                    <a:pt x="8475" y="2521"/>
                    <a:pt x="10208" y="4254"/>
                    <a:pt x="10208" y="6396"/>
                  </a:cubicBezTo>
                  <a:cubicBezTo>
                    <a:pt x="10208" y="8507"/>
                    <a:pt x="8475" y="10240"/>
                    <a:pt x="6364" y="10240"/>
                  </a:cubicBezTo>
                  <a:cubicBezTo>
                    <a:pt x="4222" y="10240"/>
                    <a:pt x="2489" y="8507"/>
                    <a:pt x="2489" y="6396"/>
                  </a:cubicBezTo>
                  <a:cubicBezTo>
                    <a:pt x="2489" y="4254"/>
                    <a:pt x="4222" y="2521"/>
                    <a:pt x="6364" y="2521"/>
                  </a:cubicBezTo>
                  <a:close/>
                  <a:moveTo>
                    <a:pt x="6364" y="1"/>
                  </a:moveTo>
                  <a:cubicBezTo>
                    <a:pt x="6112" y="1"/>
                    <a:pt x="5923" y="190"/>
                    <a:pt x="5923" y="442"/>
                  </a:cubicBezTo>
                  <a:lnTo>
                    <a:pt x="5923" y="1702"/>
                  </a:lnTo>
                  <a:cubicBezTo>
                    <a:pt x="4946" y="1765"/>
                    <a:pt x="4033" y="2174"/>
                    <a:pt x="3308" y="2773"/>
                  </a:cubicBezTo>
                  <a:lnTo>
                    <a:pt x="2426" y="1859"/>
                  </a:lnTo>
                  <a:cubicBezTo>
                    <a:pt x="2347" y="1781"/>
                    <a:pt x="2237" y="1741"/>
                    <a:pt x="2127" y="1741"/>
                  </a:cubicBezTo>
                  <a:cubicBezTo>
                    <a:pt x="2017" y="1741"/>
                    <a:pt x="1906" y="1781"/>
                    <a:pt x="1827" y="1859"/>
                  </a:cubicBezTo>
                  <a:cubicBezTo>
                    <a:pt x="1670" y="2017"/>
                    <a:pt x="1670" y="2300"/>
                    <a:pt x="1827" y="2458"/>
                  </a:cubicBezTo>
                  <a:lnTo>
                    <a:pt x="2741" y="3340"/>
                  </a:lnTo>
                  <a:cubicBezTo>
                    <a:pt x="2143" y="4065"/>
                    <a:pt x="1733" y="4978"/>
                    <a:pt x="1670" y="5955"/>
                  </a:cubicBezTo>
                  <a:lnTo>
                    <a:pt x="410" y="5955"/>
                  </a:lnTo>
                  <a:cubicBezTo>
                    <a:pt x="158" y="5955"/>
                    <a:pt x="0" y="6144"/>
                    <a:pt x="0" y="6333"/>
                  </a:cubicBezTo>
                  <a:cubicBezTo>
                    <a:pt x="0" y="6585"/>
                    <a:pt x="221" y="6774"/>
                    <a:pt x="410" y="6774"/>
                  </a:cubicBezTo>
                  <a:lnTo>
                    <a:pt x="1670" y="6774"/>
                  </a:lnTo>
                  <a:cubicBezTo>
                    <a:pt x="1733" y="7751"/>
                    <a:pt x="2143" y="8664"/>
                    <a:pt x="2741" y="9389"/>
                  </a:cubicBezTo>
                  <a:lnTo>
                    <a:pt x="1827" y="10271"/>
                  </a:lnTo>
                  <a:cubicBezTo>
                    <a:pt x="1670" y="10429"/>
                    <a:pt x="1670" y="10712"/>
                    <a:pt x="1827" y="10870"/>
                  </a:cubicBezTo>
                  <a:cubicBezTo>
                    <a:pt x="1890" y="10964"/>
                    <a:pt x="2017" y="10996"/>
                    <a:pt x="2111" y="10996"/>
                  </a:cubicBezTo>
                  <a:cubicBezTo>
                    <a:pt x="2174" y="10996"/>
                    <a:pt x="2300" y="10964"/>
                    <a:pt x="2363" y="10870"/>
                  </a:cubicBezTo>
                  <a:lnTo>
                    <a:pt x="3277" y="9956"/>
                  </a:lnTo>
                  <a:cubicBezTo>
                    <a:pt x="4001" y="10555"/>
                    <a:pt x="4883" y="10964"/>
                    <a:pt x="5892" y="11027"/>
                  </a:cubicBezTo>
                  <a:lnTo>
                    <a:pt x="5892" y="12287"/>
                  </a:lnTo>
                  <a:cubicBezTo>
                    <a:pt x="5892" y="12508"/>
                    <a:pt x="6081" y="12729"/>
                    <a:pt x="6301" y="12729"/>
                  </a:cubicBezTo>
                  <a:cubicBezTo>
                    <a:pt x="6553" y="12729"/>
                    <a:pt x="6711" y="12508"/>
                    <a:pt x="6711" y="12287"/>
                  </a:cubicBezTo>
                  <a:lnTo>
                    <a:pt x="6711" y="11027"/>
                  </a:lnTo>
                  <a:cubicBezTo>
                    <a:pt x="7687" y="10964"/>
                    <a:pt x="8601" y="10555"/>
                    <a:pt x="9294" y="9956"/>
                  </a:cubicBezTo>
                  <a:lnTo>
                    <a:pt x="10208" y="10870"/>
                  </a:lnTo>
                  <a:cubicBezTo>
                    <a:pt x="10302" y="10964"/>
                    <a:pt x="10397" y="10996"/>
                    <a:pt x="10491" y="10996"/>
                  </a:cubicBezTo>
                  <a:cubicBezTo>
                    <a:pt x="10617" y="10996"/>
                    <a:pt x="10680" y="10964"/>
                    <a:pt x="10775" y="10870"/>
                  </a:cubicBezTo>
                  <a:cubicBezTo>
                    <a:pt x="10932" y="10712"/>
                    <a:pt x="10932" y="10429"/>
                    <a:pt x="10775" y="10271"/>
                  </a:cubicBezTo>
                  <a:lnTo>
                    <a:pt x="9861" y="9389"/>
                  </a:lnTo>
                  <a:cubicBezTo>
                    <a:pt x="10460" y="8664"/>
                    <a:pt x="10838" y="7751"/>
                    <a:pt x="10932" y="6774"/>
                  </a:cubicBezTo>
                  <a:lnTo>
                    <a:pt x="12193" y="6774"/>
                  </a:lnTo>
                  <a:cubicBezTo>
                    <a:pt x="12413" y="6774"/>
                    <a:pt x="12602" y="6585"/>
                    <a:pt x="12602" y="6333"/>
                  </a:cubicBezTo>
                  <a:cubicBezTo>
                    <a:pt x="12697" y="6144"/>
                    <a:pt x="12508" y="5955"/>
                    <a:pt x="12256" y="5955"/>
                  </a:cubicBezTo>
                  <a:lnTo>
                    <a:pt x="10995" y="5955"/>
                  </a:lnTo>
                  <a:cubicBezTo>
                    <a:pt x="10932" y="4978"/>
                    <a:pt x="10523" y="4065"/>
                    <a:pt x="9924" y="3340"/>
                  </a:cubicBezTo>
                  <a:lnTo>
                    <a:pt x="10838" y="2458"/>
                  </a:lnTo>
                  <a:cubicBezTo>
                    <a:pt x="10995" y="2300"/>
                    <a:pt x="10995" y="2017"/>
                    <a:pt x="10838" y="1859"/>
                  </a:cubicBezTo>
                  <a:cubicBezTo>
                    <a:pt x="10759" y="1781"/>
                    <a:pt x="10649" y="1741"/>
                    <a:pt x="10539" y="1741"/>
                  </a:cubicBezTo>
                  <a:cubicBezTo>
                    <a:pt x="10428" y="1741"/>
                    <a:pt x="10318" y="1781"/>
                    <a:pt x="10239" y="1859"/>
                  </a:cubicBezTo>
                  <a:lnTo>
                    <a:pt x="9357" y="2773"/>
                  </a:lnTo>
                  <a:cubicBezTo>
                    <a:pt x="8633" y="2174"/>
                    <a:pt x="7719" y="1765"/>
                    <a:pt x="6742" y="1702"/>
                  </a:cubicBezTo>
                  <a:lnTo>
                    <a:pt x="6742" y="442"/>
                  </a:lnTo>
                  <a:cubicBezTo>
                    <a:pt x="6742" y="190"/>
                    <a:pt x="6553" y="1"/>
                    <a:pt x="63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5145;p46"/>
            <p:cNvSpPr/>
            <p:nvPr/>
          </p:nvSpPr>
          <p:spPr>
            <a:xfrm>
              <a:off x="-63167975" y="2747625"/>
              <a:ext cx="152025" cy="152025"/>
            </a:xfrm>
            <a:custGeom>
              <a:avLst/>
              <a:gdLst/>
              <a:ahLst/>
              <a:cxnLst/>
              <a:rect l="l" t="t" r="r" b="b"/>
              <a:pathLst>
                <a:path w="6081" h="6081" extrusionOk="0">
                  <a:moveTo>
                    <a:pt x="2615" y="819"/>
                  </a:moveTo>
                  <a:lnTo>
                    <a:pt x="2615" y="1701"/>
                  </a:lnTo>
                  <a:cubicBezTo>
                    <a:pt x="2521" y="1733"/>
                    <a:pt x="2458" y="1733"/>
                    <a:pt x="2363" y="1764"/>
                  </a:cubicBezTo>
                  <a:lnTo>
                    <a:pt x="1796" y="1197"/>
                  </a:lnTo>
                  <a:cubicBezTo>
                    <a:pt x="2017" y="1040"/>
                    <a:pt x="2300" y="914"/>
                    <a:pt x="2615" y="819"/>
                  </a:cubicBezTo>
                  <a:close/>
                  <a:moveTo>
                    <a:pt x="3434" y="882"/>
                  </a:moveTo>
                  <a:cubicBezTo>
                    <a:pt x="3749" y="914"/>
                    <a:pt x="4033" y="1040"/>
                    <a:pt x="4253" y="1229"/>
                  </a:cubicBezTo>
                  <a:lnTo>
                    <a:pt x="3686" y="1827"/>
                  </a:lnTo>
                  <a:cubicBezTo>
                    <a:pt x="3592" y="1796"/>
                    <a:pt x="3529" y="1733"/>
                    <a:pt x="3434" y="1733"/>
                  </a:cubicBezTo>
                  <a:lnTo>
                    <a:pt x="3434" y="882"/>
                  </a:lnTo>
                  <a:close/>
                  <a:moveTo>
                    <a:pt x="1197" y="1796"/>
                  </a:moveTo>
                  <a:lnTo>
                    <a:pt x="1796" y="2363"/>
                  </a:lnTo>
                  <a:cubicBezTo>
                    <a:pt x="1733" y="2457"/>
                    <a:pt x="1701" y="2520"/>
                    <a:pt x="1701" y="2615"/>
                  </a:cubicBezTo>
                  <a:lnTo>
                    <a:pt x="851" y="2615"/>
                  </a:lnTo>
                  <a:cubicBezTo>
                    <a:pt x="914" y="2300"/>
                    <a:pt x="1040" y="2016"/>
                    <a:pt x="1197" y="1796"/>
                  </a:cubicBezTo>
                  <a:close/>
                  <a:moveTo>
                    <a:pt x="4852" y="1796"/>
                  </a:moveTo>
                  <a:cubicBezTo>
                    <a:pt x="5010" y="2016"/>
                    <a:pt x="5136" y="2300"/>
                    <a:pt x="5199" y="2615"/>
                  </a:cubicBezTo>
                  <a:lnTo>
                    <a:pt x="4348" y="2615"/>
                  </a:lnTo>
                  <a:cubicBezTo>
                    <a:pt x="4316" y="2520"/>
                    <a:pt x="4316" y="2457"/>
                    <a:pt x="4253" y="2363"/>
                  </a:cubicBezTo>
                  <a:lnTo>
                    <a:pt x="4852" y="1796"/>
                  </a:lnTo>
                  <a:close/>
                  <a:moveTo>
                    <a:pt x="3056" y="2457"/>
                  </a:moveTo>
                  <a:cubicBezTo>
                    <a:pt x="3214" y="2457"/>
                    <a:pt x="3308" y="2520"/>
                    <a:pt x="3434" y="2615"/>
                  </a:cubicBezTo>
                  <a:cubicBezTo>
                    <a:pt x="3560" y="2741"/>
                    <a:pt x="3592" y="2836"/>
                    <a:pt x="3592" y="2993"/>
                  </a:cubicBezTo>
                  <a:cubicBezTo>
                    <a:pt x="3592" y="3151"/>
                    <a:pt x="3529" y="3308"/>
                    <a:pt x="3434" y="3403"/>
                  </a:cubicBezTo>
                  <a:cubicBezTo>
                    <a:pt x="3308" y="3529"/>
                    <a:pt x="3214" y="3560"/>
                    <a:pt x="3056" y="3560"/>
                  </a:cubicBezTo>
                  <a:cubicBezTo>
                    <a:pt x="2899" y="3560"/>
                    <a:pt x="2773" y="3466"/>
                    <a:pt x="2647" y="3403"/>
                  </a:cubicBezTo>
                  <a:cubicBezTo>
                    <a:pt x="2521" y="3277"/>
                    <a:pt x="2489" y="3151"/>
                    <a:pt x="2489" y="2993"/>
                  </a:cubicBezTo>
                  <a:cubicBezTo>
                    <a:pt x="2489" y="2836"/>
                    <a:pt x="2584" y="2741"/>
                    <a:pt x="2647" y="2615"/>
                  </a:cubicBezTo>
                  <a:cubicBezTo>
                    <a:pt x="2773" y="2489"/>
                    <a:pt x="2899" y="2457"/>
                    <a:pt x="3056" y="2457"/>
                  </a:cubicBezTo>
                  <a:close/>
                  <a:moveTo>
                    <a:pt x="1733" y="3434"/>
                  </a:moveTo>
                  <a:cubicBezTo>
                    <a:pt x="1796" y="3529"/>
                    <a:pt x="1796" y="3592"/>
                    <a:pt x="1828" y="3686"/>
                  </a:cubicBezTo>
                  <a:lnTo>
                    <a:pt x="1229" y="4253"/>
                  </a:lnTo>
                  <a:cubicBezTo>
                    <a:pt x="1040" y="4033"/>
                    <a:pt x="914" y="3749"/>
                    <a:pt x="882" y="3434"/>
                  </a:cubicBezTo>
                  <a:close/>
                  <a:moveTo>
                    <a:pt x="5199" y="3434"/>
                  </a:moveTo>
                  <a:cubicBezTo>
                    <a:pt x="5136" y="3749"/>
                    <a:pt x="5010" y="4033"/>
                    <a:pt x="4852" y="4253"/>
                  </a:cubicBezTo>
                  <a:lnTo>
                    <a:pt x="4253" y="3686"/>
                  </a:lnTo>
                  <a:cubicBezTo>
                    <a:pt x="4316" y="3592"/>
                    <a:pt x="4348" y="3529"/>
                    <a:pt x="4348" y="3434"/>
                  </a:cubicBezTo>
                  <a:close/>
                  <a:moveTo>
                    <a:pt x="2363" y="4253"/>
                  </a:moveTo>
                  <a:cubicBezTo>
                    <a:pt x="2458" y="4316"/>
                    <a:pt x="2521" y="4348"/>
                    <a:pt x="2615" y="4348"/>
                  </a:cubicBezTo>
                  <a:lnTo>
                    <a:pt x="2615" y="5198"/>
                  </a:lnTo>
                  <a:cubicBezTo>
                    <a:pt x="2300" y="5167"/>
                    <a:pt x="2017" y="5041"/>
                    <a:pt x="1796" y="4852"/>
                  </a:cubicBezTo>
                  <a:lnTo>
                    <a:pt x="2363" y="4253"/>
                  </a:lnTo>
                  <a:close/>
                  <a:moveTo>
                    <a:pt x="3686" y="4253"/>
                  </a:moveTo>
                  <a:lnTo>
                    <a:pt x="4253" y="4852"/>
                  </a:lnTo>
                  <a:cubicBezTo>
                    <a:pt x="4033" y="5009"/>
                    <a:pt x="3749" y="5135"/>
                    <a:pt x="3434" y="5198"/>
                  </a:cubicBezTo>
                  <a:lnTo>
                    <a:pt x="3434" y="4348"/>
                  </a:lnTo>
                  <a:cubicBezTo>
                    <a:pt x="3529" y="4316"/>
                    <a:pt x="3592" y="4316"/>
                    <a:pt x="3686" y="4253"/>
                  </a:cubicBezTo>
                  <a:close/>
                  <a:moveTo>
                    <a:pt x="3056" y="0"/>
                  </a:moveTo>
                  <a:cubicBezTo>
                    <a:pt x="1355" y="0"/>
                    <a:pt x="0" y="1386"/>
                    <a:pt x="0" y="3056"/>
                  </a:cubicBezTo>
                  <a:cubicBezTo>
                    <a:pt x="0" y="3875"/>
                    <a:pt x="315" y="4631"/>
                    <a:pt x="882" y="5167"/>
                  </a:cubicBezTo>
                  <a:cubicBezTo>
                    <a:pt x="1229" y="5608"/>
                    <a:pt x="2111" y="6081"/>
                    <a:pt x="3056" y="6081"/>
                  </a:cubicBezTo>
                  <a:cubicBezTo>
                    <a:pt x="4694" y="6081"/>
                    <a:pt x="6081" y="4726"/>
                    <a:pt x="6081" y="3056"/>
                  </a:cubicBezTo>
                  <a:cubicBezTo>
                    <a:pt x="6081" y="1355"/>
                    <a:pt x="4694" y="0"/>
                    <a:pt x="30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5146;p46"/>
          <p:cNvGrpSpPr/>
          <p:nvPr/>
        </p:nvGrpSpPr>
        <p:grpSpPr>
          <a:xfrm>
            <a:off x="5244690" y="1601265"/>
            <a:ext cx="345954" cy="343807"/>
            <a:chOff x="-61354075" y="1940500"/>
            <a:chExt cx="314275" cy="312325"/>
          </a:xfrm>
          <a:solidFill>
            <a:schemeClr val="bg1"/>
          </a:solidFill>
        </p:grpSpPr>
        <p:sp>
          <p:nvSpPr>
            <p:cNvPr id="724" name="Google Shape;5147;p46"/>
            <p:cNvSpPr/>
            <p:nvPr/>
          </p:nvSpPr>
          <p:spPr>
            <a:xfrm>
              <a:off x="-61354075" y="1940500"/>
              <a:ext cx="314275" cy="312325"/>
            </a:xfrm>
            <a:custGeom>
              <a:avLst/>
              <a:gdLst/>
              <a:ahLst/>
              <a:cxnLst/>
              <a:rect l="l" t="t" r="r" b="b"/>
              <a:pathLst>
                <a:path w="12571" h="12493" extrusionOk="0">
                  <a:moveTo>
                    <a:pt x="6270" y="1001"/>
                  </a:moveTo>
                  <a:lnTo>
                    <a:pt x="7687" y="2419"/>
                  </a:lnTo>
                  <a:cubicBezTo>
                    <a:pt x="7750" y="2482"/>
                    <a:pt x="7876" y="2513"/>
                    <a:pt x="7971" y="2513"/>
                  </a:cubicBezTo>
                  <a:lnTo>
                    <a:pt x="9956" y="2513"/>
                  </a:lnTo>
                  <a:lnTo>
                    <a:pt x="9956" y="4529"/>
                  </a:lnTo>
                  <a:cubicBezTo>
                    <a:pt x="9956" y="4655"/>
                    <a:pt x="10019" y="4718"/>
                    <a:pt x="10082" y="4813"/>
                  </a:cubicBezTo>
                  <a:lnTo>
                    <a:pt x="11499" y="6231"/>
                  </a:lnTo>
                  <a:lnTo>
                    <a:pt x="10082" y="7648"/>
                  </a:lnTo>
                  <a:cubicBezTo>
                    <a:pt x="10019" y="7711"/>
                    <a:pt x="9956" y="7837"/>
                    <a:pt x="9956" y="7900"/>
                  </a:cubicBezTo>
                  <a:lnTo>
                    <a:pt x="9956" y="9917"/>
                  </a:lnTo>
                  <a:lnTo>
                    <a:pt x="7971" y="9917"/>
                  </a:lnTo>
                  <a:cubicBezTo>
                    <a:pt x="7845" y="9917"/>
                    <a:pt x="7750" y="9948"/>
                    <a:pt x="7687" y="10043"/>
                  </a:cubicBezTo>
                  <a:lnTo>
                    <a:pt x="6270" y="11460"/>
                  </a:lnTo>
                  <a:lnTo>
                    <a:pt x="4852" y="10043"/>
                  </a:lnTo>
                  <a:cubicBezTo>
                    <a:pt x="4757" y="9948"/>
                    <a:pt x="4631" y="9917"/>
                    <a:pt x="4568" y="9917"/>
                  </a:cubicBezTo>
                  <a:lnTo>
                    <a:pt x="2552" y="9917"/>
                  </a:lnTo>
                  <a:lnTo>
                    <a:pt x="2552" y="7900"/>
                  </a:lnTo>
                  <a:cubicBezTo>
                    <a:pt x="2552" y="7806"/>
                    <a:pt x="2521" y="7711"/>
                    <a:pt x="2426" y="7648"/>
                  </a:cubicBezTo>
                  <a:lnTo>
                    <a:pt x="1008" y="6231"/>
                  </a:lnTo>
                  <a:lnTo>
                    <a:pt x="2426" y="4813"/>
                  </a:lnTo>
                  <a:cubicBezTo>
                    <a:pt x="2521" y="4718"/>
                    <a:pt x="2552" y="4624"/>
                    <a:pt x="2552" y="4529"/>
                  </a:cubicBezTo>
                  <a:lnTo>
                    <a:pt x="2552" y="2513"/>
                  </a:lnTo>
                  <a:lnTo>
                    <a:pt x="4568" y="2513"/>
                  </a:lnTo>
                  <a:cubicBezTo>
                    <a:pt x="4694" y="2513"/>
                    <a:pt x="4757" y="2482"/>
                    <a:pt x="4852" y="2419"/>
                  </a:cubicBezTo>
                  <a:lnTo>
                    <a:pt x="6270" y="1001"/>
                  </a:lnTo>
                  <a:close/>
                  <a:moveTo>
                    <a:pt x="6285" y="1"/>
                  </a:moveTo>
                  <a:cubicBezTo>
                    <a:pt x="6175" y="1"/>
                    <a:pt x="6065" y="40"/>
                    <a:pt x="5986" y="119"/>
                  </a:cubicBezTo>
                  <a:lnTo>
                    <a:pt x="4411" y="1694"/>
                  </a:lnTo>
                  <a:lnTo>
                    <a:pt x="2174" y="1694"/>
                  </a:lnTo>
                  <a:cubicBezTo>
                    <a:pt x="1922" y="1694"/>
                    <a:pt x="1733" y="1883"/>
                    <a:pt x="1733" y="2135"/>
                  </a:cubicBezTo>
                  <a:lnTo>
                    <a:pt x="1733" y="4372"/>
                  </a:lnTo>
                  <a:lnTo>
                    <a:pt x="158" y="5947"/>
                  </a:lnTo>
                  <a:cubicBezTo>
                    <a:pt x="0" y="6105"/>
                    <a:pt x="0" y="6388"/>
                    <a:pt x="158" y="6546"/>
                  </a:cubicBezTo>
                  <a:lnTo>
                    <a:pt x="1733" y="8121"/>
                  </a:lnTo>
                  <a:lnTo>
                    <a:pt x="1733" y="10358"/>
                  </a:lnTo>
                  <a:cubicBezTo>
                    <a:pt x="1733" y="10578"/>
                    <a:pt x="1922" y="10736"/>
                    <a:pt x="2174" y="10736"/>
                  </a:cubicBezTo>
                  <a:lnTo>
                    <a:pt x="4411" y="10736"/>
                  </a:lnTo>
                  <a:lnTo>
                    <a:pt x="5986" y="12374"/>
                  </a:lnTo>
                  <a:cubicBezTo>
                    <a:pt x="6065" y="12453"/>
                    <a:pt x="6175" y="12492"/>
                    <a:pt x="6285" y="12492"/>
                  </a:cubicBezTo>
                  <a:cubicBezTo>
                    <a:pt x="6396" y="12492"/>
                    <a:pt x="6506" y="12453"/>
                    <a:pt x="6585" y="12374"/>
                  </a:cubicBezTo>
                  <a:lnTo>
                    <a:pt x="8160" y="10736"/>
                  </a:lnTo>
                  <a:lnTo>
                    <a:pt x="10397" y="10736"/>
                  </a:lnTo>
                  <a:cubicBezTo>
                    <a:pt x="10617" y="10736"/>
                    <a:pt x="10775" y="10547"/>
                    <a:pt x="10775" y="10358"/>
                  </a:cubicBezTo>
                  <a:lnTo>
                    <a:pt x="10775" y="8121"/>
                  </a:lnTo>
                  <a:lnTo>
                    <a:pt x="12413" y="6546"/>
                  </a:lnTo>
                  <a:cubicBezTo>
                    <a:pt x="12571" y="6388"/>
                    <a:pt x="12571" y="6105"/>
                    <a:pt x="12413" y="5947"/>
                  </a:cubicBezTo>
                  <a:lnTo>
                    <a:pt x="10775" y="4372"/>
                  </a:lnTo>
                  <a:lnTo>
                    <a:pt x="10775" y="2135"/>
                  </a:lnTo>
                  <a:cubicBezTo>
                    <a:pt x="10775" y="1883"/>
                    <a:pt x="10586" y="1694"/>
                    <a:pt x="10397" y="1694"/>
                  </a:cubicBezTo>
                  <a:lnTo>
                    <a:pt x="8160" y="1694"/>
                  </a:lnTo>
                  <a:lnTo>
                    <a:pt x="6585" y="119"/>
                  </a:lnTo>
                  <a:cubicBezTo>
                    <a:pt x="6506" y="40"/>
                    <a:pt x="6396" y="1"/>
                    <a:pt x="62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5148;p46"/>
            <p:cNvSpPr/>
            <p:nvPr/>
          </p:nvSpPr>
          <p:spPr>
            <a:xfrm>
              <a:off x="-61268225" y="2024575"/>
              <a:ext cx="60650" cy="61475"/>
            </a:xfrm>
            <a:custGeom>
              <a:avLst/>
              <a:gdLst/>
              <a:ahLst/>
              <a:cxnLst/>
              <a:rect l="l" t="t" r="r" b="b"/>
              <a:pathLst>
                <a:path w="2426" h="2459" extrusionOk="0">
                  <a:moveTo>
                    <a:pt x="1197" y="820"/>
                  </a:moveTo>
                  <a:cubicBezTo>
                    <a:pt x="1449" y="820"/>
                    <a:pt x="1607" y="1009"/>
                    <a:pt x="1607" y="1261"/>
                  </a:cubicBezTo>
                  <a:cubicBezTo>
                    <a:pt x="1607" y="1481"/>
                    <a:pt x="1418" y="1639"/>
                    <a:pt x="1197" y="1639"/>
                  </a:cubicBezTo>
                  <a:cubicBezTo>
                    <a:pt x="1008" y="1639"/>
                    <a:pt x="819" y="1450"/>
                    <a:pt x="819" y="1261"/>
                  </a:cubicBezTo>
                  <a:cubicBezTo>
                    <a:pt x="788" y="977"/>
                    <a:pt x="977" y="820"/>
                    <a:pt x="1197" y="820"/>
                  </a:cubicBezTo>
                  <a:close/>
                  <a:moveTo>
                    <a:pt x="1197" y="1"/>
                  </a:moveTo>
                  <a:cubicBezTo>
                    <a:pt x="536" y="1"/>
                    <a:pt x="0" y="536"/>
                    <a:pt x="0" y="1261"/>
                  </a:cubicBezTo>
                  <a:cubicBezTo>
                    <a:pt x="0" y="1954"/>
                    <a:pt x="504" y="2458"/>
                    <a:pt x="1197" y="2458"/>
                  </a:cubicBezTo>
                  <a:cubicBezTo>
                    <a:pt x="1890" y="2458"/>
                    <a:pt x="2426" y="1922"/>
                    <a:pt x="2426" y="1261"/>
                  </a:cubicBezTo>
                  <a:cubicBezTo>
                    <a:pt x="2426" y="568"/>
                    <a:pt x="1890" y="1"/>
                    <a:pt x="11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5149;p46"/>
            <p:cNvSpPr/>
            <p:nvPr/>
          </p:nvSpPr>
          <p:spPr>
            <a:xfrm>
              <a:off x="-61187100" y="2107275"/>
              <a:ext cx="61450" cy="61475"/>
            </a:xfrm>
            <a:custGeom>
              <a:avLst/>
              <a:gdLst/>
              <a:ahLst/>
              <a:cxnLst/>
              <a:rect l="l" t="t" r="r" b="b"/>
              <a:pathLst>
                <a:path w="2458" h="2459" extrusionOk="0">
                  <a:moveTo>
                    <a:pt x="1229" y="788"/>
                  </a:moveTo>
                  <a:cubicBezTo>
                    <a:pt x="1512" y="820"/>
                    <a:pt x="1670" y="977"/>
                    <a:pt x="1670" y="1198"/>
                  </a:cubicBezTo>
                  <a:cubicBezTo>
                    <a:pt x="1670" y="1450"/>
                    <a:pt x="1481" y="1639"/>
                    <a:pt x="1229" y="1639"/>
                  </a:cubicBezTo>
                  <a:cubicBezTo>
                    <a:pt x="1008" y="1639"/>
                    <a:pt x="851" y="1450"/>
                    <a:pt x="851" y="1198"/>
                  </a:cubicBezTo>
                  <a:cubicBezTo>
                    <a:pt x="851" y="977"/>
                    <a:pt x="1040" y="788"/>
                    <a:pt x="1229" y="788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cubicBezTo>
                    <a:pt x="0" y="1891"/>
                    <a:pt x="567" y="2458"/>
                    <a:pt x="1229" y="2458"/>
                  </a:cubicBezTo>
                  <a:cubicBezTo>
                    <a:pt x="1922" y="2458"/>
                    <a:pt x="2458" y="1922"/>
                    <a:pt x="2458" y="1198"/>
                  </a:cubicBezTo>
                  <a:cubicBezTo>
                    <a:pt x="2458" y="536"/>
                    <a:pt x="1922" y="1"/>
                    <a:pt x="12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5150;p46"/>
            <p:cNvSpPr/>
            <p:nvPr/>
          </p:nvSpPr>
          <p:spPr>
            <a:xfrm>
              <a:off x="-61250125" y="2044475"/>
              <a:ext cx="105575" cy="103600"/>
            </a:xfrm>
            <a:custGeom>
              <a:avLst/>
              <a:gdLst/>
              <a:ahLst/>
              <a:cxnLst/>
              <a:rect l="l" t="t" r="r" b="b"/>
              <a:pathLst>
                <a:path w="4223" h="4144" extrusionOk="0">
                  <a:moveTo>
                    <a:pt x="3766" y="0"/>
                  </a:moveTo>
                  <a:cubicBezTo>
                    <a:pt x="3655" y="0"/>
                    <a:pt x="3545" y="40"/>
                    <a:pt x="3466" y="118"/>
                  </a:cubicBezTo>
                  <a:lnTo>
                    <a:pt x="158" y="3426"/>
                  </a:lnTo>
                  <a:cubicBezTo>
                    <a:pt x="1" y="3615"/>
                    <a:pt x="1" y="3836"/>
                    <a:pt x="158" y="4025"/>
                  </a:cubicBezTo>
                  <a:cubicBezTo>
                    <a:pt x="237" y="4104"/>
                    <a:pt x="347" y="4143"/>
                    <a:pt x="458" y="4143"/>
                  </a:cubicBezTo>
                  <a:cubicBezTo>
                    <a:pt x="568" y="4143"/>
                    <a:pt x="678" y="4104"/>
                    <a:pt x="757" y="4025"/>
                  </a:cubicBezTo>
                  <a:lnTo>
                    <a:pt x="4065" y="717"/>
                  </a:lnTo>
                  <a:cubicBezTo>
                    <a:pt x="4222" y="559"/>
                    <a:pt x="4222" y="276"/>
                    <a:pt x="4065" y="118"/>
                  </a:cubicBezTo>
                  <a:cubicBezTo>
                    <a:pt x="3986" y="40"/>
                    <a:pt x="3876" y="0"/>
                    <a:pt x="37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5151;p46"/>
          <p:cNvGrpSpPr/>
          <p:nvPr/>
        </p:nvGrpSpPr>
        <p:grpSpPr>
          <a:xfrm>
            <a:off x="5243382" y="2017918"/>
            <a:ext cx="348568" cy="319948"/>
            <a:chOff x="-61354875" y="2322300"/>
            <a:chExt cx="316650" cy="290650"/>
          </a:xfrm>
          <a:solidFill>
            <a:schemeClr val="bg1"/>
          </a:solidFill>
        </p:grpSpPr>
        <p:sp>
          <p:nvSpPr>
            <p:cNvPr id="729" name="Google Shape;5152;p46"/>
            <p:cNvSpPr/>
            <p:nvPr/>
          </p:nvSpPr>
          <p:spPr>
            <a:xfrm>
              <a:off x="-61354875" y="2322300"/>
              <a:ext cx="316650" cy="290650"/>
            </a:xfrm>
            <a:custGeom>
              <a:avLst/>
              <a:gdLst/>
              <a:ahLst/>
              <a:cxnLst/>
              <a:rect l="l" t="t" r="r" b="b"/>
              <a:pathLst>
                <a:path w="12666" h="11626" extrusionOk="0">
                  <a:moveTo>
                    <a:pt x="11405" y="788"/>
                  </a:moveTo>
                  <a:cubicBezTo>
                    <a:pt x="11657" y="788"/>
                    <a:pt x="11847" y="1009"/>
                    <a:pt x="11847" y="1229"/>
                  </a:cubicBezTo>
                  <a:lnTo>
                    <a:pt x="11847" y="10334"/>
                  </a:lnTo>
                  <a:cubicBezTo>
                    <a:pt x="11847" y="10555"/>
                    <a:pt x="11657" y="10775"/>
                    <a:pt x="11405" y="10775"/>
                  </a:cubicBezTo>
                  <a:lnTo>
                    <a:pt x="1198" y="10775"/>
                  </a:lnTo>
                  <a:cubicBezTo>
                    <a:pt x="977" y="10775"/>
                    <a:pt x="820" y="10555"/>
                    <a:pt x="820" y="10334"/>
                  </a:cubicBezTo>
                  <a:lnTo>
                    <a:pt x="820" y="1229"/>
                  </a:lnTo>
                  <a:cubicBezTo>
                    <a:pt x="820" y="1009"/>
                    <a:pt x="1009" y="788"/>
                    <a:pt x="1198" y="788"/>
                  </a:cubicBezTo>
                  <a:close/>
                  <a:moveTo>
                    <a:pt x="1198" y="0"/>
                  </a:moveTo>
                  <a:cubicBezTo>
                    <a:pt x="536" y="0"/>
                    <a:pt x="1" y="568"/>
                    <a:pt x="1" y="1261"/>
                  </a:cubicBezTo>
                  <a:lnTo>
                    <a:pt x="1" y="10366"/>
                  </a:lnTo>
                  <a:cubicBezTo>
                    <a:pt x="1" y="11027"/>
                    <a:pt x="536" y="11626"/>
                    <a:pt x="1198" y="11626"/>
                  </a:cubicBezTo>
                  <a:lnTo>
                    <a:pt x="11405" y="11626"/>
                  </a:lnTo>
                  <a:cubicBezTo>
                    <a:pt x="12067" y="11626"/>
                    <a:pt x="12666" y="11059"/>
                    <a:pt x="12666" y="10366"/>
                  </a:cubicBezTo>
                  <a:lnTo>
                    <a:pt x="12666" y="1261"/>
                  </a:lnTo>
                  <a:cubicBezTo>
                    <a:pt x="12666" y="568"/>
                    <a:pt x="12130" y="0"/>
                    <a:pt x="114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5153;p46"/>
            <p:cNvSpPr/>
            <p:nvPr/>
          </p:nvSpPr>
          <p:spPr>
            <a:xfrm>
              <a:off x="-61313925" y="2364050"/>
              <a:ext cx="234750" cy="206375"/>
            </a:xfrm>
            <a:custGeom>
              <a:avLst/>
              <a:gdLst/>
              <a:ahLst/>
              <a:cxnLst/>
              <a:rect l="l" t="t" r="r" b="b"/>
              <a:pathLst>
                <a:path w="9390" h="8255" extrusionOk="0">
                  <a:moveTo>
                    <a:pt x="8539" y="819"/>
                  </a:moveTo>
                  <a:lnTo>
                    <a:pt x="8539" y="7435"/>
                  </a:lnTo>
                  <a:lnTo>
                    <a:pt x="820" y="7435"/>
                  </a:lnTo>
                  <a:lnTo>
                    <a:pt x="820" y="6207"/>
                  </a:lnTo>
                  <a:lnTo>
                    <a:pt x="1671" y="6207"/>
                  </a:lnTo>
                  <a:cubicBezTo>
                    <a:pt x="1891" y="6207"/>
                    <a:pt x="2080" y="6018"/>
                    <a:pt x="2080" y="5797"/>
                  </a:cubicBezTo>
                  <a:cubicBezTo>
                    <a:pt x="2080" y="5545"/>
                    <a:pt x="1891" y="5356"/>
                    <a:pt x="1671" y="5356"/>
                  </a:cubicBezTo>
                  <a:lnTo>
                    <a:pt x="820" y="5356"/>
                  </a:lnTo>
                  <a:lnTo>
                    <a:pt x="820" y="2867"/>
                  </a:lnTo>
                  <a:lnTo>
                    <a:pt x="1671" y="2867"/>
                  </a:lnTo>
                  <a:cubicBezTo>
                    <a:pt x="1891" y="2867"/>
                    <a:pt x="2080" y="2678"/>
                    <a:pt x="2080" y="2426"/>
                  </a:cubicBezTo>
                  <a:cubicBezTo>
                    <a:pt x="2080" y="2206"/>
                    <a:pt x="1891" y="2048"/>
                    <a:pt x="1671" y="2048"/>
                  </a:cubicBezTo>
                  <a:lnTo>
                    <a:pt x="820" y="2048"/>
                  </a:lnTo>
                  <a:lnTo>
                    <a:pt x="820" y="819"/>
                  </a:lnTo>
                  <a:close/>
                  <a:moveTo>
                    <a:pt x="410" y="0"/>
                  </a:moveTo>
                  <a:cubicBezTo>
                    <a:pt x="158" y="0"/>
                    <a:pt x="1" y="189"/>
                    <a:pt x="1" y="378"/>
                  </a:cubicBezTo>
                  <a:lnTo>
                    <a:pt x="1" y="7845"/>
                  </a:lnTo>
                  <a:cubicBezTo>
                    <a:pt x="1" y="8065"/>
                    <a:pt x="190" y="8255"/>
                    <a:pt x="410" y="8255"/>
                  </a:cubicBezTo>
                  <a:lnTo>
                    <a:pt x="8948" y="8255"/>
                  </a:lnTo>
                  <a:cubicBezTo>
                    <a:pt x="9169" y="8255"/>
                    <a:pt x="9326" y="8065"/>
                    <a:pt x="9326" y="7845"/>
                  </a:cubicBezTo>
                  <a:lnTo>
                    <a:pt x="9326" y="378"/>
                  </a:lnTo>
                  <a:cubicBezTo>
                    <a:pt x="9389" y="158"/>
                    <a:pt x="9169" y="0"/>
                    <a:pt x="89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5154;p46"/>
            <p:cNvSpPr/>
            <p:nvPr/>
          </p:nvSpPr>
          <p:spPr>
            <a:xfrm>
              <a:off x="-61234375" y="2416225"/>
              <a:ext cx="104775" cy="102225"/>
            </a:xfrm>
            <a:custGeom>
              <a:avLst/>
              <a:gdLst/>
              <a:ahLst/>
              <a:cxnLst/>
              <a:rect l="l" t="t" r="r" b="b"/>
              <a:pathLst>
                <a:path w="4191" h="4089" extrusionOk="0">
                  <a:moveTo>
                    <a:pt x="2175" y="1221"/>
                  </a:moveTo>
                  <a:cubicBezTo>
                    <a:pt x="2647" y="1221"/>
                    <a:pt x="2994" y="1568"/>
                    <a:pt x="2994" y="2040"/>
                  </a:cubicBezTo>
                  <a:cubicBezTo>
                    <a:pt x="2994" y="2513"/>
                    <a:pt x="2647" y="2859"/>
                    <a:pt x="2175" y="2859"/>
                  </a:cubicBezTo>
                  <a:cubicBezTo>
                    <a:pt x="1702" y="2859"/>
                    <a:pt x="1356" y="2513"/>
                    <a:pt x="1356" y="2040"/>
                  </a:cubicBezTo>
                  <a:cubicBezTo>
                    <a:pt x="1356" y="1568"/>
                    <a:pt x="1702" y="1221"/>
                    <a:pt x="2175" y="1221"/>
                  </a:cubicBezTo>
                  <a:close/>
                  <a:moveTo>
                    <a:pt x="458" y="0"/>
                  </a:moveTo>
                  <a:cubicBezTo>
                    <a:pt x="347" y="0"/>
                    <a:pt x="237" y="40"/>
                    <a:pt x="158" y="119"/>
                  </a:cubicBezTo>
                  <a:cubicBezTo>
                    <a:pt x="1" y="276"/>
                    <a:pt x="1" y="560"/>
                    <a:pt x="158" y="717"/>
                  </a:cubicBezTo>
                  <a:lnTo>
                    <a:pt x="694" y="1221"/>
                  </a:lnTo>
                  <a:cubicBezTo>
                    <a:pt x="536" y="1442"/>
                    <a:pt x="442" y="1757"/>
                    <a:pt x="442" y="2040"/>
                  </a:cubicBezTo>
                  <a:cubicBezTo>
                    <a:pt x="442" y="2324"/>
                    <a:pt x="536" y="2639"/>
                    <a:pt x="694" y="2859"/>
                  </a:cubicBezTo>
                  <a:lnTo>
                    <a:pt x="158" y="3395"/>
                  </a:lnTo>
                  <a:cubicBezTo>
                    <a:pt x="95" y="3553"/>
                    <a:pt x="95" y="3805"/>
                    <a:pt x="253" y="3962"/>
                  </a:cubicBezTo>
                  <a:cubicBezTo>
                    <a:pt x="316" y="4057"/>
                    <a:pt x="442" y="4088"/>
                    <a:pt x="536" y="4088"/>
                  </a:cubicBezTo>
                  <a:cubicBezTo>
                    <a:pt x="631" y="4088"/>
                    <a:pt x="726" y="4057"/>
                    <a:pt x="789" y="3962"/>
                  </a:cubicBezTo>
                  <a:lnTo>
                    <a:pt x="1324" y="3458"/>
                  </a:lnTo>
                  <a:cubicBezTo>
                    <a:pt x="1545" y="3616"/>
                    <a:pt x="1860" y="3710"/>
                    <a:pt x="2143" y="3710"/>
                  </a:cubicBezTo>
                  <a:cubicBezTo>
                    <a:pt x="2427" y="3710"/>
                    <a:pt x="2742" y="3616"/>
                    <a:pt x="2962" y="3458"/>
                  </a:cubicBezTo>
                  <a:lnTo>
                    <a:pt x="3498" y="3962"/>
                  </a:lnTo>
                  <a:cubicBezTo>
                    <a:pt x="3561" y="4057"/>
                    <a:pt x="3687" y="4088"/>
                    <a:pt x="3750" y="4088"/>
                  </a:cubicBezTo>
                  <a:cubicBezTo>
                    <a:pt x="3876" y="4088"/>
                    <a:pt x="3971" y="4057"/>
                    <a:pt x="4034" y="3962"/>
                  </a:cubicBezTo>
                  <a:cubicBezTo>
                    <a:pt x="4191" y="3805"/>
                    <a:pt x="4191" y="3553"/>
                    <a:pt x="4034" y="3395"/>
                  </a:cubicBezTo>
                  <a:lnTo>
                    <a:pt x="3529" y="2859"/>
                  </a:lnTo>
                  <a:cubicBezTo>
                    <a:pt x="3687" y="2639"/>
                    <a:pt x="3750" y="2324"/>
                    <a:pt x="3750" y="2040"/>
                  </a:cubicBezTo>
                  <a:cubicBezTo>
                    <a:pt x="3750" y="1757"/>
                    <a:pt x="3687" y="1442"/>
                    <a:pt x="3529" y="1221"/>
                  </a:cubicBezTo>
                  <a:lnTo>
                    <a:pt x="4034" y="717"/>
                  </a:lnTo>
                  <a:cubicBezTo>
                    <a:pt x="4191" y="560"/>
                    <a:pt x="4191" y="276"/>
                    <a:pt x="4034" y="119"/>
                  </a:cubicBezTo>
                  <a:cubicBezTo>
                    <a:pt x="3955" y="40"/>
                    <a:pt x="3845" y="0"/>
                    <a:pt x="3734" y="0"/>
                  </a:cubicBezTo>
                  <a:cubicBezTo>
                    <a:pt x="3624" y="0"/>
                    <a:pt x="3514" y="40"/>
                    <a:pt x="3435" y="119"/>
                  </a:cubicBezTo>
                  <a:lnTo>
                    <a:pt x="2931" y="623"/>
                  </a:lnTo>
                  <a:cubicBezTo>
                    <a:pt x="2679" y="465"/>
                    <a:pt x="2395" y="402"/>
                    <a:pt x="2112" y="402"/>
                  </a:cubicBezTo>
                  <a:cubicBezTo>
                    <a:pt x="1828" y="402"/>
                    <a:pt x="1513" y="465"/>
                    <a:pt x="1261" y="623"/>
                  </a:cubicBezTo>
                  <a:lnTo>
                    <a:pt x="757" y="119"/>
                  </a:lnTo>
                  <a:cubicBezTo>
                    <a:pt x="678" y="40"/>
                    <a:pt x="568" y="0"/>
                    <a:pt x="4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5155;p46"/>
          <p:cNvGrpSpPr/>
          <p:nvPr/>
        </p:nvGrpSpPr>
        <p:grpSpPr>
          <a:xfrm>
            <a:off x="5243382" y="2406762"/>
            <a:ext cx="348568" cy="348568"/>
            <a:chOff x="-61354875" y="2671225"/>
            <a:chExt cx="316650" cy="316650"/>
          </a:xfrm>
          <a:solidFill>
            <a:schemeClr val="bg1"/>
          </a:solidFill>
        </p:grpSpPr>
        <p:sp>
          <p:nvSpPr>
            <p:cNvPr id="733" name="Google Shape;5156;p46"/>
            <p:cNvSpPr/>
            <p:nvPr/>
          </p:nvSpPr>
          <p:spPr>
            <a:xfrm>
              <a:off x="-61354875" y="2671225"/>
              <a:ext cx="316650" cy="316650"/>
            </a:xfrm>
            <a:custGeom>
              <a:avLst/>
              <a:gdLst/>
              <a:ahLst/>
              <a:cxnLst/>
              <a:rect l="l" t="t" r="r" b="b"/>
              <a:pathLst>
                <a:path w="12666" h="12666" extrusionOk="0">
                  <a:moveTo>
                    <a:pt x="11405" y="1701"/>
                  </a:moveTo>
                  <a:cubicBezTo>
                    <a:pt x="11657" y="1701"/>
                    <a:pt x="11847" y="1890"/>
                    <a:pt x="11847" y="2111"/>
                  </a:cubicBezTo>
                  <a:lnTo>
                    <a:pt x="11847" y="3340"/>
                  </a:lnTo>
                  <a:lnTo>
                    <a:pt x="820" y="3340"/>
                  </a:lnTo>
                  <a:lnTo>
                    <a:pt x="820" y="2111"/>
                  </a:lnTo>
                  <a:cubicBezTo>
                    <a:pt x="820" y="1890"/>
                    <a:pt x="1009" y="1701"/>
                    <a:pt x="1198" y="1701"/>
                  </a:cubicBezTo>
                  <a:lnTo>
                    <a:pt x="1639" y="1701"/>
                  </a:lnTo>
                  <a:lnTo>
                    <a:pt x="1639" y="2111"/>
                  </a:lnTo>
                  <a:cubicBezTo>
                    <a:pt x="1639" y="2363"/>
                    <a:pt x="1828" y="2552"/>
                    <a:pt x="2048" y="2552"/>
                  </a:cubicBezTo>
                  <a:cubicBezTo>
                    <a:pt x="2237" y="2552"/>
                    <a:pt x="2427" y="2363"/>
                    <a:pt x="2427" y="2111"/>
                  </a:cubicBezTo>
                  <a:lnTo>
                    <a:pt x="2427" y="1701"/>
                  </a:lnTo>
                  <a:lnTo>
                    <a:pt x="5892" y="1701"/>
                  </a:lnTo>
                  <a:lnTo>
                    <a:pt x="5892" y="2111"/>
                  </a:lnTo>
                  <a:cubicBezTo>
                    <a:pt x="5892" y="2363"/>
                    <a:pt x="6081" y="2552"/>
                    <a:pt x="6333" y="2552"/>
                  </a:cubicBezTo>
                  <a:cubicBezTo>
                    <a:pt x="6585" y="2552"/>
                    <a:pt x="6743" y="2363"/>
                    <a:pt x="6743" y="2111"/>
                  </a:cubicBezTo>
                  <a:lnTo>
                    <a:pt x="6743" y="1701"/>
                  </a:lnTo>
                  <a:lnTo>
                    <a:pt x="10208" y="1701"/>
                  </a:lnTo>
                  <a:lnTo>
                    <a:pt x="10208" y="2111"/>
                  </a:lnTo>
                  <a:cubicBezTo>
                    <a:pt x="10208" y="2363"/>
                    <a:pt x="10397" y="2552"/>
                    <a:pt x="10618" y="2552"/>
                  </a:cubicBezTo>
                  <a:cubicBezTo>
                    <a:pt x="10870" y="2552"/>
                    <a:pt x="11027" y="2363"/>
                    <a:pt x="11027" y="2111"/>
                  </a:cubicBezTo>
                  <a:lnTo>
                    <a:pt x="11027" y="1701"/>
                  </a:lnTo>
                  <a:close/>
                  <a:moveTo>
                    <a:pt x="11878" y="4159"/>
                  </a:moveTo>
                  <a:lnTo>
                    <a:pt x="11878" y="6112"/>
                  </a:lnTo>
                  <a:lnTo>
                    <a:pt x="11847" y="6112"/>
                  </a:lnTo>
                  <a:cubicBezTo>
                    <a:pt x="11090" y="5072"/>
                    <a:pt x="9862" y="4442"/>
                    <a:pt x="8538" y="4442"/>
                  </a:cubicBezTo>
                  <a:cubicBezTo>
                    <a:pt x="6239" y="4442"/>
                    <a:pt x="4411" y="6301"/>
                    <a:pt x="4411" y="8569"/>
                  </a:cubicBezTo>
                  <a:cubicBezTo>
                    <a:pt x="4411" y="9168"/>
                    <a:pt x="4506" y="9735"/>
                    <a:pt x="4758" y="10239"/>
                  </a:cubicBezTo>
                  <a:lnTo>
                    <a:pt x="1261" y="10239"/>
                  </a:lnTo>
                  <a:cubicBezTo>
                    <a:pt x="1009" y="10239"/>
                    <a:pt x="851" y="10050"/>
                    <a:pt x="851" y="9830"/>
                  </a:cubicBezTo>
                  <a:lnTo>
                    <a:pt x="851" y="4159"/>
                  </a:lnTo>
                  <a:close/>
                  <a:moveTo>
                    <a:pt x="8538" y="5261"/>
                  </a:moveTo>
                  <a:cubicBezTo>
                    <a:pt x="10334" y="5261"/>
                    <a:pt x="11847" y="6774"/>
                    <a:pt x="11847" y="8569"/>
                  </a:cubicBezTo>
                  <a:cubicBezTo>
                    <a:pt x="11847" y="10397"/>
                    <a:pt x="10334" y="11877"/>
                    <a:pt x="8538" y="11877"/>
                  </a:cubicBezTo>
                  <a:cubicBezTo>
                    <a:pt x="6711" y="11877"/>
                    <a:pt x="5230" y="10397"/>
                    <a:pt x="5230" y="8569"/>
                  </a:cubicBezTo>
                  <a:cubicBezTo>
                    <a:pt x="5230" y="6774"/>
                    <a:pt x="6743" y="5261"/>
                    <a:pt x="8538" y="5261"/>
                  </a:cubicBezTo>
                  <a:close/>
                  <a:moveTo>
                    <a:pt x="2048" y="0"/>
                  </a:moveTo>
                  <a:cubicBezTo>
                    <a:pt x="1828" y="0"/>
                    <a:pt x="1639" y="189"/>
                    <a:pt x="1639" y="441"/>
                  </a:cubicBezTo>
                  <a:lnTo>
                    <a:pt x="1639" y="851"/>
                  </a:lnTo>
                  <a:lnTo>
                    <a:pt x="1198" y="851"/>
                  </a:lnTo>
                  <a:cubicBezTo>
                    <a:pt x="536" y="851"/>
                    <a:pt x="1" y="1418"/>
                    <a:pt x="1" y="2079"/>
                  </a:cubicBezTo>
                  <a:lnTo>
                    <a:pt x="1" y="9798"/>
                  </a:lnTo>
                  <a:cubicBezTo>
                    <a:pt x="1" y="10460"/>
                    <a:pt x="536" y="11027"/>
                    <a:pt x="1198" y="11027"/>
                  </a:cubicBezTo>
                  <a:lnTo>
                    <a:pt x="5230" y="11027"/>
                  </a:lnTo>
                  <a:cubicBezTo>
                    <a:pt x="5987" y="12003"/>
                    <a:pt x="7184" y="12665"/>
                    <a:pt x="8538" y="12665"/>
                  </a:cubicBezTo>
                  <a:cubicBezTo>
                    <a:pt x="10807" y="12665"/>
                    <a:pt x="12666" y="10838"/>
                    <a:pt x="12666" y="8538"/>
                  </a:cubicBezTo>
                  <a:lnTo>
                    <a:pt x="12666" y="2079"/>
                  </a:lnTo>
                  <a:cubicBezTo>
                    <a:pt x="12666" y="1418"/>
                    <a:pt x="12130" y="851"/>
                    <a:pt x="11405" y="851"/>
                  </a:cubicBezTo>
                  <a:lnTo>
                    <a:pt x="11027" y="851"/>
                  </a:lnTo>
                  <a:lnTo>
                    <a:pt x="11027" y="441"/>
                  </a:lnTo>
                  <a:cubicBezTo>
                    <a:pt x="11027" y="189"/>
                    <a:pt x="10807" y="0"/>
                    <a:pt x="10618" y="0"/>
                  </a:cubicBezTo>
                  <a:cubicBezTo>
                    <a:pt x="10397" y="0"/>
                    <a:pt x="10177" y="189"/>
                    <a:pt x="10177" y="441"/>
                  </a:cubicBezTo>
                  <a:lnTo>
                    <a:pt x="10177" y="851"/>
                  </a:lnTo>
                  <a:lnTo>
                    <a:pt x="6711" y="851"/>
                  </a:lnTo>
                  <a:lnTo>
                    <a:pt x="6711" y="441"/>
                  </a:lnTo>
                  <a:cubicBezTo>
                    <a:pt x="6711" y="189"/>
                    <a:pt x="6522" y="0"/>
                    <a:pt x="6333" y="0"/>
                  </a:cubicBezTo>
                  <a:cubicBezTo>
                    <a:pt x="6081" y="0"/>
                    <a:pt x="5892" y="189"/>
                    <a:pt x="5892" y="441"/>
                  </a:cubicBezTo>
                  <a:lnTo>
                    <a:pt x="5892" y="851"/>
                  </a:lnTo>
                  <a:lnTo>
                    <a:pt x="2427" y="851"/>
                  </a:lnTo>
                  <a:lnTo>
                    <a:pt x="2427" y="441"/>
                  </a:lnTo>
                  <a:cubicBezTo>
                    <a:pt x="2427" y="189"/>
                    <a:pt x="2237" y="0"/>
                    <a:pt x="20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5157;p46"/>
            <p:cNvSpPr/>
            <p:nvPr/>
          </p:nvSpPr>
          <p:spPr>
            <a:xfrm>
              <a:off x="-61172925" y="2813775"/>
              <a:ext cx="62225" cy="145725"/>
            </a:xfrm>
            <a:custGeom>
              <a:avLst/>
              <a:gdLst/>
              <a:ahLst/>
              <a:cxnLst/>
              <a:rect l="l" t="t" r="r" b="b"/>
              <a:pathLst>
                <a:path w="2489" h="5829" extrusionOk="0">
                  <a:moveTo>
                    <a:pt x="1260" y="0"/>
                  </a:moveTo>
                  <a:cubicBezTo>
                    <a:pt x="1008" y="0"/>
                    <a:pt x="819" y="190"/>
                    <a:pt x="819" y="410"/>
                  </a:cubicBezTo>
                  <a:lnTo>
                    <a:pt x="819" y="662"/>
                  </a:lnTo>
                  <a:cubicBezTo>
                    <a:pt x="347" y="820"/>
                    <a:pt x="0" y="1292"/>
                    <a:pt x="0" y="1859"/>
                  </a:cubicBezTo>
                  <a:cubicBezTo>
                    <a:pt x="0" y="2521"/>
                    <a:pt x="536" y="2899"/>
                    <a:pt x="977" y="3245"/>
                  </a:cubicBezTo>
                  <a:cubicBezTo>
                    <a:pt x="1292" y="3466"/>
                    <a:pt x="1639" y="3687"/>
                    <a:pt x="1639" y="3939"/>
                  </a:cubicBezTo>
                  <a:cubicBezTo>
                    <a:pt x="1639" y="4191"/>
                    <a:pt x="1450" y="4380"/>
                    <a:pt x="1260" y="4380"/>
                  </a:cubicBezTo>
                  <a:cubicBezTo>
                    <a:pt x="1008" y="4380"/>
                    <a:pt x="819" y="4191"/>
                    <a:pt x="819" y="3939"/>
                  </a:cubicBezTo>
                  <a:cubicBezTo>
                    <a:pt x="819" y="3718"/>
                    <a:pt x="630" y="3498"/>
                    <a:pt x="441" y="3498"/>
                  </a:cubicBezTo>
                  <a:cubicBezTo>
                    <a:pt x="189" y="3498"/>
                    <a:pt x="0" y="3718"/>
                    <a:pt x="0" y="3939"/>
                  </a:cubicBezTo>
                  <a:cubicBezTo>
                    <a:pt x="0" y="4506"/>
                    <a:pt x="347" y="4915"/>
                    <a:pt x="819" y="5136"/>
                  </a:cubicBezTo>
                  <a:lnTo>
                    <a:pt x="819" y="5388"/>
                  </a:lnTo>
                  <a:cubicBezTo>
                    <a:pt x="819" y="5640"/>
                    <a:pt x="1008" y="5829"/>
                    <a:pt x="1260" y="5829"/>
                  </a:cubicBezTo>
                  <a:cubicBezTo>
                    <a:pt x="1481" y="5829"/>
                    <a:pt x="1639" y="5640"/>
                    <a:pt x="1639" y="5388"/>
                  </a:cubicBezTo>
                  <a:lnTo>
                    <a:pt x="1639" y="5136"/>
                  </a:lnTo>
                  <a:cubicBezTo>
                    <a:pt x="2111" y="4978"/>
                    <a:pt x="2489" y="4506"/>
                    <a:pt x="2489" y="3939"/>
                  </a:cubicBezTo>
                  <a:cubicBezTo>
                    <a:pt x="2489" y="3277"/>
                    <a:pt x="1922" y="2867"/>
                    <a:pt x="1481" y="2552"/>
                  </a:cubicBezTo>
                  <a:cubicBezTo>
                    <a:pt x="1166" y="2332"/>
                    <a:pt x="819" y="2080"/>
                    <a:pt x="819" y="1859"/>
                  </a:cubicBezTo>
                  <a:cubicBezTo>
                    <a:pt x="819" y="1607"/>
                    <a:pt x="1008" y="1418"/>
                    <a:pt x="1260" y="1418"/>
                  </a:cubicBezTo>
                  <a:cubicBezTo>
                    <a:pt x="1513" y="1418"/>
                    <a:pt x="1639" y="1607"/>
                    <a:pt x="1639" y="1859"/>
                  </a:cubicBezTo>
                  <a:cubicBezTo>
                    <a:pt x="1639" y="2080"/>
                    <a:pt x="1859" y="2269"/>
                    <a:pt x="2048" y="2269"/>
                  </a:cubicBezTo>
                  <a:cubicBezTo>
                    <a:pt x="2300" y="2269"/>
                    <a:pt x="2489" y="2080"/>
                    <a:pt x="2489" y="1859"/>
                  </a:cubicBezTo>
                  <a:cubicBezTo>
                    <a:pt x="2489" y="1292"/>
                    <a:pt x="2143" y="883"/>
                    <a:pt x="1639" y="662"/>
                  </a:cubicBezTo>
                  <a:lnTo>
                    <a:pt x="1639" y="410"/>
                  </a:lnTo>
                  <a:cubicBezTo>
                    <a:pt x="1639" y="158"/>
                    <a:pt x="1450" y="0"/>
                    <a:pt x="12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5158;p46"/>
            <p:cNvSpPr/>
            <p:nvPr/>
          </p:nvSpPr>
          <p:spPr>
            <a:xfrm>
              <a:off x="-61313925" y="2796450"/>
              <a:ext cx="40975" cy="20500"/>
            </a:xfrm>
            <a:custGeom>
              <a:avLst/>
              <a:gdLst/>
              <a:ahLst/>
              <a:cxnLst/>
              <a:rect l="l" t="t" r="r" b="b"/>
              <a:pathLst>
                <a:path w="1639" h="820" extrusionOk="0">
                  <a:moveTo>
                    <a:pt x="410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58" y="820"/>
                    <a:pt x="410" y="820"/>
                  </a:cubicBezTo>
                  <a:lnTo>
                    <a:pt x="1230" y="820"/>
                  </a:lnTo>
                  <a:cubicBezTo>
                    <a:pt x="1482" y="820"/>
                    <a:pt x="1639" y="630"/>
                    <a:pt x="1639" y="378"/>
                  </a:cubicBezTo>
                  <a:cubicBezTo>
                    <a:pt x="1639" y="158"/>
                    <a:pt x="1419" y="0"/>
                    <a:pt x="12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5159;p46"/>
            <p:cNvSpPr/>
            <p:nvPr/>
          </p:nvSpPr>
          <p:spPr>
            <a:xfrm>
              <a:off x="-61313925" y="2837400"/>
              <a:ext cx="40975" cy="20500"/>
            </a:xfrm>
            <a:custGeom>
              <a:avLst/>
              <a:gdLst/>
              <a:ahLst/>
              <a:cxnLst/>
              <a:rect l="l" t="t" r="r" b="b"/>
              <a:pathLst>
                <a:path w="1639" h="820" extrusionOk="0">
                  <a:moveTo>
                    <a:pt x="410" y="1"/>
                  </a:moveTo>
                  <a:cubicBezTo>
                    <a:pt x="158" y="1"/>
                    <a:pt x="1" y="190"/>
                    <a:pt x="1" y="442"/>
                  </a:cubicBezTo>
                  <a:cubicBezTo>
                    <a:pt x="1" y="631"/>
                    <a:pt x="158" y="820"/>
                    <a:pt x="410" y="820"/>
                  </a:cubicBezTo>
                  <a:lnTo>
                    <a:pt x="1230" y="820"/>
                  </a:lnTo>
                  <a:cubicBezTo>
                    <a:pt x="1482" y="820"/>
                    <a:pt x="1639" y="631"/>
                    <a:pt x="1639" y="442"/>
                  </a:cubicBezTo>
                  <a:cubicBezTo>
                    <a:pt x="1639" y="190"/>
                    <a:pt x="1419" y="1"/>
                    <a:pt x="12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5160;p46"/>
            <p:cNvSpPr/>
            <p:nvPr/>
          </p:nvSpPr>
          <p:spPr>
            <a:xfrm>
              <a:off x="-61313925" y="2877575"/>
              <a:ext cx="40975" cy="22075"/>
            </a:xfrm>
            <a:custGeom>
              <a:avLst/>
              <a:gdLst/>
              <a:ahLst/>
              <a:cxnLst/>
              <a:rect l="l" t="t" r="r" b="b"/>
              <a:pathLst>
                <a:path w="1639" h="883" extrusionOk="0">
                  <a:moveTo>
                    <a:pt x="410" y="0"/>
                  </a:moveTo>
                  <a:cubicBezTo>
                    <a:pt x="158" y="0"/>
                    <a:pt x="1" y="221"/>
                    <a:pt x="1" y="441"/>
                  </a:cubicBezTo>
                  <a:cubicBezTo>
                    <a:pt x="1" y="693"/>
                    <a:pt x="158" y="883"/>
                    <a:pt x="410" y="883"/>
                  </a:cubicBezTo>
                  <a:lnTo>
                    <a:pt x="1230" y="883"/>
                  </a:lnTo>
                  <a:cubicBezTo>
                    <a:pt x="1482" y="883"/>
                    <a:pt x="1639" y="693"/>
                    <a:pt x="1639" y="441"/>
                  </a:cubicBezTo>
                  <a:cubicBezTo>
                    <a:pt x="1639" y="221"/>
                    <a:pt x="1419" y="0"/>
                    <a:pt x="12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5161;p46"/>
          <p:cNvGrpSpPr/>
          <p:nvPr/>
        </p:nvGrpSpPr>
        <p:grpSpPr>
          <a:xfrm>
            <a:off x="7351718" y="1597317"/>
            <a:ext cx="351155" cy="351706"/>
            <a:chOff x="-59502375" y="1904375"/>
            <a:chExt cx="319000" cy="319500"/>
          </a:xfrm>
          <a:solidFill>
            <a:schemeClr val="bg1"/>
          </a:solidFill>
        </p:grpSpPr>
        <p:sp>
          <p:nvSpPr>
            <p:cNvPr id="739" name="Google Shape;5162;p46"/>
            <p:cNvSpPr/>
            <p:nvPr/>
          </p:nvSpPr>
          <p:spPr>
            <a:xfrm>
              <a:off x="-59455125" y="2097050"/>
              <a:ext cx="227650" cy="62225"/>
            </a:xfrm>
            <a:custGeom>
              <a:avLst/>
              <a:gdLst/>
              <a:ahLst/>
              <a:cxnLst/>
              <a:rect l="l" t="t" r="r" b="b"/>
              <a:pathLst>
                <a:path w="9106" h="2489" extrusionOk="0">
                  <a:moveTo>
                    <a:pt x="1670" y="819"/>
                  </a:moveTo>
                  <a:lnTo>
                    <a:pt x="1670" y="1670"/>
                  </a:lnTo>
                  <a:lnTo>
                    <a:pt x="820" y="1670"/>
                  </a:lnTo>
                  <a:lnTo>
                    <a:pt x="820" y="819"/>
                  </a:lnTo>
                  <a:close/>
                  <a:moveTo>
                    <a:pt x="3309" y="819"/>
                  </a:moveTo>
                  <a:lnTo>
                    <a:pt x="3309" y="1670"/>
                  </a:lnTo>
                  <a:lnTo>
                    <a:pt x="2489" y="1670"/>
                  </a:lnTo>
                  <a:lnTo>
                    <a:pt x="2489" y="819"/>
                  </a:lnTo>
                  <a:close/>
                  <a:moveTo>
                    <a:pt x="4978" y="819"/>
                  </a:moveTo>
                  <a:lnTo>
                    <a:pt x="4978" y="1670"/>
                  </a:lnTo>
                  <a:lnTo>
                    <a:pt x="4128" y="1670"/>
                  </a:lnTo>
                  <a:lnTo>
                    <a:pt x="4128" y="819"/>
                  </a:lnTo>
                  <a:close/>
                  <a:moveTo>
                    <a:pt x="6617" y="819"/>
                  </a:moveTo>
                  <a:lnTo>
                    <a:pt x="6617" y="1670"/>
                  </a:lnTo>
                  <a:lnTo>
                    <a:pt x="5798" y="1670"/>
                  </a:lnTo>
                  <a:lnTo>
                    <a:pt x="5798" y="819"/>
                  </a:lnTo>
                  <a:close/>
                  <a:moveTo>
                    <a:pt x="8286" y="819"/>
                  </a:moveTo>
                  <a:lnTo>
                    <a:pt x="8286" y="1670"/>
                  </a:lnTo>
                  <a:lnTo>
                    <a:pt x="7436" y="1670"/>
                  </a:lnTo>
                  <a:lnTo>
                    <a:pt x="7436" y="819"/>
                  </a:lnTo>
                  <a:close/>
                  <a:moveTo>
                    <a:pt x="410" y="0"/>
                  </a:moveTo>
                  <a:cubicBezTo>
                    <a:pt x="158" y="0"/>
                    <a:pt x="1" y="189"/>
                    <a:pt x="1" y="410"/>
                  </a:cubicBezTo>
                  <a:lnTo>
                    <a:pt x="1" y="2048"/>
                  </a:lnTo>
                  <a:cubicBezTo>
                    <a:pt x="1" y="2300"/>
                    <a:pt x="190" y="2489"/>
                    <a:pt x="410" y="2489"/>
                  </a:cubicBezTo>
                  <a:lnTo>
                    <a:pt x="8664" y="2489"/>
                  </a:lnTo>
                  <a:cubicBezTo>
                    <a:pt x="8917" y="2489"/>
                    <a:pt x="9106" y="2300"/>
                    <a:pt x="9106" y="2048"/>
                  </a:cubicBezTo>
                  <a:lnTo>
                    <a:pt x="9106" y="410"/>
                  </a:lnTo>
                  <a:cubicBezTo>
                    <a:pt x="9106" y="158"/>
                    <a:pt x="8917" y="0"/>
                    <a:pt x="86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5163;p46"/>
            <p:cNvSpPr/>
            <p:nvPr/>
          </p:nvSpPr>
          <p:spPr>
            <a:xfrm>
              <a:off x="-59502375" y="1966300"/>
              <a:ext cx="319000" cy="257575"/>
            </a:xfrm>
            <a:custGeom>
              <a:avLst/>
              <a:gdLst/>
              <a:ahLst/>
              <a:cxnLst/>
              <a:rect l="l" t="t" r="r" b="b"/>
              <a:pathLst>
                <a:path w="12760" h="10303" extrusionOk="0">
                  <a:moveTo>
                    <a:pt x="8633" y="1639"/>
                  </a:moveTo>
                  <a:lnTo>
                    <a:pt x="8633" y="3592"/>
                  </a:lnTo>
                  <a:lnTo>
                    <a:pt x="7814" y="3592"/>
                  </a:lnTo>
                  <a:lnTo>
                    <a:pt x="7814" y="1639"/>
                  </a:lnTo>
                  <a:close/>
                  <a:moveTo>
                    <a:pt x="11941" y="819"/>
                  </a:moveTo>
                  <a:lnTo>
                    <a:pt x="11941" y="3592"/>
                  </a:lnTo>
                  <a:lnTo>
                    <a:pt x="11122" y="3592"/>
                  </a:lnTo>
                  <a:lnTo>
                    <a:pt x="11122" y="819"/>
                  </a:lnTo>
                  <a:close/>
                  <a:moveTo>
                    <a:pt x="5041" y="3119"/>
                  </a:moveTo>
                  <a:lnTo>
                    <a:pt x="5041" y="3970"/>
                  </a:lnTo>
                  <a:cubicBezTo>
                    <a:pt x="5041" y="4222"/>
                    <a:pt x="5230" y="4411"/>
                    <a:pt x="5482" y="4411"/>
                  </a:cubicBezTo>
                  <a:lnTo>
                    <a:pt x="11941" y="4411"/>
                  </a:lnTo>
                  <a:lnTo>
                    <a:pt x="11941" y="9357"/>
                  </a:lnTo>
                  <a:lnTo>
                    <a:pt x="914" y="9357"/>
                  </a:lnTo>
                  <a:lnTo>
                    <a:pt x="914" y="4222"/>
                  </a:lnTo>
                  <a:lnTo>
                    <a:pt x="2552" y="3119"/>
                  </a:lnTo>
                  <a:lnTo>
                    <a:pt x="2552" y="3970"/>
                  </a:lnTo>
                  <a:cubicBezTo>
                    <a:pt x="2552" y="4207"/>
                    <a:pt x="2767" y="4373"/>
                    <a:pt x="2980" y="4373"/>
                  </a:cubicBezTo>
                  <a:cubicBezTo>
                    <a:pt x="3050" y="4373"/>
                    <a:pt x="3120" y="4355"/>
                    <a:pt x="3182" y="4316"/>
                  </a:cubicBezTo>
                  <a:lnTo>
                    <a:pt x="5041" y="3119"/>
                  </a:lnTo>
                  <a:close/>
                  <a:moveTo>
                    <a:pt x="10712" y="0"/>
                  </a:moveTo>
                  <a:cubicBezTo>
                    <a:pt x="10491" y="0"/>
                    <a:pt x="10334" y="189"/>
                    <a:pt x="10334" y="441"/>
                  </a:cubicBezTo>
                  <a:lnTo>
                    <a:pt x="10334" y="3592"/>
                  </a:lnTo>
                  <a:lnTo>
                    <a:pt x="9483" y="3592"/>
                  </a:lnTo>
                  <a:lnTo>
                    <a:pt x="9483" y="1261"/>
                  </a:lnTo>
                  <a:cubicBezTo>
                    <a:pt x="9483" y="1008"/>
                    <a:pt x="9294" y="819"/>
                    <a:pt x="9074" y="819"/>
                  </a:cubicBezTo>
                  <a:lnTo>
                    <a:pt x="7404" y="819"/>
                  </a:lnTo>
                  <a:cubicBezTo>
                    <a:pt x="7183" y="819"/>
                    <a:pt x="6963" y="1008"/>
                    <a:pt x="6963" y="1261"/>
                  </a:cubicBezTo>
                  <a:lnTo>
                    <a:pt x="6963" y="3592"/>
                  </a:lnTo>
                  <a:lnTo>
                    <a:pt x="5860" y="3592"/>
                  </a:lnTo>
                  <a:lnTo>
                    <a:pt x="5860" y="2363"/>
                  </a:lnTo>
                  <a:cubicBezTo>
                    <a:pt x="5860" y="2206"/>
                    <a:pt x="5797" y="2080"/>
                    <a:pt x="5640" y="2017"/>
                  </a:cubicBezTo>
                  <a:cubicBezTo>
                    <a:pt x="5581" y="1973"/>
                    <a:pt x="5509" y="1949"/>
                    <a:pt x="5436" y="1949"/>
                  </a:cubicBezTo>
                  <a:cubicBezTo>
                    <a:pt x="5352" y="1949"/>
                    <a:pt x="5266" y="1981"/>
                    <a:pt x="5199" y="2048"/>
                  </a:cubicBezTo>
                  <a:lnTo>
                    <a:pt x="3340" y="3245"/>
                  </a:lnTo>
                  <a:lnTo>
                    <a:pt x="3340" y="2395"/>
                  </a:lnTo>
                  <a:cubicBezTo>
                    <a:pt x="3340" y="2237"/>
                    <a:pt x="3277" y="2111"/>
                    <a:pt x="3119" y="2048"/>
                  </a:cubicBezTo>
                  <a:cubicBezTo>
                    <a:pt x="3061" y="2004"/>
                    <a:pt x="2989" y="1981"/>
                    <a:pt x="2916" y="1981"/>
                  </a:cubicBezTo>
                  <a:cubicBezTo>
                    <a:pt x="2831" y="1981"/>
                    <a:pt x="2746" y="2012"/>
                    <a:pt x="2678" y="2080"/>
                  </a:cubicBezTo>
                  <a:lnTo>
                    <a:pt x="189" y="3718"/>
                  </a:lnTo>
                  <a:cubicBezTo>
                    <a:pt x="95" y="3812"/>
                    <a:pt x="0" y="3938"/>
                    <a:pt x="0" y="4096"/>
                  </a:cubicBezTo>
                  <a:lnTo>
                    <a:pt x="0" y="9861"/>
                  </a:lnTo>
                  <a:cubicBezTo>
                    <a:pt x="0" y="10113"/>
                    <a:pt x="189" y="10302"/>
                    <a:pt x="441" y="10302"/>
                  </a:cubicBezTo>
                  <a:lnTo>
                    <a:pt x="12287" y="10302"/>
                  </a:lnTo>
                  <a:cubicBezTo>
                    <a:pt x="12539" y="10302"/>
                    <a:pt x="12697" y="10113"/>
                    <a:pt x="12697" y="9861"/>
                  </a:cubicBezTo>
                  <a:lnTo>
                    <a:pt x="12697" y="504"/>
                  </a:lnTo>
                  <a:cubicBezTo>
                    <a:pt x="12760" y="158"/>
                    <a:pt x="12602" y="0"/>
                    <a:pt x="123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5164;p46"/>
            <p:cNvSpPr/>
            <p:nvPr/>
          </p:nvSpPr>
          <p:spPr>
            <a:xfrm>
              <a:off x="-59322800" y="1904375"/>
              <a:ext cx="106350" cy="41175"/>
            </a:xfrm>
            <a:custGeom>
              <a:avLst/>
              <a:gdLst/>
              <a:ahLst/>
              <a:cxnLst/>
              <a:rect l="l" t="t" r="r" b="b"/>
              <a:pathLst>
                <a:path w="4254" h="1647" extrusionOk="0">
                  <a:moveTo>
                    <a:pt x="1291" y="0"/>
                  </a:moveTo>
                  <a:cubicBezTo>
                    <a:pt x="890" y="0"/>
                    <a:pt x="485" y="181"/>
                    <a:pt x="158" y="556"/>
                  </a:cubicBezTo>
                  <a:cubicBezTo>
                    <a:pt x="0" y="713"/>
                    <a:pt x="32" y="965"/>
                    <a:pt x="189" y="1123"/>
                  </a:cubicBezTo>
                  <a:cubicBezTo>
                    <a:pt x="265" y="1198"/>
                    <a:pt x="369" y="1237"/>
                    <a:pt x="474" y="1237"/>
                  </a:cubicBezTo>
                  <a:cubicBezTo>
                    <a:pt x="589" y="1237"/>
                    <a:pt x="706" y="1190"/>
                    <a:pt x="788" y="1091"/>
                  </a:cubicBezTo>
                  <a:cubicBezTo>
                    <a:pt x="946" y="918"/>
                    <a:pt x="1119" y="831"/>
                    <a:pt x="1292" y="831"/>
                  </a:cubicBezTo>
                  <a:cubicBezTo>
                    <a:pt x="1465" y="831"/>
                    <a:pt x="1639" y="918"/>
                    <a:pt x="1796" y="1091"/>
                  </a:cubicBezTo>
                  <a:cubicBezTo>
                    <a:pt x="2115" y="1457"/>
                    <a:pt x="2530" y="1646"/>
                    <a:pt x="2948" y="1646"/>
                  </a:cubicBezTo>
                  <a:cubicBezTo>
                    <a:pt x="3357" y="1646"/>
                    <a:pt x="3769" y="1465"/>
                    <a:pt x="4096" y="1091"/>
                  </a:cubicBezTo>
                  <a:cubicBezTo>
                    <a:pt x="4254" y="902"/>
                    <a:pt x="4191" y="650"/>
                    <a:pt x="4033" y="493"/>
                  </a:cubicBezTo>
                  <a:cubicBezTo>
                    <a:pt x="3975" y="420"/>
                    <a:pt x="3885" y="381"/>
                    <a:pt x="3788" y="381"/>
                  </a:cubicBezTo>
                  <a:cubicBezTo>
                    <a:pt x="3674" y="381"/>
                    <a:pt x="3551" y="436"/>
                    <a:pt x="3466" y="556"/>
                  </a:cubicBezTo>
                  <a:cubicBezTo>
                    <a:pt x="3308" y="729"/>
                    <a:pt x="3127" y="815"/>
                    <a:pt x="2946" y="815"/>
                  </a:cubicBezTo>
                  <a:cubicBezTo>
                    <a:pt x="2765" y="815"/>
                    <a:pt x="2584" y="729"/>
                    <a:pt x="2426" y="556"/>
                  </a:cubicBezTo>
                  <a:cubicBezTo>
                    <a:pt x="2108" y="189"/>
                    <a:pt x="1701" y="0"/>
                    <a:pt x="12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5165;p46"/>
          <p:cNvGrpSpPr/>
          <p:nvPr/>
        </p:nvGrpSpPr>
        <p:grpSpPr>
          <a:xfrm>
            <a:off x="1443826" y="1600124"/>
            <a:ext cx="351155" cy="346092"/>
            <a:chOff x="-64774725" y="1916550"/>
            <a:chExt cx="319000" cy="314400"/>
          </a:xfrm>
          <a:solidFill>
            <a:schemeClr val="bg1"/>
          </a:solidFill>
        </p:grpSpPr>
        <p:sp>
          <p:nvSpPr>
            <p:cNvPr id="743" name="Google Shape;5166;p46"/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5167;p46"/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oogle Shape;5168;p46"/>
          <p:cNvGrpSpPr/>
          <p:nvPr/>
        </p:nvGrpSpPr>
        <p:grpSpPr>
          <a:xfrm>
            <a:off x="1445120" y="2001874"/>
            <a:ext cx="348568" cy="352036"/>
            <a:chOff x="-64764500" y="2280550"/>
            <a:chExt cx="316650" cy="319800"/>
          </a:xfrm>
          <a:solidFill>
            <a:schemeClr val="bg1"/>
          </a:solidFill>
        </p:grpSpPr>
        <p:sp>
          <p:nvSpPr>
            <p:cNvPr id="746" name="Google Shape;5169;p46"/>
            <p:cNvSpPr/>
            <p:nvPr/>
          </p:nvSpPr>
          <p:spPr>
            <a:xfrm>
              <a:off x="-64764500" y="2280550"/>
              <a:ext cx="316650" cy="319800"/>
            </a:xfrm>
            <a:custGeom>
              <a:avLst/>
              <a:gdLst/>
              <a:ahLst/>
              <a:cxnLst/>
              <a:rect l="l" t="t" r="r" b="b"/>
              <a:pathLst>
                <a:path w="12666" h="12792" extrusionOk="0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5170;p46"/>
            <p:cNvSpPr/>
            <p:nvPr/>
          </p:nvSpPr>
          <p:spPr>
            <a:xfrm>
              <a:off x="-64679425" y="2364825"/>
              <a:ext cx="146500" cy="102450"/>
            </a:xfrm>
            <a:custGeom>
              <a:avLst/>
              <a:gdLst/>
              <a:ahLst/>
              <a:cxnLst/>
              <a:rect l="l" t="t" r="r" b="b"/>
              <a:pathLst>
                <a:path w="5860" h="4098" extrusionOk="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8" name="Google Shape;5171;p46"/>
          <p:cNvSpPr/>
          <p:nvPr/>
        </p:nvSpPr>
        <p:spPr>
          <a:xfrm>
            <a:off x="1465223" y="2406844"/>
            <a:ext cx="304344" cy="348568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9" name="Google Shape;5172;p46"/>
          <p:cNvGrpSpPr/>
          <p:nvPr/>
        </p:nvGrpSpPr>
        <p:grpSpPr>
          <a:xfrm>
            <a:off x="3550260" y="1635293"/>
            <a:ext cx="347688" cy="275750"/>
            <a:chOff x="-62882850" y="1999375"/>
            <a:chExt cx="315850" cy="250500"/>
          </a:xfrm>
          <a:solidFill>
            <a:schemeClr val="bg1"/>
          </a:solidFill>
        </p:grpSpPr>
        <p:sp>
          <p:nvSpPr>
            <p:cNvPr id="750" name="Google Shape;5173;p46"/>
            <p:cNvSpPr/>
            <p:nvPr/>
          </p:nvSpPr>
          <p:spPr>
            <a:xfrm>
              <a:off x="-62882850" y="1999375"/>
              <a:ext cx="315850" cy="250500"/>
            </a:xfrm>
            <a:custGeom>
              <a:avLst/>
              <a:gdLst/>
              <a:ahLst/>
              <a:cxnLst/>
              <a:rect l="l" t="t" r="r" b="b"/>
              <a:pathLst>
                <a:path w="12634" h="10020" extrusionOk="0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5174;p46"/>
            <p:cNvSpPr/>
            <p:nvPr/>
          </p:nvSpPr>
          <p:spPr>
            <a:xfrm>
              <a:off x="-62806475" y="2062375"/>
              <a:ext cx="146525" cy="103800"/>
            </a:xfrm>
            <a:custGeom>
              <a:avLst/>
              <a:gdLst/>
              <a:ahLst/>
              <a:cxnLst/>
              <a:rect l="l" t="t" r="r" b="b"/>
              <a:pathLst>
                <a:path w="5861" h="4152" extrusionOk="0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5175;p46"/>
          <p:cNvGrpSpPr/>
          <p:nvPr/>
        </p:nvGrpSpPr>
        <p:grpSpPr>
          <a:xfrm>
            <a:off x="3542018" y="2003167"/>
            <a:ext cx="364172" cy="349449"/>
            <a:chOff x="-62890750" y="2296300"/>
            <a:chExt cx="330825" cy="317450"/>
          </a:xfrm>
          <a:solidFill>
            <a:schemeClr val="bg1"/>
          </a:solidFill>
        </p:grpSpPr>
        <p:sp>
          <p:nvSpPr>
            <p:cNvPr id="753" name="Google Shape;5176;p46"/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5177;p46"/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5178;p46"/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5179;p46"/>
          <p:cNvGrpSpPr/>
          <p:nvPr/>
        </p:nvGrpSpPr>
        <p:grpSpPr>
          <a:xfrm>
            <a:off x="3550260" y="2406335"/>
            <a:ext cx="347688" cy="349421"/>
            <a:chOff x="-62882850" y="2664925"/>
            <a:chExt cx="315850" cy="317425"/>
          </a:xfrm>
          <a:solidFill>
            <a:schemeClr val="bg1"/>
          </a:solidFill>
        </p:grpSpPr>
        <p:sp>
          <p:nvSpPr>
            <p:cNvPr id="757" name="Google Shape;5180;p46"/>
            <p:cNvSpPr/>
            <p:nvPr/>
          </p:nvSpPr>
          <p:spPr>
            <a:xfrm>
              <a:off x="-62882850" y="2664925"/>
              <a:ext cx="315850" cy="317425"/>
            </a:xfrm>
            <a:custGeom>
              <a:avLst/>
              <a:gdLst/>
              <a:ahLst/>
              <a:cxnLst/>
              <a:rect l="l" t="t" r="r" b="b"/>
              <a:pathLst>
                <a:path w="12634" h="12697" extrusionOk="0">
                  <a:moveTo>
                    <a:pt x="11405" y="851"/>
                  </a:moveTo>
                  <a:cubicBezTo>
                    <a:pt x="11657" y="851"/>
                    <a:pt x="11814" y="1040"/>
                    <a:pt x="11814" y="1260"/>
                  </a:cubicBezTo>
                  <a:lnTo>
                    <a:pt x="11814" y="7719"/>
                  </a:lnTo>
                  <a:lnTo>
                    <a:pt x="788" y="7719"/>
                  </a:lnTo>
                  <a:lnTo>
                    <a:pt x="788" y="1260"/>
                  </a:lnTo>
                  <a:cubicBezTo>
                    <a:pt x="788" y="1040"/>
                    <a:pt x="977" y="851"/>
                    <a:pt x="1197" y="851"/>
                  </a:cubicBezTo>
                  <a:close/>
                  <a:moveTo>
                    <a:pt x="11814" y="8506"/>
                  </a:moveTo>
                  <a:lnTo>
                    <a:pt x="11814" y="8947"/>
                  </a:lnTo>
                  <a:cubicBezTo>
                    <a:pt x="11814" y="9199"/>
                    <a:pt x="11594" y="9389"/>
                    <a:pt x="11405" y="9389"/>
                  </a:cubicBezTo>
                  <a:lnTo>
                    <a:pt x="1197" y="9389"/>
                  </a:lnTo>
                  <a:cubicBezTo>
                    <a:pt x="977" y="9389"/>
                    <a:pt x="788" y="9199"/>
                    <a:pt x="788" y="8947"/>
                  </a:cubicBezTo>
                  <a:lnTo>
                    <a:pt x="788" y="8506"/>
                  </a:lnTo>
                  <a:close/>
                  <a:moveTo>
                    <a:pt x="7782" y="10208"/>
                  </a:moveTo>
                  <a:lnTo>
                    <a:pt x="8349" y="11877"/>
                  </a:lnTo>
                  <a:lnTo>
                    <a:pt x="4253" y="11877"/>
                  </a:lnTo>
                  <a:lnTo>
                    <a:pt x="4789" y="10208"/>
                  </a:lnTo>
                  <a:close/>
                  <a:moveTo>
                    <a:pt x="1197" y="0"/>
                  </a:moveTo>
                  <a:cubicBezTo>
                    <a:pt x="536" y="0"/>
                    <a:pt x="0" y="567"/>
                    <a:pt x="0" y="1229"/>
                  </a:cubicBezTo>
                  <a:lnTo>
                    <a:pt x="0" y="8947"/>
                  </a:lnTo>
                  <a:cubicBezTo>
                    <a:pt x="0" y="9609"/>
                    <a:pt x="536" y="10176"/>
                    <a:pt x="1197" y="10176"/>
                  </a:cubicBezTo>
                  <a:lnTo>
                    <a:pt x="3938" y="10176"/>
                  </a:lnTo>
                  <a:lnTo>
                    <a:pt x="3371" y="11814"/>
                  </a:lnTo>
                  <a:lnTo>
                    <a:pt x="2867" y="11814"/>
                  </a:lnTo>
                  <a:cubicBezTo>
                    <a:pt x="2615" y="11814"/>
                    <a:pt x="2457" y="12003"/>
                    <a:pt x="2457" y="12255"/>
                  </a:cubicBezTo>
                  <a:cubicBezTo>
                    <a:pt x="2457" y="12476"/>
                    <a:pt x="2678" y="12697"/>
                    <a:pt x="2867" y="12697"/>
                  </a:cubicBezTo>
                  <a:lnTo>
                    <a:pt x="9767" y="12697"/>
                  </a:lnTo>
                  <a:cubicBezTo>
                    <a:pt x="9987" y="12697"/>
                    <a:pt x="10176" y="12476"/>
                    <a:pt x="10176" y="12255"/>
                  </a:cubicBezTo>
                  <a:cubicBezTo>
                    <a:pt x="10176" y="12003"/>
                    <a:pt x="9987" y="11814"/>
                    <a:pt x="9767" y="11814"/>
                  </a:cubicBezTo>
                  <a:lnTo>
                    <a:pt x="9231" y="11814"/>
                  </a:lnTo>
                  <a:lnTo>
                    <a:pt x="8695" y="10176"/>
                  </a:lnTo>
                  <a:lnTo>
                    <a:pt x="11405" y="10176"/>
                  </a:lnTo>
                  <a:cubicBezTo>
                    <a:pt x="12066" y="10176"/>
                    <a:pt x="12634" y="9609"/>
                    <a:pt x="12634" y="8947"/>
                  </a:cubicBezTo>
                  <a:lnTo>
                    <a:pt x="12634" y="1229"/>
                  </a:lnTo>
                  <a:cubicBezTo>
                    <a:pt x="12634" y="567"/>
                    <a:pt x="12066" y="0"/>
                    <a:pt x="114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5181;p46"/>
            <p:cNvSpPr/>
            <p:nvPr/>
          </p:nvSpPr>
          <p:spPr>
            <a:xfrm>
              <a:off x="-62756050" y="2702725"/>
              <a:ext cx="62225" cy="146525"/>
            </a:xfrm>
            <a:custGeom>
              <a:avLst/>
              <a:gdLst/>
              <a:ahLst/>
              <a:cxnLst/>
              <a:rect l="l" t="t" r="r" b="b"/>
              <a:pathLst>
                <a:path w="2489" h="5861" extrusionOk="0">
                  <a:moveTo>
                    <a:pt x="1229" y="0"/>
                  </a:moveTo>
                  <a:cubicBezTo>
                    <a:pt x="977" y="0"/>
                    <a:pt x="819" y="189"/>
                    <a:pt x="819" y="441"/>
                  </a:cubicBezTo>
                  <a:lnTo>
                    <a:pt x="819" y="693"/>
                  </a:lnTo>
                  <a:cubicBezTo>
                    <a:pt x="347" y="851"/>
                    <a:pt x="0" y="1324"/>
                    <a:pt x="0" y="1891"/>
                  </a:cubicBezTo>
                  <a:cubicBezTo>
                    <a:pt x="0" y="2552"/>
                    <a:pt x="536" y="2962"/>
                    <a:pt x="977" y="3277"/>
                  </a:cubicBezTo>
                  <a:cubicBezTo>
                    <a:pt x="1292" y="3497"/>
                    <a:pt x="1639" y="3749"/>
                    <a:pt x="1639" y="3970"/>
                  </a:cubicBezTo>
                  <a:cubicBezTo>
                    <a:pt x="1639" y="4222"/>
                    <a:pt x="1450" y="4411"/>
                    <a:pt x="1229" y="4411"/>
                  </a:cubicBezTo>
                  <a:cubicBezTo>
                    <a:pt x="977" y="4411"/>
                    <a:pt x="819" y="4222"/>
                    <a:pt x="819" y="3970"/>
                  </a:cubicBezTo>
                  <a:cubicBezTo>
                    <a:pt x="819" y="3749"/>
                    <a:pt x="630" y="3529"/>
                    <a:pt x="441" y="3529"/>
                  </a:cubicBezTo>
                  <a:cubicBezTo>
                    <a:pt x="189" y="3529"/>
                    <a:pt x="0" y="3749"/>
                    <a:pt x="0" y="3970"/>
                  </a:cubicBezTo>
                  <a:cubicBezTo>
                    <a:pt x="0" y="4537"/>
                    <a:pt x="347" y="4947"/>
                    <a:pt x="819" y="5167"/>
                  </a:cubicBezTo>
                  <a:lnTo>
                    <a:pt x="819" y="5419"/>
                  </a:lnTo>
                  <a:cubicBezTo>
                    <a:pt x="819" y="5671"/>
                    <a:pt x="1008" y="5860"/>
                    <a:pt x="1229" y="5860"/>
                  </a:cubicBezTo>
                  <a:cubicBezTo>
                    <a:pt x="1450" y="5860"/>
                    <a:pt x="1639" y="5671"/>
                    <a:pt x="1639" y="5419"/>
                  </a:cubicBezTo>
                  <a:lnTo>
                    <a:pt x="1639" y="5167"/>
                  </a:lnTo>
                  <a:cubicBezTo>
                    <a:pt x="2111" y="5010"/>
                    <a:pt x="2489" y="4537"/>
                    <a:pt x="2489" y="3970"/>
                  </a:cubicBezTo>
                  <a:cubicBezTo>
                    <a:pt x="2489" y="3308"/>
                    <a:pt x="1922" y="2899"/>
                    <a:pt x="1481" y="2584"/>
                  </a:cubicBezTo>
                  <a:cubicBezTo>
                    <a:pt x="1166" y="2363"/>
                    <a:pt x="819" y="2111"/>
                    <a:pt x="819" y="1891"/>
                  </a:cubicBezTo>
                  <a:cubicBezTo>
                    <a:pt x="819" y="1639"/>
                    <a:pt x="977" y="1450"/>
                    <a:pt x="1229" y="1450"/>
                  </a:cubicBezTo>
                  <a:cubicBezTo>
                    <a:pt x="1450" y="1450"/>
                    <a:pt x="1639" y="1639"/>
                    <a:pt x="1639" y="1891"/>
                  </a:cubicBezTo>
                  <a:cubicBezTo>
                    <a:pt x="1639" y="2111"/>
                    <a:pt x="1859" y="2332"/>
                    <a:pt x="2048" y="2332"/>
                  </a:cubicBezTo>
                  <a:cubicBezTo>
                    <a:pt x="2237" y="2332"/>
                    <a:pt x="2489" y="2111"/>
                    <a:pt x="2489" y="1891"/>
                  </a:cubicBezTo>
                  <a:cubicBezTo>
                    <a:pt x="2489" y="1324"/>
                    <a:pt x="2143" y="914"/>
                    <a:pt x="1639" y="693"/>
                  </a:cubicBezTo>
                  <a:lnTo>
                    <a:pt x="1639" y="441"/>
                  </a:lnTo>
                  <a:cubicBezTo>
                    <a:pt x="1639" y="189"/>
                    <a:pt x="1450" y="0"/>
                    <a:pt x="12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9" name="Google Shape;5182;p46"/>
          <p:cNvSpPr/>
          <p:nvPr/>
        </p:nvSpPr>
        <p:spPr>
          <a:xfrm>
            <a:off x="5664698" y="1599756"/>
            <a:ext cx="351183" cy="346945"/>
          </a:xfrm>
          <a:custGeom>
            <a:avLst/>
            <a:gdLst/>
            <a:ahLst/>
            <a:cxnLst/>
            <a:rect l="l" t="t" r="r" b="b"/>
            <a:pathLst>
              <a:path w="12761" h="12607" extrusionOk="0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0" name="Google Shape;5183;p46"/>
          <p:cNvGrpSpPr/>
          <p:nvPr/>
        </p:nvGrpSpPr>
        <p:grpSpPr>
          <a:xfrm>
            <a:off x="5667898" y="2006635"/>
            <a:ext cx="348568" cy="342514"/>
            <a:chOff x="-60988625" y="2310475"/>
            <a:chExt cx="316650" cy="311150"/>
          </a:xfrm>
          <a:solidFill>
            <a:schemeClr val="bg1"/>
          </a:solidFill>
        </p:grpSpPr>
        <p:sp>
          <p:nvSpPr>
            <p:cNvPr id="761" name="Google Shape;5184;p46"/>
            <p:cNvSpPr/>
            <p:nvPr/>
          </p:nvSpPr>
          <p:spPr>
            <a:xfrm>
              <a:off x="-60988625" y="2310475"/>
              <a:ext cx="311125" cy="311150"/>
            </a:xfrm>
            <a:custGeom>
              <a:avLst/>
              <a:gdLst/>
              <a:ahLst/>
              <a:cxnLst/>
              <a:rect l="l" t="t" r="r" b="b"/>
              <a:pathLst>
                <a:path w="12445" h="12446" extrusionOk="0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5185;p46"/>
            <p:cNvSpPr/>
            <p:nvPr/>
          </p:nvSpPr>
          <p:spPr>
            <a:xfrm>
              <a:off x="-60947675" y="2353025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5186;p46"/>
            <p:cNvSpPr/>
            <p:nvPr/>
          </p:nvSpPr>
          <p:spPr>
            <a:xfrm>
              <a:off x="-60947675" y="241525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5187;p46"/>
            <p:cNvSpPr/>
            <p:nvPr/>
          </p:nvSpPr>
          <p:spPr>
            <a:xfrm>
              <a:off x="-60947675" y="2475875"/>
              <a:ext cx="145725" cy="22100"/>
            </a:xfrm>
            <a:custGeom>
              <a:avLst/>
              <a:gdLst/>
              <a:ahLst/>
              <a:cxnLst/>
              <a:rect l="l" t="t" r="r" b="b"/>
              <a:pathLst>
                <a:path w="5829" h="884" extrusionOk="0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5188;p46"/>
            <p:cNvSpPr/>
            <p:nvPr/>
          </p:nvSpPr>
          <p:spPr>
            <a:xfrm>
              <a:off x="-60947675" y="2538100"/>
              <a:ext cx="145725" cy="22075"/>
            </a:xfrm>
            <a:custGeom>
              <a:avLst/>
              <a:gdLst/>
              <a:ahLst/>
              <a:cxnLst/>
              <a:rect l="l" t="t" r="r" b="b"/>
              <a:pathLst>
                <a:path w="5829" h="883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5189;p46"/>
            <p:cNvSpPr/>
            <p:nvPr/>
          </p:nvSpPr>
          <p:spPr>
            <a:xfrm>
              <a:off x="-60740525" y="2312050"/>
              <a:ext cx="68550" cy="233950"/>
            </a:xfrm>
            <a:custGeom>
              <a:avLst/>
              <a:gdLst/>
              <a:ahLst/>
              <a:cxnLst/>
              <a:rect l="l" t="t" r="r" b="b"/>
              <a:pathLst>
                <a:path w="2742" h="9358" extrusionOk="0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5190;p46"/>
          <p:cNvGrpSpPr/>
          <p:nvPr/>
        </p:nvGrpSpPr>
        <p:grpSpPr>
          <a:xfrm>
            <a:off x="5668338" y="2405565"/>
            <a:ext cx="347688" cy="350963"/>
            <a:chOff x="-60987050" y="2671400"/>
            <a:chExt cx="315850" cy="318825"/>
          </a:xfrm>
          <a:solidFill>
            <a:schemeClr val="bg1"/>
          </a:solidFill>
        </p:grpSpPr>
        <p:sp>
          <p:nvSpPr>
            <p:cNvPr id="768" name="Google Shape;5191;p46"/>
            <p:cNvSpPr/>
            <p:nvPr/>
          </p:nvSpPr>
          <p:spPr>
            <a:xfrm>
              <a:off x="-60987050" y="2671400"/>
              <a:ext cx="315850" cy="318825"/>
            </a:xfrm>
            <a:custGeom>
              <a:avLst/>
              <a:gdLst/>
              <a:ahLst/>
              <a:cxnLst/>
              <a:rect l="l" t="t" r="r" b="b"/>
              <a:pathLst>
                <a:path w="12634" h="12753" extrusionOk="0">
                  <a:moveTo>
                    <a:pt x="6270" y="844"/>
                  </a:moveTo>
                  <a:lnTo>
                    <a:pt x="11783" y="3175"/>
                  </a:lnTo>
                  <a:lnTo>
                    <a:pt x="11783" y="4152"/>
                  </a:lnTo>
                  <a:lnTo>
                    <a:pt x="757" y="4152"/>
                  </a:lnTo>
                  <a:lnTo>
                    <a:pt x="757" y="3175"/>
                  </a:lnTo>
                  <a:lnTo>
                    <a:pt x="6270" y="844"/>
                  </a:lnTo>
                  <a:close/>
                  <a:moveTo>
                    <a:pt x="2552" y="5002"/>
                  </a:moveTo>
                  <a:lnTo>
                    <a:pt x="2552" y="10232"/>
                  </a:lnTo>
                  <a:lnTo>
                    <a:pt x="1733" y="10232"/>
                  </a:lnTo>
                  <a:lnTo>
                    <a:pt x="1733" y="5002"/>
                  </a:lnTo>
                  <a:close/>
                  <a:moveTo>
                    <a:pt x="5041" y="5002"/>
                  </a:moveTo>
                  <a:lnTo>
                    <a:pt x="5041" y="10232"/>
                  </a:lnTo>
                  <a:lnTo>
                    <a:pt x="3403" y="10232"/>
                  </a:lnTo>
                  <a:lnTo>
                    <a:pt x="3403" y="5002"/>
                  </a:lnTo>
                  <a:close/>
                  <a:moveTo>
                    <a:pt x="6711" y="5002"/>
                  </a:moveTo>
                  <a:lnTo>
                    <a:pt x="6711" y="10232"/>
                  </a:lnTo>
                  <a:lnTo>
                    <a:pt x="5860" y="10232"/>
                  </a:lnTo>
                  <a:lnTo>
                    <a:pt x="5860" y="5002"/>
                  </a:lnTo>
                  <a:close/>
                  <a:moveTo>
                    <a:pt x="9168" y="5002"/>
                  </a:moveTo>
                  <a:lnTo>
                    <a:pt x="9168" y="10232"/>
                  </a:lnTo>
                  <a:lnTo>
                    <a:pt x="7530" y="10232"/>
                  </a:lnTo>
                  <a:lnTo>
                    <a:pt x="7530" y="5002"/>
                  </a:lnTo>
                  <a:close/>
                  <a:moveTo>
                    <a:pt x="10838" y="5002"/>
                  </a:moveTo>
                  <a:lnTo>
                    <a:pt x="10838" y="10232"/>
                  </a:lnTo>
                  <a:lnTo>
                    <a:pt x="10019" y="10232"/>
                  </a:lnTo>
                  <a:lnTo>
                    <a:pt x="10019" y="5002"/>
                  </a:lnTo>
                  <a:close/>
                  <a:moveTo>
                    <a:pt x="11374" y="11020"/>
                  </a:moveTo>
                  <a:cubicBezTo>
                    <a:pt x="11594" y="11051"/>
                    <a:pt x="11783" y="11209"/>
                    <a:pt x="11783" y="11461"/>
                  </a:cubicBezTo>
                  <a:lnTo>
                    <a:pt x="11783" y="11870"/>
                  </a:lnTo>
                  <a:lnTo>
                    <a:pt x="757" y="11870"/>
                  </a:lnTo>
                  <a:lnTo>
                    <a:pt x="757" y="11461"/>
                  </a:lnTo>
                  <a:cubicBezTo>
                    <a:pt x="757" y="11209"/>
                    <a:pt x="946" y="11020"/>
                    <a:pt x="1198" y="11020"/>
                  </a:cubicBezTo>
                  <a:close/>
                  <a:moveTo>
                    <a:pt x="6290" y="1"/>
                  </a:moveTo>
                  <a:cubicBezTo>
                    <a:pt x="6238" y="1"/>
                    <a:pt x="6191" y="9"/>
                    <a:pt x="6144" y="25"/>
                  </a:cubicBezTo>
                  <a:lnTo>
                    <a:pt x="252" y="2514"/>
                  </a:lnTo>
                  <a:cubicBezTo>
                    <a:pt x="95" y="2577"/>
                    <a:pt x="0" y="2703"/>
                    <a:pt x="0" y="2892"/>
                  </a:cubicBezTo>
                  <a:lnTo>
                    <a:pt x="0" y="4561"/>
                  </a:lnTo>
                  <a:cubicBezTo>
                    <a:pt x="0" y="4782"/>
                    <a:pt x="189" y="5002"/>
                    <a:pt x="410" y="5002"/>
                  </a:cubicBezTo>
                  <a:lnTo>
                    <a:pt x="946" y="5002"/>
                  </a:lnTo>
                  <a:lnTo>
                    <a:pt x="946" y="10264"/>
                  </a:lnTo>
                  <a:cubicBezTo>
                    <a:pt x="410" y="10390"/>
                    <a:pt x="0" y="10894"/>
                    <a:pt x="0" y="11492"/>
                  </a:cubicBezTo>
                  <a:lnTo>
                    <a:pt x="0" y="12311"/>
                  </a:lnTo>
                  <a:cubicBezTo>
                    <a:pt x="0" y="12532"/>
                    <a:pt x="189" y="12753"/>
                    <a:pt x="410" y="12753"/>
                  </a:cubicBezTo>
                  <a:lnTo>
                    <a:pt x="12256" y="12753"/>
                  </a:lnTo>
                  <a:cubicBezTo>
                    <a:pt x="12476" y="12753"/>
                    <a:pt x="12634" y="12532"/>
                    <a:pt x="12634" y="12311"/>
                  </a:cubicBezTo>
                  <a:lnTo>
                    <a:pt x="12634" y="11492"/>
                  </a:lnTo>
                  <a:cubicBezTo>
                    <a:pt x="12634" y="10894"/>
                    <a:pt x="12256" y="10390"/>
                    <a:pt x="11689" y="10264"/>
                  </a:cubicBezTo>
                  <a:lnTo>
                    <a:pt x="11689" y="5002"/>
                  </a:lnTo>
                  <a:lnTo>
                    <a:pt x="12256" y="5002"/>
                  </a:lnTo>
                  <a:cubicBezTo>
                    <a:pt x="12476" y="5002"/>
                    <a:pt x="12634" y="4782"/>
                    <a:pt x="12634" y="4561"/>
                  </a:cubicBezTo>
                  <a:lnTo>
                    <a:pt x="12634" y="2892"/>
                  </a:lnTo>
                  <a:cubicBezTo>
                    <a:pt x="12602" y="2734"/>
                    <a:pt x="12539" y="2577"/>
                    <a:pt x="12382" y="2514"/>
                  </a:cubicBezTo>
                  <a:lnTo>
                    <a:pt x="6459" y="25"/>
                  </a:lnTo>
                  <a:cubicBezTo>
                    <a:pt x="6396" y="9"/>
                    <a:pt x="6341" y="1"/>
                    <a:pt x="62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5192;p46"/>
            <p:cNvSpPr/>
            <p:nvPr/>
          </p:nvSpPr>
          <p:spPr>
            <a:xfrm>
              <a:off x="-60839775" y="2731075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379" y="0"/>
                  </a:moveTo>
                  <a:cubicBezTo>
                    <a:pt x="158" y="0"/>
                    <a:pt x="1" y="190"/>
                    <a:pt x="1" y="379"/>
                  </a:cubicBezTo>
                  <a:cubicBezTo>
                    <a:pt x="1" y="599"/>
                    <a:pt x="158" y="788"/>
                    <a:pt x="379" y="788"/>
                  </a:cubicBezTo>
                  <a:cubicBezTo>
                    <a:pt x="599" y="788"/>
                    <a:pt x="789" y="599"/>
                    <a:pt x="789" y="379"/>
                  </a:cubicBezTo>
                  <a:cubicBezTo>
                    <a:pt x="789" y="190"/>
                    <a:pt x="599" y="0"/>
                    <a:pt x="3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5193;p46"/>
          <p:cNvGrpSpPr/>
          <p:nvPr/>
        </p:nvGrpSpPr>
        <p:grpSpPr>
          <a:xfrm>
            <a:off x="7351717" y="2007516"/>
            <a:ext cx="351155" cy="340753"/>
            <a:chOff x="-59481900" y="2290800"/>
            <a:chExt cx="319000" cy="309550"/>
          </a:xfrm>
          <a:solidFill>
            <a:schemeClr val="bg1"/>
          </a:solidFill>
        </p:grpSpPr>
        <p:sp>
          <p:nvSpPr>
            <p:cNvPr id="771" name="Google Shape;5194;p46"/>
            <p:cNvSpPr/>
            <p:nvPr/>
          </p:nvSpPr>
          <p:spPr>
            <a:xfrm>
              <a:off x="-59481900" y="2290800"/>
              <a:ext cx="319000" cy="309550"/>
            </a:xfrm>
            <a:custGeom>
              <a:avLst/>
              <a:gdLst/>
              <a:ahLst/>
              <a:cxnLst/>
              <a:rect l="l" t="t" r="r" b="b"/>
              <a:pathLst>
                <a:path w="12760" h="12382" extrusionOk="0">
                  <a:moveTo>
                    <a:pt x="6427" y="851"/>
                  </a:moveTo>
                  <a:cubicBezTo>
                    <a:pt x="6900" y="851"/>
                    <a:pt x="7247" y="1197"/>
                    <a:pt x="7247" y="1670"/>
                  </a:cubicBezTo>
                  <a:lnTo>
                    <a:pt x="7247" y="4159"/>
                  </a:lnTo>
                  <a:lnTo>
                    <a:pt x="5608" y="4159"/>
                  </a:lnTo>
                  <a:lnTo>
                    <a:pt x="5608" y="1670"/>
                  </a:lnTo>
                  <a:cubicBezTo>
                    <a:pt x="5608" y="1197"/>
                    <a:pt x="5955" y="851"/>
                    <a:pt x="6427" y="851"/>
                  </a:cubicBezTo>
                  <a:close/>
                  <a:moveTo>
                    <a:pt x="11594" y="3308"/>
                  </a:moveTo>
                  <a:cubicBezTo>
                    <a:pt x="11846" y="3308"/>
                    <a:pt x="12004" y="3529"/>
                    <a:pt x="12004" y="3749"/>
                  </a:cubicBezTo>
                  <a:lnTo>
                    <a:pt x="12004" y="11185"/>
                  </a:lnTo>
                  <a:lnTo>
                    <a:pt x="11941" y="11185"/>
                  </a:lnTo>
                  <a:cubicBezTo>
                    <a:pt x="11941" y="11437"/>
                    <a:pt x="11752" y="11594"/>
                    <a:pt x="11563" y="11594"/>
                  </a:cubicBezTo>
                  <a:lnTo>
                    <a:pt x="1355" y="11594"/>
                  </a:lnTo>
                  <a:cubicBezTo>
                    <a:pt x="1103" y="11594"/>
                    <a:pt x="914" y="11405"/>
                    <a:pt x="914" y="11185"/>
                  </a:cubicBezTo>
                  <a:lnTo>
                    <a:pt x="914" y="3749"/>
                  </a:lnTo>
                  <a:cubicBezTo>
                    <a:pt x="914" y="3529"/>
                    <a:pt x="1103" y="3308"/>
                    <a:pt x="1355" y="3308"/>
                  </a:cubicBezTo>
                  <a:lnTo>
                    <a:pt x="4821" y="3308"/>
                  </a:lnTo>
                  <a:lnTo>
                    <a:pt x="4821" y="4568"/>
                  </a:lnTo>
                  <a:cubicBezTo>
                    <a:pt x="4821" y="4821"/>
                    <a:pt x="5010" y="5010"/>
                    <a:pt x="5199" y="5010"/>
                  </a:cubicBezTo>
                  <a:lnTo>
                    <a:pt x="7688" y="5010"/>
                  </a:lnTo>
                  <a:cubicBezTo>
                    <a:pt x="7940" y="5010"/>
                    <a:pt x="8129" y="4821"/>
                    <a:pt x="8129" y="4568"/>
                  </a:cubicBezTo>
                  <a:lnTo>
                    <a:pt x="8129" y="3308"/>
                  </a:lnTo>
                  <a:close/>
                  <a:moveTo>
                    <a:pt x="6396" y="0"/>
                  </a:moveTo>
                  <a:cubicBezTo>
                    <a:pt x="5482" y="0"/>
                    <a:pt x="4726" y="756"/>
                    <a:pt x="4726" y="1670"/>
                  </a:cubicBezTo>
                  <a:lnTo>
                    <a:pt x="4726" y="2489"/>
                  </a:lnTo>
                  <a:lnTo>
                    <a:pt x="1261" y="2489"/>
                  </a:lnTo>
                  <a:cubicBezTo>
                    <a:pt x="599" y="2489"/>
                    <a:pt x="0" y="3056"/>
                    <a:pt x="0" y="3718"/>
                  </a:cubicBezTo>
                  <a:lnTo>
                    <a:pt x="0" y="11153"/>
                  </a:lnTo>
                  <a:cubicBezTo>
                    <a:pt x="0" y="11815"/>
                    <a:pt x="568" y="12382"/>
                    <a:pt x="1261" y="12382"/>
                  </a:cubicBezTo>
                  <a:lnTo>
                    <a:pt x="11468" y="12382"/>
                  </a:lnTo>
                  <a:cubicBezTo>
                    <a:pt x="12130" y="12382"/>
                    <a:pt x="12697" y="11815"/>
                    <a:pt x="12697" y="11153"/>
                  </a:cubicBezTo>
                  <a:lnTo>
                    <a:pt x="12697" y="3749"/>
                  </a:lnTo>
                  <a:cubicBezTo>
                    <a:pt x="12760" y="3025"/>
                    <a:pt x="12193" y="2489"/>
                    <a:pt x="11500" y="2489"/>
                  </a:cubicBezTo>
                  <a:lnTo>
                    <a:pt x="8034" y="2489"/>
                  </a:lnTo>
                  <a:lnTo>
                    <a:pt x="8034" y="1670"/>
                  </a:lnTo>
                  <a:cubicBezTo>
                    <a:pt x="8034" y="756"/>
                    <a:pt x="7310" y="0"/>
                    <a:pt x="63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5195;p46"/>
            <p:cNvSpPr/>
            <p:nvPr/>
          </p:nvSpPr>
          <p:spPr>
            <a:xfrm>
              <a:off x="-59287350" y="245620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93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30"/>
                    <a:pt x="3308" y="441"/>
                  </a:cubicBezTo>
                  <a:cubicBezTo>
                    <a:pt x="3340" y="221"/>
                    <a:pt x="3151" y="0"/>
                    <a:pt x="28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5196;p46"/>
            <p:cNvSpPr/>
            <p:nvPr/>
          </p:nvSpPr>
          <p:spPr>
            <a:xfrm>
              <a:off x="-59287350" y="249795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189"/>
                    <a:pt x="0" y="441"/>
                  </a:cubicBezTo>
                  <a:cubicBezTo>
                    <a:pt x="0" y="662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62"/>
                    <a:pt x="3308" y="441"/>
                  </a:cubicBezTo>
                  <a:cubicBezTo>
                    <a:pt x="3340" y="189"/>
                    <a:pt x="3151" y="0"/>
                    <a:pt x="28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5197;p46"/>
            <p:cNvSpPr/>
            <p:nvPr/>
          </p:nvSpPr>
          <p:spPr>
            <a:xfrm>
              <a:off x="-59287350" y="2538900"/>
              <a:ext cx="82700" cy="22075"/>
            </a:xfrm>
            <a:custGeom>
              <a:avLst/>
              <a:gdLst/>
              <a:ahLst/>
              <a:cxnLst/>
              <a:rect l="l" t="t" r="r" b="b"/>
              <a:pathLst>
                <a:path w="3308" h="883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62"/>
                    <a:pt x="189" y="882"/>
                    <a:pt x="410" y="882"/>
                  </a:cubicBezTo>
                  <a:lnTo>
                    <a:pt x="2899" y="882"/>
                  </a:lnTo>
                  <a:cubicBezTo>
                    <a:pt x="3151" y="882"/>
                    <a:pt x="3308" y="662"/>
                    <a:pt x="3308" y="441"/>
                  </a:cubicBezTo>
                  <a:cubicBezTo>
                    <a:pt x="3308" y="221"/>
                    <a:pt x="3151" y="0"/>
                    <a:pt x="28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5198;p46"/>
            <p:cNvSpPr/>
            <p:nvPr/>
          </p:nvSpPr>
          <p:spPr>
            <a:xfrm>
              <a:off x="-59439375" y="2425425"/>
              <a:ext cx="125250" cy="134750"/>
            </a:xfrm>
            <a:custGeom>
              <a:avLst/>
              <a:gdLst/>
              <a:ahLst/>
              <a:cxnLst/>
              <a:rect l="l" t="t" r="r" b="b"/>
              <a:pathLst>
                <a:path w="5010" h="5390" extrusionOk="0">
                  <a:moveTo>
                    <a:pt x="2518" y="855"/>
                  </a:moveTo>
                  <a:cubicBezTo>
                    <a:pt x="2722" y="855"/>
                    <a:pt x="2928" y="925"/>
                    <a:pt x="3088" y="1074"/>
                  </a:cubicBezTo>
                  <a:cubicBezTo>
                    <a:pt x="3277" y="1294"/>
                    <a:pt x="3340" y="1609"/>
                    <a:pt x="3277" y="1924"/>
                  </a:cubicBezTo>
                  <a:cubicBezTo>
                    <a:pt x="3183" y="2176"/>
                    <a:pt x="2994" y="2428"/>
                    <a:pt x="2710" y="2460"/>
                  </a:cubicBezTo>
                  <a:cubicBezTo>
                    <a:pt x="2626" y="2485"/>
                    <a:pt x="2546" y="2497"/>
                    <a:pt x="2469" y="2497"/>
                  </a:cubicBezTo>
                  <a:cubicBezTo>
                    <a:pt x="2260" y="2497"/>
                    <a:pt x="2076" y="2409"/>
                    <a:pt x="1891" y="2271"/>
                  </a:cubicBezTo>
                  <a:cubicBezTo>
                    <a:pt x="1702" y="2019"/>
                    <a:pt x="1607" y="1704"/>
                    <a:pt x="1702" y="1452"/>
                  </a:cubicBezTo>
                  <a:cubicBezTo>
                    <a:pt x="1802" y="1070"/>
                    <a:pt x="2158" y="855"/>
                    <a:pt x="2518" y="855"/>
                  </a:cubicBezTo>
                  <a:close/>
                  <a:moveTo>
                    <a:pt x="2521" y="3342"/>
                  </a:moveTo>
                  <a:cubicBezTo>
                    <a:pt x="3309" y="3342"/>
                    <a:pt x="3939" y="3846"/>
                    <a:pt x="4159" y="4539"/>
                  </a:cubicBezTo>
                  <a:lnTo>
                    <a:pt x="914" y="4539"/>
                  </a:lnTo>
                  <a:cubicBezTo>
                    <a:pt x="1103" y="3846"/>
                    <a:pt x="1733" y="3342"/>
                    <a:pt x="2521" y="3342"/>
                  </a:cubicBezTo>
                  <a:close/>
                  <a:moveTo>
                    <a:pt x="2473" y="0"/>
                  </a:moveTo>
                  <a:cubicBezTo>
                    <a:pt x="1781" y="0"/>
                    <a:pt x="1110" y="436"/>
                    <a:pt x="914" y="1200"/>
                  </a:cubicBezTo>
                  <a:cubicBezTo>
                    <a:pt x="757" y="1798"/>
                    <a:pt x="914" y="2334"/>
                    <a:pt x="1292" y="2775"/>
                  </a:cubicBezTo>
                  <a:cubicBezTo>
                    <a:pt x="568" y="3216"/>
                    <a:pt x="1" y="4004"/>
                    <a:pt x="1" y="4949"/>
                  </a:cubicBezTo>
                  <a:cubicBezTo>
                    <a:pt x="1" y="5169"/>
                    <a:pt x="190" y="5390"/>
                    <a:pt x="410" y="5390"/>
                  </a:cubicBezTo>
                  <a:lnTo>
                    <a:pt x="4537" y="5390"/>
                  </a:lnTo>
                  <a:cubicBezTo>
                    <a:pt x="4758" y="5390"/>
                    <a:pt x="4978" y="5169"/>
                    <a:pt x="4978" y="4949"/>
                  </a:cubicBezTo>
                  <a:cubicBezTo>
                    <a:pt x="5010" y="4035"/>
                    <a:pt x="4506" y="3216"/>
                    <a:pt x="3718" y="2807"/>
                  </a:cubicBezTo>
                  <a:cubicBezTo>
                    <a:pt x="3907" y="2618"/>
                    <a:pt x="4033" y="2397"/>
                    <a:pt x="4096" y="2113"/>
                  </a:cubicBezTo>
                  <a:cubicBezTo>
                    <a:pt x="4254" y="1515"/>
                    <a:pt x="4096" y="916"/>
                    <a:pt x="3655" y="507"/>
                  </a:cubicBezTo>
                  <a:cubicBezTo>
                    <a:pt x="3322" y="161"/>
                    <a:pt x="2894" y="0"/>
                    <a:pt x="2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5199;p46"/>
            <p:cNvSpPr/>
            <p:nvPr/>
          </p:nvSpPr>
          <p:spPr>
            <a:xfrm>
              <a:off x="-59327525" y="2325450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52" y="1"/>
                  </a:moveTo>
                  <a:cubicBezTo>
                    <a:pt x="95" y="1"/>
                    <a:pt x="0" y="127"/>
                    <a:pt x="0" y="284"/>
                  </a:cubicBezTo>
                  <a:cubicBezTo>
                    <a:pt x="0" y="442"/>
                    <a:pt x="95" y="536"/>
                    <a:pt x="252" y="536"/>
                  </a:cubicBezTo>
                  <a:cubicBezTo>
                    <a:pt x="410" y="536"/>
                    <a:pt x="536" y="442"/>
                    <a:pt x="536" y="284"/>
                  </a:cubicBezTo>
                  <a:cubicBezTo>
                    <a:pt x="536" y="127"/>
                    <a:pt x="410" y="1"/>
                    <a:pt x="2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5200;p46"/>
          <p:cNvGrpSpPr/>
          <p:nvPr/>
        </p:nvGrpSpPr>
        <p:grpSpPr>
          <a:xfrm>
            <a:off x="1865592" y="1598541"/>
            <a:ext cx="351155" cy="349256"/>
            <a:chOff x="-64401400" y="1914475"/>
            <a:chExt cx="319000" cy="317275"/>
          </a:xfrm>
          <a:solidFill>
            <a:schemeClr val="bg1"/>
          </a:solidFill>
        </p:grpSpPr>
        <p:sp>
          <p:nvSpPr>
            <p:cNvPr id="778" name="Google Shape;5201;p46"/>
            <p:cNvSpPr/>
            <p:nvPr/>
          </p:nvSpPr>
          <p:spPr>
            <a:xfrm>
              <a:off x="-64401400" y="1914475"/>
              <a:ext cx="319000" cy="317275"/>
            </a:xfrm>
            <a:custGeom>
              <a:avLst/>
              <a:gdLst/>
              <a:ahLst/>
              <a:cxnLst/>
              <a:rect l="l" t="t" r="r" b="b"/>
              <a:pathLst>
                <a:path w="12760" h="12691" extrusionOk="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5202;p46"/>
            <p:cNvSpPr/>
            <p:nvPr/>
          </p:nvSpPr>
          <p:spPr>
            <a:xfrm>
              <a:off x="-64172200" y="2175800"/>
              <a:ext cx="48850" cy="22075"/>
            </a:xfrm>
            <a:custGeom>
              <a:avLst/>
              <a:gdLst/>
              <a:ahLst/>
              <a:cxnLst/>
              <a:rect l="l" t="t" r="r" b="b"/>
              <a:pathLst>
                <a:path w="1954" h="883" extrusionOk="0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5203;p46"/>
            <p:cNvSpPr/>
            <p:nvPr/>
          </p:nvSpPr>
          <p:spPr>
            <a:xfrm>
              <a:off x="-64212375" y="2210450"/>
              <a:ext cx="5525" cy="25"/>
            </a:xfrm>
            <a:custGeom>
              <a:avLst/>
              <a:gdLst/>
              <a:ahLst/>
              <a:cxnLst/>
              <a:rect l="l" t="t" r="r" b="b"/>
              <a:pathLst>
                <a:path w="221" h="1" extrusionOk="0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5204;p46"/>
          <p:cNvGrpSpPr/>
          <p:nvPr/>
        </p:nvGrpSpPr>
        <p:grpSpPr>
          <a:xfrm>
            <a:off x="1927154" y="2003966"/>
            <a:ext cx="228031" cy="347853"/>
            <a:chOff x="-64343900" y="2282125"/>
            <a:chExt cx="207150" cy="316000"/>
          </a:xfrm>
          <a:solidFill>
            <a:schemeClr val="bg1"/>
          </a:solidFill>
        </p:grpSpPr>
        <p:sp>
          <p:nvSpPr>
            <p:cNvPr id="782" name="Google Shape;5205;p46"/>
            <p:cNvSpPr/>
            <p:nvPr/>
          </p:nvSpPr>
          <p:spPr>
            <a:xfrm>
              <a:off x="-64270650" y="2310475"/>
              <a:ext cx="61450" cy="147325"/>
            </a:xfrm>
            <a:custGeom>
              <a:avLst/>
              <a:gdLst/>
              <a:ahLst/>
              <a:cxnLst/>
              <a:rect l="l" t="t" r="r" b="b"/>
              <a:pathLst>
                <a:path w="2458" h="5893" extrusionOk="0">
                  <a:moveTo>
                    <a:pt x="1229" y="1"/>
                  </a:moveTo>
                  <a:cubicBezTo>
                    <a:pt x="1008" y="1"/>
                    <a:pt x="851" y="221"/>
                    <a:pt x="851" y="442"/>
                  </a:cubicBezTo>
                  <a:lnTo>
                    <a:pt x="851" y="726"/>
                  </a:lnTo>
                  <a:cubicBezTo>
                    <a:pt x="378" y="883"/>
                    <a:pt x="0" y="1356"/>
                    <a:pt x="0" y="1891"/>
                  </a:cubicBezTo>
                  <a:cubicBezTo>
                    <a:pt x="0" y="2584"/>
                    <a:pt x="567" y="2962"/>
                    <a:pt x="1008" y="3277"/>
                  </a:cubicBezTo>
                  <a:cubicBezTo>
                    <a:pt x="1323" y="3529"/>
                    <a:pt x="1670" y="3750"/>
                    <a:pt x="1670" y="4002"/>
                  </a:cubicBezTo>
                  <a:cubicBezTo>
                    <a:pt x="1670" y="4223"/>
                    <a:pt x="1481" y="4412"/>
                    <a:pt x="1229" y="4412"/>
                  </a:cubicBezTo>
                  <a:cubicBezTo>
                    <a:pt x="1008" y="4412"/>
                    <a:pt x="851" y="4223"/>
                    <a:pt x="851" y="4002"/>
                  </a:cubicBezTo>
                  <a:cubicBezTo>
                    <a:pt x="851" y="3750"/>
                    <a:pt x="630" y="3592"/>
                    <a:pt x="441" y="3592"/>
                  </a:cubicBezTo>
                  <a:cubicBezTo>
                    <a:pt x="221" y="3592"/>
                    <a:pt x="0" y="3781"/>
                    <a:pt x="0" y="4002"/>
                  </a:cubicBezTo>
                  <a:cubicBezTo>
                    <a:pt x="0" y="4538"/>
                    <a:pt x="378" y="4979"/>
                    <a:pt x="851" y="5168"/>
                  </a:cubicBezTo>
                  <a:lnTo>
                    <a:pt x="851" y="5451"/>
                  </a:lnTo>
                  <a:cubicBezTo>
                    <a:pt x="851" y="5672"/>
                    <a:pt x="1040" y="5892"/>
                    <a:pt x="1229" y="5892"/>
                  </a:cubicBezTo>
                  <a:cubicBezTo>
                    <a:pt x="1481" y="5829"/>
                    <a:pt x="1639" y="5640"/>
                    <a:pt x="1639" y="5451"/>
                  </a:cubicBezTo>
                  <a:lnTo>
                    <a:pt x="1639" y="5168"/>
                  </a:lnTo>
                  <a:cubicBezTo>
                    <a:pt x="2111" y="5010"/>
                    <a:pt x="2458" y="4538"/>
                    <a:pt x="2458" y="4002"/>
                  </a:cubicBezTo>
                  <a:cubicBezTo>
                    <a:pt x="2458" y="3309"/>
                    <a:pt x="1891" y="2931"/>
                    <a:pt x="1481" y="2616"/>
                  </a:cubicBezTo>
                  <a:cubicBezTo>
                    <a:pt x="1166" y="2364"/>
                    <a:pt x="788" y="2143"/>
                    <a:pt x="788" y="1891"/>
                  </a:cubicBezTo>
                  <a:cubicBezTo>
                    <a:pt x="788" y="1671"/>
                    <a:pt x="1008" y="1513"/>
                    <a:pt x="1197" y="1513"/>
                  </a:cubicBezTo>
                  <a:cubicBezTo>
                    <a:pt x="1418" y="1513"/>
                    <a:pt x="1639" y="1702"/>
                    <a:pt x="1639" y="1891"/>
                  </a:cubicBezTo>
                  <a:cubicBezTo>
                    <a:pt x="1639" y="2143"/>
                    <a:pt x="1828" y="2332"/>
                    <a:pt x="2017" y="2332"/>
                  </a:cubicBezTo>
                  <a:cubicBezTo>
                    <a:pt x="2269" y="2332"/>
                    <a:pt x="2458" y="2143"/>
                    <a:pt x="2458" y="1891"/>
                  </a:cubicBezTo>
                  <a:cubicBezTo>
                    <a:pt x="2458" y="1356"/>
                    <a:pt x="2111" y="915"/>
                    <a:pt x="1639" y="726"/>
                  </a:cubicBezTo>
                  <a:lnTo>
                    <a:pt x="1639" y="442"/>
                  </a:lnTo>
                  <a:cubicBezTo>
                    <a:pt x="1639" y="221"/>
                    <a:pt x="1418" y="1"/>
                    <a:pt x="12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5206;p46"/>
            <p:cNvSpPr/>
            <p:nvPr/>
          </p:nvSpPr>
          <p:spPr>
            <a:xfrm>
              <a:off x="-64343900" y="2282125"/>
              <a:ext cx="207150" cy="316000"/>
            </a:xfrm>
            <a:custGeom>
              <a:avLst/>
              <a:gdLst/>
              <a:ahLst/>
              <a:cxnLst/>
              <a:rect l="l" t="t" r="r" b="b"/>
              <a:pathLst>
                <a:path w="8286" h="12640" extrusionOk="0">
                  <a:moveTo>
                    <a:pt x="4159" y="788"/>
                  </a:moveTo>
                  <a:cubicBezTo>
                    <a:pt x="5986" y="788"/>
                    <a:pt x="7467" y="2301"/>
                    <a:pt x="7467" y="4096"/>
                  </a:cubicBezTo>
                  <a:cubicBezTo>
                    <a:pt x="7467" y="5924"/>
                    <a:pt x="5986" y="7404"/>
                    <a:pt x="4159" y="7404"/>
                  </a:cubicBezTo>
                  <a:cubicBezTo>
                    <a:pt x="2300" y="7404"/>
                    <a:pt x="851" y="5924"/>
                    <a:pt x="851" y="4096"/>
                  </a:cubicBezTo>
                  <a:cubicBezTo>
                    <a:pt x="851" y="2301"/>
                    <a:pt x="2363" y="788"/>
                    <a:pt x="4159" y="788"/>
                  </a:cubicBezTo>
                  <a:close/>
                  <a:moveTo>
                    <a:pt x="851" y="8917"/>
                  </a:moveTo>
                  <a:cubicBezTo>
                    <a:pt x="1513" y="8980"/>
                    <a:pt x="2206" y="9295"/>
                    <a:pt x="2773" y="9862"/>
                  </a:cubicBezTo>
                  <a:cubicBezTo>
                    <a:pt x="3340" y="10429"/>
                    <a:pt x="3655" y="11122"/>
                    <a:pt x="3718" y="11784"/>
                  </a:cubicBezTo>
                  <a:cubicBezTo>
                    <a:pt x="3056" y="11689"/>
                    <a:pt x="2395" y="11374"/>
                    <a:pt x="1796" y="10838"/>
                  </a:cubicBezTo>
                  <a:cubicBezTo>
                    <a:pt x="1261" y="10271"/>
                    <a:pt x="945" y="9578"/>
                    <a:pt x="851" y="8917"/>
                  </a:cubicBezTo>
                  <a:close/>
                  <a:moveTo>
                    <a:pt x="7467" y="8917"/>
                  </a:moveTo>
                  <a:lnTo>
                    <a:pt x="7467" y="8917"/>
                  </a:lnTo>
                  <a:cubicBezTo>
                    <a:pt x="7404" y="9578"/>
                    <a:pt x="7089" y="10240"/>
                    <a:pt x="6522" y="10838"/>
                  </a:cubicBezTo>
                  <a:cubicBezTo>
                    <a:pt x="5923" y="11374"/>
                    <a:pt x="5262" y="11689"/>
                    <a:pt x="4600" y="11784"/>
                  </a:cubicBezTo>
                  <a:cubicBezTo>
                    <a:pt x="4663" y="11122"/>
                    <a:pt x="4947" y="10429"/>
                    <a:pt x="5545" y="9862"/>
                  </a:cubicBezTo>
                  <a:cubicBezTo>
                    <a:pt x="6081" y="9295"/>
                    <a:pt x="6805" y="8980"/>
                    <a:pt x="7467" y="8917"/>
                  </a:cubicBezTo>
                  <a:close/>
                  <a:moveTo>
                    <a:pt x="4159" y="1"/>
                  </a:moveTo>
                  <a:cubicBezTo>
                    <a:pt x="1891" y="1"/>
                    <a:pt x="32" y="1860"/>
                    <a:pt x="32" y="4128"/>
                  </a:cubicBezTo>
                  <a:cubicBezTo>
                    <a:pt x="32" y="6270"/>
                    <a:pt x="1670" y="8034"/>
                    <a:pt x="3781" y="8223"/>
                  </a:cubicBezTo>
                  <a:lnTo>
                    <a:pt x="3781" y="9736"/>
                  </a:lnTo>
                  <a:cubicBezTo>
                    <a:pt x="3623" y="9578"/>
                    <a:pt x="3497" y="9421"/>
                    <a:pt x="3371" y="9295"/>
                  </a:cubicBezTo>
                  <a:cubicBezTo>
                    <a:pt x="2584" y="8507"/>
                    <a:pt x="1576" y="8066"/>
                    <a:pt x="410" y="8066"/>
                  </a:cubicBezTo>
                  <a:cubicBezTo>
                    <a:pt x="189" y="8066"/>
                    <a:pt x="32" y="8287"/>
                    <a:pt x="32" y="8476"/>
                  </a:cubicBezTo>
                  <a:cubicBezTo>
                    <a:pt x="0" y="9578"/>
                    <a:pt x="410" y="10649"/>
                    <a:pt x="1261" y="11437"/>
                  </a:cubicBezTo>
                  <a:cubicBezTo>
                    <a:pt x="2048" y="12225"/>
                    <a:pt x="3056" y="12634"/>
                    <a:pt x="4096" y="12634"/>
                  </a:cubicBezTo>
                  <a:lnTo>
                    <a:pt x="4159" y="12634"/>
                  </a:lnTo>
                  <a:cubicBezTo>
                    <a:pt x="4225" y="12638"/>
                    <a:pt x="4290" y="12640"/>
                    <a:pt x="4355" y="12640"/>
                  </a:cubicBezTo>
                  <a:cubicBezTo>
                    <a:pt x="5385" y="12640"/>
                    <a:pt x="6348" y="12178"/>
                    <a:pt x="7089" y="11437"/>
                  </a:cubicBezTo>
                  <a:cubicBezTo>
                    <a:pt x="7877" y="10649"/>
                    <a:pt x="8286" y="9610"/>
                    <a:pt x="8286" y="8476"/>
                  </a:cubicBezTo>
                  <a:cubicBezTo>
                    <a:pt x="8286" y="8223"/>
                    <a:pt x="8097" y="8066"/>
                    <a:pt x="7908" y="8066"/>
                  </a:cubicBezTo>
                  <a:cubicBezTo>
                    <a:pt x="7872" y="8065"/>
                    <a:pt x="7837" y="8064"/>
                    <a:pt x="7801" y="8064"/>
                  </a:cubicBezTo>
                  <a:cubicBezTo>
                    <a:pt x="6709" y="8064"/>
                    <a:pt x="5709" y="8532"/>
                    <a:pt x="4947" y="9295"/>
                  </a:cubicBezTo>
                  <a:cubicBezTo>
                    <a:pt x="4821" y="9452"/>
                    <a:pt x="4663" y="9578"/>
                    <a:pt x="4569" y="9736"/>
                  </a:cubicBezTo>
                  <a:lnTo>
                    <a:pt x="4569" y="8223"/>
                  </a:lnTo>
                  <a:cubicBezTo>
                    <a:pt x="6648" y="8034"/>
                    <a:pt x="8286" y="6270"/>
                    <a:pt x="8286" y="4128"/>
                  </a:cubicBezTo>
                  <a:cubicBezTo>
                    <a:pt x="8286" y="1860"/>
                    <a:pt x="6459" y="1"/>
                    <a:pt x="41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4" name="Google Shape;5207;p46"/>
          <p:cNvSpPr/>
          <p:nvPr/>
        </p:nvSpPr>
        <p:spPr>
          <a:xfrm>
            <a:off x="1864460" y="2405110"/>
            <a:ext cx="349421" cy="352036"/>
          </a:xfrm>
          <a:custGeom>
            <a:avLst/>
            <a:gdLst/>
            <a:ahLst/>
            <a:cxnLst/>
            <a:rect l="l" t="t" r="r" b="b"/>
            <a:pathLst>
              <a:path w="12697" h="12792" extrusionOk="0">
                <a:moveTo>
                  <a:pt x="7310" y="3435"/>
                </a:moveTo>
                <a:cubicBezTo>
                  <a:pt x="7404" y="3435"/>
                  <a:pt x="7467" y="3498"/>
                  <a:pt x="7436" y="3624"/>
                </a:cubicBezTo>
                <a:cubicBezTo>
                  <a:pt x="7310" y="3939"/>
                  <a:pt x="7247" y="4223"/>
                  <a:pt x="7215" y="4538"/>
                </a:cubicBezTo>
                <a:lnTo>
                  <a:pt x="5419" y="4538"/>
                </a:lnTo>
                <a:cubicBezTo>
                  <a:pt x="5388" y="4223"/>
                  <a:pt x="5293" y="3908"/>
                  <a:pt x="5199" y="3624"/>
                </a:cubicBezTo>
                <a:cubicBezTo>
                  <a:pt x="5167" y="3498"/>
                  <a:pt x="5230" y="3435"/>
                  <a:pt x="5325" y="3435"/>
                </a:cubicBezTo>
                <a:close/>
                <a:moveTo>
                  <a:pt x="7121" y="5357"/>
                </a:moveTo>
                <a:cubicBezTo>
                  <a:pt x="7089" y="6428"/>
                  <a:pt x="7310" y="7436"/>
                  <a:pt x="7845" y="8381"/>
                </a:cubicBezTo>
                <a:lnTo>
                  <a:pt x="8003" y="8665"/>
                </a:lnTo>
                <a:lnTo>
                  <a:pt x="4726" y="8665"/>
                </a:lnTo>
                <a:lnTo>
                  <a:pt x="4852" y="8381"/>
                </a:lnTo>
                <a:cubicBezTo>
                  <a:pt x="5356" y="7436"/>
                  <a:pt x="5577" y="6396"/>
                  <a:pt x="5545" y="5357"/>
                </a:cubicBezTo>
                <a:close/>
                <a:moveTo>
                  <a:pt x="8381" y="9484"/>
                </a:moveTo>
                <a:cubicBezTo>
                  <a:pt x="8633" y="9484"/>
                  <a:pt x="8790" y="9704"/>
                  <a:pt x="8790" y="9925"/>
                </a:cubicBezTo>
                <a:lnTo>
                  <a:pt x="8790" y="10335"/>
                </a:lnTo>
                <a:lnTo>
                  <a:pt x="3813" y="10335"/>
                </a:lnTo>
                <a:lnTo>
                  <a:pt x="3813" y="9925"/>
                </a:lnTo>
                <a:lnTo>
                  <a:pt x="3844" y="9925"/>
                </a:lnTo>
                <a:cubicBezTo>
                  <a:pt x="3844" y="9704"/>
                  <a:pt x="4065" y="9484"/>
                  <a:pt x="4254" y="9484"/>
                </a:cubicBezTo>
                <a:close/>
                <a:moveTo>
                  <a:pt x="9200" y="11154"/>
                </a:moveTo>
                <a:cubicBezTo>
                  <a:pt x="9452" y="11154"/>
                  <a:pt x="9609" y="11343"/>
                  <a:pt x="9609" y="11595"/>
                </a:cubicBezTo>
                <a:lnTo>
                  <a:pt x="9609" y="12004"/>
                </a:lnTo>
                <a:lnTo>
                  <a:pt x="2993" y="12004"/>
                </a:lnTo>
                <a:lnTo>
                  <a:pt x="2993" y="11595"/>
                </a:lnTo>
                <a:lnTo>
                  <a:pt x="3025" y="11595"/>
                </a:lnTo>
                <a:cubicBezTo>
                  <a:pt x="3025" y="11343"/>
                  <a:pt x="3214" y="11154"/>
                  <a:pt x="3435" y="11154"/>
                </a:cubicBezTo>
                <a:close/>
                <a:moveTo>
                  <a:pt x="6333" y="1"/>
                </a:moveTo>
                <a:cubicBezTo>
                  <a:pt x="6144" y="1"/>
                  <a:pt x="5955" y="190"/>
                  <a:pt x="5955" y="442"/>
                </a:cubicBezTo>
                <a:lnTo>
                  <a:pt x="5955" y="883"/>
                </a:lnTo>
                <a:lnTo>
                  <a:pt x="5514" y="883"/>
                </a:lnTo>
                <a:cubicBezTo>
                  <a:pt x="5262" y="883"/>
                  <a:pt x="5104" y="1072"/>
                  <a:pt x="5104" y="1261"/>
                </a:cubicBezTo>
                <a:cubicBezTo>
                  <a:pt x="5104" y="1513"/>
                  <a:pt x="5325" y="1702"/>
                  <a:pt x="5514" y="1702"/>
                </a:cubicBezTo>
                <a:lnTo>
                  <a:pt x="5955" y="1702"/>
                </a:lnTo>
                <a:lnTo>
                  <a:pt x="5955" y="2521"/>
                </a:lnTo>
                <a:lnTo>
                  <a:pt x="5356" y="2521"/>
                </a:lnTo>
                <a:cubicBezTo>
                  <a:pt x="4695" y="2521"/>
                  <a:pt x="4222" y="3183"/>
                  <a:pt x="4443" y="3813"/>
                </a:cubicBezTo>
                <a:cubicBezTo>
                  <a:pt x="4537" y="4034"/>
                  <a:pt x="4569" y="4254"/>
                  <a:pt x="4632" y="4443"/>
                </a:cubicBezTo>
                <a:lnTo>
                  <a:pt x="4285" y="4443"/>
                </a:lnTo>
                <a:cubicBezTo>
                  <a:pt x="4065" y="4443"/>
                  <a:pt x="3907" y="4664"/>
                  <a:pt x="3907" y="4884"/>
                </a:cubicBezTo>
                <a:cubicBezTo>
                  <a:pt x="3907" y="5136"/>
                  <a:pt x="4096" y="5325"/>
                  <a:pt x="4285" y="5325"/>
                </a:cubicBezTo>
                <a:lnTo>
                  <a:pt x="4726" y="5325"/>
                </a:lnTo>
                <a:cubicBezTo>
                  <a:pt x="4821" y="6901"/>
                  <a:pt x="4191" y="7846"/>
                  <a:pt x="3718" y="8791"/>
                </a:cubicBezTo>
                <a:cubicBezTo>
                  <a:pt x="3308" y="8980"/>
                  <a:pt x="3025" y="9421"/>
                  <a:pt x="3025" y="9893"/>
                </a:cubicBezTo>
                <a:lnTo>
                  <a:pt x="3025" y="10366"/>
                </a:lnTo>
                <a:cubicBezTo>
                  <a:pt x="2552" y="10524"/>
                  <a:pt x="2206" y="10996"/>
                  <a:pt x="2206" y="11532"/>
                </a:cubicBezTo>
                <a:lnTo>
                  <a:pt x="2206" y="11973"/>
                </a:lnTo>
                <a:lnTo>
                  <a:pt x="442" y="11973"/>
                </a:lnTo>
                <a:cubicBezTo>
                  <a:pt x="189" y="11973"/>
                  <a:pt x="0" y="12162"/>
                  <a:pt x="0" y="12382"/>
                </a:cubicBezTo>
                <a:cubicBezTo>
                  <a:pt x="0" y="12603"/>
                  <a:pt x="158" y="12792"/>
                  <a:pt x="379" y="12792"/>
                </a:cubicBezTo>
                <a:lnTo>
                  <a:pt x="12256" y="12792"/>
                </a:lnTo>
                <a:cubicBezTo>
                  <a:pt x="12476" y="12792"/>
                  <a:pt x="12697" y="12603"/>
                  <a:pt x="12697" y="12382"/>
                </a:cubicBezTo>
                <a:cubicBezTo>
                  <a:pt x="12697" y="12130"/>
                  <a:pt x="12476" y="11973"/>
                  <a:pt x="12256" y="11973"/>
                </a:cubicBezTo>
                <a:lnTo>
                  <a:pt x="10460" y="11973"/>
                </a:lnTo>
                <a:lnTo>
                  <a:pt x="10460" y="11532"/>
                </a:lnTo>
                <a:cubicBezTo>
                  <a:pt x="10460" y="10996"/>
                  <a:pt x="10114" y="10555"/>
                  <a:pt x="9641" y="10366"/>
                </a:cubicBezTo>
                <a:lnTo>
                  <a:pt x="9641" y="9893"/>
                </a:lnTo>
                <a:cubicBezTo>
                  <a:pt x="9641" y="9421"/>
                  <a:pt x="9357" y="8980"/>
                  <a:pt x="8979" y="8791"/>
                </a:cubicBezTo>
                <a:cubicBezTo>
                  <a:pt x="8507" y="7877"/>
                  <a:pt x="7877" y="6932"/>
                  <a:pt x="7940" y="5325"/>
                </a:cubicBezTo>
                <a:lnTo>
                  <a:pt x="8381" y="5325"/>
                </a:lnTo>
                <a:cubicBezTo>
                  <a:pt x="8633" y="5325"/>
                  <a:pt x="8790" y="5136"/>
                  <a:pt x="8790" y="4884"/>
                </a:cubicBezTo>
                <a:cubicBezTo>
                  <a:pt x="8790" y="4664"/>
                  <a:pt x="8570" y="4443"/>
                  <a:pt x="8381" y="4443"/>
                </a:cubicBezTo>
                <a:lnTo>
                  <a:pt x="8034" y="4443"/>
                </a:lnTo>
                <a:cubicBezTo>
                  <a:pt x="8066" y="4254"/>
                  <a:pt x="8160" y="4034"/>
                  <a:pt x="8223" y="3813"/>
                </a:cubicBezTo>
                <a:cubicBezTo>
                  <a:pt x="8475" y="3183"/>
                  <a:pt x="8003" y="2521"/>
                  <a:pt x="7310" y="2521"/>
                </a:cubicBezTo>
                <a:lnTo>
                  <a:pt x="6743" y="2521"/>
                </a:lnTo>
                <a:lnTo>
                  <a:pt x="6743" y="1702"/>
                </a:lnTo>
                <a:lnTo>
                  <a:pt x="7184" y="1702"/>
                </a:lnTo>
                <a:cubicBezTo>
                  <a:pt x="7404" y="1702"/>
                  <a:pt x="7562" y="1513"/>
                  <a:pt x="7562" y="1261"/>
                </a:cubicBezTo>
                <a:cubicBezTo>
                  <a:pt x="7562" y="1041"/>
                  <a:pt x="7373" y="883"/>
                  <a:pt x="7184" y="883"/>
                </a:cubicBezTo>
                <a:lnTo>
                  <a:pt x="6743" y="883"/>
                </a:lnTo>
                <a:lnTo>
                  <a:pt x="6743" y="442"/>
                </a:lnTo>
                <a:cubicBezTo>
                  <a:pt x="6743" y="190"/>
                  <a:pt x="6522" y="1"/>
                  <a:pt x="6333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5" name="Google Shape;5208;p46"/>
          <p:cNvGrpSpPr/>
          <p:nvPr/>
        </p:nvGrpSpPr>
        <p:grpSpPr>
          <a:xfrm>
            <a:off x="4002224" y="1598788"/>
            <a:ext cx="303463" cy="348761"/>
            <a:chOff x="-62496925" y="1931475"/>
            <a:chExt cx="275675" cy="316825"/>
          </a:xfrm>
          <a:solidFill>
            <a:schemeClr val="bg1"/>
          </a:solidFill>
        </p:grpSpPr>
        <p:sp>
          <p:nvSpPr>
            <p:cNvPr id="786" name="Google Shape;5209;p46"/>
            <p:cNvSpPr/>
            <p:nvPr/>
          </p:nvSpPr>
          <p:spPr>
            <a:xfrm>
              <a:off x="-62496925" y="1931475"/>
              <a:ext cx="275675" cy="316825"/>
            </a:xfrm>
            <a:custGeom>
              <a:avLst/>
              <a:gdLst/>
              <a:ahLst/>
              <a:cxnLst/>
              <a:rect l="l" t="t" r="r" b="b"/>
              <a:pathLst>
                <a:path w="11027" h="12673" extrusionOk="0">
                  <a:moveTo>
                    <a:pt x="5514" y="1047"/>
                  </a:moveTo>
                  <a:cubicBezTo>
                    <a:pt x="6238" y="1519"/>
                    <a:pt x="7215" y="1834"/>
                    <a:pt x="8003" y="1834"/>
                  </a:cubicBezTo>
                  <a:cubicBezTo>
                    <a:pt x="8538" y="1834"/>
                    <a:pt x="9294" y="1708"/>
                    <a:pt x="10208" y="1204"/>
                  </a:cubicBezTo>
                  <a:lnTo>
                    <a:pt x="10208" y="5237"/>
                  </a:lnTo>
                  <a:cubicBezTo>
                    <a:pt x="10177" y="8198"/>
                    <a:pt x="8349" y="10845"/>
                    <a:pt x="5514" y="11821"/>
                  </a:cubicBezTo>
                  <a:cubicBezTo>
                    <a:pt x="2710" y="10845"/>
                    <a:pt x="820" y="8198"/>
                    <a:pt x="820" y="5237"/>
                  </a:cubicBezTo>
                  <a:lnTo>
                    <a:pt x="820" y="1204"/>
                  </a:lnTo>
                  <a:cubicBezTo>
                    <a:pt x="1513" y="1582"/>
                    <a:pt x="2269" y="1834"/>
                    <a:pt x="3025" y="1834"/>
                  </a:cubicBezTo>
                  <a:cubicBezTo>
                    <a:pt x="3844" y="1834"/>
                    <a:pt x="4758" y="1551"/>
                    <a:pt x="5514" y="1047"/>
                  </a:cubicBezTo>
                  <a:close/>
                  <a:moveTo>
                    <a:pt x="10654" y="1"/>
                  </a:moveTo>
                  <a:cubicBezTo>
                    <a:pt x="10567" y="1"/>
                    <a:pt x="10476" y="33"/>
                    <a:pt x="10397" y="102"/>
                  </a:cubicBezTo>
                  <a:cubicBezTo>
                    <a:pt x="9389" y="826"/>
                    <a:pt x="8538" y="952"/>
                    <a:pt x="8034" y="952"/>
                  </a:cubicBezTo>
                  <a:cubicBezTo>
                    <a:pt x="7310" y="952"/>
                    <a:pt x="6396" y="637"/>
                    <a:pt x="5766" y="165"/>
                  </a:cubicBezTo>
                  <a:cubicBezTo>
                    <a:pt x="5703" y="102"/>
                    <a:pt x="5616" y="70"/>
                    <a:pt x="5526" y="70"/>
                  </a:cubicBezTo>
                  <a:cubicBezTo>
                    <a:pt x="5435" y="70"/>
                    <a:pt x="5341" y="102"/>
                    <a:pt x="5262" y="165"/>
                  </a:cubicBezTo>
                  <a:cubicBezTo>
                    <a:pt x="4632" y="637"/>
                    <a:pt x="3781" y="952"/>
                    <a:pt x="3025" y="952"/>
                  </a:cubicBezTo>
                  <a:cubicBezTo>
                    <a:pt x="2237" y="952"/>
                    <a:pt x="1450" y="637"/>
                    <a:pt x="662" y="102"/>
                  </a:cubicBezTo>
                  <a:cubicBezTo>
                    <a:pt x="582" y="40"/>
                    <a:pt x="495" y="13"/>
                    <a:pt x="411" y="13"/>
                  </a:cubicBezTo>
                  <a:cubicBezTo>
                    <a:pt x="196" y="13"/>
                    <a:pt x="0" y="190"/>
                    <a:pt x="0" y="417"/>
                  </a:cubicBezTo>
                  <a:lnTo>
                    <a:pt x="0" y="5237"/>
                  </a:lnTo>
                  <a:cubicBezTo>
                    <a:pt x="0" y="8608"/>
                    <a:pt x="2080" y="11601"/>
                    <a:pt x="5388" y="12641"/>
                  </a:cubicBezTo>
                  <a:cubicBezTo>
                    <a:pt x="5419" y="12641"/>
                    <a:pt x="5451" y="12672"/>
                    <a:pt x="5514" y="12672"/>
                  </a:cubicBezTo>
                  <a:cubicBezTo>
                    <a:pt x="5545" y="12672"/>
                    <a:pt x="5577" y="12672"/>
                    <a:pt x="5640" y="12641"/>
                  </a:cubicBezTo>
                  <a:cubicBezTo>
                    <a:pt x="8979" y="11538"/>
                    <a:pt x="11027" y="8513"/>
                    <a:pt x="11027" y="5237"/>
                  </a:cubicBezTo>
                  <a:lnTo>
                    <a:pt x="11027" y="417"/>
                  </a:lnTo>
                  <a:cubicBezTo>
                    <a:pt x="11027" y="157"/>
                    <a:pt x="10848" y="1"/>
                    <a:pt x="106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5210;p46"/>
            <p:cNvSpPr/>
            <p:nvPr/>
          </p:nvSpPr>
          <p:spPr>
            <a:xfrm>
              <a:off x="-62390600" y="2016700"/>
              <a:ext cx="63025" cy="146525"/>
            </a:xfrm>
            <a:custGeom>
              <a:avLst/>
              <a:gdLst/>
              <a:ahLst/>
              <a:cxnLst/>
              <a:rect l="l" t="t" r="r" b="b"/>
              <a:pathLst>
                <a:path w="2521" h="5861" extrusionOk="0">
                  <a:moveTo>
                    <a:pt x="1261" y="1"/>
                  </a:moveTo>
                  <a:cubicBezTo>
                    <a:pt x="1009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36" y="2931"/>
                    <a:pt x="977" y="3246"/>
                  </a:cubicBezTo>
                  <a:cubicBezTo>
                    <a:pt x="1292" y="3498"/>
                    <a:pt x="1639" y="3718"/>
                    <a:pt x="1639" y="3970"/>
                  </a:cubicBezTo>
                  <a:cubicBezTo>
                    <a:pt x="1639" y="4191"/>
                    <a:pt x="1450" y="4411"/>
                    <a:pt x="1261" y="4411"/>
                  </a:cubicBezTo>
                  <a:cubicBezTo>
                    <a:pt x="1040" y="4411"/>
                    <a:pt x="820" y="4191"/>
                    <a:pt x="820" y="3970"/>
                  </a:cubicBezTo>
                  <a:cubicBezTo>
                    <a:pt x="820" y="3718"/>
                    <a:pt x="631" y="3561"/>
                    <a:pt x="410" y="3561"/>
                  </a:cubicBezTo>
                  <a:cubicBezTo>
                    <a:pt x="221" y="3561"/>
                    <a:pt x="32" y="3781"/>
                    <a:pt x="32" y="3970"/>
                  </a:cubicBezTo>
                  <a:cubicBezTo>
                    <a:pt x="32" y="4506"/>
                    <a:pt x="379" y="4947"/>
                    <a:pt x="851" y="5136"/>
                  </a:cubicBezTo>
                  <a:lnTo>
                    <a:pt x="851" y="5419"/>
                  </a:lnTo>
                  <a:cubicBezTo>
                    <a:pt x="851" y="5671"/>
                    <a:pt x="1040" y="5861"/>
                    <a:pt x="1292" y="5861"/>
                  </a:cubicBezTo>
                  <a:cubicBezTo>
                    <a:pt x="1513" y="5861"/>
                    <a:pt x="1670" y="5671"/>
                    <a:pt x="1670" y="5419"/>
                  </a:cubicBezTo>
                  <a:lnTo>
                    <a:pt x="1670" y="5136"/>
                  </a:lnTo>
                  <a:cubicBezTo>
                    <a:pt x="2143" y="4978"/>
                    <a:pt x="2521" y="4506"/>
                    <a:pt x="2521" y="3970"/>
                  </a:cubicBezTo>
                  <a:cubicBezTo>
                    <a:pt x="2521" y="3309"/>
                    <a:pt x="1954" y="2899"/>
                    <a:pt x="1513" y="2584"/>
                  </a:cubicBezTo>
                  <a:cubicBezTo>
                    <a:pt x="1198" y="2363"/>
                    <a:pt x="851" y="2111"/>
                    <a:pt x="851" y="1891"/>
                  </a:cubicBezTo>
                  <a:cubicBezTo>
                    <a:pt x="851" y="1670"/>
                    <a:pt x="1040" y="1481"/>
                    <a:pt x="1261" y="1481"/>
                  </a:cubicBezTo>
                  <a:cubicBezTo>
                    <a:pt x="1481" y="1481"/>
                    <a:pt x="1639" y="1670"/>
                    <a:pt x="1639" y="1891"/>
                  </a:cubicBezTo>
                  <a:cubicBezTo>
                    <a:pt x="1639" y="2111"/>
                    <a:pt x="1828" y="2300"/>
                    <a:pt x="2080" y="2300"/>
                  </a:cubicBezTo>
                  <a:cubicBezTo>
                    <a:pt x="2300" y="2300"/>
                    <a:pt x="2458" y="2111"/>
                    <a:pt x="2458" y="1891"/>
                  </a:cubicBezTo>
                  <a:cubicBezTo>
                    <a:pt x="2458" y="1324"/>
                    <a:pt x="2111" y="883"/>
                    <a:pt x="1639" y="694"/>
                  </a:cubicBezTo>
                  <a:lnTo>
                    <a:pt x="1639" y="410"/>
                  </a:lnTo>
                  <a:cubicBezTo>
                    <a:pt x="1639" y="190"/>
                    <a:pt x="1450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5211;p46"/>
          <p:cNvGrpSpPr/>
          <p:nvPr/>
        </p:nvGrpSpPr>
        <p:grpSpPr>
          <a:xfrm>
            <a:off x="3980098" y="2003057"/>
            <a:ext cx="347715" cy="349669"/>
            <a:chOff x="-62516625" y="2297875"/>
            <a:chExt cx="315875" cy="317650"/>
          </a:xfrm>
          <a:solidFill>
            <a:schemeClr val="bg1"/>
          </a:solidFill>
        </p:grpSpPr>
        <p:sp>
          <p:nvSpPr>
            <p:cNvPr id="789" name="Google Shape;5212;p46"/>
            <p:cNvSpPr/>
            <p:nvPr/>
          </p:nvSpPr>
          <p:spPr>
            <a:xfrm>
              <a:off x="-62516625" y="2297875"/>
              <a:ext cx="315875" cy="317650"/>
            </a:xfrm>
            <a:custGeom>
              <a:avLst/>
              <a:gdLst/>
              <a:ahLst/>
              <a:cxnLst/>
              <a:rect l="l" t="t" r="r" b="b"/>
              <a:pathLst>
                <a:path w="12635" h="12706" extrusionOk="0">
                  <a:moveTo>
                    <a:pt x="4632" y="3309"/>
                  </a:moveTo>
                  <a:cubicBezTo>
                    <a:pt x="5388" y="3309"/>
                    <a:pt x="6018" y="3939"/>
                    <a:pt x="6018" y="4695"/>
                  </a:cubicBezTo>
                  <a:cubicBezTo>
                    <a:pt x="6018" y="4916"/>
                    <a:pt x="5924" y="5168"/>
                    <a:pt x="5829" y="5388"/>
                  </a:cubicBezTo>
                  <a:lnTo>
                    <a:pt x="5357" y="5861"/>
                  </a:lnTo>
                  <a:cubicBezTo>
                    <a:pt x="5136" y="5987"/>
                    <a:pt x="4916" y="6081"/>
                    <a:pt x="4632" y="6081"/>
                  </a:cubicBezTo>
                  <a:cubicBezTo>
                    <a:pt x="3876" y="6081"/>
                    <a:pt x="3246" y="5451"/>
                    <a:pt x="3246" y="4695"/>
                  </a:cubicBezTo>
                  <a:cubicBezTo>
                    <a:pt x="3246" y="3939"/>
                    <a:pt x="3876" y="3309"/>
                    <a:pt x="4632" y="3309"/>
                  </a:cubicBezTo>
                  <a:close/>
                  <a:moveTo>
                    <a:pt x="4632" y="820"/>
                  </a:moveTo>
                  <a:cubicBezTo>
                    <a:pt x="6617" y="820"/>
                    <a:pt x="8287" y="2364"/>
                    <a:pt x="8444" y="4285"/>
                  </a:cubicBezTo>
                  <a:lnTo>
                    <a:pt x="8444" y="4412"/>
                  </a:lnTo>
                  <a:cubicBezTo>
                    <a:pt x="7877" y="4412"/>
                    <a:pt x="7310" y="4538"/>
                    <a:pt x="6806" y="4758"/>
                  </a:cubicBezTo>
                  <a:lnTo>
                    <a:pt x="6806" y="4695"/>
                  </a:lnTo>
                  <a:cubicBezTo>
                    <a:pt x="6806" y="3466"/>
                    <a:pt x="5829" y="2490"/>
                    <a:pt x="4601" y="2490"/>
                  </a:cubicBezTo>
                  <a:cubicBezTo>
                    <a:pt x="3372" y="2490"/>
                    <a:pt x="2395" y="3466"/>
                    <a:pt x="2395" y="4695"/>
                  </a:cubicBezTo>
                  <a:cubicBezTo>
                    <a:pt x="2395" y="5924"/>
                    <a:pt x="3372" y="6900"/>
                    <a:pt x="4601" y="6900"/>
                  </a:cubicBezTo>
                  <a:lnTo>
                    <a:pt x="4664" y="6900"/>
                  </a:lnTo>
                  <a:cubicBezTo>
                    <a:pt x="4443" y="7404"/>
                    <a:pt x="4317" y="7972"/>
                    <a:pt x="4317" y="8539"/>
                  </a:cubicBezTo>
                  <a:cubicBezTo>
                    <a:pt x="4317" y="9421"/>
                    <a:pt x="4601" y="10240"/>
                    <a:pt x="5073" y="10902"/>
                  </a:cubicBezTo>
                  <a:lnTo>
                    <a:pt x="4601" y="11532"/>
                  </a:lnTo>
                  <a:lnTo>
                    <a:pt x="1513" y="7026"/>
                  </a:lnTo>
                  <a:cubicBezTo>
                    <a:pt x="1009" y="6333"/>
                    <a:pt x="725" y="5546"/>
                    <a:pt x="725" y="4695"/>
                  </a:cubicBezTo>
                  <a:cubicBezTo>
                    <a:pt x="788" y="2553"/>
                    <a:pt x="2521" y="820"/>
                    <a:pt x="4632" y="820"/>
                  </a:cubicBezTo>
                  <a:close/>
                  <a:moveTo>
                    <a:pt x="8507" y="5231"/>
                  </a:moveTo>
                  <a:cubicBezTo>
                    <a:pt x="10334" y="5231"/>
                    <a:pt x="11815" y="6743"/>
                    <a:pt x="11815" y="8539"/>
                  </a:cubicBezTo>
                  <a:cubicBezTo>
                    <a:pt x="11815" y="10366"/>
                    <a:pt x="10303" y="11847"/>
                    <a:pt x="8507" y="11847"/>
                  </a:cubicBezTo>
                  <a:cubicBezTo>
                    <a:pt x="6680" y="11847"/>
                    <a:pt x="5199" y="10366"/>
                    <a:pt x="5199" y="8539"/>
                  </a:cubicBezTo>
                  <a:cubicBezTo>
                    <a:pt x="5199" y="6743"/>
                    <a:pt x="6680" y="5231"/>
                    <a:pt x="8507" y="5231"/>
                  </a:cubicBezTo>
                  <a:close/>
                  <a:moveTo>
                    <a:pt x="4664" y="1"/>
                  </a:moveTo>
                  <a:cubicBezTo>
                    <a:pt x="2080" y="1"/>
                    <a:pt x="1" y="2080"/>
                    <a:pt x="1" y="4695"/>
                  </a:cubicBezTo>
                  <a:cubicBezTo>
                    <a:pt x="1" y="5703"/>
                    <a:pt x="316" y="6711"/>
                    <a:pt x="946" y="7499"/>
                  </a:cubicBezTo>
                  <a:lnTo>
                    <a:pt x="4317" y="12540"/>
                  </a:lnTo>
                  <a:cubicBezTo>
                    <a:pt x="4396" y="12650"/>
                    <a:pt x="4522" y="12705"/>
                    <a:pt x="4648" y="12705"/>
                  </a:cubicBezTo>
                  <a:cubicBezTo>
                    <a:pt x="4774" y="12705"/>
                    <a:pt x="4900" y="12650"/>
                    <a:pt x="4979" y="12540"/>
                  </a:cubicBezTo>
                  <a:lnTo>
                    <a:pt x="5672" y="11532"/>
                  </a:lnTo>
                  <a:cubicBezTo>
                    <a:pt x="6396" y="12256"/>
                    <a:pt x="7404" y="12697"/>
                    <a:pt x="8507" y="12697"/>
                  </a:cubicBezTo>
                  <a:cubicBezTo>
                    <a:pt x="10776" y="12697"/>
                    <a:pt x="12634" y="10838"/>
                    <a:pt x="12634" y="8539"/>
                  </a:cubicBezTo>
                  <a:cubicBezTo>
                    <a:pt x="12634" y="6554"/>
                    <a:pt x="11217" y="4884"/>
                    <a:pt x="9326" y="4506"/>
                  </a:cubicBezTo>
                  <a:lnTo>
                    <a:pt x="9326" y="4222"/>
                  </a:lnTo>
                  <a:cubicBezTo>
                    <a:pt x="9074" y="1891"/>
                    <a:pt x="7121" y="1"/>
                    <a:pt x="46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5213;p46"/>
            <p:cNvSpPr/>
            <p:nvPr/>
          </p:nvSpPr>
          <p:spPr>
            <a:xfrm>
              <a:off x="-62335475" y="2438075"/>
              <a:ext cx="62250" cy="145750"/>
            </a:xfrm>
            <a:custGeom>
              <a:avLst/>
              <a:gdLst/>
              <a:ahLst/>
              <a:cxnLst/>
              <a:rect l="l" t="t" r="r" b="b"/>
              <a:pathLst>
                <a:path w="2490" h="5830" extrusionOk="0">
                  <a:moveTo>
                    <a:pt x="1261" y="1"/>
                  </a:moveTo>
                  <a:cubicBezTo>
                    <a:pt x="1009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3"/>
                    <a:pt x="537" y="2931"/>
                    <a:pt x="978" y="3246"/>
                  </a:cubicBezTo>
                  <a:cubicBezTo>
                    <a:pt x="1293" y="3498"/>
                    <a:pt x="1639" y="3718"/>
                    <a:pt x="1639" y="3970"/>
                  </a:cubicBezTo>
                  <a:cubicBezTo>
                    <a:pt x="1671" y="4191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20"/>
                  </a:lnTo>
                  <a:cubicBezTo>
                    <a:pt x="820" y="5672"/>
                    <a:pt x="1009" y="5829"/>
                    <a:pt x="1261" y="5829"/>
                  </a:cubicBezTo>
                  <a:cubicBezTo>
                    <a:pt x="1482" y="5829"/>
                    <a:pt x="1639" y="5609"/>
                    <a:pt x="1639" y="5420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9"/>
                    <a:pt x="1923" y="2899"/>
                    <a:pt x="1482" y="2584"/>
                  </a:cubicBezTo>
                  <a:cubicBezTo>
                    <a:pt x="1167" y="2364"/>
                    <a:pt x="820" y="2112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2"/>
                    <a:pt x="1860" y="2301"/>
                    <a:pt x="2049" y="2301"/>
                  </a:cubicBezTo>
                  <a:cubicBezTo>
                    <a:pt x="2269" y="2301"/>
                    <a:pt x="2490" y="2112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90"/>
                    <a:pt x="1450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5214;p46"/>
          <p:cNvGrpSpPr/>
          <p:nvPr/>
        </p:nvGrpSpPr>
        <p:grpSpPr>
          <a:xfrm>
            <a:off x="3978805" y="2421925"/>
            <a:ext cx="350302" cy="318241"/>
            <a:chOff x="-62518200" y="2692475"/>
            <a:chExt cx="318225" cy="289100"/>
          </a:xfrm>
          <a:solidFill>
            <a:schemeClr val="bg1"/>
          </a:solidFill>
        </p:grpSpPr>
        <p:sp>
          <p:nvSpPr>
            <p:cNvPr id="792" name="Google Shape;5215;p46"/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5216;p46"/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5217;p46"/>
          <p:cNvGrpSpPr/>
          <p:nvPr/>
        </p:nvGrpSpPr>
        <p:grpSpPr>
          <a:xfrm>
            <a:off x="6111199" y="1599325"/>
            <a:ext cx="294822" cy="347688"/>
            <a:chOff x="-60597975" y="1939525"/>
            <a:chExt cx="267825" cy="315850"/>
          </a:xfrm>
          <a:solidFill>
            <a:schemeClr val="bg1"/>
          </a:solidFill>
        </p:grpSpPr>
        <p:sp>
          <p:nvSpPr>
            <p:cNvPr id="795" name="Google Shape;5218;p46"/>
            <p:cNvSpPr/>
            <p:nvPr/>
          </p:nvSpPr>
          <p:spPr>
            <a:xfrm>
              <a:off x="-60597975" y="1939525"/>
              <a:ext cx="267825" cy="315850"/>
            </a:xfrm>
            <a:custGeom>
              <a:avLst/>
              <a:gdLst/>
              <a:ahLst/>
              <a:cxnLst/>
              <a:rect l="l" t="t" r="r" b="b"/>
              <a:pathLst>
                <a:path w="10713" h="12634" extrusionOk="0">
                  <a:moveTo>
                    <a:pt x="7436" y="788"/>
                  </a:moveTo>
                  <a:lnTo>
                    <a:pt x="7436" y="1859"/>
                  </a:lnTo>
                  <a:cubicBezTo>
                    <a:pt x="7310" y="1733"/>
                    <a:pt x="7247" y="1607"/>
                    <a:pt x="6995" y="1607"/>
                  </a:cubicBezTo>
                  <a:cubicBezTo>
                    <a:pt x="6806" y="1607"/>
                    <a:pt x="6743" y="1733"/>
                    <a:pt x="6617" y="1859"/>
                  </a:cubicBezTo>
                  <a:lnTo>
                    <a:pt x="6617" y="788"/>
                  </a:lnTo>
                  <a:close/>
                  <a:moveTo>
                    <a:pt x="9515" y="788"/>
                  </a:moveTo>
                  <a:cubicBezTo>
                    <a:pt x="9767" y="788"/>
                    <a:pt x="9925" y="977"/>
                    <a:pt x="9925" y="1197"/>
                  </a:cubicBezTo>
                  <a:lnTo>
                    <a:pt x="9925" y="4222"/>
                  </a:lnTo>
                  <a:lnTo>
                    <a:pt x="2490" y="4222"/>
                  </a:lnTo>
                  <a:lnTo>
                    <a:pt x="2490" y="788"/>
                  </a:lnTo>
                  <a:lnTo>
                    <a:pt x="5798" y="788"/>
                  </a:lnTo>
                  <a:lnTo>
                    <a:pt x="5798" y="2867"/>
                  </a:lnTo>
                  <a:cubicBezTo>
                    <a:pt x="5798" y="3119"/>
                    <a:pt x="5980" y="3287"/>
                    <a:pt x="6185" y="3287"/>
                  </a:cubicBezTo>
                  <a:cubicBezTo>
                    <a:pt x="6288" y="3287"/>
                    <a:pt x="6396" y="3245"/>
                    <a:pt x="6491" y="3151"/>
                  </a:cubicBezTo>
                  <a:lnTo>
                    <a:pt x="7058" y="2615"/>
                  </a:lnTo>
                  <a:lnTo>
                    <a:pt x="7594" y="3151"/>
                  </a:lnTo>
                  <a:cubicBezTo>
                    <a:pt x="7688" y="3245"/>
                    <a:pt x="7800" y="3287"/>
                    <a:pt x="7907" y="3287"/>
                  </a:cubicBezTo>
                  <a:cubicBezTo>
                    <a:pt x="8122" y="3287"/>
                    <a:pt x="8318" y="3119"/>
                    <a:pt x="8318" y="2867"/>
                  </a:cubicBezTo>
                  <a:lnTo>
                    <a:pt x="8318" y="788"/>
                  </a:lnTo>
                  <a:close/>
                  <a:moveTo>
                    <a:pt x="9925" y="5041"/>
                  </a:moveTo>
                  <a:lnTo>
                    <a:pt x="9925" y="8349"/>
                  </a:lnTo>
                  <a:lnTo>
                    <a:pt x="2490" y="8349"/>
                  </a:lnTo>
                  <a:lnTo>
                    <a:pt x="2490" y="5041"/>
                  </a:lnTo>
                  <a:close/>
                  <a:moveTo>
                    <a:pt x="9925" y="9168"/>
                  </a:moveTo>
                  <a:lnTo>
                    <a:pt x="9925" y="11373"/>
                  </a:lnTo>
                  <a:cubicBezTo>
                    <a:pt x="9925" y="11625"/>
                    <a:pt x="9736" y="11783"/>
                    <a:pt x="9515" y="11783"/>
                  </a:cubicBezTo>
                  <a:lnTo>
                    <a:pt x="2490" y="11783"/>
                  </a:lnTo>
                  <a:lnTo>
                    <a:pt x="2490" y="9168"/>
                  </a:lnTo>
                  <a:close/>
                  <a:moveTo>
                    <a:pt x="1639" y="788"/>
                  </a:moveTo>
                  <a:lnTo>
                    <a:pt x="1639" y="11814"/>
                  </a:lnTo>
                  <a:lnTo>
                    <a:pt x="820" y="11814"/>
                  </a:lnTo>
                  <a:lnTo>
                    <a:pt x="820" y="788"/>
                  </a:lnTo>
                  <a:close/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lnTo>
                    <a:pt x="1" y="12256"/>
                  </a:lnTo>
                  <a:cubicBezTo>
                    <a:pt x="1" y="12445"/>
                    <a:pt x="190" y="12634"/>
                    <a:pt x="379" y="12634"/>
                  </a:cubicBezTo>
                  <a:lnTo>
                    <a:pt x="9484" y="12634"/>
                  </a:lnTo>
                  <a:cubicBezTo>
                    <a:pt x="10146" y="12634"/>
                    <a:pt x="10713" y="12098"/>
                    <a:pt x="10713" y="11436"/>
                  </a:cubicBezTo>
                  <a:lnTo>
                    <a:pt x="10713" y="1229"/>
                  </a:lnTo>
                  <a:cubicBezTo>
                    <a:pt x="10713" y="567"/>
                    <a:pt x="10177" y="0"/>
                    <a:pt x="94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5219;p46"/>
            <p:cNvSpPr/>
            <p:nvPr/>
          </p:nvSpPr>
          <p:spPr>
            <a:xfrm>
              <a:off x="-60494775" y="2097050"/>
              <a:ext cx="103175" cy="20500"/>
            </a:xfrm>
            <a:custGeom>
              <a:avLst/>
              <a:gdLst/>
              <a:ahLst/>
              <a:cxnLst/>
              <a:rect l="l" t="t" r="r" b="b"/>
              <a:pathLst>
                <a:path w="4127" h="820" extrusionOk="0">
                  <a:moveTo>
                    <a:pt x="410" y="0"/>
                  </a:moveTo>
                  <a:cubicBezTo>
                    <a:pt x="158" y="0"/>
                    <a:pt x="0" y="189"/>
                    <a:pt x="0" y="410"/>
                  </a:cubicBezTo>
                  <a:cubicBezTo>
                    <a:pt x="0" y="630"/>
                    <a:pt x="189" y="819"/>
                    <a:pt x="410" y="819"/>
                  </a:cubicBezTo>
                  <a:lnTo>
                    <a:pt x="3718" y="819"/>
                  </a:lnTo>
                  <a:cubicBezTo>
                    <a:pt x="3938" y="819"/>
                    <a:pt x="4127" y="630"/>
                    <a:pt x="4127" y="410"/>
                  </a:cubicBezTo>
                  <a:cubicBezTo>
                    <a:pt x="4127" y="158"/>
                    <a:pt x="3938" y="0"/>
                    <a:pt x="37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5220;p46"/>
          <p:cNvGrpSpPr/>
          <p:nvPr/>
        </p:nvGrpSpPr>
        <p:grpSpPr>
          <a:xfrm>
            <a:off x="6083033" y="2002534"/>
            <a:ext cx="351155" cy="350715"/>
            <a:chOff x="-60620800" y="2304600"/>
            <a:chExt cx="319000" cy="318600"/>
          </a:xfrm>
          <a:solidFill>
            <a:schemeClr val="bg1"/>
          </a:solidFill>
        </p:grpSpPr>
        <p:sp>
          <p:nvSpPr>
            <p:cNvPr id="798" name="Google Shape;5221;p46"/>
            <p:cNvSpPr/>
            <p:nvPr/>
          </p:nvSpPr>
          <p:spPr>
            <a:xfrm>
              <a:off x="-60620800" y="2304600"/>
              <a:ext cx="319000" cy="318600"/>
            </a:xfrm>
            <a:custGeom>
              <a:avLst/>
              <a:gdLst/>
              <a:ahLst/>
              <a:cxnLst/>
              <a:rect l="l" t="t" r="r" b="b"/>
              <a:pathLst>
                <a:path w="12760" h="12744" extrusionOk="0">
                  <a:moveTo>
                    <a:pt x="10939" y="845"/>
                  </a:moveTo>
                  <a:cubicBezTo>
                    <a:pt x="10969" y="845"/>
                    <a:pt x="11001" y="853"/>
                    <a:pt x="11027" y="866"/>
                  </a:cubicBezTo>
                  <a:lnTo>
                    <a:pt x="11752" y="1276"/>
                  </a:lnTo>
                  <a:cubicBezTo>
                    <a:pt x="11783" y="1339"/>
                    <a:pt x="11815" y="1433"/>
                    <a:pt x="11783" y="1465"/>
                  </a:cubicBezTo>
                  <a:lnTo>
                    <a:pt x="11437" y="2063"/>
                  </a:lnTo>
                  <a:lnTo>
                    <a:pt x="10491" y="1496"/>
                  </a:lnTo>
                  <a:lnTo>
                    <a:pt x="10838" y="898"/>
                  </a:lnTo>
                  <a:cubicBezTo>
                    <a:pt x="10856" y="861"/>
                    <a:pt x="10897" y="845"/>
                    <a:pt x="10939" y="845"/>
                  </a:cubicBezTo>
                  <a:close/>
                  <a:moveTo>
                    <a:pt x="10050" y="2252"/>
                  </a:moveTo>
                  <a:lnTo>
                    <a:pt x="10995" y="2819"/>
                  </a:lnTo>
                  <a:lnTo>
                    <a:pt x="8916" y="6379"/>
                  </a:lnTo>
                  <a:lnTo>
                    <a:pt x="7971" y="5844"/>
                  </a:lnTo>
                  <a:lnTo>
                    <a:pt x="10050" y="2252"/>
                  </a:lnTo>
                  <a:close/>
                  <a:moveTo>
                    <a:pt x="7813" y="6663"/>
                  </a:moveTo>
                  <a:lnTo>
                    <a:pt x="8318" y="6978"/>
                  </a:lnTo>
                  <a:lnTo>
                    <a:pt x="7782" y="7324"/>
                  </a:lnTo>
                  <a:lnTo>
                    <a:pt x="7813" y="6663"/>
                  </a:lnTo>
                  <a:close/>
                  <a:moveTo>
                    <a:pt x="11342" y="5245"/>
                  </a:moveTo>
                  <a:cubicBezTo>
                    <a:pt x="11594" y="5245"/>
                    <a:pt x="11752" y="5434"/>
                    <a:pt x="11752" y="5686"/>
                  </a:cubicBezTo>
                  <a:lnTo>
                    <a:pt x="11752" y="11483"/>
                  </a:lnTo>
                  <a:cubicBezTo>
                    <a:pt x="11752" y="11704"/>
                    <a:pt x="11531" y="11893"/>
                    <a:pt x="11342" y="11893"/>
                  </a:cubicBezTo>
                  <a:lnTo>
                    <a:pt x="1197" y="11893"/>
                  </a:lnTo>
                  <a:cubicBezTo>
                    <a:pt x="945" y="11893"/>
                    <a:pt x="788" y="11704"/>
                    <a:pt x="788" y="11483"/>
                  </a:cubicBezTo>
                  <a:lnTo>
                    <a:pt x="788" y="5686"/>
                  </a:lnTo>
                  <a:cubicBezTo>
                    <a:pt x="788" y="5434"/>
                    <a:pt x="977" y="5245"/>
                    <a:pt x="1197" y="5245"/>
                  </a:cubicBezTo>
                  <a:lnTo>
                    <a:pt x="7372" y="5245"/>
                  </a:lnTo>
                  <a:lnTo>
                    <a:pt x="7057" y="5749"/>
                  </a:lnTo>
                  <a:cubicBezTo>
                    <a:pt x="7026" y="5812"/>
                    <a:pt x="7026" y="5875"/>
                    <a:pt x="7026" y="5970"/>
                  </a:cubicBezTo>
                  <a:lnTo>
                    <a:pt x="6900" y="7734"/>
                  </a:lnTo>
                  <a:lnTo>
                    <a:pt x="5545" y="7734"/>
                  </a:lnTo>
                  <a:cubicBezTo>
                    <a:pt x="5325" y="7734"/>
                    <a:pt x="5167" y="7923"/>
                    <a:pt x="5167" y="8175"/>
                  </a:cubicBezTo>
                  <a:cubicBezTo>
                    <a:pt x="5167" y="8396"/>
                    <a:pt x="5356" y="8585"/>
                    <a:pt x="5545" y="8585"/>
                  </a:cubicBezTo>
                  <a:lnTo>
                    <a:pt x="10523" y="8585"/>
                  </a:lnTo>
                  <a:cubicBezTo>
                    <a:pt x="10743" y="8585"/>
                    <a:pt x="10964" y="8396"/>
                    <a:pt x="10964" y="8175"/>
                  </a:cubicBezTo>
                  <a:cubicBezTo>
                    <a:pt x="10964" y="7923"/>
                    <a:pt x="10743" y="7734"/>
                    <a:pt x="10523" y="7734"/>
                  </a:cubicBezTo>
                  <a:lnTo>
                    <a:pt x="8633" y="7734"/>
                  </a:lnTo>
                  <a:lnTo>
                    <a:pt x="9294" y="7293"/>
                  </a:lnTo>
                  <a:cubicBezTo>
                    <a:pt x="9326" y="7261"/>
                    <a:pt x="9420" y="7230"/>
                    <a:pt x="9420" y="7135"/>
                  </a:cubicBezTo>
                  <a:lnTo>
                    <a:pt x="10523" y="5245"/>
                  </a:lnTo>
                  <a:close/>
                  <a:moveTo>
                    <a:pt x="10933" y="0"/>
                  </a:moveTo>
                  <a:cubicBezTo>
                    <a:pt x="10599" y="0"/>
                    <a:pt x="10280" y="175"/>
                    <a:pt x="10113" y="488"/>
                  </a:cubicBezTo>
                  <a:lnTo>
                    <a:pt x="9578" y="1433"/>
                  </a:lnTo>
                  <a:lnTo>
                    <a:pt x="7877" y="4395"/>
                  </a:lnTo>
                  <a:lnTo>
                    <a:pt x="1229" y="4395"/>
                  </a:lnTo>
                  <a:cubicBezTo>
                    <a:pt x="567" y="4395"/>
                    <a:pt x="0" y="4930"/>
                    <a:pt x="0" y="5592"/>
                  </a:cubicBezTo>
                  <a:lnTo>
                    <a:pt x="0" y="11483"/>
                  </a:lnTo>
                  <a:cubicBezTo>
                    <a:pt x="0" y="12145"/>
                    <a:pt x="567" y="12743"/>
                    <a:pt x="1229" y="12743"/>
                  </a:cubicBezTo>
                  <a:lnTo>
                    <a:pt x="11374" y="12743"/>
                  </a:lnTo>
                  <a:cubicBezTo>
                    <a:pt x="12067" y="12743"/>
                    <a:pt x="12602" y="12176"/>
                    <a:pt x="12602" y="11483"/>
                  </a:cubicBezTo>
                  <a:lnTo>
                    <a:pt x="12602" y="5686"/>
                  </a:lnTo>
                  <a:cubicBezTo>
                    <a:pt x="12602" y="5025"/>
                    <a:pt x="12067" y="4458"/>
                    <a:pt x="11374" y="4458"/>
                  </a:cubicBezTo>
                  <a:lnTo>
                    <a:pt x="11027" y="4458"/>
                  </a:lnTo>
                  <a:lnTo>
                    <a:pt x="12508" y="1937"/>
                  </a:lnTo>
                  <a:cubicBezTo>
                    <a:pt x="12760" y="1433"/>
                    <a:pt x="12602" y="835"/>
                    <a:pt x="12130" y="551"/>
                  </a:cubicBezTo>
                  <a:lnTo>
                    <a:pt x="11437" y="141"/>
                  </a:lnTo>
                  <a:cubicBezTo>
                    <a:pt x="11277" y="46"/>
                    <a:pt x="11103" y="0"/>
                    <a:pt x="109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5222;p46"/>
            <p:cNvSpPr/>
            <p:nvPr/>
          </p:nvSpPr>
          <p:spPr>
            <a:xfrm>
              <a:off x="-60491625" y="2560150"/>
              <a:ext cx="144925" cy="20525"/>
            </a:xfrm>
            <a:custGeom>
              <a:avLst/>
              <a:gdLst/>
              <a:ahLst/>
              <a:cxnLst/>
              <a:rect l="l" t="t" r="r" b="b"/>
              <a:pathLst>
                <a:path w="5797" h="821" extrusionOk="0">
                  <a:moveTo>
                    <a:pt x="378" y="1"/>
                  </a:moveTo>
                  <a:cubicBezTo>
                    <a:pt x="158" y="1"/>
                    <a:pt x="0" y="190"/>
                    <a:pt x="0" y="411"/>
                  </a:cubicBezTo>
                  <a:cubicBezTo>
                    <a:pt x="0" y="663"/>
                    <a:pt x="189" y="820"/>
                    <a:pt x="378" y="820"/>
                  </a:cubicBezTo>
                  <a:lnTo>
                    <a:pt x="5356" y="820"/>
                  </a:lnTo>
                  <a:cubicBezTo>
                    <a:pt x="5576" y="820"/>
                    <a:pt x="5797" y="631"/>
                    <a:pt x="5797" y="411"/>
                  </a:cubicBezTo>
                  <a:cubicBezTo>
                    <a:pt x="5797" y="190"/>
                    <a:pt x="5576" y="1"/>
                    <a:pt x="53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5223;p46"/>
            <p:cNvSpPr/>
            <p:nvPr/>
          </p:nvSpPr>
          <p:spPr>
            <a:xfrm>
              <a:off x="-60573550" y="2445950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29" y="1"/>
                  </a:moveTo>
                  <a:cubicBezTo>
                    <a:pt x="977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68" y="2931"/>
                    <a:pt x="977" y="3246"/>
                  </a:cubicBezTo>
                  <a:cubicBezTo>
                    <a:pt x="1292" y="3498"/>
                    <a:pt x="1670" y="3718"/>
                    <a:pt x="1670" y="3970"/>
                  </a:cubicBezTo>
                  <a:cubicBezTo>
                    <a:pt x="1670" y="4191"/>
                    <a:pt x="1450" y="4348"/>
                    <a:pt x="1229" y="4348"/>
                  </a:cubicBezTo>
                  <a:cubicBezTo>
                    <a:pt x="977" y="4348"/>
                    <a:pt x="820" y="4159"/>
                    <a:pt x="820" y="3970"/>
                  </a:cubicBezTo>
                  <a:cubicBezTo>
                    <a:pt x="820" y="3718"/>
                    <a:pt x="631" y="3529"/>
                    <a:pt x="442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7" y="4947"/>
                    <a:pt x="820" y="5136"/>
                  </a:cubicBezTo>
                  <a:lnTo>
                    <a:pt x="820" y="5420"/>
                  </a:lnTo>
                  <a:cubicBezTo>
                    <a:pt x="820" y="5672"/>
                    <a:pt x="1040" y="5861"/>
                    <a:pt x="1229" y="5861"/>
                  </a:cubicBezTo>
                  <a:cubicBezTo>
                    <a:pt x="1450" y="5861"/>
                    <a:pt x="1670" y="5672"/>
                    <a:pt x="1670" y="5420"/>
                  </a:cubicBezTo>
                  <a:lnTo>
                    <a:pt x="1670" y="5136"/>
                  </a:lnTo>
                  <a:cubicBezTo>
                    <a:pt x="2143" y="4979"/>
                    <a:pt x="2489" y="4506"/>
                    <a:pt x="2489" y="3970"/>
                  </a:cubicBezTo>
                  <a:cubicBezTo>
                    <a:pt x="2489" y="3309"/>
                    <a:pt x="1922" y="2899"/>
                    <a:pt x="1513" y="2584"/>
                  </a:cubicBezTo>
                  <a:cubicBezTo>
                    <a:pt x="1198" y="2364"/>
                    <a:pt x="820" y="2112"/>
                    <a:pt x="820" y="1891"/>
                  </a:cubicBezTo>
                  <a:cubicBezTo>
                    <a:pt x="788" y="1639"/>
                    <a:pt x="977" y="1450"/>
                    <a:pt x="1229" y="1450"/>
                  </a:cubicBezTo>
                  <a:cubicBezTo>
                    <a:pt x="1450" y="1450"/>
                    <a:pt x="1670" y="1639"/>
                    <a:pt x="1670" y="1891"/>
                  </a:cubicBezTo>
                  <a:cubicBezTo>
                    <a:pt x="1670" y="2112"/>
                    <a:pt x="1859" y="2269"/>
                    <a:pt x="2048" y="2269"/>
                  </a:cubicBezTo>
                  <a:cubicBezTo>
                    <a:pt x="2300" y="2269"/>
                    <a:pt x="2489" y="2080"/>
                    <a:pt x="2489" y="1891"/>
                  </a:cubicBezTo>
                  <a:cubicBezTo>
                    <a:pt x="2489" y="1324"/>
                    <a:pt x="2143" y="883"/>
                    <a:pt x="1670" y="694"/>
                  </a:cubicBezTo>
                  <a:lnTo>
                    <a:pt x="1670" y="410"/>
                  </a:lnTo>
                  <a:cubicBezTo>
                    <a:pt x="1670" y="190"/>
                    <a:pt x="1450" y="1"/>
                    <a:pt x="12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5224;p46"/>
          <p:cNvGrpSpPr/>
          <p:nvPr/>
        </p:nvGrpSpPr>
        <p:grpSpPr>
          <a:xfrm>
            <a:off x="6084326" y="2456174"/>
            <a:ext cx="348568" cy="249744"/>
            <a:chOff x="-60621600" y="2716100"/>
            <a:chExt cx="316650" cy="226875"/>
          </a:xfrm>
          <a:solidFill>
            <a:schemeClr val="bg1"/>
          </a:solidFill>
        </p:grpSpPr>
        <p:sp>
          <p:nvSpPr>
            <p:cNvPr id="802" name="Google Shape;5225;p46"/>
            <p:cNvSpPr/>
            <p:nvPr/>
          </p:nvSpPr>
          <p:spPr>
            <a:xfrm>
              <a:off x="-60621600" y="2716100"/>
              <a:ext cx="316650" cy="226875"/>
            </a:xfrm>
            <a:custGeom>
              <a:avLst/>
              <a:gdLst/>
              <a:ahLst/>
              <a:cxnLst/>
              <a:rect l="l" t="t" r="r" b="b"/>
              <a:pathLst>
                <a:path w="12666" h="9075" extrusionOk="0">
                  <a:moveTo>
                    <a:pt x="11374" y="789"/>
                  </a:moveTo>
                  <a:cubicBezTo>
                    <a:pt x="11626" y="789"/>
                    <a:pt x="11815" y="1009"/>
                    <a:pt x="11815" y="1230"/>
                  </a:cubicBezTo>
                  <a:lnTo>
                    <a:pt x="11815" y="1671"/>
                  </a:lnTo>
                  <a:lnTo>
                    <a:pt x="788" y="1671"/>
                  </a:lnTo>
                  <a:lnTo>
                    <a:pt x="788" y="1230"/>
                  </a:lnTo>
                  <a:cubicBezTo>
                    <a:pt x="788" y="1009"/>
                    <a:pt x="977" y="789"/>
                    <a:pt x="1166" y="789"/>
                  </a:cubicBezTo>
                  <a:close/>
                  <a:moveTo>
                    <a:pt x="11815" y="2490"/>
                  </a:moveTo>
                  <a:lnTo>
                    <a:pt x="11815" y="7877"/>
                  </a:lnTo>
                  <a:cubicBezTo>
                    <a:pt x="11815" y="8129"/>
                    <a:pt x="11626" y="8318"/>
                    <a:pt x="11374" y="8318"/>
                  </a:cubicBezTo>
                  <a:lnTo>
                    <a:pt x="1166" y="8318"/>
                  </a:lnTo>
                  <a:cubicBezTo>
                    <a:pt x="946" y="8318"/>
                    <a:pt x="788" y="8129"/>
                    <a:pt x="788" y="7877"/>
                  </a:cubicBezTo>
                  <a:lnTo>
                    <a:pt x="788" y="2490"/>
                  </a:lnTo>
                  <a:close/>
                  <a:moveTo>
                    <a:pt x="1229" y="1"/>
                  </a:moveTo>
                  <a:cubicBezTo>
                    <a:pt x="536" y="1"/>
                    <a:pt x="1" y="568"/>
                    <a:pt x="1" y="1230"/>
                  </a:cubicBezTo>
                  <a:lnTo>
                    <a:pt x="1" y="7846"/>
                  </a:lnTo>
                  <a:cubicBezTo>
                    <a:pt x="1" y="8507"/>
                    <a:pt x="536" y="9074"/>
                    <a:pt x="1229" y="9074"/>
                  </a:cubicBezTo>
                  <a:lnTo>
                    <a:pt x="11406" y="9074"/>
                  </a:lnTo>
                  <a:cubicBezTo>
                    <a:pt x="12099" y="9074"/>
                    <a:pt x="12666" y="8507"/>
                    <a:pt x="12666" y="7846"/>
                  </a:cubicBezTo>
                  <a:lnTo>
                    <a:pt x="12666" y="1230"/>
                  </a:lnTo>
                  <a:cubicBezTo>
                    <a:pt x="12634" y="568"/>
                    <a:pt x="12099" y="1"/>
                    <a:pt x="114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5226;p46"/>
            <p:cNvSpPr/>
            <p:nvPr/>
          </p:nvSpPr>
          <p:spPr>
            <a:xfrm>
              <a:off x="-60546775" y="2798025"/>
              <a:ext cx="166225" cy="104775"/>
            </a:xfrm>
            <a:custGeom>
              <a:avLst/>
              <a:gdLst/>
              <a:ahLst/>
              <a:cxnLst/>
              <a:rect l="l" t="t" r="r" b="b"/>
              <a:pathLst>
                <a:path w="6649" h="4191" extrusionOk="0">
                  <a:moveTo>
                    <a:pt x="2080" y="883"/>
                  </a:moveTo>
                  <a:cubicBezTo>
                    <a:pt x="2332" y="883"/>
                    <a:pt x="2553" y="946"/>
                    <a:pt x="2805" y="1072"/>
                  </a:cubicBezTo>
                  <a:cubicBezTo>
                    <a:pt x="2647" y="1387"/>
                    <a:pt x="2521" y="1733"/>
                    <a:pt x="2521" y="2080"/>
                  </a:cubicBezTo>
                  <a:cubicBezTo>
                    <a:pt x="2521" y="2489"/>
                    <a:pt x="2647" y="2804"/>
                    <a:pt x="2805" y="3119"/>
                  </a:cubicBezTo>
                  <a:cubicBezTo>
                    <a:pt x="2584" y="3245"/>
                    <a:pt x="2364" y="3308"/>
                    <a:pt x="2080" y="3308"/>
                  </a:cubicBezTo>
                  <a:cubicBezTo>
                    <a:pt x="1418" y="3308"/>
                    <a:pt x="820" y="2741"/>
                    <a:pt x="820" y="2048"/>
                  </a:cubicBezTo>
                  <a:cubicBezTo>
                    <a:pt x="820" y="1418"/>
                    <a:pt x="1418" y="883"/>
                    <a:pt x="2080" y="883"/>
                  </a:cubicBezTo>
                  <a:close/>
                  <a:moveTo>
                    <a:pt x="4569" y="883"/>
                  </a:moveTo>
                  <a:cubicBezTo>
                    <a:pt x="5231" y="883"/>
                    <a:pt x="5798" y="1418"/>
                    <a:pt x="5798" y="2080"/>
                  </a:cubicBezTo>
                  <a:cubicBezTo>
                    <a:pt x="5798" y="2741"/>
                    <a:pt x="5231" y="3340"/>
                    <a:pt x="4569" y="3340"/>
                  </a:cubicBezTo>
                  <a:cubicBezTo>
                    <a:pt x="3907" y="3340"/>
                    <a:pt x="3340" y="2804"/>
                    <a:pt x="3340" y="2080"/>
                  </a:cubicBezTo>
                  <a:cubicBezTo>
                    <a:pt x="3309" y="1418"/>
                    <a:pt x="3907" y="883"/>
                    <a:pt x="4569" y="883"/>
                  </a:cubicBezTo>
                  <a:close/>
                  <a:moveTo>
                    <a:pt x="2080" y="0"/>
                  </a:moveTo>
                  <a:cubicBezTo>
                    <a:pt x="946" y="0"/>
                    <a:pt x="1" y="946"/>
                    <a:pt x="1" y="2080"/>
                  </a:cubicBezTo>
                  <a:cubicBezTo>
                    <a:pt x="1" y="3245"/>
                    <a:pt x="946" y="4191"/>
                    <a:pt x="2080" y="4191"/>
                  </a:cubicBezTo>
                  <a:cubicBezTo>
                    <a:pt x="2521" y="4191"/>
                    <a:pt x="2962" y="4033"/>
                    <a:pt x="3340" y="3749"/>
                  </a:cubicBezTo>
                  <a:cubicBezTo>
                    <a:pt x="3687" y="4033"/>
                    <a:pt x="4128" y="4191"/>
                    <a:pt x="4569" y="4191"/>
                  </a:cubicBezTo>
                  <a:cubicBezTo>
                    <a:pt x="5703" y="4191"/>
                    <a:pt x="6648" y="3245"/>
                    <a:pt x="6648" y="2080"/>
                  </a:cubicBezTo>
                  <a:cubicBezTo>
                    <a:pt x="6648" y="946"/>
                    <a:pt x="5703" y="0"/>
                    <a:pt x="4569" y="0"/>
                  </a:cubicBezTo>
                  <a:cubicBezTo>
                    <a:pt x="4096" y="0"/>
                    <a:pt x="3655" y="158"/>
                    <a:pt x="3340" y="441"/>
                  </a:cubicBezTo>
                  <a:cubicBezTo>
                    <a:pt x="2994" y="158"/>
                    <a:pt x="2553" y="0"/>
                    <a:pt x="20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5227;p46"/>
          <p:cNvGrpSpPr/>
          <p:nvPr/>
        </p:nvGrpSpPr>
        <p:grpSpPr>
          <a:xfrm>
            <a:off x="7356919" y="2406776"/>
            <a:ext cx="340753" cy="348541"/>
            <a:chOff x="-59475600" y="2658625"/>
            <a:chExt cx="309550" cy="316625"/>
          </a:xfrm>
          <a:solidFill>
            <a:schemeClr val="bg1"/>
          </a:solidFill>
        </p:grpSpPr>
        <p:sp>
          <p:nvSpPr>
            <p:cNvPr id="805" name="Google Shape;5228;p46"/>
            <p:cNvSpPr/>
            <p:nvPr/>
          </p:nvSpPr>
          <p:spPr>
            <a:xfrm>
              <a:off x="-59427550" y="291302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630" y="788"/>
                    <a:pt x="788" y="630"/>
                    <a:pt x="788" y="410"/>
                  </a:cubicBezTo>
                  <a:cubicBezTo>
                    <a:pt x="788" y="189"/>
                    <a:pt x="630" y="0"/>
                    <a:pt x="4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5229;p46"/>
            <p:cNvSpPr/>
            <p:nvPr/>
          </p:nvSpPr>
          <p:spPr>
            <a:xfrm>
              <a:off x="-59428350" y="2699575"/>
              <a:ext cx="20500" cy="152825"/>
            </a:xfrm>
            <a:custGeom>
              <a:avLst/>
              <a:gdLst/>
              <a:ahLst/>
              <a:cxnLst/>
              <a:rect l="l" t="t" r="r" b="b"/>
              <a:pathLst>
                <a:path w="820" h="6113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671"/>
                  </a:lnTo>
                  <a:cubicBezTo>
                    <a:pt x="1" y="5923"/>
                    <a:pt x="190" y="6112"/>
                    <a:pt x="442" y="6112"/>
                  </a:cubicBezTo>
                  <a:cubicBezTo>
                    <a:pt x="662" y="6112"/>
                    <a:pt x="820" y="5923"/>
                    <a:pt x="820" y="5671"/>
                  </a:cubicBezTo>
                  <a:lnTo>
                    <a:pt x="820" y="410"/>
                  </a:lnTo>
                  <a:cubicBezTo>
                    <a:pt x="820" y="158"/>
                    <a:pt x="631" y="0"/>
                    <a:pt x="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5230;p46"/>
            <p:cNvSpPr/>
            <p:nvPr/>
          </p:nvSpPr>
          <p:spPr>
            <a:xfrm>
              <a:off x="-59330675" y="291302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378" y="0"/>
                  </a:moveTo>
                  <a:cubicBezTo>
                    <a:pt x="158" y="0"/>
                    <a:pt x="0" y="189"/>
                    <a:pt x="0" y="410"/>
                  </a:cubicBezTo>
                  <a:cubicBezTo>
                    <a:pt x="0" y="630"/>
                    <a:pt x="158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5231;p46"/>
            <p:cNvSpPr/>
            <p:nvPr/>
          </p:nvSpPr>
          <p:spPr>
            <a:xfrm>
              <a:off x="-59330675" y="2699575"/>
              <a:ext cx="20500" cy="152825"/>
            </a:xfrm>
            <a:custGeom>
              <a:avLst/>
              <a:gdLst/>
              <a:ahLst/>
              <a:cxnLst/>
              <a:rect l="l" t="t" r="r" b="b"/>
              <a:pathLst>
                <a:path w="820" h="6113" extrusionOk="0">
                  <a:moveTo>
                    <a:pt x="378" y="0"/>
                  </a:moveTo>
                  <a:cubicBezTo>
                    <a:pt x="158" y="0"/>
                    <a:pt x="0" y="189"/>
                    <a:pt x="0" y="441"/>
                  </a:cubicBezTo>
                  <a:lnTo>
                    <a:pt x="0" y="5671"/>
                  </a:lnTo>
                  <a:cubicBezTo>
                    <a:pt x="0" y="5923"/>
                    <a:pt x="189" y="6112"/>
                    <a:pt x="378" y="6112"/>
                  </a:cubicBezTo>
                  <a:cubicBezTo>
                    <a:pt x="630" y="6112"/>
                    <a:pt x="820" y="5923"/>
                    <a:pt x="820" y="5671"/>
                  </a:cubicBezTo>
                  <a:lnTo>
                    <a:pt x="820" y="410"/>
                  </a:lnTo>
                  <a:cubicBezTo>
                    <a:pt x="788" y="158"/>
                    <a:pt x="567" y="0"/>
                    <a:pt x="3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5232;p46"/>
            <p:cNvSpPr/>
            <p:nvPr/>
          </p:nvSpPr>
          <p:spPr>
            <a:xfrm>
              <a:off x="-59475600" y="2658625"/>
              <a:ext cx="309550" cy="316625"/>
            </a:xfrm>
            <a:custGeom>
              <a:avLst/>
              <a:gdLst/>
              <a:ahLst/>
              <a:cxnLst/>
              <a:rect l="l" t="t" r="r" b="b"/>
              <a:pathLst>
                <a:path w="12382" h="12665" extrusionOk="0">
                  <a:moveTo>
                    <a:pt x="3372" y="788"/>
                  </a:moveTo>
                  <a:cubicBezTo>
                    <a:pt x="3624" y="788"/>
                    <a:pt x="3813" y="977"/>
                    <a:pt x="3813" y="1197"/>
                  </a:cubicBezTo>
                  <a:lnTo>
                    <a:pt x="3813" y="8538"/>
                  </a:lnTo>
                  <a:lnTo>
                    <a:pt x="788" y="8538"/>
                  </a:lnTo>
                  <a:lnTo>
                    <a:pt x="788" y="1197"/>
                  </a:lnTo>
                  <a:cubicBezTo>
                    <a:pt x="788" y="977"/>
                    <a:pt x="977" y="788"/>
                    <a:pt x="1166" y="788"/>
                  </a:cubicBezTo>
                  <a:close/>
                  <a:moveTo>
                    <a:pt x="7278" y="788"/>
                  </a:moveTo>
                  <a:cubicBezTo>
                    <a:pt x="7530" y="788"/>
                    <a:pt x="7688" y="977"/>
                    <a:pt x="7688" y="1197"/>
                  </a:cubicBezTo>
                  <a:lnTo>
                    <a:pt x="7688" y="8538"/>
                  </a:lnTo>
                  <a:lnTo>
                    <a:pt x="4632" y="8538"/>
                  </a:lnTo>
                  <a:lnTo>
                    <a:pt x="4632" y="1197"/>
                  </a:lnTo>
                  <a:cubicBezTo>
                    <a:pt x="4632" y="977"/>
                    <a:pt x="4852" y="788"/>
                    <a:pt x="5073" y="788"/>
                  </a:cubicBezTo>
                  <a:close/>
                  <a:moveTo>
                    <a:pt x="11122" y="788"/>
                  </a:moveTo>
                  <a:cubicBezTo>
                    <a:pt x="11342" y="788"/>
                    <a:pt x="11500" y="977"/>
                    <a:pt x="11500" y="1197"/>
                  </a:cubicBezTo>
                  <a:lnTo>
                    <a:pt x="11500" y="8538"/>
                  </a:lnTo>
                  <a:lnTo>
                    <a:pt x="8507" y="8538"/>
                  </a:lnTo>
                  <a:lnTo>
                    <a:pt x="8507" y="1197"/>
                  </a:lnTo>
                  <a:cubicBezTo>
                    <a:pt x="8507" y="977"/>
                    <a:pt x="8696" y="788"/>
                    <a:pt x="8885" y="788"/>
                  </a:cubicBezTo>
                  <a:close/>
                  <a:moveTo>
                    <a:pt x="3813" y="9325"/>
                  </a:moveTo>
                  <a:lnTo>
                    <a:pt x="3813" y="11405"/>
                  </a:lnTo>
                  <a:cubicBezTo>
                    <a:pt x="3813" y="11657"/>
                    <a:pt x="3624" y="11846"/>
                    <a:pt x="3372" y="11846"/>
                  </a:cubicBezTo>
                  <a:lnTo>
                    <a:pt x="1166" y="11846"/>
                  </a:lnTo>
                  <a:cubicBezTo>
                    <a:pt x="946" y="11846"/>
                    <a:pt x="788" y="11657"/>
                    <a:pt x="788" y="11405"/>
                  </a:cubicBezTo>
                  <a:lnTo>
                    <a:pt x="788" y="9325"/>
                  </a:lnTo>
                  <a:close/>
                  <a:moveTo>
                    <a:pt x="7688" y="9325"/>
                  </a:moveTo>
                  <a:lnTo>
                    <a:pt x="7688" y="11405"/>
                  </a:lnTo>
                  <a:cubicBezTo>
                    <a:pt x="7688" y="11657"/>
                    <a:pt x="7467" y="11846"/>
                    <a:pt x="7278" y="11846"/>
                  </a:cubicBezTo>
                  <a:lnTo>
                    <a:pt x="5073" y="11846"/>
                  </a:lnTo>
                  <a:cubicBezTo>
                    <a:pt x="4852" y="11846"/>
                    <a:pt x="4632" y="11657"/>
                    <a:pt x="4632" y="11405"/>
                  </a:cubicBezTo>
                  <a:lnTo>
                    <a:pt x="4632" y="9325"/>
                  </a:lnTo>
                  <a:close/>
                  <a:moveTo>
                    <a:pt x="11563" y="9325"/>
                  </a:moveTo>
                  <a:lnTo>
                    <a:pt x="11563" y="11405"/>
                  </a:lnTo>
                  <a:lnTo>
                    <a:pt x="11531" y="11405"/>
                  </a:lnTo>
                  <a:cubicBezTo>
                    <a:pt x="11531" y="11657"/>
                    <a:pt x="11342" y="11846"/>
                    <a:pt x="11153" y="11846"/>
                  </a:cubicBezTo>
                  <a:lnTo>
                    <a:pt x="8948" y="11846"/>
                  </a:lnTo>
                  <a:cubicBezTo>
                    <a:pt x="8696" y="11846"/>
                    <a:pt x="8538" y="11657"/>
                    <a:pt x="8538" y="11405"/>
                  </a:cubicBezTo>
                  <a:lnTo>
                    <a:pt x="8538" y="9325"/>
                  </a:lnTo>
                  <a:close/>
                  <a:moveTo>
                    <a:pt x="1229" y="0"/>
                  </a:moveTo>
                  <a:cubicBezTo>
                    <a:pt x="536" y="0"/>
                    <a:pt x="0" y="536"/>
                    <a:pt x="0" y="1197"/>
                  </a:cubicBezTo>
                  <a:lnTo>
                    <a:pt x="0" y="11405"/>
                  </a:lnTo>
                  <a:cubicBezTo>
                    <a:pt x="0" y="12066"/>
                    <a:pt x="536" y="12665"/>
                    <a:pt x="1229" y="12665"/>
                  </a:cubicBezTo>
                  <a:lnTo>
                    <a:pt x="3435" y="12665"/>
                  </a:lnTo>
                  <a:cubicBezTo>
                    <a:pt x="3750" y="12665"/>
                    <a:pt x="4002" y="12539"/>
                    <a:pt x="4254" y="12350"/>
                  </a:cubicBezTo>
                  <a:cubicBezTo>
                    <a:pt x="4474" y="12539"/>
                    <a:pt x="4758" y="12665"/>
                    <a:pt x="5073" y="12665"/>
                  </a:cubicBezTo>
                  <a:lnTo>
                    <a:pt x="7278" y="12665"/>
                  </a:lnTo>
                  <a:cubicBezTo>
                    <a:pt x="7593" y="12665"/>
                    <a:pt x="7877" y="12539"/>
                    <a:pt x="8097" y="12350"/>
                  </a:cubicBezTo>
                  <a:cubicBezTo>
                    <a:pt x="8349" y="12539"/>
                    <a:pt x="8633" y="12665"/>
                    <a:pt x="8948" y="12665"/>
                  </a:cubicBezTo>
                  <a:lnTo>
                    <a:pt x="11153" y="12665"/>
                  </a:lnTo>
                  <a:cubicBezTo>
                    <a:pt x="11815" y="12665"/>
                    <a:pt x="12382" y="12129"/>
                    <a:pt x="12382" y="11405"/>
                  </a:cubicBezTo>
                  <a:lnTo>
                    <a:pt x="12382" y="1197"/>
                  </a:lnTo>
                  <a:cubicBezTo>
                    <a:pt x="12350" y="536"/>
                    <a:pt x="11815" y="0"/>
                    <a:pt x="11153" y="0"/>
                  </a:cubicBezTo>
                  <a:lnTo>
                    <a:pt x="8948" y="0"/>
                  </a:lnTo>
                  <a:cubicBezTo>
                    <a:pt x="8633" y="0"/>
                    <a:pt x="8349" y="95"/>
                    <a:pt x="8097" y="315"/>
                  </a:cubicBezTo>
                  <a:cubicBezTo>
                    <a:pt x="7877" y="95"/>
                    <a:pt x="7593" y="0"/>
                    <a:pt x="7278" y="0"/>
                  </a:cubicBezTo>
                  <a:lnTo>
                    <a:pt x="5073" y="0"/>
                  </a:lnTo>
                  <a:cubicBezTo>
                    <a:pt x="4758" y="0"/>
                    <a:pt x="4474" y="95"/>
                    <a:pt x="4254" y="315"/>
                  </a:cubicBezTo>
                  <a:cubicBezTo>
                    <a:pt x="4002" y="95"/>
                    <a:pt x="3750" y="0"/>
                    <a:pt x="34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5233;p46"/>
            <p:cNvSpPr/>
            <p:nvPr/>
          </p:nvSpPr>
          <p:spPr>
            <a:xfrm>
              <a:off x="-59234600" y="2913025"/>
              <a:ext cx="19725" cy="19700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411" y="0"/>
                  </a:moveTo>
                  <a:cubicBezTo>
                    <a:pt x="190" y="0"/>
                    <a:pt x="1" y="189"/>
                    <a:pt x="1" y="410"/>
                  </a:cubicBezTo>
                  <a:cubicBezTo>
                    <a:pt x="1" y="630"/>
                    <a:pt x="190" y="788"/>
                    <a:pt x="411" y="788"/>
                  </a:cubicBezTo>
                  <a:cubicBezTo>
                    <a:pt x="631" y="788"/>
                    <a:pt x="789" y="630"/>
                    <a:pt x="789" y="410"/>
                  </a:cubicBezTo>
                  <a:cubicBezTo>
                    <a:pt x="789" y="189"/>
                    <a:pt x="631" y="0"/>
                    <a:pt x="4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5234;p46"/>
            <p:cNvSpPr/>
            <p:nvPr/>
          </p:nvSpPr>
          <p:spPr>
            <a:xfrm>
              <a:off x="-59235375" y="2699575"/>
              <a:ext cx="20500" cy="152825"/>
            </a:xfrm>
            <a:custGeom>
              <a:avLst/>
              <a:gdLst/>
              <a:ahLst/>
              <a:cxnLst/>
              <a:rect l="l" t="t" r="r" b="b"/>
              <a:pathLst>
                <a:path w="820" h="6113" extrusionOk="0">
                  <a:moveTo>
                    <a:pt x="442" y="0"/>
                  </a:moveTo>
                  <a:cubicBezTo>
                    <a:pt x="190" y="0"/>
                    <a:pt x="0" y="189"/>
                    <a:pt x="0" y="441"/>
                  </a:cubicBezTo>
                  <a:lnTo>
                    <a:pt x="0" y="5671"/>
                  </a:lnTo>
                  <a:cubicBezTo>
                    <a:pt x="0" y="5923"/>
                    <a:pt x="190" y="6112"/>
                    <a:pt x="442" y="6112"/>
                  </a:cubicBezTo>
                  <a:cubicBezTo>
                    <a:pt x="662" y="6112"/>
                    <a:pt x="820" y="5923"/>
                    <a:pt x="820" y="5671"/>
                  </a:cubicBezTo>
                  <a:lnTo>
                    <a:pt x="820" y="410"/>
                  </a:lnTo>
                  <a:cubicBezTo>
                    <a:pt x="820" y="158"/>
                    <a:pt x="631" y="0"/>
                    <a:pt x="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2" name="Google Shape;5235;p46"/>
          <p:cNvSpPr/>
          <p:nvPr/>
        </p:nvSpPr>
        <p:spPr>
          <a:xfrm>
            <a:off x="2282571" y="1599385"/>
            <a:ext cx="347715" cy="347688"/>
          </a:xfrm>
          <a:custGeom>
            <a:avLst/>
            <a:gdLst/>
            <a:ahLst/>
            <a:cxnLst/>
            <a:rect l="l" t="t" r="r" b="b"/>
            <a:pathLst>
              <a:path w="12635" h="12634" extrusionOk="0">
                <a:moveTo>
                  <a:pt x="6302" y="2741"/>
                </a:moveTo>
                <a:cubicBezTo>
                  <a:pt x="6774" y="2741"/>
                  <a:pt x="7152" y="3087"/>
                  <a:pt x="7152" y="3560"/>
                </a:cubicBezTo>
                <a:cubicBezTo>
                  <a:pt x="7152" y="4033"/>
                  <a:pt x="6774" y="4411"/>
                  <a:pt x="6302" y="4411"/>
                </a:cubicBezTo>
                <a:cubicBezTo>
                  <a:pt x="5861" y="4411"/>
                  <a:pt x="5483" y="4033"/>
                  <a:pt x="5483" y="3560"/>
                </a:cubicBezTo>
                <a:cubicBezTo>
                  <a:pt x="5483" y="3087"/>
                  <a:pt x="5829" y="2741"/>
                  <a:pt x="6302" y="2741"/>
                </a:cubicBezTo>
                <a:close/>
                <a:moveTo>
                  <a:pt x="11910" y="819"/>
                </a:moveTo>
                <a:lnTo>
                  <a:pt x="11910" y="5230"/>
                </a:lnTo>
                <a:lnTo>
                  <a:pt x="8161" y="5230"/>
                </a:lnTo>
                <a:cubicBezTo>
                  <a:pt x="7972" y="5041"/>
                  <a:pt x="7751" y="4820"/>
                  <a:pt x="7530" y="4726"/>
                </a:cubicBezTo>
                <a:cubicBezTo>
                  <a:pt x="7814" y="4411"/>
                  <a:pt x="8003" y="4001"/>
                  <a:pt x="8003" y="3560"/>
                </a:cubicBezTo>
                <a:cubicBezTo>
                  <a:pt x="8003" y="2678"/>
                  <a:pt x="7247" y="1922"/>
                  <a:pt x="6333" y="1922"/>
                </a:cubicBezTo>
                <a:cubicBezTo>
                  <a:pt x="5451" y="1922"/>
                  <a:pt x="4695" y="2678"/>
                  <a:pt x="4695" y="3560"/>
                </a:cubicBezTo>
                <a:cubicBezTo>
                  <a:pt x="4695" y="4001"/>
                  <a:pt x="4853" y="4411"/>
                  <a:pt x="5168" y="4726"/>
                </a:cubicBezTo>
                <a:cubicBezTo>
                  <a:pt x="4916" y="4820"/>
                  <a:pt x="4695" y="5041"/>
                  <a:pt x="4537" y="5230"/>
                </a:cubicBezTo>
                <a:lnTo>
                  <a:pt x="883" y="5230"/>
                </a:lnTo>
                <a:lnTo>
                  <a:pt x="883" y="819"/>
                </a:lnTo>
                <a:close/>
                <a:moveTo>
                  <a:pt x="6302" y="5230"/>
                </a:moveTo>
                <a:cubicBezTo>
                  <a:pt x="7215" y="5230"/>
                  <a:pt x="7972" y="5986"/>
                  <a:pt x="7972" y="6868"/>
                </a:cubicBezTo>
                <a:lnTo>
                  <a:pt x="4664" y="6868"/>
                </a:lnTo>
                <a:cubicBezTo>
                  <a:pt x="4664" y="5986"/>
                  <a:pt x="5388" y="5230"/>
                  <a:pt x="6302" y="5230"/>
                </a:cubicBezTo>
                <a:close/>
                <a:moveTo>
                  <a:pt x="8287" y="7719"/>
                </a:moveTo>
                <a:lnTo>
                  <a:pt x="7593" y="11846"/>
                </a:lnTo>
                <a:lnTo>
                  <a:pt x="5010" y="11846"/>
                </a:lnTo>
                <a:lnTo>
                  <a:pt x="4285" y="7719"/>
                </a:lnTo>
                <a:close/>
                <a:moveTo>
                  <a:pt x="410" y="0"/>
                </a:moveTo>
                <a:cubicBezTo>
                  <a:pt x="158" y="0"/>
                  <a:pt x="1" y="189"/>
                  <a:pt x="1" y="378"/>
                </a:cubicBezTo>
                <a:lnTo>
                  <a:pt x="1" y="5608"/>
                </a:lnTo>
                <a:cubicBezTo>
                  <a:pt x="1" y="5860"/>
                  <a:pt x="190" y="6017"/>
                  <a:pt x="410" y="6017"/>
                </a:cubicBezTo>
                <a:lnTo>
                  <a:pt x="3970" y="6017"/>
                </a:lnTo>
                <a:cubicBezTo>
                  <a:pt x="3907" y="6301"/>
                  <a:pt x="3813" y="6553"/>
                  <a:pt x="3813" y="6837"/>
                </a:cubicBezTo>
                <a:lnTo>
                  <a:pt x="2994" y="6837"/>
                </a:lnTo>
                <a:cubicBezTo>
                  <a:pt x="2773" y="6837"/>
                  <a:pt x="2616" y="7026"/>
                  <a:pt x="2616" y="7246"/>
                </a:cubicBezTo>
                <a:cubicBezTo>
                  <a:pt x="2616" y="7467"/>
                  <a:pt x="2805" y="7656"/>
                  <a:pt x="2994" y="7656"/>
                </a:cubicBezTo>
                <a:lnTo>
                  <a:pt x="3466" y="7656"/>
                </a:lnTo>
                <a:lnTo>
                  <a:pt x="4254" y="12255"/>
                </a:lnTo>
                <a:cubicBezTo>
                  <a:pt x="4285" y="12476"/>
                  <a:pt x="4443" y="12633"/>
                  <a:pt x="4664" y="12633"/>
                </a:cubicBezTo>
                <a:lnTo>
                  <a:pt x="7972" y="12633"/>
                </a:lnTo>
                <a:cubicBezTo>
                  <a:pt x="8161" y="12633"/>
                  <a:pt x="8350" y="12476"/>
                  <a:pt x="8350" y="12255"/>
                </a:cubicBezTo>
                <a:lnTo>
                  <a:pt x="9137" y="7656"/>
                </a:lnTo>
                <a:lnTo>
                  <a:pt x="9610" y="7656"/>
                </a:lnTo>
                <a:cubicBezTo>
                  <a:pt x="9862" y="7656"/>
                  <a:pt x="10019" y="7467"/>
                  <a:pt x="10019" y="7215"/>
                </a:cubicBezTo>
                <a:cubicBezTo>
                  <a:pt x="10019" y="6994"/>
                  <a:pt x="9799" y="6837"/>
                  <a:pt x="9610" y="6837"/>
                </a:cubicBezTo>
                <a:lnTo>
                  <a:pt x="8791" y="6837"/>
                </a:lnTo>
                <a:cubicBezTo>
                  <a:pt x="8791" y="6553"/>
                  <a:pt x="8759" y="6269"/>
                  <a:pt x="8633" y="6017"/>
                </a:cubicBezTo>
                <a:lnTo>
                  <a:pt x="12225" y="6017"/>
                </a:lnTo>
                <a:cubicBezTo>
                  <a:pt x="12445" y="6017"/>
                  <a:pt x="12603" y="5797"/>
                  <a:pt x="12603" y="5608"/>
                </a:cubicBezTo>
                <a:lnTo>
                  <a:pt x="12603" y="378"/>
                </a:lnTo>
                <a:cubicBezTo>
                  <a:pt x="12634" y="189"/>
                  <a:pt x="12445" y="0"/>
                  <a:pt x="1225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5236;p46"/>
          <p:cNvSpPr/>
          <p:nvPr/>
        </p:nvSpPr>
        <p:spPr>
          <a:xfrm>
            <a:off x="2308592" y="2002371"/>
            <a:ext cx="295675" cy="351183"/>
          </a:xfrm>
          <a:custGeom>
            <a:avLst/>
            <a:gdLst/>
            <a:ahLst/>
            <a:cxnLst/>
            <a:rect l="l" t="t" r="r" b="b"/>
            <a:pathLst>
              <a:path w="10744" h="12761" extrusionOk="0">
                <a:moveTo>
                  <a:pt x="5419" y="820"/>
                </a:moveTo>
                <a:cubicBezTo>
                  <a:pt x="6585" y="820"/>
                  <a:pt x="7530" y="1765"/>
                  <a:pt x="7530" y="2899"/>
                </a:cubicBezTo>
                <a:cubicBezTo>
                  <a:pt x="7530" y="3655"/>
                  <a:pt x="7121" y="4317"/>
                  <a:pt x="6490" y="4663"/>
                </a:cubicBezTo>
                <a:cubicBezTo>
                  <a:pt x="6364" y="4758"/>
                  <a:pt x="6301" y="4884"/>
                  <a:pt x="6301" y="5042"/>
                </a:cubicBezTo>
                <a:lnTo>
                  <a:pt x="6301" y="7436"/>
                </a:lnTo>
                <a:lnTo>
                  <a:pt x="4632" y="7436"/>
                </a:lnTo>
                <a:lnTo>
                  <a:pt x="4632" y="5042"/>
                </a:lnTo>
                <a:cubicBezTo>
                  <a:pt x="4632" y="4884"/>
                  <a:pt x="4569" y="4758"/>
                  <a:pt x="4443" y="4663"/>
                </a:cubicBezTo>
                <a:cubicBezTo>
                  <a:pt x="3687" y="4317"/>
                  <a:pt x="3340" y="3655"/>
                  <a:pt x="3340" y="2899"/>
                </a:cubicBezTo>
                <a:cubicBezTo>
                  <a:pt x="3340" y="1765"/>
                  <a:pt x="4285" y="820"/>
                  <a:pt x="5419" y="820"/>
                </a:cubicBezTo>
                <a:close/>
                <a:moveTo>
                  <a:pt x="8696" y="8286"/>
                </a:moveTo>
                <a:cubicBezTo>
                  <a:pt x="9357" y="8286"/>
                  <a:pt x="9924" y="8854"/>
                  <a:pt x="9924" y="9547"/>
                </a:cubicBezTo>
                <a:lnTo>
                  <a:pt x="9924" y="10271"/>
                </a:lnTo>
                <a:lnTo>
                  <a:pt x="820" y="10271"/>
                </a:lnTo>
                <a:lnTo>
                  <a:pt x="820" y="9547"/>
                </a:lnTo>
                <a:cubicBezTo>
                  <a:pt x="820" y="8885"/>
                  <a:pt x="1387" y="8286"/>
                  <a:pt x="2048" y="8286"/>
                </a:cubicBezTo>
                <a:close/>
                <a:moveTo>
                  <a:pt x="9137" y="11059"/>
                </a:moveTo>
                <a:lnTo>
                  <a:pt x="9137" y="11878"/>
                </a:lnTo>
                <a:lnTo>
                  <a:pt x="1702" y="11878"/>
                </a:lnTo>
                <a:lnTo>
                  <a:pt x="1702" y="11059"/>
                </a:lnTo>
                <a:close/>
                <a:moveTo>
                  <a:pt x="5325" y="1"/>
                </a:moveTo>
                <a:cubicBezTo>
                  <a:pt x="3718" y="1"/>
                  <a:pt x="2458" y="1292"/>
                  <a:pt x="2458" y="2899"/>
                </a:cubicBezTo>
                <a:cubicBezTo>
                  <a:pt x="2458" y="3403"/>
                  <a:pt x="2615" y="3939"/>
                  <a:pt x="2836" y="4348"/>
                </a:cubicBezTo>
                <a:cubicBezTo>
                  <a:pt x="3025" y="4726"/>
                  <a:pt x="3340" y="5010"/>
                  <a:pt x="3655" y="5262"/>
                </a:cubicBezTo>
                <a:lnTo>
                  <a:pt x="3655" y="7467"/>
                </a:lnTo>
                <a:lnTo>
                  <a:pt x="2080" y="7467"/>
                </a:lnTo>
                <a:cubicBezTo>
                  <a:pt x="946" y="7467"/>
                  <a:pt x="0" y="8413"/>
                  <a:pt x="0" y="9547"/>
                </a:cubicBezTo>
                <a:lnTo>
                  <a:pt x="0" y="10649"/>
                </a:lnTo>
                <a:cubicBezTo>
                  <a:pt x="0" y="10901"/>
                  <a:pt x="189" y="11059"/>
                  <a:pt x="441" y="11059"/>
                </a:cubicBezTo>
                <a:lnTo>
                  <a:pt x="820" y="11059"/>
                </a:lnTo>
                <a:lnTo>
                  <a:pt x="820" y="12319"/>
                </a:lnTo>
                <a:cubicBezTo>
                  <a:pt x="820" y="12540"/>
                  <a:pt x="1009" y="12760"/>
                  <a:pt x="1229" y="12760"/>
                </a:cubicBezTo>
                <a:lnTo>
                  <a:pt x="9483" y="12760"/>
                </a:lnTo>
                <a:cubicBezTo>
                  <a:pt x="9735" y="12760"/>
                  <a:pt x="9924" y="12540"/>
                  <a:pt x="9924" y="12319"/>
                </a:cubicBezTo>
                <a:lnTo>
                  <a:pt x="9924" y="11059"/>
                </a:lnTo>
                <a:lnTo>
                  <a:pt x="10303" y="11059"/>
                </a:lnTo>
                <a:cubicBezTo>
                  <a:pt x="10555" y="11059"/>
                  <a:pt x="10744" y="10870"/>
                  <a:pt x="10744" y="10649"/>
                </a:cubicBezTo>
                <a:lnTo>
                  <a:pt x="10744" y="9547"/>
                </a:lnTo>
                <a:cubicBezTo>
                  <a:pt x="10744" y="8413"/>
                  <a:pt x="9798" y="7467"/>
                  <a:pt x="8664" y="7467"/>
                </a:cubicBezTo>
                <a:lnTo>
                  <a:pt x="7026" y="7467"/>
                </a:lnTo>
                <a:lnTo>
                  <a:pt x="7026" y="5262"/>
                </a:lnTo>
                <a:cubicBezTo>
                  <a:pt x="7373" y="5042"/>
                  <a:pt x="7656" y="4726"/>
                  <a:pt x="7845" y="4348"/>
                </a:cubicBezTo>
                <a:cubicBezTo>
                  <a:pt x="8129" y="3939"/>
                  <a:pt x="8223" y="3403"/>
                  <a:pt x="8223" y="2899"/>
                </a:cubicBezTo>
                <a:cubicBezTo>
                  <a:pt x="8223" y="1292"/>
                  <a:pt x="6932" y="1"/>
                  <a:pt x="5325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4" name="Google Shape;5237;p46"/>
          <p:cNvGrpSpPr/>
          <p:nvPr/>
        </p:nvGrpSpPr>
        <p:grpSpPr>
          <a:xfrm>
            <a:off x="2333131" y="2406336"/>
            <a:ext cx="250570" cy="349421"/>
            <a:chOff x="-63987100" y="2646800"/>
            <a:chExt cx="227625" cy="317425"/>
          </a:xfrm>
          <a:solidFill>
            <a:schemeClr val="bg1"/>
          </a:solidFill>
        </p:grpSpPr>
        <p:sp>
          <p:nvSpPr>
            <p:cNvPr id="815" name="Google Shape;5238;p46"/>
            <p:cNvSpPr/>
            <p:nvPr/>
          </p:nvSpPr>
          <p:spPr>
            <a:xfrm>
              <a:off x="-63987100" y="2646800"/>
              <a:ext cx="227625" cy="317425"/>
            </a:xfrm>
            <a:custGeom>
              <a:avLst/>
              <a:gdLst/>
              <a:ahLst/>
              <a:cxnLst/>
              <a:rect l="l" t="t" r="r" b="b"/>
              <a:pathLst>
                <a:path w="9105" h="12697" extrusionOk="0">
                  <a:moveTo>
                    <a:pt x="7467" y="851"/>
                  </a:moveTo>
                  <a:lnTo>
                    <a:pt x="7467" y="2426"/>
                  </a:lnTo>
                  <a:cubicBezTo>
                    <a:pt x="7152" y="2300"/>
                    <a:pt x="6711" y="2237"/>
                    <a:pt x="6238" y="2237"/>
                  </a:cubicBezTo>
                  <a:cubicBezTo>
                    <a:pt x="5198" y="2237"/>
                    <a:pt x="4411" y="2678"/>
                    <a:pt x="4379" y="2710"/>
                  </a:cubicBezTo>
                  <a:cubicBezTo>
                    <a:pt x="4379" y="2710"/>
                    <a:pt x="3718" y="3056"/>
                    <a:pt x="2930" y="3056"/>
                  </a:cubicBezTo>
                  <a:cubicBezTo>
                    <a:pt x="2426" y="3056"/>
                    <a:pt x="1953" y="2899"/>
                    <a:pt x="1701" y="2773"/>
                  </a:cubicBezTo>
                  <a:lnTo>
                    <a:pt x="1701" y="851"/>
                  </a:lnTo>
                  <a:close/>
                  <a:moveTo>
                    <a:pt x="6207" y="3088"/>
                  </a:moveTo>
                  <a:cubicBezTo>
                    <a:pt x="6711" y="3088"/>
                    <a:pt x="7183" y="3245"/>
                    <a:pt x="7404" y="3371"/>
                  </a:cubicBezTo>
                  <a:cubicBezTo>
                    <a:pt x="7309" y="4789"/>
                    <a:pt x="6049" y="5986"/>
                    <a:pt x="4537" y="5986"/>
                  </a:cubicBezTo>
                  <a:cubicBezTo>
                    <a:pt x="3151" y="5986"/>
                    <a:pt x="2016" y="5041"/>
                    <a:pt x="1701" y="3718"/>
                  </a:cubicBezTo>
                  <a:lnTo>
                    <a:pt x="1701" y="3718"/>
                  </a:lnTo>
                  <a:cubicBezTo>
                    <a:pt x="2016" y="3844"/>
                    <a:pt x="2426" y="3939"/>
                    <a:pt x="2899" y="3939"/>
                  </a:cubicBezTo>
                  <a:cubicBezTo>
                    <a:pt x="3907" y="3939"/>
                    <a:pt x="4694" y="3498"/>
                    <a:pt x="4726" y="3466"/>
                  </a:cubicBezTo>
                  <a:cubicBezTo>
                    <a:pt x="4726" y="3466"/>
                    <a:pt x="5419" y="3088"/>
                    <a:pt x="6207" y="3088"/>
                  </a:cubicBezTo>
                  <a:close/>
                  <a:moveTo>
                    <a:pt x="4537" y="10240"/>
                  </a:moveTo>
                  <a:cubicBezTo>
                    <a:pt x="5135" y="10240"/>
                    <a:pt x="5639" y="10933"/>
                    <a:pt x="5765" y="11878"/>
                  </a:cubicBezTo>
                  <a:lnTo>
                    <a:pt x="3308" y="11878"/>
                  </a:lnTo>
                  <a:cubicBezTo>
                    <a:pt x="3434" y="10933"/>
                    <a:pt x="3938" y="10240"/>
                    <a:pt x="4537" y="10240"/>
                  </a:cubicBezTo>
                  <a:close/>
                  <a:moveTo>
                    <a:pt x="4505" y="6774"/>
                  </a:moveTo>
                  <a:cubicBezTo>
                    <a:pt x="6144" y="6806"/>
                    <a:pt x="7467" y="8066"/>
                    <a:pt x="7467" y="9672"/>
                  </a:cubicBezTo>
                  <a:lnTo>
                    <a:pt x="7467" y="11878"/>
                  </a:lnTo>
                  <a:lnTo>
                    <a:pt x="6585" y="11878"/>
                  </a:lnTo>
                  <a:cubicBezTo>
                    <a:pt x="6553" y="11279"/>
                    <a:pt x="6364" y="10744"/>
                    <a:pt x="6049" y="10303"/>
                  </a:cubicBezTo>
                  <a:cubicBezTo>
                    <a:pt x="5639" y="9704"/>
                    <a:pt x="5104" y="9389"/>
                    <a:pt x="4537" y="9389"/>
                  </a:cubicBezTo>
                  <a:cubicBezTo>
                    <a:pt x="3938" y="9389"/>
                    <a:pt x="3434" y="9704"/>
                    <a:pt x="3056" y="10303"/>
                  </a:cubicBezTo>
                  <a:cubicBezTo>
                    <a:pt x="2772" y="10744"/>
                    <a:pt x="2583" y="11279"/>
                    <a:pt x="2489" y="11878"/>
                  </a:cubicBezTo>
                  <a:lnTo>
                    <a:pt x="1638" y="11878"/>
                  </a:lnTo>
                  <a:lnTo>
                    <a:pt x="1638" y="9672"/>
                  </a:lnTo>
                  <a:cubicBezTo>
                    <a:pt x="1638" y="8066"/>
                    <a:pt x="2930" y="6774"/>
                    <a:pt x="4505" y="6774"/>
                  </a:cubicBezTo>
                  <a:close/>
                  <a:moveTo>
                    <a:pt x="410" y="0"/>
                  </a:moveTo>
                  <a:cubicBezTo>
                    <a:pt x="158" y="0"/>
                    <a:pt x="0" y="189"/>
                    <a:pt x="0" y="410"/>
                  </a:cubicBezTo>
                  <a:cubicBezTo>
                    <a:pt x="0" y="662"/>
                    <a:pt x="221" y="851"/>
                    <a:pt x="410" y="851"/>
                  </a:cubicBezTo>
                  <a:lnTo>
                    <a:pt x="851" y="851"/>
                  </a:lnTo>
                  <a:lnTo>
                    <a:pt x="851" y="3056"/>
                  </a:lnTo>
                  <a:cubicBezTo>
                    <a:pt x="851" y="4506"/>
                    <a:pt x="1670" y="5734"/>
                    <a:pt x="2867" y="6364"/>
                  </a:cubicBezTo>
                  <a:cubicBezTo>
                    <a:pt x="1670" y="6995"/>
                    <a:pt x="851" y="8223"/>
                    <a:pt x="851" y="9672"/>
                  </a:cubicBezTo>
                  <a:lnTo>
                    <a:pt x="851" y="11878"/>
                  </a:lnTo>
                  <a:lnTo>
                    <a:pt x="410" y="11878"/>
                  </a:lnTo>
                  <a:cubicBezTo>
                    <a:pt x="158" y="11878"/>
                    <a:pt x="0" y="12067"/>
                    <a:pt x="0" y="12287"/>
                  </a:cubicBezTo>
                  <a:cubicBezTo>
                    <a:pt x="0" y="12508"/>
                    <a:pt x="221" y="12697"/>
                    <a:pt x="410" y="12697"/>
                  </a:cubicBezTo>
                  <a:lnTo>
                    <a:pt x="8664" y="12697"/>
                  </a:lnTo>
                  <a:cubicBezTo>
                    <a:pt x="8916" y="12697"/>
                    <a:pt x="9105" y="12508"/>
                    <a:pt x="9105" y="12287"/>
                  </a:cubicBezTo>
                  <a:cubicBezTo>
                    <a:pt x="9105" y="12035"/>
                    <a:pt x="8916" y="11878"/>
                    <a:pt x="8664" y="11878"/>
                  </a:cubicBezTo>
                  <a:lnTo>
                    <a:pt x="8286" y="11878"/>
                  </a:lnTo>
                  <a:lnTo>
                    <a:pt x="8286" y="9672"/>
                  </a:lnTo>
                  <a:cubicBezTo>
                    <a:pt x="8286" y="8223"/>
                    <a:pt x="7467" y="6995"/>
                    <a:pt x="6270" y="6364"/>
                  </a:cubicBezTo>
                  <a:cubicBezTo>
                    <a:pt x="7467" y="5734"/>
                    <a:pt x="8286" y="4506"/>
                    <a:pt x="8286" y="3056"/>
                  </a:cubicBezTo>
                  <a:lnTo>
                    <a:pt x="8286" y="851"/>
                  </a:lnTo>
                  <a:lnTo>
                    <a:pt x="8664" y="851"/>
                  </a:lnTo>
                  <a:cubicBezTo>
                    <a:pt x="8916" y="851"/>
                    <a:pt x="9105" y="662"/>
                    <a:pt x="9105" y="410"/>
                  </a:cubicBezTo>
                  <a:cubicBezTo>
                    <a:pt x="9105" y="189"/>
                    <a:pt x="8916" y="0"/>
                    <a:pt x="86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5239;p46"/>
            <p:cNvSpPr/>
            <p:nvPr/>
          </p:nvSpPr>
          <p:spPr>
            <a:xfrm>
              <a:off x="-63883150" y="2826375"/>
              <a:ext cx="20500" cy="41775"/>
            </a:xfrm>
            <a:custGeom>
              <a:avLst/>
              <a:gdLst/>
              <a:ahLst/>
              <a:cxnLst/>
              <a:rect l="l" t="t" r="r" b="b"/>
              <a:pathLst>
                <a:path w="820" h="1671" extrusionOk="0">
                  <a:moveTo>
                    <a:pt x="379" y="1"/>
                  </a:moveTo>
                  <a:cubicBezTo>
                    <a:pt x="158" y="1"/>
                    <a:pt x="1" y="221"/>
                    <a:pt x="1" y="442"/>
                  </a:cubicBezTo>
                  <a:lnTo>
                    <a:pt x="1" y="1261"/>
                  </a:lnTo>
                  <a:cubicBezTo>
                    <a:pt x="1" y="1513"/>
                    <a:pt x="190" y="1670"/>
                    <a:pt x="379" y="1670"/>
                  </a:cubicBezTo>
                  <a:cubicBezTo>
                    <a:pt x="631" y="1670"/>
                    <a:pt x="820" y="1481"/>
                    <a:pt x="820" y="1261"/>
                  </a:cubicBezTo>
                  <a:lnTo>
                    <a:pt x="820" y="442"/>
                  </a:lnTo>
                  <a:cubicBezTo>
                    <a:pt x="820" y="221"/>
                    <a:pt x="631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5240;p46"/>
          <p:cNvGrpSpPr/>
          <p:nvPr/>
        </p:nvGrpSpPr>
        <p:grpSpPr>
          <a:xfrm>
            <a:off x="4401464" y="1597151"/>
            <a:ext cx="340753" cy="352036"/>
            <a:chOff x="-62148000" y="1930075"/>
            <a:chExt cx="309550" cy="319800"/>
          </a:xfrm>
          <a:solidFill>
            <a:schemeClr val="bg1"/>
          </a:solidFill>
        </p:grpSpPr>
        <p:sp>
          <p:nvSpPr>
            <p:cNvPr id="818" name="Google Shape;5241;p46"/>
            <p:cNvSpPr/>
            <p:nvPr/>
          </p:nvSpPr>
          <p:spPr>
            <a:xfrm>
              <a:off x="-62148000" y="1930075"/>
              <a:ext cx="309550" cy="319800"/>
            </a:xfrm>
            <a:custGeom>
              <a:avLst/>
              <a:gdLst/>
              <a:ahLst/>
              <a:cxnLst/>
              <a:rect l="l" t="t" r="r" b="b"/>
              <a:pathLst>
                <a:path w="12382" h="12792" extrusionOk="0">
                  <a:moveTo>
                    <a:pt x="11594" y="1670"/>
                  </a:moveTo>
                  <a:lnTo>
                    <a:pt x="11594" y="2899"/>
                  </a:lnTo>
                  <a:cubicBezTo>
                    <a:pt x="11594" y="3970"/>
                    <a:pt x="10775" y="4883"/>
                    <a:pt x="9735" y="4946"/>
                  </a:cubicBezTo>
                  <a:cubicBezTo>
                    <a:pt x="9861" y="4631"/>
                    <a:pt x="9924" y="4190"/>
                    <a:pt x="9924" y="3781"/>
                  </a:cubicBezTo>
                  <a:lnTo>
                    <a:pt x="9924" y="1670"/>
                  </a:lnTo>
                  <a:close/>
                  <a:moveTo>
                    <a:pt x="2489" y="1733"/>
                  </a:moveTo>
                  <a:lnTo>
                    <a:pt x="2489" y="3812"/>
                  </a:lnTo>
                  <a:cubicBezTo>
                    <a:pt x="2489" y="4253"/>
                    <a:pt x="2584" y="4631"/>
                    <a:pt x="2678" y="5041"/>
                  </a:cubicBezTo>
                  <a:cubicBezTo>
                    <a:pt x="1638" y="4915"/>
                    <a:pt x="851" y="4033"/>
                    <a:pt x="851" y="2993"/>
                  </a:cubicBezTo>
                  <a:lnTo>
                    <a:pt x="851" y="1733"/>
                  </a:lnTo>
                  <a:close/>
                  <a:moveTo>
                    <a:pt x="9105" y="882"/>
                  </a:moveTo>
                  <a:lnTo>
                    <a:pt x="9105" y="3812"/>
                  </a:lnTo>
                  <a:cubicBezTo>
                    <a:pt x="9105" y="5419"/>
                    <a:pt x="7813" y="6679"/>
                    <a:pt x="6207" y="6679"/>
                  </a:cubicBezTo>
                  <a:cubicBezTo>
                    <a:pt x="4600" y="6679"/>
                    <a:pt x="3308" y="5387"/>
                    <a:pt x="3308" y="3812"/>
                  </a:cubicBezTo>
                  <a:lnTo>
                    <a:pt x="3308" y="882"/>
                  </a:lnTo>
                  <a:close/>
                  <a:moveTo>
                    <a:pt x="6648" y="7467"/>
                  </a:moveTo>
                  <a:lnTo>
                    <a:pt x="6648" y="8601"/>
                  </a:lnTo>
                  <a:lnTo>
                    <a:pt x="5797" y="8601"/>
                  </a:lnTo>
                  <a:lnTo>
                    <a:pt x="5797" y="7467"/>
                  </a:lnTo>
                  <a:cubicBezTo>
                    <a:pt x="5923" y="7467"/>
                    <a:pt x="6081" y="7498"/>
                    <a:pt x="6207" y="7498"/>
                  </a:cubicBezTo>
                  <a:cubicBezTo>
                    <a:pt x="6301" y="7498"/>
                    <a:pt x="6459" y="7498"/>
                    <a:pt x="6648" y="7467"/>
                  </a:cubicBezTo>
                  <a:close/>
                  <a:moveTo>
                    <a:pt x="7057" y="9389"/>
                  </a:moveTo>
                  <a:cubicBezTo>
                    <a:pt x="7309" y="9389"/>
                    <a:pt x="7498" y="9609"/>
                    <a:pt x="7498" y="9830"/>
                  </a:cubicBezTo>
                  <a:lnTo>
                    <a:pt x="7498" y="10271"/>
                  </a:lnTo>
                  <a:lnTo>
                    <a:pt x="5009" y="10271"/>
                  </a:lnTo>
                  <a:lnTo>
                    <a:pt x="5009" y="9830"/>
                  </a:lnTo>
                  <a:lnTo>
                    <a:pt x="4978" y="9830"/>
                  </a:lnTo>
                  <a:cubicBezTo>
                    <a:pt x="4978" y="9609"/>
                    <a:pt x="5167" y="9389"/>
                    <a:pt x="5419" y="9389"/>
                  </a:cubicBezTo>
                  <a:close/>
                  <a:moveTo>
                    <a:pt x="8727" y="11090"/>
                  </a:moveTo>
                  <a:cubicBezTo>
                    <a:pt x="8948" y="11090"/>
                    <a:pt x="9105" y="11279"/>
                    <a:pt x="9105" y="11499"/>
                  </a:cubicBezTo>
                  <a:lnTo>
                    <a:pt x="9105" y="11909"/>
                  </a:lnTo>
                  <a:lnTo>
                    <a:pt x="3308" y="11909"/>
                  </a:lnTo>
                  <a:lnTo>
                    <a:pt x="3308" y="11499"/>
                  </a:lnTo>
                  <a:cubicBezTo>
                    <a:pt x="3308" y="11247"/>
                    <a:pt x="3529" y="11090"/>
                    <a:pt x="3718" y="11090"/>
                  </a:cubicBezTo>
                  <a:close/>
                  <a:moveTo>
                    <a:pt x="2899" y="0"/>
                  </a:moveTo>
                  <a:cubicBezTo>
                    <a:pt x="2647" y="0"/>
                    <a:pt x="2489" y="189"/>
                    <a:pt x="2489" y="410"/>
                  </a:cubicBezTo>
                  <a:lnTo>
                    <a:pt x="2489" y="819"/>
                  </a:lnTo>
                  <a:lnTo>
                    <a:pt x="410" y="819"/>
                  </a:lnTo>
                  <a:cubicBezTo>
                    <a:pt x="221" y="882"/>
                    <a:pt x="0" y="1040"/>
                    <a:pt x="0" y="1292"/>
                  </a:cubicBezTo>
                  <a:lnTo>
                    <a:pt x="0" y="2930"/>
                  </a:lnTo>
                  <a:cubicBezTo>
                    <a:pt x="0" y="4568"/>
                    <a:pt x="1323" y="5860"/>
                    <a:pt x="2930" y="5860"/>
                  </a:cubicBezTo>
                  <a:lnTo>
                    <a:pt x="3119" y="5860"/>
                  </a:lnTo>
                  <a:cubicBezTo>
                    <a:pt x="3560" y="6522"/>
                    <a:pt x="4222" y="7026"/>
                    <a:pt x="4978" y="7309"/>
                  </a:cubicBezTo>
                  <a:lnTo>
                    <a:pt x="4978" y="8695"/>
                  </a:lnTo>
                  <a:cubicBezTo>
                    <a:pt x="4505" y="8853"/>
                    <a:pt x="4159" y="9326"/>
                    <a:pt x="4159" y="9861"/>
                  </a:cubicBezTo>
                  <a:lnTo>
                    <a:pt x="4159" y="10302"/>
                  </a:lnTo>
                  <a:lnTo>
                    <a:pt x="3749" y="10302"/>
                  </a:lnTo>
                  <a:cubicBezTo>
                    <a:pt x="3088" y="10302"/>
                    <a:pt x="2521" y="10869"/>
                    <a:pt x="2521" y="11531"/>
                  </a:cubicBezTo>
                  <a:lnTo>
                    <a:pt x="2521" y="12350"/>
                  </a:lnTo>
                  <a:cubicBezTo>
                    <a:pt x="2521" y="12571"/>
                    <a:pt x="2741" y="12791"/>
                    <a:pt x="2930" y="12791"/>
                  </a:cubicBezTo>
                  <a:lnTo>
                    <a:pt x="9546" y="12791"/>
                  </a:lnTo>
                  <a:cubicBezTo>
                    <a:pt x="9767" y="12791"/>
                    <a:pt x="9924" y="12571"/>
                    <a:pt x="9924" y="12350"/>
                  </a:cubicBezTo>
                  <a:lnTo>
                    <a:pt x="9924" y="11499"/>
                  </a:lnTo>
                  <a:cubicBezTo>
                    <a:pt x="9924" y="10806"/>
                    <a:pt x="9389" y="10271"/>
                    <a:pt x="8727" y="10271"/>
                  </a:cubicBezTo>
                  <a:lnTo>
                    <a:pt x="8286" y="10271"/>
                  </a:lnTo>
                  <a:lnTo>
                    <a:pt x="8286" y="9830"/>
                  </a:lnTo>
                  <a:cubicBezTo>
                    <a:pt x="8286" y="9294"/>
                    <a:pt x="7939" y="8853"/>
                    <a:pt x="7467" y="8664"/>
                  </a:cubicBezTo>
                  <a:lnTo>
                    <a:pt x="7467" y="7278"/>
                  </a:lnTo>
                  <a:cubicBezTo>
                    <a:pt x="8191" y="6994"/>
                    <a:pt x="8885" y="6490"/>
                    <a:pt x="9294" y="5828"/>
                  </a:cubicBezTo>
                  <a:lnTo>
                    <a:pt x="9515" y="5828"/>
                  </a:lnTo>
                  <a:cubicBezTo>
                    <a:pt x="11121" y="5828"/>
                    <a:pt x="12382" y="4505"/>
                    <a:pt x="12382" y="2899"/>
                  </a:cubicBezTo>
                  <a:lnTo>
                    <a:pt x="12382" y="1260"/>
                  </a:lnTo>
                  <a:cubicBezTo>
                    <a:pt x="12382" y="1008"/>
                    <a:pt x="12193" y="819"/>
                    <a:pt x="11972" y="819"/>
                  </a:cubicBezTo>
                  <a:lnTo>
                    <a:pt x="9893" y="819"/>
                  </a:lnTo>
                  <a:lnTo>
                    <a:pt x="9893" y="410"/>
                  </a:lnTo>
                  <a:cubicBezTo>
                    <a:pt x="9893" y="189"/>
                    <a:pt x="9704" y="0"/>
                    <a:pt x="951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5242;p46"/>
            <p:cNvSpPr/>
            <p:nvPr/>
          </p:nvSpPr>
          <p:spPr>
            <a:xfrm>
              <a:off x="-62044825" y="1972200"/>
              <a:ext cx="107125" cy="97700"/>
            </a:xfrm>
            <a:custGeom>
              <a:avLst/>
              <a:gdLst/>
              <a:ahLst/>
              <a:cxnLst/>
              <a:rect l="l" t="t" r="r" b="b"/>
              <a:pathLst>
                <a:path w="4285" h="3908" extrusionOk="0">
                  <a:moveTo>
                    <a:pt x="2111" y="1308"/>
                  </a:moveTo>
                  <a:lnTo>
                    <a:pt x="2237" y="1560"/>
                  </a:lnTo>
                  <a:cubicBezTo>
                    <a:pt x="2300" y="1686"/>
                    <a:pt x="2395" y="1781"/>
                    <a:pt x="2552" y="1812"/>
                  </a:cubicBezTo>
                  <a:lnTo>
                    <a:pt x="2867" y="1844"/>
                  </a:lnTo>
                  <a:lnTo>
                    <a:pt x="2615" y="2033"/>
                  </a:lnTo>
                  <a:cubicBezTo>
                    <a:pt x="2552" y="2127"/>
                    <a:pt x="2458" y="2285"/>
                    <a:pt x="2521" y="2411"/>
                  </a:cubicBezTo>
                  <a:lnTo>
                    <a:pt x="2552" y="2726"/>
                  </a:lnTo>
                  <a:lnTo>
                    <a:pt x="2269" y="2568"/>
                  </a:lnTo>
                  <a:cubicBezTo>
                    <a:pt x="2206" y="2505"/>
                    <a:pt x="2143" y="2505"/>
                    <a:pt x="2080" y="2505"/>
                  </a:cubicBezTo>
                  <a:cubicBezTo>
                    <a:pt x="1985" y="2505"/>
                    <a:pt x="1954" y="2505"/>
                    <a:pt x="1891" y="2568"/>
                  </a:cubicBezTo>
                  <a:lnTo>
                    <a:pt x="1607" y="2726"/>
                  </a:lnTo>
                  <a:lnTo>
                    <a:pt x="1639" y="2411"/>
                  </a:lnTo>
                  <a:cubicBezTo>
                    <a:pt x="1670" y="2285"/>
                    <a:pt x="1607" y="2127"/>
                    <a:pt x="1513" y="2033"/>
                  </a:cubicBezTo>
                  <a:lnTo>
                    <a:pt x="1292" y="1844"/>
                  </a:lnTo>
                  <a:lnTo>
                    <a:pt x="1670" y="1812"/>
                  </a:lnTo>
                  <a:cubicBezTo>
                    <a:pt x="1796" y="1812"/>
                    <a:pt x="1922" y="1686"/>
                    <a:pt x="1985" y="1560"/>
                  </a:cubicBezTo>
                  <a:lnTo>
                    <a:pt x="2111" y="1308"/>
                  </a:lnTo>
                  <a:close/>
                  <a:moveTo>
                    <a:pt x="2143" y="1"/>
                  </a:moveTo>
                  <a:cubicBezTo>
                    <a:pt x="1993" y="1"/>
                    <a:pt x="1843" y="79"/>
                    <a:pt x="1765" y="237"/>
                  </a:cubicBezTo>
                  <a:lnTo>
                    <a:pt x="1355" y="1056"/>
                  </a:lnTo>
                  <a:lnTo>
                    <a:pt x="473" y="1182"/>
                  </a:lnTo>
                  <a:cubicBezTo>
                    <a:pt x="95" y="1214"/>
                    <a:pt x="0" y="1655"/>
                    <a:pt x="221" y="1875"/>
                  </a:cubicBezTo>
                  <a:lnTo>
                    <a:pt x="851" y="2505"/>
                  </a:lnTo>
                  <a:lnTo>
                    <a:pt x="693" y="3419"/>
                  </a:lnTo>
                  <a:cubicBezTo>
                    <a:pt x="668" y="3693"/>
                    <a:pt x="880" y="3908"/>
                    <a:pt x="1110" y="3908"/>
                  </a:cubicBezTo>
                  <a:cubicBezTo>
                    <a:pt x="1171" y="3908"/>
                    <a:pt x="1233" y="3893"/>
                    <a:pt x="1292" y="3860"/>
                  </a:cubicBezTo>
                  <a:lnTo>
                    <a:pt x="2111" y="3419"/>
                  </a:lnTo>
                  <a:lnTo>
                    <a:pt x="2930" y="3860"/>
                  </a:lnTo>
                  <a:cubicBezTo>
                    <a:pt x="2992" y="3891"/>
                    <a:pt x="3056" y="3905"/>
                    <a:pt x="3119" y="3905"/>
                  </a:cubicBezTo>
                  <a:cubicBezTo>
                    <a:pt x="3376" y="3905"/>
                    <a:pt x="3605" y="3672"/>
                    <a:pt x="3529" y="3419"/>
                  </a:cubicBezTo>
                  <a:lnTo>
                    <a:pt x="3371" y="2505"/>
                  </a:lnTo>
                  <a:lnTo>
                    <a:pt x="4033" y="1875"/>
                  </a:lnTo>
                  <a:cubicBezTo>
                    <a:pt x="4285" y="1655"/>
                    <a:pt x="4159" y="1214"/>
                    <a:pt x="3812" y="1182"/>
                  </a:cubicBezTo>
                  <a:lnTo>
                    <a:pt x="2899" y="1056"/>
                  </a:lnTo>
                  <a:lnTo>
                    <a:pt x="2521" y="237"/>
                  </a:lnTo>
                  <a:cubicBezTo>
                    <a:pt x="2442" y="79"/>
                    <a:pt x="2292" y="1"/>
                    <a:pt x="21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5243;p46"/>
          <p:cNvGrpSpPr/>
          <p:nvPr/>
        </p:nvGrpSpPr>
        <p:grpSpPr>
          <a:xfrm>
            <a:off x="4398864" y="2004034"/>
            <a:ext cx="345954" cy="347715"/>
            <a:chOff x="-62150375" y="2297875"/>
            <a:chExt cx="314275" cy="315875"/>
          </a:xfrm>
          <a:solidFill>
            <a:schemeClr val="bg1"/>
          </a:solidFill>
        </p:grpSpPr>
        <p:sp>
          <p:nvSpPr>
            <p:cNvPr id="821" name="Google Shape;5244;p46"/>
            <p:cNvSpPr/>
            <p:nvPr/>
          </p:nvSpPr>
          <p:spPr>
            <a:xfrm>
              <a:off x="-61994425" y="2297875"/>
              <a:ext cx="64600" cy="69925"/>
            </a:xfrm>
            <a:custGeom>
              <a:avLst/>
              <a:gdLst/>
              <a:ahLst/>
              <a:cxnLst/>
              <a:rect l="l" t="t" r="r" b="b"/>
              <a:pathLst>
                <a:path w="2584" h="2797" extrusionOk="0">
                  <a:moveTo>
                    <a:pt x="1324" y="1"/>
                  </a:moveTo>
                  <a:cubicBezTo>
                    <a:pt x="1072" y="1"/>
                    <a:pt x="883" y="190"/>
                    <a:pt x="883" y="442"/>
                  </a:cubicBezTo>
                  <a:lnTo>
                    <a:pt x="883" y="1387"/>
                  </a:lnTo>
                  <a:lnTo>
                    <a:pt x="757" y="1261"/>
                  </a:lnTo>
                  <a:cubicBezTo>
                    <a:pt x="678" y="1182"/>
                    <a:pt x="568" y="1143"/>
                    <a:pt x="457" y="1143"/>
                  </a:cubicBezTo>
                  <a:cubicBezTo>
                    <a:pt x="347" y="1143"/>
                    <a:pt x="237" y="1182"/>
                    <a:pt x="158" y="1261"/>
                  </a:cubicBezTo>
                  <a:cubicBezTo>
                    <a:pt x="1" y="1419"/>
                    <a:pt x="1" y="1702"/>
                    <a:pt x="158" y="1860"/>
                  </a:cubicBezTo>
                  <a:lnTo>
                    <a:pt x="1009" y="2679"/>
                  </a:lnTo>
                  <a:cubicBezTo>
                    <a:pt x="1088" y="2758"/>
                    <a:pt x="1190" y="2797"/>
                    <a:pt x="1292" y="2797"/>
                  </a:cubicBezTo>
                  <a:cubicBezTo>
                    <a:pt x="1395" y="2797"/>
                    <a:pt x="1497" y="2758"/>
                    <a:pt x="1576" y="2679"/>
                  </a:cubicBezTo>
                  <a:lnTo>
                    <a:pt x="2426" y="1860"/>
                  </a:lnTo>
                  <a:cubicBezTo>
                    <a:pt x="2584" y="1702"/>
                    <a:pt x="2584" y="1419"/>
                    <a:pt x="2426" y="1261"/>
                  </a:cubicBezTo>
                  <a:cubicBezTo>
                    <a:pt x="2348" y="1182"/>
                    <a:pt x="2237" y="1143"/>
                    <a:pt x="2127" y="1143"/>
                  </a:cubicBezTo>
                  <a:cubicBezTo>
                    <a:pt x="2017" y="1143"/>
                    <a:pt x="1907" y="1182"/>
                    <a:pt x="1828" y="1261"/>
                  </a:cubicBezTo>
                  <a:lnTo>
                    <a:pt x="1702" y="1387"/>
                  </a:lnTo>
                  <a:lnTo>
                    <a:pt x="1702" y="442"/>
                  </a:lnTo>
                  <a:cubicBezTo>
                    <a:pt x="1733" y="190"/>
                    <a:pt x="1544" y="1"/>
                    <a:pt x="13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5245;p46"/>
            <p:cNvSpPr/>
            <p:nvPr/>
          </p:nvSpPr>
          <p:spPr>
            <a:xfrm>
              <a:off x="-62150375" y="2338050"/>
              <a:ext cx="314275" cy="275700"/>
            </a:xfrm>
            <a:custGeom>
              <a:avLst/>
              <a:gdLst/>
              <a:ahLst/>
              <a:cxnLst/>
              <a:rect l="l" t="t" r="r" b="b"/>
              <a:pathLst>
                <a:path w="12571" h="11028" extrusionOk="0">
                  <a:moveTo>
                    <a:pt x="11752" y="2805"/>
                  </a:moveTo>
                  <a:lnTo>
                    <a:pt x="11059" y="6932"/>
                  </a:lnTo>
                  <a:lnTo>
                    <a:pt x="3970" y="6932"/>
                  </a:lnTo>
                  <a:lnTo>
                    <a:pt x="3183" y="2805"/>
                  </a:lnTo>
                  <a:close/>
                  <a:moveTo>
                    <a:pt x="5199" y="9421"/>
                  </a:moveTo>
                  <a:cubicBezTo>
                    <a:pt x="5388" y="9452"/>
                    <a:pt x="5514" y="9610"/>
                    <a:pt x="5514" y="9830"/>
                  </a:cubicBezTo>
                  <a:cubicBezTo>
                    <a:pt x="5514" y="10051"/>
                    <a:pt x="5293" y="10240"/>
                    <a:pt x="5073" y="10240"/>
                  </a:cubicBezTo>
                  <a:cubicBezTo>
                    <a:pt x="4821" y="10240"/>
                    <a:pt x="4663" y="10051"/>
                    <a:pt x="4663" y="9830"/>
                  </a:cubicBezTo>
                  <a:cubicBezTo>
                    <a:pt x="4663" y="9610"/>
                    <a:pt x="4789" y="9452"/>
                    <a:pt x="4978" y="9421"/>
                  </a:cubicBezTo>
                  <a:close/>
                  <a:moveTo>
                    <a:pt x="9830" y="9421"/>
                  </a:moveTo>
                  <a:cubicBezTo>
                    <a:pt x="10019" y="9452"/>
                    <a:pt x="10145" y="9610"/>
                    <a:pt x="10145" y="9830"/>
                  </a:cubicBezTo>
                  <a:cubicBezTo>
                    <a:pt x="10145" y="10051"/>
                    <a:pt x="9956" y="10240"/>
                    <a:pt x="9704" y="10240"/>
                  </a:cubicBezTo>
                  <a:cubicBezTo>
                    <a:pt x="9484" y="10240"/>
                    <a:pt x="9326" y="10051"/>
                    <a:pt x="9326" y="9830"/>
                  </a:cubicBezTo>
                  <a:cubicBezTo>
                    <a:pt x="9358" y="9610"/>
                    <a:pt x="9484" y="9452"/>
                    <a:pt x="9673" y="9421"/>
                  </a:cubicBezTo>
                  <a:close/>
                  <a:moveTo>
                    <a:pt x="284" y="1"/>
                  </a:moveTo>
                  <a:cubicBezTo>
                    <a:pt x="190" y="64"/>
                    <a:pt x="1" y="253"/>
                    <a:pt x="1" y="473"/>
                  </a:cubicBezTo>
                  <a:cubicBezTo>
                    <a:pt x="1" y="725"/>
                    <a:pt x="190" y="883"/>
                    <a:pt x="379" y="883"/>
                  </a:cubicBezTo>
                  <a:lnTo>
                    <a:pt x="1954" y="883"/>
                  </a:lnTo>
                  <a:lnTo>
                    <a:pt x="3151" y="7058"/>
                  </a:lnTo>
                  <a:cubicBezTo>
                    <a:pt x="2710" y="7247"/>
                    <a:pt x="2427" y="7688"/>
                    <a:pt x="2427" y="8192"/>
                  </a:cubicBezTo>
                  <a:cubicBezTo>
                    <a:pt x="2427" y="8885"/>
                    <a:pt x="2994" y="9421"/>
                    <a:pt x="3655" y="9421"/>
                  </a:cubicBezTo>
                  <a:lnTo>
                    <a:pt x="3844" y="9421"/>
                  </a:lnTo>
                  <a:cubicBezTo>
                    <a:pt x="3813" y="9547"/>
                    <a:pt x="3781" y="9704"/>
                    <a:pt x="3781" y="9830"/>
                  </a:cubicBezTo>
                  <a:cubicBezTo>
                    <a:pt x="3781" y="10492"/>
                    <a:pt x="4317" y="11027"/>
                    <a:pt x="5010" y="11027"/>
                  </a:cubicBezTo>
                  <a:cubicBezTo>
                    <a:pt x="5672" y="11027"/>
                    <a:pt x="6207" y="10492"/>
                    <a:pt x="6207" y="9830"/>
                  </a:cubicBezTo>
                  <a:cubicBezTo>
                    <a:pt x="6207" y="9673"/>
                    <a:pt x="6176" y="9547"/>
                    <a:pt x="6144" y="9421"/>
                  </a:cubicBezTo>
                  <a:lnTo>
                    <a:pt x="8475" y="9421"/>
                  </a:lnTo>
                  <a:cubicBezTo>
                    <a:pt x="8412" y="9547"/>
                    <a:pt x="8381" y="9704"/>
                    <a:pt x="8381" y="9830"/>
                  </a:cubicBezTo>
                  <a:cubicBezTo>
                    <a:pt x="8381" y="10492"/>
                    <a:pt x="8948" y="11027"/>
                    <a:pt x="9610" y="11027"/>
                  </a:cubicBezTo>
                  <a:cubicBezTo>
                    <a:pt x="10271" y="11027"/>
                    <a:pt x="10870" y="10492"/>
                    <a:pt x="10870" y="9830"/>
                  </a:cubicBezTo>
                  <a:cubicBezTo>
                    <a:pt x="10870" y="9673"/>
                    <a:pt x="10838" y="9547"/>
                    <a:pt x="10775" y="9421"/>
                  </a:cubicBezTo>
                  <a:lnTo>
                    <a:pt x="11405" y="9421"/>
                  </a:lnTo>
                  <a:cubicBezTo>
                    <a:pt x="11657" y="9421"/>
                    <a:pt x="11815" y="9231"/>
                    <a:pt x="11815" y="9042"/>
                  </a:cubicBezTo>
                  <a:cubicBezTo>
                    <a:pt x="11815" y="8822"/>
                    <a:pt x="11626" y="8601"/>
                    <a:pt x="11405" y="8601"/>
                  </a:cubicBezTo>
                  <a:lnTo>
                    <a:pt x="3529" y="8601"/>
                  </a:lnTo>
                  <a:cubicBezTo>
                    <a:pt x="3309" y="8601"/>
                    <a:pt x="3151" y="8412"/>
                    <a:pt x="3151" y="8160"/>
                  </a:cubicBezTo>
                  <a:cubicBezTo>
                    <a:pt x="3151" y="7940"/>
                    <a:pt x="3340" y="7719"/>
                    <a:pt x="3529" y="7719"/>
                  </a:cubicBezTo>
                  <a:lnTo>
                    <a:pt x="11311" y="7719"/>
                  </a:lnTo>
                  <a:cubicBezTo>
                    <a:pt x="11500" y="7719"/>
                    <a:pt x="11689" y="7562"/>
                    <a:pt x="11689" y="7373"/>
                  </a:cubicBezTo>
                  <a:lnTo>
                    <a:pt x="12508" y="2426"/>
                  </a:lnTo>
                  <a:cubicBezTo>
                    <a:pt x="12571" y="2174"/>
                    <a:pt x="12351" y="1954"/>
                    <a:pt x="12130" y="1954"/>
                  </a:cubicBezTo>
                  <a:lnTo>
                    <a:pt x="2899" y="1954"/>
                  </a:lnTo>
                  <a:lnTo>
                    <a:pt x="2584" y="379"/>
                  </a:lnTo>
                  <a:cubicBezTo>
                    <a:pt x="2553" y="158"/>
                    <a:pt x="2395" y="1"/>
                    <a:pt x="22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5246;p46"/>
            <p:cNvSpPr/>
            <p:nvPr/>
          </p:nvSpPr>
          <p:spPr>
            <a:xfrm>
              <a:off x="-61972375" y="2430200"/>
              <a:ext cx="20500" cy="60675"/>
            </a:xfrm>
            <a:custGeom>
              <a:avLst/>
              <a:gdLst/>
              <a:ahLst/>
              <a:cxnLst/>
              <a:rect l="l" t="t" r="r" b="b"/>
              <a:pathLst>
                <a:path w="820" h="2427" extrusionOk="0"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2048"/>
                  </a:lnTo>
                  <a:cubicBezTo>
                    <a:pt x="32" y="2269"/>
                    <a:pt x="221" y="2427"/>
                    <a:pt x="442" y="2427"/>
                  </a:cubicBezTo>
                  <a:cubicBezTo>
                    <a:pt x="662" y="2427"/>
                    <a:pt x="820" y="2237"/>
                    <a:pt x="820" y="2048"/>
                  </a:cubicBezTo>
                  <a:lnTo>
                    <a:pt x="820" y="379"/>
                  </a:lnTo>
                  <a:cubicBezTo>
                    <a:pt x="820" y="158"/>
                    <a:pt x="631" y="1"/>
                    <a:pt x="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5247;p46"/>
            <p:cNvSpPr/>
            <p:nvPr/>
          </p:nvSpPr>
          <p:spPr>
            <a:xfrm>
              <a:off x="-61909350" y="2430200"/>
              <a:ext cx="19700" cy="60675"/>
            </a:xfrm>
            <a:custGeom>
              <a:avLst/>
              <a:gdLst/>
              <a:ahLst/>
              <a:cxnLst/>
              <a:rect l="l" t="t" r="r" b="b"/>
              <a:pathLst>
                <a:path w="788" h="2427" extrusionOk="0">
                  <a:moveTo>
                    <a:pt x="378" y="1"/>
                  </a:moveTo>
                  <a:cubicBezTo>
                    <a:pt x="189" y="1"/>
                    <a:pt x="0" y="190"/>
                    <a:pt x="0" y="379"/>
                  </a:cubicBezTo>
                  <a:lnTo>
                    <a:pt x="0" y="2048"/>
                  </a:lnTo>
                  <a:cubicBezTo>
                    <a:pt x="0" y="2269"/>
                    <a:pt x="189" y="2427"/>
                    <a:pt x="378" y="2427"/>
                  </a:cubicBezTo>
                  <a:cubicBezTo>
                    <a:pt x="630" y="2427"/>
                    <a:pt x="788" y="2237"/>
                    <a:pt x="788" y="2048"/>
                  </a:cubicBezTo>
                  <a:lnTo>
                    <a:pt x="788" y="379"/>
                  </a:lnTo>
                  <a:cubicBezTo>
                    <a:pt x="788" y="158"/>
                    <a:pt x="599" y="1"/>
                    <a:pt x="3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5248;p46"/>
            <p:cNvSpPr/>
            <p:nvPr/>
          </p:nvSpPr>
          <p:spPr>
            <a:xfrm>
              <a:off x="-62033800" y="2430200"/>
              <a:ext cx="21275" cy="60675"/>
            </a:xfrm>
            <a:custGeom>
              <a:avLst/>
              <a:gdLst/>
              <a:ahLst/>
              <a:cxnLst/>
              <a:rect l="l" t="t" r="r" b="b"/>
              <a:pathLst>
                <a:path w="851" h="2427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048"/>
                  </a:lnTo>
                  <a:cubicBezTo>
                    <a:pt x="0" y="2269"/>
                    <a:pt x="221" y="2427"/>
                    <a:pt x="410" y="2427"/>
                  </a:cubicBezTo>
                  <a:cubicBezTo>
                    <a:pt x="630" y="2427"/>
                    <a:pt x="851" y="2237"/>
                    <a:pt x="851" y="2048"/>
                  </a:cubicBezTo>
                  <a:lnTo>
                    <a:pt x="851" y="379"/>
                  </a:lnTo>
                  <a:cubicBezTo>
                    <a:pt x="851" y="158"/>
                    <a:pt x="630" y="1"/>
                    <a:pt x="4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5249;p46"/>
          <p:cNvGrpSpPr/>
          <p:nvPr/>
        </p:nvGrpSpPr>
        <p:grpSpPr>
          <a:xfrm>
            <a:off x="4397556" y="2405895"/>
            <a:ext cx="348568" cy="350302"/>
            <a:chOff x="-62150375" y="2664925"/>
            <a:chExt cx="316650" cy="318225"/>
          </a:xfrm>
          <a:solidFill>
            <a:schemeClr val="bg1"/>
          </a:solidFill>
        </p:grpSpPr>
        <p:sp>
          <p:nvSpPr>
            <p:cNvPr id="827" name="Google Shape;5250;p46"/>
            <p:cNvSpPr/>
            <p:nvPr/>
          </p:nvSpPr>
          <p:spPr>
            <a:xfrm>
              <a:off x="-62150375" y="2961850"/>
              <a:ext cx="316650" cy="21300"/>
            </a:xfrm>
            <a:custGeom>
              <a:avLst/>
              <a:gdLst/>
              <a:ahLst/>
              <a:cxnLst/>
              <a:rect l="l" t="t" r="r" b="b"/>
              <a:pathLst>
                <a:path w="12666" h="852" extrusionOk="0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5251;p46"/>
            <p:cNvSpPr/>
            <p:nvPr/>
          </p:nvSpPr>
          <p:spPr>
            <a:xfrm>
              <a:off x="-62150375" y="2838200"/>
              <a:ext cx="82725" cy="102400"/>
            </a:xfrm>
            <a:custGeom>
              <a:avLst/>
              <a:gdLst/>
              <a:ahLst/>
              <a:cxnLst/>
              <a:rect l="l" t="t" r="r" b="b"/>
              <a:pathLst>
                <a:path w="3309" h="4096" extrusionOk="0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5252;p46"/>
            <p:cNvSpPr/>
            <p:nvPr/>
          </p:nvSpPr>
          <p:spPr>
            <a:xfrm>
              <a:off x="-62033800" y="2664925"/>
              <a:ext cx="82725" cy="274900"/>
            </a:xfrm>
            <a:custGeom>
              <a:avLst/>
              <a:gdLst/>
              <a:ahLst/>
              <a:cxnLst/>
              <a:rect l="l" t="t" r="r" b="b"/>
              <a:pathLst>
                <a:path w="3309" h="10996" extrusionOk="0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5253;p46"/>
            <p:cNvSpPr/>
            <p:nvPr/>
          </p:nvSpPr>
          <p:spPr>
            <a:xfrm>
              <a:off x="-61917225" y="2754700"/>
              <a:ext cx="83500" cy="185900"/>
            </a:xfrm>
            <a:custGeom>
              <a:avLst/>
              <a:gdLst/>
              <a:ahLst/>
              <a:cxnLst/>
              <a:rect l="l" t="t" r="r" b="b"/>
              <a:pathLst>
                <a:path w="3340" h="7436" extrusionOk="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5254;p46"/>
          <p:cNvGrpSpPr/>
          <p:nvPr/>
        </p:nvGrpSpPr>
        <p:grpSpPr>
          <a:xfrm>
            <a:off x="6507974" y="1597632"/>
            <a:ext cx="349421" cy="351073"/>
            <a:chOff x="-60254550" y="1938025"/>
            <a:chExt cx="317425" cy="318925"/>
          </a:xfrm>
          <a:solidFill>
            <a:schemeClr val="bg1"/>
          </a:solidFill>
        </p:grpSpPr>
        <p:sp>
          <p:nvSpPr>
            <p:cNvPr id="832" name="Google Shape;5255;p46"/>
            <p:cNvSpPr/>
            <p:nvPr/>
          </p:nvSpPr>
          <p:spPr>
            <a:xfrm>
              <a:off x="-60254550" y="2049000"/>
              <a:ext cx="317425" cy="207950"/>
            </a:xfrm>
            <a:custGeom>
              <a:avLst/>
              <a:gdLst/>
              <a:ahLst/>
              <a:cxnLst/>
              <a:rect l="l" t="t" r="r" b="b"/>
              <a:pathLst>
                <a:path w="12697" h="8318" extrusionOk="0">
                  <a:moveTo>
                    <a:pt x="10428" y="1639"/>
                  </a:moveTo>
                  <a:cubicBezTo>
                    <a:pt x="11184" y="1639"/>
                    <a:pt x="11814" y="2269"/>
                    <a:pt x="11814" y="3025"/>
                  </a:cubicBezTo>
                  <a:cubicBezTo>
                    <a:pt x="11814" y="3781"/>
                    <a:pt x="11184" y="4411"/>
                    <a:pt x="10428" y="4411"/>
                  </a:cubicBezTo>
                  <a:lnTo>
                    <a:pt x="9767" y="4411"/>
                  </a:lnTo>
                  <a:cubicBezTo>
                    <a:pt x="9861" y="4033"/>
                    <a:pt x="9893" y="3686"/>
                    <a:pt x="9893" y="3308"/>
                  </a:cubicBezTo>
                  <a:lnTo>
                    <a:pt x="9893" y="1639"/>
                  </a:lnTo>
                  <a:close/>
                  <a:moveTo>
                    <a:pt x="9073" y="819"/>
                  </a:moveTo>
                  <a:lnTo>
                    <a:pt x="9073" y="3308"/>
                  </a:lnTo>
                  <a:cubicBezTo>
                    <a:pt x="9073" y="5577"/>
                    <a:pt x="7215" y="7435"/>
                    <a:pt x="4915" y="7435"/>
                  </a:cubicBezTo>
                  <a:cubicBezTo>
                    <a:pt x="2646" y="7435"/>
                    <a:pt x="788" y="5577"/>
                    <a:pt x="788" y="3308"/>
                  </a:cubicBezTo>
                  <a:lnTo>
                    <a:pt x="788" y="819"/>
                  </a:lnTo>
                  <a:close/>
                  <a:moveTo>
                    <a:pt x="410" y="0"/>
                  </a:moveTo>
                  <a:cubicBezTo>
                    <a:pt x="158" y="0"/>
                    <a:pt x="0" y="189"/>
                    <a:pt x="0" y="441"/>
                  </a:cubicBezTo>
                  <a:lnTo>
                    <a:pt x="0" y="3308"/>
                  </a:lnTo>
                  <a:cubicBezTo>
                    <a:pt x="0" y="5041"/>
                    <a:pt x="882" y="6522"/>
                    <a:pt x="2205" y="7435"/>
                  </a:cubicBezTo>
                  <a:lnTo>
                    <a:pt x="410" y="7435"/>
                  </a:lnTo>
                  <a:cubicBezTo>
                    <a:pt x="158" y="7435"/>
                    <a:pt x="0" y="7624"/>
                    <a:pt x="0" y="7877"/>
                  </a:cubicBezTo>
                  <a:cubicBezTo>
                    <a:pt x="0" y="8097"/>
                    <a:pt x="189" y="8318"/>
                    <a:pt x="410" y="8318"/>
                  </a:cubicBezTo>
                  <a:lnTo>
                    <a:pt x="9483" y="8318"/>
                  </a:lnTo>
                  <a:cubicBezTo>
                    <a:pt x="9735" y="8318"/>
                    <a:pt x="9893" y="8097"/>
                    <a:pt x="9893" y="7877"/>
                  </a:cubicBezTo>
                  <a:cubicBezTo>
                    <a:pt x="9893" y="7624"/>
                    <a:pt x="9704" y="7435"/>
                    <a:pt x="9483" y="7435"/>
                  </a:cubicBezTo>
                  <a:lnTo>
                    <a:pt x="7687" y="7435"/>
                  </a:lnTo>
                  <a:cubicBezTo>
                    <a:pt x="8506" y="6900"/>
                    <a:pt x="9137" y="6144"/>
                    <a:pt x="9546" y="5230"/>
                  </a:cubicBezTo>
                  <a:lnTo>
                    <a:pt x="10491" y="5230"/>
                  </a:lnTo>
                  <a:cubicBezTo>
                    <a:pt x="11688" y="5230"/>
                    <a:pt x="12697" y="4253"/>
                    <a:pt x="12697" y="3025"/>
                  </a:cubicBezTo>
                  <a:cubicBezTo>
                    <a:pt x="12697" y="1796"/>
                    <a:pt x="11657" y="819"/>
                    <a:pt x="10428" y="819"/>
                  </a:cubicBezTo>
                  <a:lnTo>
                    <a:pt x="9893" y="819"/>
                  </a:lnTo>
                  <a:lnTo>
                    <a:pt x="9893" y="441"/>
                  </a:lnTo>
                  <a:cubicBezTo>
                    <a:pt x="9893" y="189"/>
                    <a:pt x="9704" y="0"/>
                    <a:pt x="94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5256;p46"/>
            <p:cNvSpPr/>
            <p:nvPr/>
          </p:nvSpPr>
          <p:spPr>
            <a:xfrm>
              <a:off x="-60219125" y="1938025"/>
              <a:ext cx="51225" cy="103625"/>
            </a:xfrm>
            <a:custGeom>
              <a:avLst/>
              <a:gdLst/>
              <a:ahLst/>
              <a:cxnLst/>
              <a:rect l="l" t="t" r="r" b="b"/>
              <a:pathLst>
                <a:path w="2049" h="4145" extrusionOk="0">
                  <a:moveTo>
                    <a:pt x="1068" y="0"/>
                  </a:moveTo>
                  <a:cubicBezTo>
                    <a:pt x="947" y="0"/>
                    <a:pt x="819" y="61"/>
                    <a:pt x="725" y="155"/>
                  </a:cubicBezTo>
                  <a:cubicBezTo>
                    <a:pt x="568" y="312"/>
                    <a:pt x="568" y="564"/>
                    <a:pt x="757" y="722"/>
                  </a:cubicBezTo>
                  <a:cubicBezTo>
                    <a:pt x="1103" y="1100"/>
                    <a:pt x="1103" y="1446"/>
                    <a:pt x="757" y="1761"/>
                  </a:cubicBezTo>
                  <a:cubicBezTo>
                    <a:pt x="32" y="2392"/>
                    <a:pt x="1" y="3368"/>
                    <a:pt x="757" y="4030"/>
                  </a:cubicBezTo>
                  <a:cubicBezTo>
                    <a:pt x="832" y="4105"/>
                    <a:pt x="936" y="4144"/>
                    <a:pt x="1041" y="4144"/>
                  </a:cubicBezTo>
                  <a:cubicBezTo>
                    <a:pt x="1156" y="4144"/>
                    <a:pt x="1273" y="4097"/>
                    <a:pt x="1356" y="3998"/>
                  </a:cubicBezTo>
                  <a:cubicBezTo>
                    <a:pt x="1513" y="3841"/>
                    <a:pt x="1513" y="3557"/>
                    <a:pt x="1292" y="3400"/>
                  </a:cubicBezTo>
                  <a:cubicBezTo>
                    <a:pt x="946" y="3085"/>
                    <a:pt x="946" y="2707"/>
                    <a:pt x="1292" y="2392"/>
                  </a:cubicBezTo>
                  <a:cubicBezTo>
                    <a:pt x="2017" y="1761"/>
                    <a:pt x="2049" y="785"/>
                    <a:pt x="1292" y="92"/>
                  </a:cubicBezTo>
                  <a:cubicBezTo>
                    <a:pt x="1229" y="28"/>
                    <a:pt x="1150" y="0"/>
                    <a:pt x="10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5257;p46"/>
            <p:cNvSpPr/>
            <p:nvPr/>
          </p:nvSpPr>
          <p:spPr>
            <a:xfrm>
              <a:off x="-60156900" y="1938025"/>
              <a:ext cx="51225" cy="103625"/>
            </a:xfrm>
            <a:custGeom>
              <a:avLst/>
              <a:gdLst/>
              <a:ahLst/>
              <a:cxnLst/>
              <a:rect l="l" t="t" r="r" b="b"/>
              <a:pathLst>
                <a:path w="2049" h="4145" extrusionOk="0">
                  <a:moveTo>
                    <a:pt x="1057" y="0"/>
                  </a:moveTo>
                  <a:cubicBezTo>
                    <a:pt x="926" y="0"/>
                    <a:pt x="788" y="61"/>
                    <a:pt x="694" y="155"/>
                  </a:cubicBezTo>
                  <a:cubicBezTo>
                    <a:pt x="536" y="312"/>
                    <a:pt x="536" y="564"/>
                    <a:pt x="757" y="722"/>
                  </a:cubicBezTo>
                  <a:cubicBezTo>
                    <a:pt x="1103" y="1100"/>
                    <a:pt x="1103" y="1446"/>
                    <a:pt x="757" y="1761"/>
                  </a:cubicBezTo>
                  <a:cubicBezTo>
                    <a:pt x="32" y="2392"/>
                    <a:pt x="1" y="3368"/>
                    <a:pt x="757" y="4030"/>
                  </a:cubicBezTo>
                  <a:cubicBezTo>
                    <a:pt x="832" y="4105"/>
                    <a:pt x="929" y="4144"/>
                    <a:pt x="1026" y="4144"/>
                  </a:cubicBezTo>
                  <a:cubicBezTo>
                    <a:pt x="1133" y="4144"/>
                    <a:pt x="1242" y="4097"/>
                    <a:pt x="1324" y="3998"/>
                  </a:cubicBezTo>
                  <a:cubicBezTo>
                    <a:pt x="1859" y="3463"/>
                    <a:pt x="473" y="3179"/>
                    <a:pt x="1292" y="2392"/>
                  </a:cubicBezTo>
                  <a:cubicBezTo>
                    <a:pt x="2017" y="1761"/>
                    <a:pt x="2049" y="785"/>
                    <a:pt x="1292" y="92"/>
                  </a:cubicBezTo>
                  <a:cubicBezTo>
                    <a:pt x="1229" y="28"/>
                    <a:pt x="1145" y="0"/>
                    <a:pt x="10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5258;p46"/>
            <p:cNvSpPr/>
            <p:nvPr/>
          </p:nvSpPr>
          <p:spPr>
            <a:xfrm>
              <a:off x="-60094675" y="1938025"/>
              <a:ext cx="51225" cy="103625"/>
            </a:xfrm>
            <a:custGeom>
              <a:avLst/>
              <a:gdLst/>
              <a:ahLst/>
              <a:cxnLst/>
              <a:rect l="l" t="t" r="r" b="b"/>
              <a:pathLst>
                <a:path w="2049" h="4145" extrusionOk="0">
                  <a:moveTo>
                    <a:pt x="1056" y="0"/>
                  </a:moveTo>
                  <a:cubicBezTo>
                    <a:pt x="926" y="0"/>
                    <a:pt x="788" y="61"/>
                    <a:pt x="694" y="155"/>
                  </a:cubicBezTo>
                  <a:cubicBezTo>
                    <a:pt x="536" y="312"/>
                    <a:pt x="536" y="564"/>
                    <a:pt x="725" y="722"/>
                  </a:cubicBezTo>
                  <a:cubicBezTo>
                    <a:pt x="1103" y="1100"/>
                    <a:pt x="1103" y="1446"/>
                    <a:pt x="725" y="1761"/>
                  </a:cubicBezTo>
                  <a:cubicBezTo>
                    <a:pt x="32" y="2392"/>
                    <a:pt x="1" y="3368"/>
                    <a:pt x="725" y="4030"/>
                  </a:cubicBezTo>
                  <a:cubicBezTo>
                    <a:pt x="800" y="4105"/>
                    <a:pt x="904" y="4144"/>
                    <a:pt x="1009" y="4144"/>
                  </a:cubicBezTo>
                  <a:cubicBezTo>
                    <a:pt x="1125" y="4144"/>
                    <a:pt x="1241" y="4097"/>
                    <a:pt x="1324" y="3998"/>
                  </a:cubicBezTo>
                  <a:cubicBezTo>
                    <a:pt x="1481" y="3841"/>
                    <a:pt x="1481" y="3557"/>
                    <a:pt x="1292" y="3400"/>
                  </a:cubicBezTo>
                  <a:cubicBezTo>
                    <a:pt x="946" y="3085"/>
                    <a:pt x="946" y="2707"/>
                    <a:pt x="1292" y="2392"/>
                  </a:cubicBezTo>
                  <a:cubicBezTo>
                    <a:pt x="1985" y="1761"/>
                    <a:pt x="2048" y="785"/>
                    <a:pt x="1292" y="92"/>
                  </a:cubicBezTo>
                  <a:cubicBezTo>
                    <a:pt x="1229" y="28"/>
                    <a:pt x="1145" y="0"/>
                    <a:pt x="10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5259;p46"/>
          <p:cNvGrpSpPr/>
          <p:nvPr/>
        </p:nvGrpSpPr>
        <p:grpSpPr>
          <a:xfrm>
            <a:off x="6487668" y="2003539"/>
            <a:ext cx="348923" cy="348706"/>
            <a:chOff x="6479471" y="2079003"/>
            <a:chExt cx="348923" cy="348706"/>
          </a:xfrm>
          <a:solidFill>
            <a:schemeClr val="bg1"/>
          </a:solidFill>
        </p:grpSpPr>
        <p:sp>
          <p:nvSpPr>
            <p:cNvPr id="837" name="Google Shape;5260;p46"/>
            <p:cNvSpPr/>
            <p:nvPr/>
          </p:nvSpPr>
          <p:spPr>
            <a:xfrm>
              <a:off x="6479471" y="2200291"/>
              <a:ext cx="38170" cy="22566"/>
            </a:xfrm>
            <a:custGeom>
              <a:avLst/>
              <a:gdLst/>
              <a:ahLst/>
              <a:cxn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89"/>
                    <a:pt x="1166" y="0"/>
                    <a:pt x="9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8" name="Google Shape;5261;p46"/>
            <p:cNvGrpSpPr/>
            <p:nvPr/>
          </p:nvGrpSpPr>
          <p:grpSpPr>
            <a:xfrm>
              <a:off x="6520582" y="2079003"/>
              <a:ext cx="307811" cy="348706"/>
              <a:chOff x="-60218325" y="2304850"/>
              <a:chExt cx="279625" cy="316775"/>
            </a:xfrm>
            <a:grpFill/>
          </p:grpSpPr>
          <p:sp>
            <p:nvSpPr>
              <p:cNvPr id="839" name="Google Shape;5262;p46"/>
              <p:cNvSpPr/>
              <p:nvPr/>
            </p:nvSpPr>
            <p:spPr>
              <a:xfrm>
                <a:off x="-60218325" y="2304850"/>
                <a:ext cx="235525" cy="316775"/>
              </a:xfrm>
              <a:custGeom>
                <a:avLst/>
                <a:gdLst/>
                <a:ahLst/>
                <a:cxnLst/>
                <a:rect l="l" t="t" r="r" b="b"/>
                <a:pathLst>
                  <a:path w="9421" h="12671" extrusionOk="0">
                    <a:moveTo>
                      <a:pt x="4884" y="825"/>
                    </a:moveTo>
                    <a:cubicBezTo>
                      <a:pt x="6994" y="825"/>
                      <a:pt x="8633" y="2463"/>
                      <a:pt x="8633" y="4542"/>
                    </a:cubicBezTo>
                    <a:cubicBezTo>
                      <a:pt x="8570" y="6023"/>
                      <a:pt x="7688" y="7378"/>
                      <a:pt x="6364" y="7945"/>
                    </a:cubicBezTo>
                    <a:cubicBezTo>
                      <a:pt x="6207" y="8039"/>
                      <a:pt x="6112" y="8165"/>
                      <a:pt x="6112" y="8354"/>
                    </a:cubicBezTo>
                    <a:lnTo>
                      <a:pt x="6112" y="8543"/>
                    </a:lnTo>
                    <a:lnTo>
                      <a:pt x="3623" y="8543"/>
                    </a:lnTo>
                    <a:lnTo>
                      <a:pt x="3623" y="8354"/>
                    </a:lnTo>
                    <a:cubicBezTo>
                      <a:pt x="3623" y="8197"/>
                      <a:pt x="3560" y="8039"/>
                      <a:pt x="3403" y="7945"/>
                    </a:cubicBezTo>
                    <a:cubicBezTo>
                      <a:pt x="1828" y="7251"/>
                      <a:pt x="914" y="5582"/>
                      <a:pt x="1229" y="3880"/>
                    </a:cubicBezTo>
                    <a:cubicBezTo>
                      <a:pt x="1481" y="2431"/>
                      <a:pt x="2647" y="1203"/>
                      <a:pt x="4096" y="888"/>
                    </a:cubicBezTo>
                    <a:cubicBezTo>
                      <a:pt x="4379" y="856"/>
                      <a:pt x="4663" y="825"/>
                      <a:pt x="4884" y="825"/>
                    </a:cubicBezTo>
                    <a:close/>
                    <a:moveTo>
                      <a:pt x="6081" y="9362"/>
                    </a:moveTo>
                    <a:lnTo>
                      <a:pt x="6081" y="10213"/>
                    </a:lnTo>
                    <a:lnTo>
                      <a:pt x="3592" y="10213"/>
                    </a:lnTo>
                    <a:lnTo>
                      <a:pt x="3592" y="9362"/>
                    </a:lnTo>
                    <a:close/>
                    <a:moveTo>
                      <a:pt x="5986" y="11032"/>
                    </a:moveTo>
                    <a:cubicBezTo>
                      <a:pt x="5829" y="11505"/>
                      <a:pt x="5419" y="11851"/>
                      <a:pt x="4852" y="11851"/>
                    </a:cubicBezTo>
                    <a:cubicBezTo>
                      <a:pt x="4316" y="11851"/>
                      <a:pt x="3875" y="11505"/>
                      <a:pt x="3686" y="11032"/>
                    </a:cubicBezTo>
                    <a:close/>
                    <a:moveTo>
                      <a:pt x="4842" y="0"/>
                    </a:moveTo>
                    <a:cubicBezTo>
                      <a:pt x="4526" y="0"/>
                      <a:pt x="4202" y="32"/>
                      <a:pt x="3875" y="100"/>
                    </a:cubicBezTo>
                    <a:cubicBezTo>
                      <a:pt x="2111" y="509"/>
                      <a:pt x="693" y="1959"/>
                      <a:pt x="378" y="3723"/>
                    </a:cubicBezTo>
                    <a:cubicBezTo>
                      <a:pt x="0" y="5834"/>
                      <a:pt x="1071" y="7724"/>
                      <a:pt x="2773" y="8575"/>
                    </a:cubicBezTo>
                    <a:lnTo>
                      <a:pt x="2773" y="10591"/>
                    </a:lnTo>
                    <a:cubicBezTo>
                      <a:pt x="2773" y="11725"/>
                      <a:pt x="3718" y="12670"/>
                      <a:pt x="4852" y="12670"/>
                    </a:cubicBezTo>
                    <a:cubicBezTo>
                      <a:pt x="5986" y="12670"/>
                      <a:pt x="6963" y="11725"/>
                      <a:pt x="6963" y="10591"/>
                    </a:cubicBezTo>
                    <a:lnTo>
                      <a:pt x="6963" y="8575"/>
                    </a:lnTo>
                    <a:cubicBezTo>
                      <a:pt x="8444" y="7787"/>
                      <a:pt x="9420" y="6243"/>
                      <a:pt x="9420" y="4511"/>
                    </a:cubicBezTo>
                    <a:cubicBezTo>
                      <a:pt x="9392" y="1995"/>
                      <a:pt x="7331" y="0"/>
                      <a:pt x="48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5263;p46"/>
              <p:cNvSpPr/>
              <p:nvPr/>
            </p:nvSpPr>
            <p:spPr>
              <a:xfrm>
                <a:off x="-60127750" y="2347500"/>
                <a:ext cx="6225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5830" extrusionOk="0">
                    <a:moveTo>
                      <a:pt x="1229" y="1"/>
                    </a:moveTo>
                    <a:cubicBezTo>
                      <a:pt x="1009" y="1"/>
                      <a:pt x="851" y="190"/>
                      <a:pt x="851" y="379"/>
                    </a:cubicBezTo>
                    <a:lnTo>
                      <a:pt x="851" y="662"/>
                    </a:lnTo>
                    <a:cubicBezTo>
                      <a:pt x="378" y="820"/>
                      <a:pt x="0" y="1292"/>
                      <a:pt x="0" y="1828"/>
                    </a:cubicBezTo>
                    <a:cubicBezTo>
                      <a:pt x="0" y="2521"/>
                      <a:pt x="567" y="2899"/>
                      <a:pt x="1009" y="3214"/>
                    </a:cubicBezTo>
                    <a:cubicBezTo>
                      <a:pt x="1324" y="3466"/>
                      <a:pt x="1670" y="3687"/>
                      <a:pt x="1670" y="3939"/>
                    </a:cubicBezTo>
                    <a:cubicBezTo>
                      <a:pt x="1670" y="4159"/>
                      <a:pt x="1481" y="4348"/>
                      <a:pt x="1229" y="4348"/>
                    </a:cubicBezTo>
                    <a:cubicBezTo>
                      <a:pt x="1009" y="4348"/>
                      <a:pt x="851" y="4159"/>
                      <a:pt x="851" y="3939"/>
                    </a:cubicBezTo>
                    <a:cubicBezTo>
                      <a:pt x="851" y="3687"/>
                      <a:pt x="630" y="3498"/>
                      <a:pt x="441" y="3498"/>
                    </a:cubicBezTo>
                    <a:cubicBezTo>
                      <a:pt x="221" y="3498"/>
                      <a:pt x="0" y="3687"/>
                      <a:pt x="0" y="3939"/>
                    </a:cubicBezTo>
                    <a:cubicBezTo>
                      <a:pt x="0" y="4474"/>
                      <a:pt x="378" y="4915"/>
                      <a:pt x="851" y="5104"/>
                    </a:cubicBezTo>
                    <a:lnTo>
                      <a:pt x="851" y="5388"/>
                    </a:lnTo>
                    <a:cubicBezTo>
                      <a:pt x="851" y="5608"/>
                      <a:pt x="1040" y="5829"/>
                      <a:pt x="1229" y="5829"/>
                    </a:cubicBezTo>
                    <a:cubicBezTo>
                      <a:pt x="1481" y="5829"/>
                      <a:pt x="1670" y="5608"/>
                      <a:pt x="1670" y="5388"/>
                    </a:cubicBezTo>
                    <a:lnTo>
                      <a:pt x="1670" y="5104"/>
                    </a:lnTo>
                    <a:cubicBezTo>
                      <a:pt x="2143" y="4947"/>
                      <a:pt x="2489" y="4474"/>
                      <a:pt x="2489" y="3939"/>
                    </a:cubicBezTo>
                    <a:cubicBezTo>
                      <a:pt x="2489" y="3246"/>
                      <a:pt x="1954" y="2868"/>
                      <a:pt x="1513" y="2553"/>
                    </a:cubicBezTo>
                    <a:cubicBezTo>
                      <a:pt x="1198" y="2300"/>
                      <a:pt x="851" y="2080"/>
                      <a:pt x="851" y="1828"/>
                    </a:cubicBezTo>
                    <a:cubicBezTo>
                      <a:pt x="788" y="1607"/>
                      <a:pt x="1009" y="1418"/>
                      <a:pt x="1229" y="1418"/>
                    </a:cubicBezTo>
                    <a:cubicBezTo>
                      <a:pt x="1481" y="1418"/>
                      <a:pt x="1670" y="1607"/>
                      <a:pt x="1670" y="1828"/>
                    </a:cubicBezTo>
                    <a:cubicBezTo>
                      <a:pt x="1670" y="2080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28"/>
                    </a:cubicBezTo>
                    <a:cubicBezTo>
                      <a:pt x="2489" y="1292"/>
                      <a:pt x="2143" y="851"/>
                      <a:pt x="1670" y="662"/>
                    </a:cubicBezTo>
                    <a:lnTo>
                      <a:pt x="1670" y="379"/>
                    </a:lnTo>
                    <a:cubicBezTo>
                      <a:pt x="1670" y="158"/>
                      <a:pt x="1481" y="1"/>
                      <a:pt x="122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5264;p46"/>
              <p:cNvSpPr/>
              <p:nvPr/>
            </p:nvSpPr>
            <p:spPr>
              <a:xfrm>
                <a:off x="-60212825" y="2510750"/>
                <a:ext cx="32325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3" extrusionOk="0">
                    <a:moveTo>
                      <a:pt x="836" y="0"/>
                    </a:moveTo>
                    <a:cubicBezTo>
                      <a:pt x="725" y="0"/>
                      <a:pt x="615" y="39"/>
                      <a:pt x="536" y="118"/>
                    </a:cubicBezTo>
                    <a:lnTo>
                      <a:pt x="158" y="496"/>
                    </a:lnTo>
                    <a:cubicBezTo>
                      <a:pt x="1" y="654"/>
                      <a:pt x="1" y="906"/>
                      <a:pt x="158" y="1095"/>
                    </a:cubicBezTo>
                    <a:cubicBezTo>
                      <a:pt x="237" y="1174"/>
                      <a:pt x="340" y="1213"/>
                      <a:pt x="442" y="1213"/>
                    </a:cubicBezTo>
                    <a:cubicBezTo>
                      <a:pt x="544" y="1213"/>
                      <a:pt x="647" y="1174"/>
                      <a:pt x="725" y="1095"/>
                    </a:cubicBezTo>
                    <a:lnTo>
                      <a:pt x="1135" y="717"/>
                    </a:lnTo>
                    <a:cubicBezTo>
                      <a:pt x="1293" y="559"/>
                      <a:pt x="1293" y="276"/>
                      <a:pt x="1135" y="118"/>
                    </a:cubicBezTo>
                    <a:cubicBezTo>
                      <a:pt x="1056" y="39"/>
                      <a:pt x="946" y="0"/>
                      <a:pt x="83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5265;p46"/>
              <p:cNvSpPr/>
              <p:nvPr/>
            </p:nvSpPr>
            <p:spPr>
              <a:xfrm>
                <a:off x="-60012750" y="2310675"/>
                <a:ext cx="32300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4" extrusionOk="0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528"/>
                    </a:lnTo>
                    <a:cubicBezTo>
                      <a:pt x="0" y="686"/>
                      <a:pt x="0" y="938"/>
                      <a:pt x="126" y="1096"/>
                    </a:cubicBezTo>
                    <a:cubicBezTo>
                      <a:pt x="205" y="1174"/>
                      <a:pt x="315" y="1214"/>
                      <a:pt x="425" y="1214"/>
                    </a:cubicBezTo>
                    <a:cubicBezTo>
                      <a:pt x="536" y="1214"/>
                      <a:pt x="646" y="1174"/>
                      <a:pt x="725" y="1096"/>
                    </a:cubicBezTo>
                    <a:lnTo>
                      <a:pt x="1134" y="718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5266;p46"/>
              <p:cNvSpPr/>
              <p:nvPr/>
            </p:nvSpPr>
            <p:spPr>
              <a:xfrm>
                <a:off x="-60012750" y="2510750"/>
                <a:ext cx="323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3" extrusionOk="0">
                    <a:moveTo>
                      <a:pt x="425" y="0"/>
                    </a:moveTo>
                    <a:cubicBezTo>
                      <a:pt x="315" y="0"/>
                      <a:pt x="205" y="39"/>
                      <a:pt x="126" y="118"/>
                    </a:cubicBezTo>
                    <a:cubicBezTo>
                      <a:pt x="0" y="276"/>
                      <a:pt x="0" y="559"/>
                      <a:pt x="126" y="717"/>
                    </a:cubicBezTo>
                    <a:lnTo>
                      <a:pt x="536" y="1095"/>
                    </a:lnTo>
                    <a:cubicBezTo>
                      <a:pt x="614" y="1174"/>
                      <a:pt x="725" y="1213"/>
                      <a:pt x="835" y="1213"/>
                    </a:cubicBezTo>
                    <a:cubicBezTo>
                      <a:pt x="945" y="1213"/>
                      <a:pt x="1056" y="1174"/>
                      <a:pt x="1134" y="1095"/>
                    </a:cubicBezTo>
                    <a:cubicBezTo>
                      <a:pt x="1292" y="937"/>
                      <a:pt x="1292" y="654"/>
                      <a:pt x="1134" y="496"/>
                    </a:cubicBezTo>
                    <a:lnTo>
                      <a:pt x="725" y="118"/>
                    </a:lnTo>
                    <a:cubicBezTo>
                      <a:pt x="646" y="39"/>
                      <a:pt x="536" y="0"/>
                      <a:pt x="4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5267;p46"/>
              <p:cNvSpPr/>
              <p:nvPr/>
            </p:nvSpPr>
            <p:spPr>
              <a:xfrm>
                <a:off x="-60212825" y="2310675"/>
                <a:ext cx="32325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4" extrusionOk="0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718"/>
                    </a:cubicBezTo>
                    <a:lnTo>
                      <a:pt x="536" y="1096"/>
                    </a:lnTo>
                    <a:cubicBezTo>
                      <a:pt x="615" y="1174"/>
                      <a:pt x="725" y="1214"/>
                      <a:pt x="836" y="1214"/>
                    </a:cubicBezTo>
                    <a:cubicBezTo>
                      <a:pt x="946" y="1214"/>
                      <a:pt x="1056" y="1174"/>
                      <a:pt x="1135" y="1096"/>
                    </a:cubicBezTo>
                    <a:cubicBezTo>
                      <a:pt x="1293" y="938"/>
                      <a:pt x="1293" y="686"/>
                      <a:pt x="1135" y="528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5268;p46"/>
              <p:cNvSpPr/>
              <p:nvPr/>
            </p:nvSpPr>
            <p:spPr>
              <a:xfrm>
                <a:off x="-59974175" y="2415250"/>
                <a:ext cx="3547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820" extrusionOk="0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89"/>
                      <a:pt x="1230" y="0"/>
                      <a:pt x="1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6" name="Google Shape;5269;p46"/>
          <p:cNvGrpSpPr/>
          <p:nvPr/>
        </p:nvGrpSpPr>
        <p:grpSpPr>
          <a:xfrm>
            <a:off x="6534848" y="2405468"/>
            <a:ext cx="295675" cy="351155"/>
            <a:chOff x="-60232500" y="2671225"/>
            <a:chExt cx="268600" cy="319000"/>
          </a:xfrm>
          <a:solidFill>
            <a:schemeClr val="bg1"/>
          </a:solidFill>
        </p:grpSpPr>
        <p:sp>
          <p:nvSpPr>
            <p:cNvPr id="847" name="Google Shape;5270;p46"/>
            <p:cNvSpPr/>
            <p:nvPr/>
          </p:nvSpPr>
          <p:spPr>
            <a:xfrm>
              <a:off x="-60222275" y="2843700"/>
              <a:ext cx="63025" cy="146525"/>
            </a:xfrm>
            <a:custGeom>
              <a:avLst/>
              <a:gdLst/>
              <a:ahLst/>
              <a:cxnLst/>
              <a:rect l="l" t="t" r="r" b="b"/>
              <a:pathLst>
                <a:path w="2521" h="5861" extrusionOk="0">
                  <a:moveTo>
                    <a:pt x="1261" y="1"/>
                  </a:moveTo>
                  <a:cubicBezTo>
                    <a:pt x="1040" y="1"/>
                    <a:pt x="851" y="190"/>
                    <a:pt x="851" y="410"/>
                  </a:cubicBezTo>
                  <a:lnTo>
                    <a:pt x="851" y="694"/>
                  </a:lnTo>
                  <a:cubicBezTo>
                    <a:pt x="379" y="851"/>
                    <a:pt x="1" y="1324"/>
                    <a:pt x="1" y="1891"/>
                  </a:cubicBezTo>
                  <a:cubicBezTo>
                    <a:pt x="1" y="2553"/>
                    <a:pt x="568" y="2931"/>
                    <a:pt x="1009" y="3246"/>
                  </a:cubicBezTo>
                  <a:cubicBezTo>
                    <a:pt x="1324" y="3498"/>
                    <a:pt x="1671" y="3718"/>
                    <a:pt x="1671" y="3970"/>
                  </a:cubicBezTo>
                  <a:cubicBezTo>
                    <a:pt x="1671" y="4191"/>
                    <a:pt x="1482" y="4348"/>
                    <a:pt x="1261" y="4348"/>
                  </a:cubicBezTo>
                  <a:cubicBezTo>
                    <a:pt x="1072" y="4348"/>
                    <a:pt x="851" y="4159"/>
                    <a:pt x="851" y="3970"/>
                  </a:cubicBezTo>
                  <a:cubicBezTo>
                    <a:pt x="851" y="3718"/>
                    <a:pt x="631" y="3529"/>
                    <a:pt x="442" y="3529"/>
                  </a:cubicBezTo>
                  <a:cubicBezTo>
                    <a:pt x="253" y="3529"/>
                    <a:pt x="64" y="3718"/>
                    <a:pt x="64" y="3970"/>
                  </a:cubicBezTo>
                  <a:cubicBezTo>
                    <a:pt x="64" y="4506"/>
                    <a:pt x="410" y="4947"/>
                    <a:pt x="883" y="5136"/>
                  </a:cubicBezTo>
                  <a:lnTo>
                    <a:pt x="883" y="5419"/>
                  </a:lnTo>
                  <a:cubicBezTo>
                    <a:pt x="883" y="5672"/>
                    <a:pt x="1072" y="5861"/>
                    <a:pt x="1324" y="5861"/>
                  </a:cubicBezTo>
                  <a:cubicBezTo>
                    <a:pt x="1545" y="5861"/>
                    <a:pt x="1702" y="5672"/>
                    <a:pt x="1702" y="5419"/>
                  </a:cubicBezTo>
                  <a:lnTo>
                    <a:pt x="1702" y="5136"/>
                  </a:lnTo>
                  <a:cubicBezTo>
                    <a:pt x="2175" y="4978"/>
                    <a:pt x="2521" y="4506"/>
                    <a:pt x="2521" y="3970"/>
                  </a:cubicBezTo>
                  <a:cubicBezTo>
                    <a:pt x="2521" y="3309"/>
                    <a:pt x="1986" y="2899"/>
                    <a:pt x="1545" y="2584"/>
                  </a:cubicBezTo>
                  <a:cubicBezTo>
                    <a:pt x="1229" y="2364"/>
                    <a:pt x="883" y="2111"/>
                    <a:pt x="883" y="1891"/>
                  </a:cubicBezTo>
                  <a:cubicBezTo>
                    <a:pt x="883" y="1639"/>
                    <a:pt x="1072" y="1450"/>
                    <a:pt x="1261" y="1450"/>
                  </a:cubicBezTo>
                  <a:cubicBezTo>
                    <a:pt x="1513" y="1450"/>
                    <a:pt x="1671" y="1639"/>
                    <a:pt x="1671" y="1891"/>
                  </a:cubicBezTo>
                  <a:cubicBezTo>
                    <a:pt x="1671" y="2111"/>
                    <a:pt x="1860" y="2269"/>
                    <a:pt x="2112" y="2269"/>
                  </a:cubicBezTo>
                  <a:cubicBezTo>
                    <a:pt x="2332" y="2269"/>
                    <a:pt x="2490" y="2080"/>
                    <a:pt x="2490" y="1891"/>
                  </a:cubicBezTo>
                  <a:cubicBezTo>
                    <a:pt x="2490" y="1324"/>
                    <a:pt x="2143" y="883"/>
                    <a:pt x="1671" y="694"/>
                  </a:cubicBezTo>
                  <a:lnTo>
                    <a:pt x="1671" y="410"/>
                  </a:lnTo>
                  <a:cubicBezTo>
                    <a:pt x="1671" y="190"/>
                    <a:pt x="1482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5271;p46"/>
            <p:cNvSpPr/>
            <p:nvPr/>
          </p:nvSpPr>
          <p:spPr>
            <a:xfrm>
              <a:off x="-60232500" y="2671225"/>
              <a:ext cx="268600" cy="318225"/>
            </a:xfrm>
            <a:custGeom>
              <a:avLst/>
              <a:gdLst/>
              <a:ahLst/>
              <a:cxnLst/>
              <a:rect l="l" t="t" r="r" b="b"/>
              <a:pathLst>
                <a:path w="10744" h="12729" extrusionOk="0">
                  <a:moveTo>
                    <a:pt x="5419" y="1701"/>
                  </a:moveTo>
                  <a:cubicBezTo>
                    <a:pt x="7561" y="1701"/>
                    <a:pt x="9357" y="3151"/>
                    <a:pt x="9830" y="5167"/>
                  </a:cubicBezTo>
                  <a:cubicBezTo>
                    <a:pt x="9641" y="5041"/>
                    <a:pt x="9389" y="5009"/>
                    <a:pt x="9137" y="5009"/>
                  </a:cubicBezTo>
                  <a:cubicBezTo>
                    <a:pt x="8601" y="5009"/>
                    <a:pt x="8191" y="5230"/>
                    <a:pt x="7908" y="5545"/>
                  </a:cubicBezTo>
                  <a:cubicBezTo>
                    <a:pt x="7593" y="5198"/>
                    <a:pt x="7152" y="5009"/>
                    <a:pt x="6679" y="5009"/>
                  </a:cubicBezTo>
                  <a:cubicBezTo>
                    <a:pt x="6175" y="5009"/>
                    <a:pt x="5734" y="5230"/>
                    <a:pt x="5419" y="5545"/>
                  </a:cubicBezTo>
                  <a:cubicBezTo>
                    <a:pt x="5104" y="5198"/>
                    <a:pt x="4663" y="5009"/>
                    <a:pt x="4190" y="5009"/>
                  </a:cubicBezTo>
                  <a:cubicBezTo>
                    <a:pt x="3686" y="5009"/>
                    <a:pt x="3245" y="5230"/>
                    <a:pt x="2993" y="5545"/>
                  </a:cubicBezTo>
                  <a:cubicBezTo>
                    <a:pt x="2678" y="5198"/>
                    <a:pt x="2237" y="5009"/>
                    <a:pt x="1764" y="5009"/>
                  </a:cubicBezTo>
                  <a:cubicBezTo>
                    <a:pt x="1512" y="5009"/>
                    <a:pt x="1292" y="5041"/>
                    <a:pt x="1040" y="5167"/>
                  </a:cubicBezTo>
                  <a:cubicBezTo>
                    <a:pt x="1481" y="3151"/>
                    <a:pt x="3308" y="1701"/>
                    <a:pt x="5419" y="1701"/>
                  </a:cubicBezTo>
                  <a:close/>
                  <a:moveTo>
                    <a:pt x="5356" y="0"/>
                  </a:moveTo>
                  <a:cubicBezTo>
                    <a:pt x="5104" y="0"/>
                    <a:pt x="4946" y="189"/>
                    <a:pt x="4946" y="441"/>
                  </a:cubicBezTo>
                  <a:lnTo>
                    <a:pt x="4946" y="851"/>
                  </a:lnTo>
                  <a:cubicBezTo>
                    <a:pt x="2206" y="1071"/>
                    <a:pt x="0" y="3371"/>
                    <a:pt x="0" y="6207"/>
                  </a:cubicBezTo>
                  <a:lnTo>
                    <a:pt x="0" y="6648"/>
                  </a:lnTo>
                  <a:lnTo>
                    <a:pt x="32" y="6648"/>
                  </a:lnTo>
                  <a:cubicBezTo>
                    <a:pt x="32" y="6900"/>
                    <a:pt x="221" y="7089"/>
                    <a:pt x="473" y="7089"/>
                  </a:cubicBezTo>
                  <a:cubicBezTo>
                    <a:pt x="693" y="7089"/>
                    <a:pt x="851" y="6900"/>
                    <a:pt x="851" y="6648"/>
                  </a:cubicBezTo>
                  <a:cubicBezTo>
                    <a:pt x="851" y="6175"/>
                    <a:pt x="1197" y="5829"/>
                    <a:pt x="1701" y="5829"/>
                  </a:cubicBezTo>
                  <a:cubicBezTo>
                    <a:pt x="2143" y="5829"/>
                    <a:pt x="2521" y="6175"/>
                    <a:pt x="2521" y="6648"/>
                  </a:cubicBezTo>
                  <a:cubicBezTo>
                    <a:pt x="2521" y="6900"/>
                    <a:pt x="2710" y="7089"/>
                    <a:pt x="2899" y="7089"/>
                  </a:cubicBezTo>
                  <a:cubicBezTo>
                    <a:pt x="3119" y="7089"/>
                    <a:pt x="3308" y="6900"/>
                    <a:pt x="3308" y="6648"/>
                  </a:cubicBezTo>
                  <a:cubicBezTo>
                    <a:pt x="3308" y="6175"/>
                    <a:pt x="3655" y="5829"/>
                    <a:pt x="4127" y="5829"/>
                  </a:cubicBezTo>
                  <a:cubicBezTo>
                    <a:pt x="4600" y="5829"/>
                    <a:pt x="4946" y="6175"/>
                    <a:pt x="4946" y="6648"/>
                  </a:cubicBezTo>
                  <a:lnTo>
                    <a:pt x="4946" y="11499"/>
                  </a:lnTo>
                  <a:cubicBezTo>
                    <a:pt x="4946" y="12161"/>
                    <a:pt x="5514" y="12728"/>
                    <a:pt x="6175" y="12728"/>
                  </a:cubicBezTo>
                  <a:cubicBezTo>
                    <a:pt x="6837" y="12728"/>
                    <a:pt x="7404" y="12161"/>
                    <a:pt x="7404" y="11499"/>
                  </a:cubicBezTo>
                  <a:lnTo>
                    <a:pt x="7404" y="10680"/>
                  </a:lnTo>
                  <a:cubicBezTo>
                    <a:pt x="7404" y="10428"/>
                    <a:pt x="7215" y="10239"/>
                    <a:pt x="6994" y="10239"/>
                  </a:cubicBezTo>
                  <a:cubicBezTo>
                    <a:pt x="6805" y="10239"/>
                    <a:pt x="6616" y="10428"/>
                    <a:pt x="6616" y="10680"/>
                  </a:cubicBezTo>
                  <a:lnTo>
                    <a:pt x="6616" y="11499"/>
                  </a:lnTo>
                  <a:cubicBezTo>
                    <a:pt x="6616" y="11720"/>
                    <a:pt x="6427" y="11940"/>
                    <a:pt x="6175" y="11940"/>
                  </a:cubicBezTo>
                  <a:cubicBezTo>
                    <a:pt x="5955" y="11940"/>
                    <a:pt x="5797" y="11720"/>
                    <a:pt x="5797" y="11499"/>
                  </a:cubicBezTo>
                  <a:lnTo>
                    <a:pt x="5797" y="6648"/>
                  </a:lnTo>
                  <a:cubicBezTo>
                    <a:pt x="5797" y="6175"/>
                    <a:pt x="6144" y="5829"/>
                    <a:pt x="6616" y="5829"/>
                  </a:cubicBezTo>
                  <a:cubicBezTo>
                    <a:pt x="7089" y="5829"/>
                    <a:pt x="7435" y="6175"/>
                    <a:pt x="7435" y="6648"/>
                  </a:cubicBezTo>
                  <a:cubicBezTo>
                    <a:pt x="7435" y="6900"/>
                    <a:pt x="7624" y="7089"/>
                    <a:pt x="7876" y="7089"/>
                  </a:cubicBezTo>
                  <a:cubicBezTo>
                    <a:pt x="8097" y="7089"/>
                    <a:pt x="8255" y="6900"/>
                    <a:pt x="8255" y="6648"/>
                  </a:cubicBezTo>
                  <a:cubicBezTo>
                    <a:pt x="8255" y="6175"/>
                    <a:pt x="8633" y="5829"/>
                    <a:pt x="9105" y="5829"/>
                  </a:cubicBezTo>
                  <a:cubicBezTo>
                    <a:pt x="9578" y="5829"/>
                    <a:pt x="9924" y="6175"/>
                    <a:pt x="9924" y="6648"/>
                  </a:cubicBezTo>
                  <a:cubicBezTo>
                    <a:pt x="9924" y="6900"/>
                    <a:pt x="10113" y="7089"/>
                    <a:pt x="10302" y="7089"/>
                  </a:cubicBezTo>
                  <a:cubicBezTo>
                    <a:pt x="10554" y="7089"/>
                    <a:pt x="10743" y="6900"/>
                    <a:pt x="10743" y="6648"/>
                  </a:cubicBezTo>
                  <a:lnTo>
                    <a:pt x="10743" y="6207"/>
                  </a:lnTo>
                  <a:cubicBezTo>
                    <a:pt x="10743" y="3371"/>
                    <a:pt x="8538" y="1071"/>
                    <a:pt x="5797" y="851"/>
                  </a:cubicBezTo>
                  <a:lnTo>
                    <a:pt x="5797" y="441"/>
                  </a:lnTo>
                  <a:cubicBezTo>
                    <a:pt x="5797" y="189"/>
                    <a:pt x="5577" y="0"/>
                    <a:pt x="53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5272;p46"/>
          <p:cNvGrpSpPr/>
          <p:nvPr/>
        </p:nvGrpSpPr>
        <p:grpSpPr>
          <a:xfrm>
            <a:off x="7776835" y="1597592"/>
            <a:ext cx="347715" cy="351155"/>
            <a:chOff x="-59100700" y="1911950"/>
            <a:chExt cx="315875" cy="319000"/>
          </a:xfrm>
          <a:solidFill>
            <a:schemeClr val="bg1"/>
          </a:solidFill>
        </p:grpSpPr>
        <p:sp>
          <p:nvSpPr>
            <p:cNvPr id="850" name="Google Shape;5273;p46"/>
            <p:cNvSpPr/>
            <p:nvPr/>
          </p:nvSpPr>
          <p:spPr>
            <a:xfrm>
              <a:off x="-59015625" y="1993850"/>
              <a:ext cx="20500" cy="20525"/>
            </a:xfrm>
            <a:custGeom>
              <a:avLst/>
              <a:gdLst/>
              <a:ahLst/>
              <a:cxnLst/>
              <a:rect l="l" t="t" r="r" b="b"/>
              <a:pathLst>
                <a:path w="820" h="821" extrusionOk="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5274;p46"/>
            <p:cNvSpPr/>
            <p:nvPr/>
          </p:nvSpPr>
          <p:spPr>
            <a:xfrm>
              <a:off x="-58954200" y="19938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5275;p46"/>
            <p:cNvSpPr/>
            <p:nvPr/>
          </p:nvSpPr>
          <p:spPr>
            <a:xfrm>
              <a:off x="-58891975" y="19938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5276;p46"/>
            <p:cNvSpPr/>
            <p:nvPr/>
          </p:nvSpPr>
          <p:spPr>
            <a:xfrm>
              <a:off x="-59015625" y="2034825"/>
              <a:ext cx="20500" cy="21275"/>
            </a:xfrm>
            <a:custGeom>
              <a:avLst/>
              <a:gdLst/>
              <a:ahLst/>
              <a:cxnLst/>
              <a:rect l="l" t="t" r="r" b="b"/>
              <a:pathLst>
                <a:path w="820" h="851" extrusionOk="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5277;p46"/>
            <p:cNvSpPr/>
            <p:nvPr/>
          </p:nvSpPr>
          <p:spPr>
            <a:xfrm>
              <a:off x="-58954200" y="2034825"/>
              <a:ext cx="21300" cy="21275"/>
            </a:xfrm>
            <a:custGeom>
              <a:avLst/>
              <a:gdLst/>
              <a:ahLst/>
              <a:cxnLst/>
              <a:rect l="l" t="t" r="r" b="b"/>
              <a:pathLst>
                <a:path w="852" h="851" extrusionOk="0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5278;p46"/>
            <p:cNvSpPr/>
            <p:nvPr/>
          </p:nvSpPr>
          <p:spPr>
            <a:xfrm>
              <a:off x="-58891975" y="2034825"/>
              <a:ext cx="21300" cy="21275"/>
            </a:xfrm>
            <a:custGeom>
              <a:avLst/>
              <a:gdLst/>
              <a:ahLst/>
              <a:cxnLst/>
              <a:rect l="l" t="t" r="r" b="b"/>
              <a:pathLst>
                <a:path w="852" h="851" extrusionOk="0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5279;p46"/>
            <p:cNvSpPr/>
            <p:nvPr/>
          </p:nvSpPr>
          <p:spPr>
            <a:xfrm>
              <a:off x="-59015625" y="2076550"/>
              <a:ext cx="20500" cy="20525"/>
            </a:xfrm>
            <a:custGeom>
              <a:avLst/>
              <a:gdLst/>
              <a:ahLst/>
              <a:cxnLst/>
              <a:rect l="l" t="t" r="r" b="b"/>
              <a:pathLst>
                <a:path w="820" h="821" extrusionOk="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5280;p46"/>
            <p:cNvSpPr/>
            <p:nvPr/>
          </p:nvSpPr>
          <p:spPr>
            <a:xfrm>
              <a:off x="-58954200" y="20765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5281;p46"/>
            <p:cNvSpPr/>
            <p:nvPr/>
          </p:nvSpPr>
          <p:spPr>
            <a:xfrm>
              <a:off x="-58891975" y="2076550"/>
              <a:ext cx="21300" cy="20525"/>
            </a:xfrm>
            <a:custGeom>
              <a:avLst/>
              <a:gdLst/>
              <a:ahLst/>
              <a:cxnLst/>
              <a:rect l="l" t="t" r="r" b="b"/>
              <a:pathLst>
                <a:path w="852" h="821" extrusionOk="0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5282;p46"/>
            <p:cNvSpPr/>
            <p:nvPr/>
          </p:nvSpPr>
          <p:spPr>
            <a:xfrm>
              <a:off x="-59100700" y="1911950"/>
              <a:ext cx="315875" cy="319000"/>
            </a:xfrm>
            <a:custGeom>
              <a:avLst/>
              <a:gdLst/>
              <a:ahLst/>
              <a:cxnLst/>
              <a:rect l="l" t="t" r="r" b="b"/>
              <a:pathLst>
                <a:path w="12635" h="12760" extrusionOk="0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5283;p46"/>
          <p:cNvGrpSpPr/>
          <p:nvPr/>
        </p:nvGrpSpPr>
        <p:grpSpPr>
          <a:xfrm>
            <a:off x="2703068" y="1598995"/>
            <a:ext cx="361558" cy="348348"/>
            <a:chOff x="-63665750" y="1914325"/>
            <a:chExt cx="328450" cy="316450"/>
          </a:xfrm>
          <a:solidFill>
            <a:schemeClr val="bg1"/>
          </a:solidFill>
        </p:grpSpPr>
        <p:sp>
          <p:nvSpPr>
            <p:cNvPr id="861" name="Google Shape;5284;p46"/>
            <p:cNvSpPr/>
            <p:nvPr/>
          </p:nvSpPr>
          <p:spPr>
            <a:xfrm>
              <a:off x="-63665750" y="1914325"/>
              <a:ext cx="328450" cy="316450"/>
            </a:xfrm>
            <a:custGeom>
              <a:avLst/>
              <a:gdLst/>
              <a:ahLst/>
              <a:cxnLst/>
              <a:rect l="l" t="t" r="r" b="b"/>
              <a:pathLst>
                <a:path w="13138" h="12658" extrusionOk="0">
                  <a:moveTo>
                    <a:pt x="8144" y="835"/>
                  </a:moveTo>
                  <a:cubicBezTo>
                    <a:pt x="9097" y="835"/>
                    <a:pt x="10050" y="1197"/>
                    <a:pt x="10775" y="1922"/>
                  </a:cubicBezTo>
                  <a:cubicBezTo>
                    <a:pt x="12256" y="3371"/>
                    <a:pt x="12256" y="5734"/>
                    <a:pt x="10775" y="7183"/>
                  </a:cubicBezTo>
                  <a:cubicBezTo>
                    <a:pt x="10050" y="7908"/>
                    <a:pt x="9097" y="8270"/>
                    <a:pt x="8144" y="8270"/>
                  </a:cubicBezTo>
                  <a:cubicBezTo>
                    <a:pt x="7191" y="8270"/>
                    <a:pt x="6238" y="7908"/>
                    <a:pt x="5513" y="7183"/>
                  </a:cubicBezTo>
                  <a:cubicBezTo>
                    <a:pt x="4064" y="5734"/>
                    <a:pt x="4064" y="3371"/>
                    <a:pt x="5513" y="1922"/>
                  </a:cubicBezTo>
                  <a:cubicBezTo>
                    <a:pt x="6238" y="1197"/>
                    <a:pt x="7191" y="835"/>
                    <a:pt x="8144" y="835"/>
                  </a:cubicBezTo>
                  <a:close/>
                  <a:moveTo>
                    <a:pt x="3466" y="8632"/>
                  </a:moveTo>
                  <a:lnTo>
                    <a:pt x="4064" y="9231"/>
                  </a:lnTo>
                  <a:lnTo>
                    <a:pt x="1607" y="11688"/>
                  </a:lnTo>
                  <a:lnTo>
                    <a:pt x="1008" y="11090"/>
                  </a:lnTo>
                  <a:lnTo>
                    <a:pt x="3466" y="8632"/>
                  </a:lnTo>
                  <a:close/>
                  <a:moveTo>
                    <a:pt x="8172" y="0"/>
                  </a:moveTo>
                  <a:cubicBezTo>
                    <a:pt x="7010" y="0"/>
                    <a:pt x="5844" y="441"/>
                    <a:pt x="4946" y="1323"/>
                  </a:cubicBezTo>
                  <a:cubicBezTo>
                    <a:pt x="3277" y="3024"/>
                    <a:pt x="3182" y="5671"/>
                    <a:pt x="4694" y="7467"/>
                  </a:cubicBezTo>
                  <a:lnTo>
                    <a:pt x="4096" y="8065"/>
                  </a:lnTo>
                  <a:lnTo>
                    <a:pt x="3214" y="7183"/>
                  </a:lnTo>
                  <a:cubicBezTo>
                    <a:pt x="3151" y="7104"/>
                    <a:pt x="3048" y="7065"/>
                    <a:pt x="2942" y="7065"/>
                  </a:cubicBezTo>
                  <a:cubicBezTo>
                    <a:pt x="2836" y="7065"/>
                    <a:pt x="2725" y="7104"/>
                    <a:pt x="2646" y="7183"/>
                  </a:cubicBezTo>
                  <a:cubicBezTo>
                    <a:pt x="2489" y="7341"/>
                    <a:pt x="2489" y="7624"/>
                    <a:pt x="2646" y="7782"/>
                  </a:cubicBezTo>
                  <a:lnTo>
                    <a:pt x="2899" y="8065"/>
                  </a:lnTo>
                  <a:lnTo>
                    <a:pt x="158" y="10806"/>
                  </a:lnTo>
                  <a:cubicBezTo>
                    <a:pt x="0" y="10964"/>
                    <a:pt x="0" y="11247"/>
                    <a:pt x="158" y="11405"/>
                  </a:cubicBezTo>
                  <a:lnTo>
                    <a:pt x="1292" y="12539"/>
                  </a:lnTo>
                  <a:cubicBezTo>
                    <a:pt x="1371" y="12618"/>
                    <a:pt x="1481" y="12657"/>
                    <a:pt x="1591" y="12657"/>
                  </a:cubicBezTo>
                  <a:cubicBezTo>
                    <a:pt x="1701" y="12657"/>
                    <a:pt x="1812" y="12618"/>
                    <a:pt x="1890" y="12539"/>
                  </a:cubicBezTo>
                  <a:lnTo>
                    <a:pt x="4631" y="9798"/>
                  </a:lnTo>
                  <a:lnTo>
                    <a:pt x="4915" y="10050"/>
                  </a:lnTo>
                  <a:cubicBezTo>
                    <a:pt x="4994" y="10129"/>
                    <a:pt x="5104" y="10168"/>
                    <a:pt x="5214" y="10168"/>
                  </a:cubicBezTo>
                  <a:cubicBezTo>
                    <a:pt x="5324" y="10168"/>
                    <a:pt x="5435" y="10129"/>
                    <a:pt x="5513" y="10050"/>
                  </a:cubicBezTo>
                  <a:cubicBezTo>
                    <a:pt x="5671" y="9893"/>
                    <a:pt x="5671" y="9640"/>
                    <a:pt x="5513" y="9483"/>
                  </a:cubicBezTo>
                  <a:lnTo>
                    <a:pt x="4631" y="8601"/>
                  </a:lnTo>
                  <a:lnTo>
                    <a:pt x="5230" y="8034"/>
                  </a:lnTo>
                  <a:cubicBezTo>
                    <a:pt x="6059" y="8730"/>
                    <a:pt x="7090" y="9078"/>
                    <a:pt x="8127" y="9078"/>
                  </a:cubicBezTo>
                  <a:cubicBezTo>
                    <a:pt x="9296" y="9078"/>
                    <a:pt x="10472" y="8635"/>
                    <a:pt x="11373" y="7750"/>
                  </a:cubicBezTo>
                  <a:cubicBezTo>
                    <a:pt x="13138" y="5986"/>
                    <a:pt x="13138" y="3087"/>
                    <a:pt x="11373" y="1323"/>
                  </a:cubicBezTo>
                  <a:cubicBezTo>
                    <a:pt x="10491" y="441"/>
                    <a:pt x="9333" y="0"/>
                    <a:pt x="81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5285;p46"/>
            <p:cNvSpPr/>
            <p:nvPr/>
          </p:nvSpPr>
          <p:spPr>
            <a:xfrm>
              <a:off x="-63524775" y="1955275"/>
              <a:ext cx="123675" cy="134700"/>
            </a:xfrm>
            <a:custGeom>
              <a:avLst/>
              <a:gdLst/>
              <a:ahLst/>
              <a:cxnLst/>
              <a:rect l="l" t="t" r="r" b="b"/>
              <a:pathLst>
                <a:path w="4947" h="5388" extrusionOk="0">
                  <a:moveTo>
                    <a:pt x="2458" y="882"/>
                  </a:moveTo>
                  <a:cubicBezTo>
                    <a:pt x="2930" y="882"/>
                    <a:pt x="3308" y="1229"/>
                    <a:pt x="3308" y="1702"/>
                  </a:cubicBezTo>
                  <a:cubicBezTo>
                    <a:pt x="3308" y="2174"/>
                    <a:pt x="2962" y="2521"/>
                    <a:pt x="2458" y="2521"/>
                  </a:cubicBezTo>
                  <a:cubicBezTo>
                    <a:pt x="1985" y="2521"/>
                    <a:pt x="1639" y="2174"/>
                    <a:pt x="1639" y="1702"/>
                  </a:cubicBezTo>
                  <a:cubicBezTo>
                    <a:pt x="1639" y="1229"/>
                    <a:pt x="2048" y="882"/>
                    <a:pt x="2458" y="882"/>
                  </a:cubicBezTo>
                  <a:close/>
                  <a:moveTo>
                    <a:pt x="2458" y="3340"/>
                  </a:moveTo>
                  <a:cubicBezTo>
                    <a:pt x="3245" y="3340"/>
                    <a:pt x="3876" y="3875"/>
                    <a:pt x="4096" y="4600"/>
                  </a:cubicBezTo>
                  <a:lnTo>
                    <a:pt x="883" y="4600"/>
                  </a:lnTo>
                  <a:cubicBezTo>
                    <a:pt x="1040" y="3875"/>
                    <a:pt x="1733" y="3340"/>
                    <a:pt x="2458" y="3340"/>
                  </a:cubicBezTo>
                  <a:close/>
                  <a:moveTo>
                    <a:pt x="2458" y="0"/>
                  </a:moveTo>
                  <a:cubicBezTo>
                    <a:pt x="1576" y="0"/>
                    <a:pt x="820" y="756"/>
                    <a:pt x="820" y="1670"/>
                  </a:cubicBezTo>
                  <a:cubicBezTo>
                    <a:pt x="820" y="2080"/>
                    <a:pt x="977" y="2489"/>
                    <a:pt x="1292" y="2804"/>
                  </a:cubicBezTo>
                  <a:cubicBezTo>
                    <a:pt x="536" y="3245"/>
                    <a:pt x="0" y="4033"/>
                    <a:pt x="0" y="4978"/>
                  </a:cubicBezTo>
                  <a:cubicBezTo>
                    <a:pt x="0" y="5230"/>
                    <a:pt x="189" y="5388"/>
                    <a:pt x="410" y="5388"/>
                  </a:cubicBezTo>
                  <a:lnTo>
                    <a:pt x="4569" y="5388"/>
                  </a:lnTo>
                  <a:cubicBezTo>
                    <a:pt x="4789" y="5388"/>
                    <a:pt x="4947" y="5199"/>
                    <a:pt x="4947" y="4978"/>
                  </a:cubicBezTo>
                  <a:cubicBezTo>
                    <a:pt x="4947" y="4033"/>
                    <a:pt x="4443" y="3245"/>
                    <a:pt x="3655" y="2804"/>
                  </a:cubicBezTo>
                  <a:cubicBezTo>
                    <a:pt x="3939" y="2489"/>
                    <a:pt x="4128" y="2080"/>
                    <a:pt x="4128" y="1670"/>
                  </a:cubicBezTo>
                  <a:cubicBezTo>
                    <a:pt x="4128" y="756"/>
                    <a:pt x="3371" y="0"/>
                    <a:pt x="24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3" name="Google Shape;5286;p46"/>
          <p:cNvGrpSpPr/>
          <p:nvPr/>
        </p:nvGrpSpPr>
        <p:grpSpPr>
          <a:xfrm>
            <a:off x="2707829" y="2002521"/>
            <a:ext cx="352036" cy="350742"/>
            <a:chOff x="-63666550" y="2278975"/>
            <a:chExt cx="319800" cy="318625"/>
          </a:xfrm>
          <a:solidFill>
            <a:schemeClr val="bg1"/>
          </a:solidFill>
        </p:grpSpPr>
        <p:sp>
          <p:nvSpPr>
            <p:cNvPr id="864" name="Google Shape;5287;p46"/>
            <p:cNvSpPr/>
            <p:nvPr/>
          </p:nvSpPr>
          <p:spPr>
            <a:xfrm>
              <a:off x="-63481450" y="2309700"/>
              <a:ext cx="62225" cy="146525"/>
            </a:xfrm>
            <a:custGeom>
              <a:avLst/>
              <a:gdLst/>
              <a:ahLst/>
              <a:cxnLst/>
              <a:rect l="l" t="t" r="r" b="b"/>
              <a:pathLst>
                <a:path w="2489" h="5861" extrusionOk="0">
                  <a:moveTo>
                    <a:pt x="1229" y="0"/>
                  </a:moveTo>
                  <a:cubicBezTo>
                    <a:pt x="977" y="0"/>
                    <a:pt x="819" y="189"/>
                    <a:pt x="819" y="441"/>
                  </a:cubicBezTo>
                  <a:lnTo>
                    <a:pt x="819" y="694"/>
                  </a:lnTo>
                  <a:cubicBezTo>
                    <a:pt x="347" y="883"/>
                    <a:pt x="0" y="1324"/>
                    <a:pt x="0" y="1891"/>
                  </a:cubicBezTo>
                  <a:cubicBezTo>
                    <a:pt x="0" y="2552"/>
                    <a:pt x="536" y="2962"/>
                    <a:pt x="977" y="3277"/>
                  </a:cubicBezTo>
                  <a:cubicBezTo>
                    <a:pt x="1292" y="3497"/>
                    <a:pt x="1638" y="3749"/>
                    <a:pt x="1638" y="3970"/>
                  </a:cubicBezTo>
                  <a:cubicBezTo>
                    <a:pt x="1607" y="4254"/>
                    <a:pt x="1418" y="4411"/>
                    <a:pt x="1197" y="4411"/>
                  </a:cubicBezTo>
                  <a:cubicBezTo>
                    <a:pt x="977" y="4411"/>
                    <a:pt x="819" y="4222"/>
                    <a:pt x="819" y="3970"/>
                  </a:cubicBezTo>
                  <a:cubicBezTo>
                    <a:pt x="819" y="3749"/>
                    <a:pt x="630" y="3560"/>
                    <a:pt x="410" y="3560"/>
                  </a:cubicBezTo>
                  <a:cubicBezTo>
                    <a:pt x="189" y="3560"/>
                    <a:pt x="0" y="3749"/>
                    <a:pt x="0" y="3970"/>
                  </a:cubicBezTo>
                  <a:cubicBezTo>
                    <a:pt x="0" y="4537"/>
                    <a:pt x="347" y="4978"/>
                    <a:pt x="819" y="5167"/>
                  </a:cubicBezTo>
                  <a:lnTo>
                    <a:pt x="819" y="5419"/>
                  </a:lnTo>
                  <a:cubicBezTo>
                    <a:pt x="819" y="5671"/>
                    <a:pt x="1008" y="5860"/>
                    <a:pt x="1197" y="5860"/>
                  </a:cubicBezTo>
                  <a:cubicBezTo>
                    <a:pt x="1449" y="5860"/>
                    <a:pt x="1638" y="5671"/>
                    <a:pt x="1638" y="5419"/>
                  </a:cubicBezTo>
                  <a:lnTo>
                    <a:pt x="1638" y="5167"/>
                  </a:lnTo>
                  <a:cubicBezTo>
                    <a:pt x="2111" y="5010"/>
                    <a:pt x="2489" y="4537"/>
                    <a:pt x="2489" y="3970"/>
                  </a:cubicBezTo>
                  <a:cubicBezTo>
                    <a:pt x="2489" y="3308"/>
                    <a:pt x="1922" y="2930"/>
                    <a:pt x="1481" y="2615"/>
                  </a:cubicBezTo>
                  <a:cubicBezTo>
                    <a:pt x="1166" y="2363"/>
                    <a:pt x="819" y="2143"/>
                    <a:pt x="819" y="1891"/>
                  </a:cubicBezTo>
                  <a:cubicBezTo>
                    <a:pt x="819" y="1670"/>
                    <a:pt x="1008" y="1450"/>
                    <a:pt x="1229" y="1450"/>
                  </a:cubicBezTo>
                  <a:cubicBezTo>
                    <a:pt x="1449" y="1450"/>
                    <a:pt x="1638" y="1670"/>
                    <a:pt x="1638" y="1891"/>
                  </a:cubicBezTo>
                  <a:cubicBezTo>
                    <a:pt x="1638" y="2111"/>
                    <a:pt x="1859" y="2332"/>
                    <a:pt x="2048" y="2332"/>
                  </a:cubicBezTo>
                  <a:cubicBezTo>
                    <a:pt x="2269" y="2332"/>
                    <a:pt x="2489" y="2111"/>
                    <a:pt x="2489" y="1891"/>
                  </a:cubicBezTo>
                  <a:cubicBezTo>
                    <a:pt x="2489" y="1324"/>
                    <a:pt x="2111" y="914"/>
                    <a:pt x="1638" y="694"/>
                  </a:cubicBezTo>
                  <a:lnTo>
                    <a:pt x="1638" y="441"/>
                  </a:lnTo>
                  <a:cubicBezTo>
                    <a:pt x="1638" y="189"/>
                    <a:pt x="1449" y="0"/>
                    <a:pt x="12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5288;p46"/>
            <p:cNvSpPr/>
            <p:nvPr/>
          </p:nvSpPr>
          <p:spPr>
            <a:xfrm>
              <a:off x="-63666550" y="2278975"/>
              <a:ext cx="319800" cy="318625"/>
            </a:xfrm>
            <a:custGeom>
              <a:avLst/>
              <a:gdLst/>
              <a:ahLst/>
              <a:cxnLst/>
              <a:rect l="l" t="t" r="r" b="b"/>
              <a:pathLst>
                <a:path w="12792" h="12745" extrusionOk="0">
                  <a:moveTo>
                    <a:pt x="8601" y="914"/>
                  </a:moveTo>
                  <a:cubicBezTo>
                    <a:pt x="10429" y="914"/>
                    <a:pt x="11909" y="2427"/>
                    <a:pt x="11909" y="4222"/>
                  </a:cubicBezTo>
                  <a:cubicBezTo>
                    <a:pt x="11909" y="6050"/>
                    <a:pt x="10429" y="7530"/>
                    <a:pt x="8601" y="7530"/>
                  </a:cubicBezTo>
                  <a:cubicBezTo>
                    <a:pt x="7971" y="7530"/>
                    <a:pt x="7404" y="7373"/>
                    <a:pt x="6869" y="7026"/>
                  </a:cubicBezTo>
                  <a:lnTo>
                    <a:pt x="7089" y="6270"/>
                  </a:lnTo>
                  <a:cubicBezTo>
                    <a:pt x="7144" y="5997"/>
                    <a:pt x="6938" y="5748"/>
                    <a:pt x="6677" y="5748"/>
                  </a:cubicBezTo>
                  <a:cubicBezTo>
                    <a:pt x="6637" y="5748"/>
                    <a:pt x="6596" y="5754"/>
                    <a:pt x="6554" y="5766"/>
                  </a:cubicBezTo>
                  <a:lnTo>
                    <a:pt x="5829" y="5955"/>
                  </a:lnTo>
                  <a:cubicBezTo>
                    <a:pt x="5514" y="5451"/>
                    <a:pt x="5293" y="4852"/>
                    <a:pt x="5293" y="4222"/>
                  </a:cubicBezTo>
                  <a:cubicBezTo>
                    <a:pt x="5293" y="2364"/>
                    <a:pt x="6774" y="914"/>
                    <a:pt x="8601" y="914"/>
                  </a:cubicBezTo>
                  <a:close/>
                  <a:moveTo>
                    <a:pt x="6050" y="6711"/>
                  </a:moveTo>
                  <a:lnTo>
                    <a:pt x="5041" y="10303"/>
                  </a:lnTo>
                  <a:lnTo>
                    <a:pt x="4789" y="9421"/>
                  </a:lnTo>
                  <a:cubicBezTo>
                    <a:pt x="4749" y="9221"/>
                    <a:pt x="4571" y="9098"/>
                    <a:pt x="4389" y="9098"/>
                  </a:cubicBezTo>
                  <a:cubicBezTo>
                    <a:pt x="4284" y="9098"/>
                    <a:pt x="4177" y="9139"/>
                    <a:pt x="4096" y="9232"/>
                  </a:cubicBezTo>
                  <a:lnTo>
                    <a:pt x="1418" y="11910"/>
                  </a:lnTo>
                  <a:lnTo>
                    <a:pt x="820" y="11311"/>
                  </a:lnTo>
                  <a:lnTo>
                    <a:pt x="3529" y="8665"/>
                  </a:lnTo>
                  <a:cubicBezTo>
                    <a:pt x="3781" y="8444"/>
                    <a:pt x="3655" y="8034"/>
                    <a:pt x="3340" y="7971"/>
                  </a:cubicBezTo>
                  <a:lnTo>
                    <a:pt x="2458" y="7719"/>
                  </a:lnTo>
                  <a:lnTo>
                    <a:pt x="6050" y="6711"/>
                  </a:lnTo>
                  <a:close/>
                  <a:moveTo>
                    <a:pt x="8664" y="1"/>
                  </a:moveTo>
                  <a:cubicBezTo>
                    <a:pt x="6365" y="1"/>
                    <a:pt x="4506" y="1860"/>
                    <a:pt x="4506" y="4159"/>
                  </a:cubicBezTo>
                  <a:cubicBezTo>
                    <a:pt x="4506" y="4852"/>
                    <a:pt x="4663" y="5514"/>
                    <a:pt x="5041" y="6113"/>
                  </a:cubicBezTo>
                  <a:lnTo>
                    <a:pt x="820" y="7341"/>
                  </a:lnTo>
                  <a:cubicBezTo>
                    <a:pt x="631" y="7373"/>
                    <a:pt x="505" y="7562"/>
                    <a:pt x="505" y="7719"/>
                  </a:cubicBezTo>
                  <a:cubicBezTo>
                    <a:pt x="505" y="7940"/>
                    <a:pt x="631" y="8097"/>
                    <a:pt x="820" y="8129"/>
                  </a:cubicBezTo>
                  <a:lnTo>
                    <a:pt x="2458" y="8570"/>
                  </a:lnTo>
                  <a:lnTo>
                    <a:pt x="316" y="10712"/>
                  </a:lnTo>
                  <a:cubicBezTo>
                    <a:pt x="1" y="11027"/>
                    <a:pt x="1" y="11563"/>
                    <a:pt x="316" y="11910"/>
                  </a:cubicBezTo>
                  <a:lnTo>
                    <a:pt x="883" y="12508"/>
                  </a:lnTo>
                  <a:cubicBezTo>
                    <a:pt x="1040" y="12666"/>
                    <a:pt x="1253" y="12744"/>
                    <a:pt x="1469" y="12744"/>
                  </a:cubicBezTo>
                  <a:cubicBezTo>
                    <a:pt x="1686" y="12744"/>
                    <a:pt x="1907" y="12666"/>
                    <a:pt x="2080" y="12508"/>
                  </a:cubicBezTo>
                  <a:lnTo>
                    <a:pt x="4254" y="10334"/>
                  </a:lnTo>
                  <a:lnTo>
                    <a:pt x="4663" y="11973"/>
                  </a:lnTo>
                  <a:cubicBezTo>
                    <a:pt x="4727" y="12181"/>
                    <a:pt x="4906" y="12292"/>
                    <a:pt x="5078" y="12292"/>
                  </a:cubicBezTo>
                  <a:cubicBezTo>
                    <a:pt x="5244" y="12292"/>
                    <a:pt x="5405" y="12189"/>
                    <a:pt x="5451" y="11973"/>
                  </a:cubicBezTo>
                  <a:lnTo>
                    <a:pt x="6680" y="7782"/>
                  </a:lnTo>
                  <a:cubicBezTo>
                    <a:pt x="7278" y="8097"/>
                    <a:pt x="7940" y="8286"/>
                    <a:pt x="8664" y="8286"/>
                  </a:cubicBezTo>
                  <a:cubicBezTo>
                    <a:pt x="10933" y="8286"/>
                    <a:pt x="12792" y="6428"/>
                    <a:pt x="12792" y="4159"/>
                  </a:cubicBezTo>
                  <a:cubicBezTo>
                    <a:pt x="12792" y="1860"/>
                    <a:pt x="10933" y="1"/>
                    <a:pt x="86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5289;p46"/>
          <p:cNvGrpSpPr/>
          <p:nvPr/>
        </p:nvGrpSpPr>
        <p:grpSpPr>
          <a:xfrm>
            <a:off x="2705228" y="2406226"/>
            <a:ext cx="357237" cy="349642"/>
            <a:chOff x="-63669700" y="2646600"/>
            <a:chExt cx="324525" cy="317625"/>
          </a:xfrm>
          <a:solidFill>
            <a:schemeClr val="bg1"/>
          </a:solidFill>
        </p:grpSpPr>
        <p:sp>
          <p:nvSpPr>
            <p:cNvPr id="867" name="Google Shape;5290;p46"/>
            <p:cNvSpPr/>
            <p:nvPr/>
          </p:nvSpPr>
          <p:spPr>
            <a:xfrm>
              <a:off x="-63669700" y="2646600"/>
              <a:ext cx="324525" cy="317550"/>
            </a:xfrm>
            <a:custGeom>
              <a:avLst/>
              <a:gdLst/>
              <a:ahLst/>
              <a:cxnLst/>
              <a:rect l="l" t="t" r="r" b="b"/>
              <a:pathLst>
                <a:path w="12981" h="12702" extrusionOk="0">
                  <a:moveTo>
                    <a:pt x="6947" y="867"/>
                  </a:moveTo>
                  <a:cubicBezTo>
                    <a:pt x="7058" y="867"/>
                    <a:pt x="7168" y="906"/>
                    <a:pt x="7247" y="985"/>
                  </a:cubicBezTo>
                  <a:cubicBezTo>
                    <a:pt x="7404" y="1143"/>
                    <a:pt x="7404" y="1426"/>
                    <a:pt x="7247" y="1584"/>
                  </a:cubicBezTo>
                  <a:lnTo>
                    <a:pt x="5199" y="3632"/>
                  </a:lnTo>
                  <a:cubicBezTo>
                    <a:pt x="5120" y="3710"/>
                    <a:pt x="5010" y="3750"/>
                    <a:pt x="4900" y="3750"/>
                  </a:cubicBezTo>
                  <a:cubicBezTo>
                    <a:pt x="4789" y="3750"/>
                    <a:pt x="4679" y="3710"/>
                    <a:pt x="4600" y="3632"/>
                  </a:cubicBezTo>
                  <a:cubicBezTo>
                    <a:pt x="4443" y="3474"/>
                    <a:pt x="4443" y="3190"/>
                    <a:pt x="4600" y="3033"/>
                  </a:cubicBezTo>
                  <a:lnTo>
                    <a:pt x="6648" y="985"/>
                  </a:lnTo>
                  <a:cubicBezTo>
                    <a:pt x="6727" y="906"/>
                    <a:pt x="6837" y="867"/>
                    <a:pt x="6947" y="867"/>
                  </a:cubicBezTo>
                  <a:close/>
                  <a:moveTo>
                    <a:pt x="7530" y="2434"/>
                  </a:moveTo>
                  <a:lnTo>
                    <a:pt x="10429" y="5364"/>
                  </a:lnTo>
                  <a:lnTo>
                    <a:pt x="8979" y="6814"/>
                  </a:lnTo>
                  <a:lnTo>
                    <a:pt x="6050" y="3884"/>
                  </a:lnTo>
                  <a:lnTo>
                    <a:pt x="7530" y="2434"/>
                  </a:lnTo>
                  <a:close/>
                  <a:moveTo>
                    <a:pt x="6648" y="5679"/>
                  </a:moveTo>
                  <a:lnTo>
                    <a:pt x="7247" y="6246"/>
                  </a:lnTo>
                  <a:lnTo>
                    <a:pt x="5482" y="8042"/>
                  </a:lnTo>
                  <a:lnTo>
                    <a:pt x="4884" y="7444"/>
                  </a:lnTo>
                  <a:lnTo>
                    <a:pt x="6648" y="5679"/>
                  </a:lnTo>
                  <a:close/>
                  <a:moveTo>
                    <a:pt x="11642" y="5561"/>
                  </a:moveTo>
                  <a:cubicBezTo>
                    <a:pt x="11752" y="5561"/>
                    <a:pt x="11862" y="5601"/>
                    <a:pt x="11941" y="5679"/>
                  </a:cubicBezTo>
                  <a:cubicBezTo>
                    <a:pt x="12098" y="5837"/>
                    <a:pt x="12098" y="6089"/>
                    <a:pt x="11941" y="6246"/>
                  </a:cubicBezTo>
                  <a:lnTo>
                    <a:pt x="9893" y="8294"/>
                  </a:lnTo>
                  <a:cubicBezTo>
                    <a:pt x="9814" y="8373"/>
                    <a:pt x="9704" y="8412"/>
                    <a:pt x="9594" y="8412"/>
                  </a:cubicBezTo>
                  <a:cubicBezTo>
                    <a:pt x="9484" y="8412"/>
                    <a:pt x="9373" y="8373"/>
                    <a:pt x="9295" y="8294"/>
                  </a:cubicBezTo>
                  <a:cubicBezTo>
                    <a:pt x="9137" y="8137"/>
                    <a:pt x="9137" y="7885"/>
                    <a:pt x="9295" y="7727"/>
                  </a:cubicBezTo>
                  <a:lnTo>
                    <a:pt x="11342" y="5679"/>
                  </a:lnTo>
                  <a:cubicBezTo>
                    <a:pt x="11421" y="5601"/>
                    <a:pt x="11531" y="5561"/>
                    <a:pt x="11642" y="5561"/>
                  </a:cubicBezTo>
                  <a:close/>
                  <a:moveTo>
                    <a:pt x="4065" y="7664"/>
                  </a:moveTo>
                  <a:lnTo>
                    <a:pt x="5230" y="8861"/>
                  </a:lnTo>
                  <a:lnTo>
                    <a:pt x="2426" y="11665"/>
                  </a:lnTo>
                  <a:cubicBezTo>
                    <a:pt x="2269" y="11823"/>
                    <a:pt x="2064" y="11902"/>
                    <a:pt x="1855" y="11902"/>
                  </a:cubicBezTo>
                  <a:cubicBezTo>
                    <a:pt x="1647" y="11902"/>
                    <a:pt x="1434" y="11823"/>
                    <a:pt x="1261" y="11665"/>
                  </a:cubicBezTo>
                  <a:cubicBezTo>
                    <a:pt x="914" y="11350"/>
                    <a:pt x="914" y="10783"/>
                    <a:pt x="1261" y="10468"/>
                  </a:cubicBezTo>
                  <a:lnTo>
                    <a:pt x="4065" y="7664"/>
                  </a:lnTo>
                  <a:close/>
                  <a:moveTo>
                    <a:pt x="6971" y="1"/>
                  </a:moveTo>
                  <a:cubicBezTo>
                    <a:pt x="6648" y="1"/>
                    <a:pt x="6317" y="119"/>
                    <a:pt x="6050" y="355"/>
                  </a:cubicBezTo>
                  <a:lnTo>
                    <a:pt x="4002" y="2403"/>
                  </a:lnTo>
                  <a:cubicBezTo>
                    <a:pt x="3529" y="2875"/>
                    <a:pt x="3529" y="3663"/>
                    <a:pt x="4002" y="4167"/>
                  </a:cubicBezTo>
                  <a:cubicBezTo>
                    <a:pt x="4258" y="4424"/>
                    <a:pt x="4564" y="4544"/>
                    <a:pt x="4874" y="4544"/>
                  </a:cubicBezTo>
                  <a:cubicBezTo>
                    <a:pt x="5058" y="4544"/>
                    <a:pt x="5243" y="4501"/>
                    <a:pt x="5419" y="4419"/>
                  </a:cubicBezTo>
                  <a:lnTo>
                    <a:pt x="6081" y="5018"/>
                  </a:lnTo>
                  <a:lnTo>
                    <a:pt x="4285" y="6814"/>
                  </a:lnTo>
                  <a:cubicBezTo>
                    <a:pt x="4206" y="6735"/>
                    <a:pt x="4096" y="6695"/>
                    <a:pt x="3990" y="6695"/>
                  </a:cubicBezTo>
                  <a:cubicBezTo>
                    <a:pt x="3884" y="6695"/>
                    <a:pt x="3781" y="6735"/>
                    <a:pt x="3718" y="6814"/>
                  </a:cubicBezTo>
                  <a:lnTo>
                    <a:pt x="631" y="9869"/>
                  </a:lnTo>
                  <a:cubicBezTo>
                    <a:pt x="1" y="10500"/>
                    <a:pt x="1" y="11571"/>
                    <a:pt x="631" y="12201"/>
                  </a:cubicBezTo>
                  <a:cubicBezTo>
                    <a:pt x="965" y="12536"/>
                    <a:pt x="1405" y="12701"/>
                    <a:pt x="1840" y="12701"/>
                  </a:cubicBezTo>
                  <a:cubicBezTo>
                    <a:pt x="2264" y="12701"/>
                    <a:pt x="2682" y="12544"/>
                    <a:pt x="2994" y="12232"/>
                  </a:cubicBezTo>
                  <a:lnTo>
                    <a:pt x="6050" y="9176"/>
                  </a:lnTo>
                  <a:cubicBezTo>
                    <a:pt x="6207" y="9019"/>
                    <a:pt x="6207" y="8735"/>
                    <a:pt x="6050" y="8578"/>
                  </a:cubicBezTo>
                  <a:lnTo>
                    <a:pt x="7845" y="6814"/>
                  </a:lnTo>
                  <a:lnTo>
                    <a:pt x="8475" y="7444"/>
                  </a:lnTo>
                  <a:cubicBezTo>
                    <a:pt x="8255" y="7853"/>
                    <a:pt x="8318" y="8452"/>
                    <a:pt x="8696" y="8861"/>
                  </a:cubicBezTo>
                  <a:cubicBezTo>
                    <a:pt x="8932" y="9098"/>
                    <a:pt x="9247" y="9216"/>
                    <a:pt x="9566" y="9216"/>
                  </a:cubicBezTo>
                  <a:cubicBezTo>
                    <a:pt x="9885" y="9216"/>
                    <a:pt x="10208" y="9098"/>
                    <a:pt x="10460" y="8861"/>
                  </a:cubicBezTo>
                  <a:lnTo>
                    <a:pt x="12508" y="6814"/>
                  </a:lnTo>
                  <a:cubicBezTo>
                    <a:pt x="12981" y="6341"/>
                    <a:pt x="12981" y="5553"/>
                    <a:pt x="12508" y="5018"/>
                  </a:cubicBezTo>
                  <a:cubicBezTo>
                    <a:pt x="12274" y="4784"/>
                    <a:pt x="11979" y="4670"/>
                    <a:pt x="11669" y="4670"/>
                  </a:cubicBezTo>
                  <a:cubicBezTo>
                    <a:pt x="11479" y="4670"/>
                    <a:pt x="11282" y="4713"/>
                    <a:pt x="11090" y="4797"/>
                  </a:cubicBezTo>
                  <a:lnTo>
                    <a:pt x="8066" y="1773"/>
                  </a:lnTo>
                  <a:cubicBezTo>
                    <a:pt x="8255" y="1332"/>
                    <a:pt x="8223" y="733"/>
                    <a:pt x="7845" y="355"/>
                  </a:cubicBezTo>
                  <a:cubicBezTo>
                    <a:pt x="7609" y="119"/>
                    <a:pt x="7294" y="1"/>
                    <a:pt x="69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5291;p46"/>
            <p:cNvSpPr/>
            <p:nvPr/>
          </p:nvSpPr>
          <p:spPr>
            <a:xfrm>
              <a:off x="-63532650" y="2901200"/>
              <a:ext cx="185900" cy="63025"/>
            </a:xfrm>
            <a:custGeom>
              <a:avLst/>
              <a:gdLst/>
              <a:ahLst/>
              <a:cxnLst/>
              <a:rect l="l" t="t" r="r" b="b"/>
              <a:pathLst>
                <a:path w="7436" h="2521" extrusionOk="0">
                  <a:moveTo>
                    <a:pt x="5356" y="851"/>
                  </a:moveTo>
                  <a:cubicBezTo>
                    <a:pt x="5577" y="851"/>
                    <a:pt x="5734" y="1040"/>
                    <a:pt x="5734" y="1261"/>
                  </a:cubicBezTo>
                  <a:lnTo>
                    <a:pt x="5734" y="1702"/>
                  </a:lnTo>
                  <a:lnTo>
                    <a:pt x="1607" y="1702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1702"/>
                  </a:lnTo>
                  <a:lnTo>
                    <a:pt x="378" y="1702"/>
                  </a:lnTo>
                  <a:cubicBezTo>
                    <a:pt x="158" y="1702"/>
                    <a:pt x="0" y="1891"/>
                    <a:pt x="0" y="2111"/>
                  </a:cubicBezTo>
                  <a:cubicBezTo>
                    <a:pt x="0" y="2332"/>
                    <a:pt x="189" y="2521"/>
                    <a:pt x="378" y="2521"/>
                  </a:cubicBezTo>
                  <a:lnTo>
                    <a:pt x="6995" y="2521"/>
                  </a:lnTo>
                  <a:cubicBezTo>
                    <a:pt x="7247" y="2521"/>
                    <a:pt x="7436" y="2332"/>
                    <a:pt x="7436" y="2111"/>
                  </a:cubicBezTo>
                  <a:cubicBezTo>
                    <a:pt x="7404" y="1891"/>
                    <a:pt x="7184" y="1702"/>
                    <a:pt x="6963" y="1702"/>
                  </a:cubicBezTo>
                  <a:lnTo>
                    <a:pt x="6553" y="1702"/>
                  </a:lnTo>
                  <a:lnTo>
                    <a:pt x="6553" y="1261"/>
                  </a:lnTo>
                  <a:cubicBezTo>
                    <a:pt x="6553" y="599"/>
                    <a:pt x="6018" y="1"/>
                    <a:pt x="53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5292;p46"/>
          <p:cNvGrpSpPr/>
          <p:nvPr/>
        </p:nvGrpSpPr>
        <p:grpSpPr>
          <a:xfrm>
            <a:off x="4814425" y="1598665"/>
            <a:ext cx="348568" cy="349009"/>
            <a:chOff x="-61784125" y="1931250"/>
            <a:chExt cx="316650" cy="317050"/>
          </a:xfrm>
          <a:solidFill>
            <a:schemeClr val="bg1"/>
          </a:solidFill>
        </p:grpSpPr>
        <p:sp>
          <p:nvSpPr>
            <p:cNvPr id="870" name="Google Shape;5293;p46"/>
            <p:cNvSpPr/>
            <p:nvPr/>
          </p:nvSpPr>
          <p:spPr>
            <a:xfrm>
              <a:off x="-61688025" y="1931250"/>
              <a:ext cx="124450" cy="134300"/>
            </a:xfrm>
            <a:custGeom>
              <a:avLst/>
              <a:gdLst/>
              <a:ahLst/>
              <a:cxnLst/>
              <a:rect l="l" t="t" r="r" b="b"/>
              <a:pathLst>
                <a:path w="4978" h="5372" extrusionOk="0">
                  <a:moveTo>
                    <a:pt x="2497" y="845"/>
                  </a:moveTo>
                  <a:cubicBezTo>
                    <a:pt x="2709" y="845"/>
                    <a:pt x="2922" y="922"/>
                    <a:pt x="3088" y="1087"/>
                  </a:cubicBezTo>
                  <a:cubicBezTo>
                    <a:pt x="3277" y="1276"/>
                    <a:pt x="3340" y="1591"/>
                    <a:pt x="3277" y="1906"/>
                  </a:cubicBezTo>
                  <a:cubicBezTo>
                    <a:pt x="3182" y="2190"/>
                    <a:pt x="2993" y="2410"/>
                    <a:pt x="2709" y="2442"/>
                  </a:cubicBezTo>
                  <a:cubicBezTo>
                    <a:pt x="2625" y="2467"/>
                    <a:pt x="2545" y="2479"/>
                    <a:pt x="2469" y="2479"/>
                  </a:cubicBezTo>
                  <a:cubicBezTo>
                    <a:pt x="2259" y="2479"/>
                    <a:pt x="2075" y="2391"/>
                    <a:pt x="1890" y="2253"/>
                  </a:cubicBezTo>
                  <a:cubicBezTo>
                    <a:pt x="1701" y="2032"/>
                    <a:pt x="1607" y="1717"/>
                    <a:pt x="1701" y="1434"/>
                  </a:cubicBezTo>
                  <a:cubicBezTo>
                    <a:pt x="1800" y="1059"/>
                    <a:pt x="2145" y="845"/>
                    <a:pt x="2497" y="845"/>
                  </a:cubicBezTo>
                  <a:close/>
                  <a:moveTo>
                    <a:pt x="2520" y="3324"/>
                  </a:moveTo>
                  <a:cubicBezTo>
                    <a:pt x="3277" y="3324"/>
                    <a:pt x="3907" y="3828"/>
                    <a:pt x="4096" y="4553"/>
                  </a:cubicBezTo>
                  <a:lnTo>
                    <a:pt x="914" y="4553"/>
                  </a:lnTo>
                  <a:cubicBezTo>
                    <a:pt x="1103" y="3828"/>
                    <a:pt x="1733" y="3324"/>
                    <a:pt x="2520" y="3324"/>
                  </a:cubicBezTo>
                  <a:close/>
                  <a:moveTo>
                    <a:pt x="2510" y="1"/>
                  </a:moveTo>
                  <a:cubicBezTo>
                    <a:pt x="1805" y="1"/>
                    <a:pt x="1113" y="455"/>
                    <a:pt x="914" y="1213"/>
                  </a:cubicBezTo>
                  <a:cubicBezTo>
                    <a:pt x="756" y="1780"/>
                    <a:pt x="914" y="2347"/>
                    <a:pt x="1292" y="2789"/>
                  </a:cubicBezTo>
                  <a:cubicBezTo>
                    <a:pt x="567" y="3198"/>
                    <a:pt x="0" y="3986"/>
                    <a:pt x="0" y="4931"/>
                  </a:cubicBezTo>
                  <a:cubicBezTo>
                    <a:pt x="0" y="5183"/>
                    <a:pt x="189" y="5372"/>
                    <a:pt x="441" y="5372"/>
                  </a:cubicBezTo>
                  <a:lnTo>
                    <a:pt x="4568" y="5372"/>
                  </a:lnTo>
                  <a:cubicBezTo>
                    <a:pt x="4820" y="5372"/>
                    <a:pt x="4978" y="5183"/>
                    <a:pt x="4978" y="4931"/>
                  </a:cubicBezTo>
                  <a:cubicBezTo>
                    <a:pt x="4978" y="3986"/>
                    <a:pt x="4442" y="3198"/>
                    <a:pt x="3718" y="2789"/>
                  </a:cubicBezTo>
                  <a:cubicBezTo>
                    <a:pt x="3907" y="2568"/>
                    <a:pt x="4033" y="2347"/>
                    <a:pt x="4096" y="2064"/>
                  </a:cubicBezTo>
                  <a:cubicBezTo>
                    <a:pt x="4253" y="1528"/>
                    <a:pt x="4096" y="930"/>
                    <a:pt x="3655" y="489"/>
                  </a:cubicBezTo>
                  <a:cubicBezTo>
                    <a:pt x="3331" y="153"/>
                    <a:pt x="2918" y="1"/>
                    <a:pt x="25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5294;p46"/>
            <p:cNvSpPr/>
            <p:nvPr/>
          </p:nvSpPr>
          <p:spPr>
            <a:xfrm>
              <a:off x="-61784125" y="2113325"/>
              <a:ext cx="124450" cy="134975"/>
            </a:xfrm>
            <a:custGeom>
              <a:avLst/>
              <a:gdLst/>
              <a:ahLst/>
              <a:cxnLst/>
              <a:rect l="l" t="t" r="r" b="b"/>
              <a:pathLst>
                <a:path w="4978" h="5399" extrusionOk="0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7" y="2491"/>
                  </a:cubicBezTo>
                  <a:cubicBezTo>
                    <a:pt x="2261" y="2491"/>
                    <a:pt x="2058" y="2415"/>
                    <a:pt x="1891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458" y="3319"/>
                  </a:moveTo>
                  <a:cubicBezTo>
                    <a:pt x="3245" y="3319"/>
                    <a:pt x="3907" y="3854"/>
                    <a:pt x="4096" y="4547"/>
                  </a:cubicBezTo>
                  <a:lnTo>
                    <a:pt x="883" y="4547"/>
                  </a:lnTo>
                  <a:cubicBezTo>
                    <a:pt x="1040" y="3886"/>
                    <a:pt x="1733" y="3319"/>
                    <a:pt x="2458" y="3319"/>
                  </a:cubicBezTo>
                  <a:close/>
                  <a:moveTo>
                    <a:pt x="2509" y="1"/>
                  </a:moveTo>
                  <a:cubicBezTo>
                    <a:pt x="1812" y="1"/>
                    <a:pt x="1143" y="437"/>
                    <a:pt x="946" y="1208"/>
                  </a:cubicBezTo>
                  <a:cubicBezTo>
                    <a:pt x="788" y="1806"/>
                    <a:pt x="946" y="2342"/>
                    <a:pt x="1324" y="2783"/>
                  </a:cubicBezTo>
                  <a:cubicBezTo>
                    <a:pt x="568" y="3224"/>
                    <a:pt x="32" y="4012"/>
                    <a:pt x="32" y="4957"/>
                  </a:cubicBezTo>
                  <a:cubicBezTo>
                    <a:pt x="0" y="5209"/>
                    <a:pt x="189" y="5398"/>
                    <a:pt x="410" y="5398"/>
                  </a:cubicBezTo>
                  <a:lnTo>
                    <a:pt x="4569" y="5398"/>
                  </a:lnTo>
                  <a:cubicBezTo>
                    <a:pt x="4789" y="5398"/>
                    <a:pt x="4978" y="5209"/>
                    <a:pt x="4978" y="4988"/>
                  </a:cubicBezTo>
                  <a:cubicBezTo>
                    <a:pt x="4978" y="4043"/>
                    <a:pt x="4474" y="3256"/>
                    <a:pt x="3718" y="2815"/>
                  </a:cubicBezTo>
                  <a:cubicBezTo>
                    <a:pt x="3939" y="2626"/>
                    <a:pt x="4033" y="2374"/>
                    <a:pt x="4128" y="2090"/>
                  </a:cubicBezTo>
                  <a:cubicBezTo>
                    <a:pt x="4285" y="1523"/>
                    <a:pt x="4128" y="924"/>
                    <a:pt x="3687" y="483"/>
                  </a:cubicBezTo>
                  <a:cubicBezTo>
                    <a:pt x="3346" y="155"/>
                    <a:pt x="2923" y="1"/>
                    <a:pt x="25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5295;p46"/>
            <p:cNvSpPr/>
            <p:nvPr/>
          </p:nvSpPr>
          <p:spPr>
            <a:xfrm>
              <a:off x="-61591150" y="2113325"/>
              <a:ext cx="123675" cy="134175"/>
            </a:xfrm>
            <a:custGeom>
              <a:avLst/>
              <a:gdLst/>
              <a:ahLst/>
              <a:cxnLst/>
              <a:rect l="l" t="t" r="r" b="b"/>
              <a:pathLst>
                <a:path w="4947" h="5367" extrusionOk="0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6" y="2491"/>
                  </a:cubicBezTo>
                  <a:cubicBezTo>
                    <a:pt x="2261" y="2491"/>
                    <a:pt x="2057" y="2415"/>
                    <a:pt x="1890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521" y="3382"/>
                  </a:moveTo>
                  <a:cubicBezTo>
                    <a:pt x="3308" y="3382"/>
                    <a:pt x="3938" y="3886"/>
                    <a:pt x="4127" y="4579"/>
                  </a:cubicBezTo>
                  <a:lnTo>
                    <a:pt x="882" y="4579"/>
                  </a:lnTo>
                  <a:cubicBezTo>
                    <a:pt x="1103" y="3886"/>
                    <a:pt x="1733" y="3382"/>
                    <a:pt x="2521" y="3382"/>
                  </a:cubicBezTo>
                  <a:close/>
                  <a:moveTo>
                    <a:pt x="2467" y="1"/>
                  </a:moveTo>
                  <a:cubicBezTo>
                    <a:pt x="1761" y="1"/>
                    <a:pt x="1080" y="437"/>
                    <a:pt x="882" y="1208"/>
                  </a:cubicBezTo>
                  <a:cubicBezTo>
                    <a:pt x="725" y="1806"/>
                    <a:pt x="882" y="2342"/>
                    <a:pt x="1292" y="2783"/>
                  </a:cubicBezTo>
                  <a:cubicBezTo>
                    <a:pt x="536" y="3224"/>
                    <a:pt x="0" y="4012"/>
                    <a:pt x="0" y="4957"/>
                  </a:cubicBezTo>
                  <a:cubicBezTo>
                    <a:pt x="0" y="5178"/>
                    <a:pt x="189" y="5367"/>
                    <a:pt x="378" y="5367"/>
                  </a:cubicBezTo>
                  <a:lnTo>
                    <a:pt x="4505" y="5367"/>
                  </a:lnTo>
                  <a:cubicBezTo>
                    <a:pt x="4757" y="5367"/>
                    <a:pt x="4946" y="5178"/>
                    <a:pt x="4946" y="4957"/>
                  </a:cubicBezTo>
                  <a:cubicBezTo>
                    <a:pt x="4946" y="4075"/>
                    <a:pt x="4442" y="3256"/>
                    <a:pt x="3686" y="2815"/>
                  </a:cubicBezTo>
                  <a:cubicBezTo>
                    <a:pt x="3875" y="2626"/>
                    <a:pt x="4001" y="2374"/>
                    <a:pt x="4096" y="2090"/>
                  </a:cubicBezTo>
                  <a:cubicBezTo>
                    <a:pt x="4253" y="1523"/>
                    <a:pt x="4096" y="924"/>
                    <a:pt x="3655" y="483"/>
                  </a:cubicBezTo>
                  <a:cubicBezTo>
                    <a:pt x="3314" y="155"/>
                    <a:pt x="2887" y="1"/>
                    <a:pt x="24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5296;p46"/>
            <p:cNvSpPr/>
            <p:nvPr/>
          </p:nvSpPr>
          <p:spPr>
            <a:xfrm>
              <a:off x="-61677800" y="2072225"/>
              <a:ext cx="106350" cy="62450"/>
            </a:xfrm>
            <a:custGeom>
              <a:avLst/>
              <a:gdLst/>
              <a:ahLst/>
              <a:cxnLst/>
              <a:rect l="l" t="t" r="r" b="b"/>
              <a:pathLst>
                <a:path w="4254" h="2498" extrusionOk="0">
                  <a:moveTo>
                    <a:pt x="2096" y="1"/>
                  </a:moveTo>
                  <a:cubicBezTo>
                    <a:pt x="1985" y="1"/>
                    <a:pt x="1875" y="48"/>
                    <a:pt x="1796" y="142"/>
                  </a:cubicBezTo>
                  <a:lnTo>
                    <a:pt x="158" y="1781"/>
                  </a:lnTo>
                  <a:cubicBezTo>
                    <a:pt x="1" y="1938"/>
                    <a:pt x="1" y="2222"/>
                    <a:pt x="158" y="2379"/>
                  </a:cubicBezTo>
                  <a:cubicBezTo>
                    <a:pt x="237" y="2458"/>
                    <a:pt x="339" y="2497"/>
                    <a:pt x="442" y="2497"/>
                  </a:cubicBezTo>
                  <a:cubicBezTo>
                    <a:pt x="544" y="2497"/>
                    <a:pt x="646" y="2458"/>
                    <a:pt x="725" y="2379"/>
                  </a:cubicBezTo>
                  <a:lnTo>
                    <a:pt x="2111" y="993"/>
                  </a:lnTo>
                  <a:lnTo>
                    <a:pt x="3498" y="2379"/>
                  </a:lnTo>
                  <a:cubicBezTo>
                    <a:pt x="3576" y="2458"/>
                    <a:pt x="3687" y="2497"/>
                    <a:pt x="3797" y="2497"/>
                  </a:cubicBezTo>
                  <a:cubicBezTo>
                    <a:pt x="3907" y="2497"/>
                    <a:pt x="4017" y="2458"/>
                    <a:pt x="4096" y="2379"/>
                  </a:cubicBezTo>
                  <a:cubicBezTo>
                    <a:pt x="4254" y="2222"/>
                    <a:pt x="4254" y="1938"/>
                    <a:pt x="4096" y="1781"/>
                  </a:cubicBezTo>
                  <a:lnTo>
                    <a:pt x="2395" y="142"/>
                  </a:lnTo>
                  <a:cubicBezTo>
                    <a:pt x="2316" y="48"/>
                    <a:pt x="2206" y="1"/>
                    <a:pt x="2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5297;p46"/>
          <p:cNvGrpSpPr/>
          <p:nvPr/>
        </p:nvGrpSpPr>
        <p:grpSpPr>
          <a:xfrm>
            <a:off x="4814425" y="2003608"/>
            <a:ext cx="348568" cy="348568"/>
            <a:chOff x="-61783350" y="2297100"/>
            <a:chExt cx="316650" cy="316650"/>
          </a:xfrm>
          <a:solidFill>
            <a:schemeClr val="bg1"/>
          </a:solidFill>
        </p:grpSpPr>
        <p:sp>
          <p:nvSpPr>
            <p:cNvPr id="875" name="Google Shape;5298;p46"/>
            <p:cNvSpPr/>
            <p:nvPr/>
          </p:nvSpPr>
          <p:spPr>
            <a:xfrm>
              <a:off x="-61783350" y="2297100"/>
              <a:ext cx="316650" cy="316650"/>
            </a:xfrm>
            <a:custGeom>
              <a:avLst/>
              <a:gdLst/>
              <a:ahLst/>
              <a:cxnLst/>
              <a:rect l="l" t="t" r="r" b="b"/>
              <a:pathLst>
                <a:path w="12666" h="12666" extrusionOk="0">
                  <a:moveTo>
                    <a:pt x="379" y="0"/>
                  </a:moveTo>
                  <a:cubicBezTo>
                    <a:pt x="158" y="0"/>
                    <a:pt x="1" y="189"/>
                    <a:pt x="1" y="441"/>
                  </a:cubicBezTo>
                  <a:lnTo>
                    <a:pt x="1" y="12287"/>
                  </a:lnTo>
                  <a:cubicBezTo>
                    <a:pt x="1" y="12508"/>
                    <a:pt x="190" y="12665"/>
                    <a:pt x="379" y="12665"/>
                  </a:cubicBezTo>
                  <a:lnTo>
                    <a:pt x="12256" y="12665"/>
                  </a:lnTo>
                  <a:cubicBezTo>
                    <a:pt x="12477" y="12665"/>
                    <a:pt x="12666" y="12476"/>
                    <a:pt x="12666" y="12287"/>
                  </a:cubicBezTo>
                  <a:cubicBezTo>
                    <a:pt x="12634" y="12098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41"/>
                  </a:lnTo>
                  <a:cubicBezTo>
                    <a:pt x="820" y="189"/>
                    <a:pt x="631" y="0"/>
                    <a:pt x="3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5299;p46"/>
            <p:cNvSpPr/>
            <p:nvPr/>
          </p:nvSpPr>
          <p:spPr>
            <a:xfrm>
              <a:off x="-61742375" y="2387675"/>
              <a:ext cx="275675" cy="151250"/>
            </a:xfrm>
            <a:custGeom>
              <a:avLst/>
              <a:gdLst/>
              <a:ahLst/>
              <a:cxnLst/>
              <a:rect l="l" t="t" r="r" b="b"/>
              <a:pathLst>
                <a:path w="11027" h="6050" extrusionOk="0">
                  <a:moveTo>
                    <a:pt x="9767" y="788"/>
                  </a:moveTo>
                  <a:cubicBezTo>
                    <a:pt x="10019" y="788"/>
                    <a:pt x="10208" y="977"/>
                    <a:pt x="10208" y="1229"/>
                  </a:cubicBezTo>
                  <a:cubicBezTo>
                    <a:pt x="10176" y="1450"/>
                    <a:pt x="10019" y="1639"/>
                    <a:pt x="9767" y="1639"/>
                  </a:cubicBezTo>
                  <a:cubicBezTo>
                    <a:pt x="9546" y="1639"/>
                    <a:pt x="9389" y="1450"/>
                    <a:pt x="9389" y="1229"/>
                  </a:cubicBezTo>
                  <a:cubicBezTo>
                    <a:pt x="9389" y="977"/>
                    <a:pt x="9578" y="788"/>
                    <a:pt x="9767" y="788"/>
                  </a:cubicBezTo>
                  <a:close/>
                  <a:moveTo>
                    <a:pt x="4001" y="1607"/>
                  </a:moveTo>
                  <a:cubicBezTo>
                    <a:pt x="4222" y="1607"/>
                    <a:pt x="4379" y="1796"/>
                    <a:pt x="4379" y="2048"/>
                  </a:cubicBezTo>
                  <a:cubicBezTo>
                    <a:pt x="4379" y="2269"/>
                    <a:pt x="4222" y="2489"/>
                    <a:pt x="4001" y="2489"/>
                  </a:cubicBezTo>
                  <a:cubicBezTo>
                    <a:pt x="3749" y="2489"/>
                    <a:pt x="3560" y="2269"/>
                    <a:pt x="3560" y="2048"/>
                  </a:cubicBezTo>
                  <a:cubicBezTo>
                    <a:pt x="3560" y="1796"/>
                    <a:pt x="3749" y="1607"/>
                    <a:pt x="4001" y="1607"/>
                  </a:cubicBezTo>
                  <a:close/>
                  <a:moveTo>
                    <a:pt x="6459" y="4128"/>
                  </a:moveTo>
                  <a:cubicBezTo>
                    <a:pt x="6679" y="4128"/>
                    <a:pt x="6900" y="4317"/>
                    <a:pt x="6900" y="4569"/>
                  </a:cubicBezTo>
                  <a:cubicBezTo>
                    <a:pt x="6868" y="4758"/>
                    <a:pt x="6711" y="4947"/>
                    <a:pt x="6459" y="4947"/>
                  </a:cubicBezTo>
                  <a:cubicBezTo>
                    <a:pt x="6238" y="4947"/>
                    <a:pt x="6081" y="4758"/>
                    <a:pt x="6081" y="4569"/>
                  </a:cubicBezTo>
                  <a:cubicBezTo>
                    <a:pt x="6081" y="4317"/>
                    <a:pt x="6270" y="4128"/>
                    <a:pt x="6459" y="4128"/>
                  </a:cubicBezTo>
                  <a:close/>
                  <a:moveTo>
                    <a:pt x="1229" y="4380"/>
                  </a:moveTo>
                  <a:cubicBezTo>
                    <a:pt x="1481" y="4380"/>
                    <a:pt x="1638" y="4569"/>
                    <a:pt x="1638" y="4789"/>
                  </a:cubicBezTo>
                  <a:cubicBezTo>
                    <a:pt x="1638" y="5041"/>
                    <a:pt x="1481" y="5230"/>
                    <a:pt x="1229" y="5230"/>
                  </a:cubicBezTo>
                  <a:cubicBezTo>
                    <a:pt x="1008" y="5230"/>
                    <a:pt x="788" y="5041"/>
                    <a:pt x="788" y="4789"/>
                  </a:cubicBezTo>
                  <a:cubicBezTo>
                    <a:pt x="788" y="4569"/>
                    <a:pt x="1008" y="4380"/>
                    <a:pt x="1229" y="4380"/>
                  </a:cubicBezTo>
                  <a:close/>
                  <a:moveTo>
                    <a:pt x="9767" y="0"/>
                  </a:moveTo>
                  <a:cubicBezTo>
                    <a:pt x="9105" y="0"/>
                    <a:pt x="8570" y="536"/>
                    <a:pt x="8570" y="1229"/>
                  </a:cubicBezTo>
                  <a:cubicBezTo>
                    <a:pt x="8570" y="1418"/>
                    <a:pt x="8601" y="1576"/>
                    <a:pt x="8664" y="1765"/>
                  </a:cubicBezTo>
                  <a:lnTo>
                    <a:pt x="7026" y="3434"/>
                  </a:lnTo>
                  <a:cubicBezTo>
                    <a:pt x="6868" y="3340"/>
                    <a:pt x="6679" y="3308"/>
                    <a:pt x="6459" y="3308"/>
                  </a:cubicBezTo>
                  <a:cubicBezTo>
                    <a:pt x="6270" y="3308"/>
                    <a:pt x="6112" y="3340"/>
                    <a:pt x="5923" y="3434"/>
                  </a:cubicBezTo>
                  <a:lnTo>
                    <a:pt x="5104" y="2584"/>
                  </a:lnTo>
                  <a:cubicBezTo>
                    <a:pt x="5167" y="2426"/>
                    <a:pt x="5199" y="2237"/>
                    <a:pt x="5199" y="2048"/>
                  </a:cubicBezTo>
                  <a:cubicBezTo>
                    <a:pt x="5199" y="1387"/>
                    <a:pt x="4663" y="788"/>
                    <a:pt x="4001" y="788"/>
                  </a:cubicBezTo>
                  <a:cubicBezTo>
                    <a:pt x="3308" y="788"/>
                    <a:pt x="2773" y="1324"/>
                    <a:pt x="2773" y="2048"/>
                  </a:cubicBezTo>
                  <a:cubicBezTo>
                    <a:pt x="2773" y="2237"/>
                    <a:pt x="2804" y="2395"/>
                    <a:pt x="2899" y="2584"/>
                  </a:cubicBezTo>
                  <a:lnTo>
                    <a:pt x="1796" y="3686"/>
                  </a:lnTo>
                  <a:cubicBezTo>
                    <a:pt x="1638" y="3623"/>
                    <a:pt x="1418" y="3592"/>
                    <a:pt x="1229" y="3592"/>
                  </a:cubicBezTo>
                  <a:cubicBezTo>
                    <a:pt x="567" y="3592"/>
                    <a:pt x="0" y="4128"/>
                    <a:pt x="0" y="4852"/>
                  </a:cubicBezTo>
                  <a:cubicBezTo>
                    <a:pt x="0" y="5514"/>
                    <a:pt x="567" y="6049"/>
                    <a:pt x="1229" y="6049"/>
                  </a:cubicBezTo>
                  <a:cubicBezTo>
                    <a:pt x="1890" y="6049"/>
                    <a:pt x="2458" y="5514"/>
                    <a:pt x="2458" y="4852"/>
                  </a:cubicBezTo>
                  <a:cubicBezTo>
                    <a:pt x="2458" y="4632"/>
                    <a:pt x="2426" y="4474"/>
                    <a:pt x="2332" y="4285"/>
                  </a:cubicBezTo>
                  <a:lnTo>
                    <a:pt x="3434" y="3182"/>
                  </a:lnTo>
                  <a:cubicBezTo>
                    <a:pt x="3592" y="3245"/>
                    <a:pt x="3781" y="3308"/>
                    <a:pt x="4001" y="3308"/>
                  </a:cubicBezTo>
                  <a:cubicBezTo>
                    <a:pt x="4190" y="3308"/>
                    <a:pt x="4348" y="3277"/>
                    <a:pt x="4537" y="3182"/>
                  </a:cubicBezTo>
                  <a:lnTo>
                    <a:pt x="5356" y="4001"/>
                  </a:lnTo>
                  <a:cubicBezTo>
                    <a:pt x="5293" y="4159"/>
                    <a:pt x="5262" y="4348"/>
                    <a:pt x="5262" y="4569"/>
                  </a:cubicBezTo>
                  <a:cubicBezTo>
                    <a:pt x="5262" y="5230"/>
                    <a:pt x="5797" y="5766"/>
                    <a:pt x="6459" y="5766"/>
                  </a:cubicBezTo>
                  <a:cubicBezTo>
                    <a:pt x="7152" y="5766"/>
                    <a:pt x="7687" y="5230"/>
                    <a:pt x="7687" y="4569"/>
                  </a:cubicBezTo>
                  <a:cubicBezTo>
                    <a:pt x="7687" y="4348"/>
                    <a:pt x="7656" y="4191"/>
                    <a:pt x="7561" y="4001"/>
                  </a:cubicBezTo>
                  <a:lnTo>
                    <a:pt x="9231" y="2363"/>
                  </a:lnTo>
                  <a:cubicBezTo>
                    <a:pt x="9389" y="2426"/>
                    <a:pt x="9578" y="2489"/>
                    <a:pt x="9767" y="2489"/>
                  </a:cubicBezTo>
                  <a:cubicBezTo>
                    <a:pt x="10460" y="2489"/>
                    <a:pt x="11027" y="1922"/>
                    <a:pt x="11027" y="1229"/>
                  </a:cubicBezTo>
                  <a:cubicBezTo>
                    <a:pt x="10995" y="536"/>
                    <a:pt x="10460" y="0"/>
                    <a:pt x="97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5300;p46"/>
          <p:cNvGrpSpPr/>
          <p:nvPr/>
        </p:nvGrpSpPr>
        <p:grpSpPr>
          <a:xfrm>
            <a:off x="4814425" y="2405317"/>
            <a:ext cx="348568" cy="351458"/>
            <a:chOff x="-61782550" y="2664925"/>
            <a:chExt cx="316650" cy="319275"/>
          </a:xfrm>
          <a:solidFill>
            <a:schemeClr val="bg1"/>
          </a:solidFill>
        </p:grpSpPr>
        <p:sp>
          <p:nvSpPr>
            <p:cNvPr id="878" name="Google Shape;5301;p46"/>
            <p:cNvSpPr/>
            <p:nvPr/>
          </p:nvSpPr>
          <p:spPr>
            <a:xfrm>
              <a:off x="-61782550" y="2664925"/>
              <a:ext cx="316650" cy="319275"/>
            </a:xfrm>
            <a:custGeom>
              <a:avLst/>
              <a:gdLst/>
              <a:ahLst/>
              <a:cxnLst/>
              <a:rect l="l" t="t" r="r" b="b"/>
              <a:pathLst>
                <a:path w="12666" h="12771" extrusionOk="0">
                  <a:moveTo>
                    <a:pt x="10208" y="851"/>
                  </a:moveTo>
                  <a:cubicBezTo>
                    <a:pt x="10366" y="1670"/>
                    <a:pt x="10996" y="2300"/>
                    <a:pt x="11815" y="2457"/>
                  </a:cubicBezTo>
                  <a:lnTo>
                    <a:pt x="11815" y="6679"/>
                  </a:lnTo>
                  <a:lnTo>
                    <a:pt x="11783" y="6679"/>
                  </a:lnTo>
                  <a:cubicBezTo>
                    <a:pt x="10964" y="6837"/>
                    <a:pt x="10334" y="7467"/>
                    <a:pt x="10177" y="8286"/>
                  </a:cubicBezTo>
                  <a:lnTo>
                    <a:pt x="9011" y="8286"/>
                  </a:lnTo>
                  <a:cubicBezTo>
                    <a:pt x="9105" y="8002"/>
                    <a:pt x="9168" y="7719"/>
                    <a:pt x="9168" y="7467"/>
                  </a:cubicBezTo>
                  <a:cubicBezTo>
                    <a:pt x="9168" y="6081"/>
                    <a:pt x="8066" y="4978"/>
                    <a:pt x="6711" y="4978"/>
                  </a:cubicBezTo>
                  <a:cubicBezTo>
                    <a:pt x="5325" y="4978"/>
                    <a:pt x="4222" y="6081"/>
                    <a:pt x="4222" y="7467"/>
                  </a:cubicBezTo>
                  <a:cubicBezTo>
                    <a:pt x="4222" y="7719"/>
                    <a:pt x="4254" y="8002"/>
                    <a:pt x="4380" y="8286"/>
                  </a:cubicBezTo>
                  <a:lnTo>
                    <a:pt x="2395" y="8286"/>
                  </a:lnTo>
                  <a:cubicBezTo>
                    <a:pt x="2237" y="7467"/>
                    <a:pt x="1607" y="6837"/>
                    <a:pt x="788" y="6679"/>
                  </a:cubicBezTo>
                  <a:lnTo>
                    <a:pt x="788" y="2457"/>
                  </a:lnTo>
                  <a:cubicBezTo>
                    <a:pt x="1607" y="2300"/>
                    <a:pt x="2237" y="1670"/>
                    <a:pt x="2395" y="851"/>
                  </a:cubicBezTo>
                  <a:close/>
                  <a:moveTo>
                    <a:pt x="6711" y="5797"/>
                  </a:moveTo>
                  <a:cubicBezTo>
                    <a:pt x="7593" y="5797"/>
                    <a:pt x="8349" y="6553"/>
                    <a:pt x="8349" y="7467"/>
                  </a:cubicBezTo>
                  <a:cubicBezTo>
                    <a:pt x="8349" y="8349"/>
                    <a:pt x="7593" y="9105"/>
                    <a:pt x="6711" y="9105"/>
                  </a:cubicBezTo>
                  <a:cubicBezTo>
                    <a:pt x="5797" y="9105"/>
                    <a:pt x="5041" y="8349"/>
                    <a:pt x="5041" y="7467"/>
                  </a:cubicBezTo>
                  <a:cubicBezTo>
                    <a:pt x="5041" y="6553"/>
                    <a:pt x="5797" y="5797"/>
                    <a:pt x="6711" y="5797"/>
                  </a:cubicBezTo>
                  <a:close/>
                  <a:moveTo>
                    <a:pt x="7530" y="9767"/>
                  </a:moveTo>
                  <a:lnTo>
                    <a:pt x="7530" y="11468"/>
                  </a:lnTo>
                  <a:lnTo>
                    <a:pt x="6932" y="11090"/>
                  </a:lnTo>
                  <a:cubicBezTo>
                    <a:pt x="6853" y="11043"/>
                    <a:pt x="6774" y="11019"/>
                    <a:pt x="6695" y="11019"/>
                  </a:cubicBezTo>
                  <a:cubicBezTo>
                    <a:pt x="6616" y="11019"/>
                    <a:pt x="6538" y="11043"/>
                    <a:pt x="6459" y="11090"/>
                  </a:cubicBezTo>
                  <a:lnTo>
                    <a:pt x="5860" y="11468"/>
                  </a:lnTo>
                  <a:lnTo>
                    <a:pt x="5860" y="9767"/>
                  </a:lnTo>
                  <a:cubicBezTo>
                    <a:pt x="6144" y="9861"/>
                    <a:pt x="6427" y="9924"/>
                    <a:pt x="6711" y="9924"/>
                  </a:cubicBezTo>
                  <a:cubicBezTo>
                    <a:pt x="6995" y="9924"/>
                    <a:pt x="7247" y="9893"/>
                    <a:pt x="7530" y="9767"/>
                  </a:cubicBezTo>
                  <a:close/>
                  <a:moveTo>
                    <a:pt x="2048" y="0"/>
                  </a:moveTo>
                  <a:cubicBezTo>
                    <a:pt x="1828" y="0"/>
                    <a:pt x="1670" y="221"/>
                    <a:pt x="1670" y="441"/>
                  </a:cubicBezTo>
                  <a:cubicBezTo>
                    <a:pt x="1670" y="1103"/>
                    <a:pt x="1103" y="1670"/>
                    <a:pt x="410" y="1670"/>
                  </a:cubicBezTo>
                  <a:cubicBezTo>
                    <a:pt x="158" y="1670"/>
                    <a:pt x="0" y="1859"/>
                    <a:pt x="0" y="2111"/>
                  </a:cubicBezTo>
                  <a:lnTo>
                    <a:pt x="0" y="7057"/>
                  </a:lnTo>
                  <a:cubicBezTo>
                    <a:pt x="0" y="7278"/>
                    <a:pt x="189" y="7498"/>
                    <a:pt x="410" y="7498"/>
                  </a:cubicBezTo>
                  <a:cubicBezTo>
                    <a:pt x="1072" y="7498"/>
                    <a:pt x="1670" y="8034"/>
                    <a:pt x="1670" y="8758"/>
                  </a:cubicBezTo>
                  <a:cubicBezTo>
                    <a:pt x="1670" y="8979"/>
                    <a:pt x="1859" y="9136"/>
                    <a:pt x="2048" y="9136"/>
                  </a:cubicBezTo>
                  <a:lnTo>
                    <a:pt x="4884" y="9136"/>
                  </a:lnTo>
                  <a:lnTo>
                    <a:pt x="5073" y="9326"/>
                  </a:lnTo>
                  <a:lnTo>
                    <a:pt x="5073" y="12318"/>
                  </a:lnTo>
                  <a:cubicBezTo>
                    <a:pt x="5073" y="12562"/>
                    <a:pt x="5298" y="12749"/>
                    <a:pt x="5517" y="12749"/>
                  </a:cubicBezTo>
                  <a:cubicBezTo>
                    <a:pt x="5581" y="12749"/>
                    <a:pt x="5645" y="12732"/>
                    <a:pt x="5703" y="12697"/>
                  </a:cubicBezTo>
                  <a:lnTo>
                    <a:pt x="6743" y="12003"/>
                  </a:lnTo>
                  <a:lnTo>
                    <a:pt x="7782" y="12697"/>
                  </a:lnTo>
                  <a:cubicBezTo>
                    <a:pt x="7850" y="12747"/>
                    <a:pt x="7926" y="12771"/>
                    <a:pt x="8002" y="12771"/>
                  </a:cubicBezTo>
                  <a:cubicBezTo>
                    <a:pt x="8210" y="12771"/>
                    <a:pt x="8412" y="12595"/>
                    <a:pt x="8412" y="12318"/>
                  </a:cubicBezTo>
                  <a:lnTo>
                    <a:pt x="8412" y="9262"/>
                  </a:lnTo>
                  <a:lnTo>
                    <a:pt x="8601" y="9073"/>
                  </a:lnTo>
                  <a:lnTo>
                    <a:pt x="10618" y="9073"/>
                  </a:lnTo>
                  <a:cubicBezTo>
                    <a:pt x="10838" y="9073"/>
                    <a:pt x="10996" y="8884"/>
                    <a:pt x="10996" y="8664"/>
                  </a:cubicBezTo>
                  <a:cubicBezTo>
                    <a:pt x="10996" y="8002"/>
                    <a:pt x="11563" y="7404"/>
                    <a:pt x="12224" y="7404"/>
                  </a:cubicBezTo>
                  <a:cubicBezTo>
                    <a:pt x="12445" y="7404"/>
                    <a:pt x="12665" y="7215"/>
                    <a:pt x="12665" y="6994"/>
                  </a:cubicBezTo>
                  <a:lnTo>
                    <a:pt x="12665" y="2016"/>
                  </a:lnTo>
                  <a:cubicBezTo>
                    <a:pt x="12602" y="1827"/>
                    <a:pt x="12445" y="1670"/>
                    <a:pt x="12224" y="1670"/>
                  </a:cubicBezTo>
                  <a:cubicBezTo>
                    <a:pt x="11531" y="1670"/>
                    <a:pt x="10996" y="1103"/>
                    <a:pt x="10996" y="441"/>
                  </a:cubicBezTo>
                  <a:cubicBezTo>
                    <a:pt x="10996" y="221"/>
                    <a:pt x="10807" y="0"/>
                    <a:pt x="105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5302;p46"/>
            <p:cNvSpPr/>
            <p:nvPr/>
          </p:nvSpPr>
          <p:spPr>
            <a:xfrm>
              <a:off x="-61701425" y="2705875"/>
              <a:ext cx="151250" cy="21275"/>
            </a:xfrm>
            <a:custGeom>
              <a:avLst/>
              <a:gdLst/>
              <a:ahLst/>
              <a:cxnLst/>
              <a:rect l="l" t="t" r="r" b="b"/>
              <a:pathLst>
                <a:path w="6050" h="851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62"/>
                    <a:pt x="189" y="851"/>
                    <a:pt x="410" y="851"/>
                  </a:cubicBezTo>
                  <a:lnTo>
                    <a:pt x="5671" y="851"/>
                  </a:lnTo>
                  <a:cubicBezTo>
                    <a:pt x="5892" y="851"/>
                    <a:pt x="6049" y="662"/>
                    <a:pt x="6049" y="410"/>
                  </a:cubicBezTo>
                  <a:cubicBezTo>
                    <a:pt x="6049" y="189"/>
                    <a:pt x="5860" y="0"/>
                    <a:pt x="56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5303;p46"/>
            <p:cNvSpPr/>
            <p:nvPr/>
          </p:nvSpPr>
          <p:spPr>
            <a:xfrm>
              <a:off x="-61742375" y="2747625"/>
              <a:ext cx="233925" cy="22075"/>
            </a:xfrm>
            <a:custGeom>
              <a:avLst/>
              <a:gdLst/>
              <a:ahLst/>
              <a:cxnLst/>
              <a:rect l="l" t="t" r="r" b="b"/>
              <a:pathLst>
                <a:path w="9357" h="883" extrusionOk="0">
                  <a:moveTo>
                    <a:pt x="410" y="0"/>
                  </a:moveTo>
                  <a:cubicBezTo>
                    <a:pt x="158" y="0"/>
                    <a:pt x="0" y="221"/>
                    <a:pt x="0" y="441"/>
                  </a:cubicBezTo>
                  <a:cubicBezTo>
                    <a:pt x="0" y="693"/>
                    <a:pt x="221" y="882"/>
                    <a:pt x="410" y="882"/>
                  </a:cubicBezTo>
                  <a:lnTo>
                    <a:pt x="8948" y="882"/>
                  </a:lnTo>
                  <a:cubicBezTo>
                    <a:pt x="9200" y="882"/>
                    <a:pt x="9357" y="693"/>
                    <a:pt x="9357" y="441"/>
                  </a:cubicBezTo>
                  <a:cubicBezTo>
                    <a:pt x="9357" y="221"/>
                    <a:pt x="9137" y="0"/>
                    <a:pt x="89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5304;p46"/>
          <p:cNvGrpSpPr/>
          <p:nvPr/>
        </p:nvGrpSpPr>
        <p:grpSpPr>
          <a:xfrm>
            <a:off x="6928828" y="1606962"/>
            <a:ext cx="349421" cy="332414"/>
            <a:chOff x="-59889100" y="1945025"/>
            <a:chExt cx="317425" cy="301975"/>
          </a:xfrm>
          <a:solidFill>
            <a:schemeClr val="bg1"/>
          </a:solidFill>
        </p:grpSpPr>
        <p:sp>
          <p:nvSpPr>
            <p:cNvPr id="882" name="Google Shape;5305;p46"/>
            <p:cNvSpPr/>
            <p:nvPr/>
          </p:nvSpPr>
          <p:spPr>
            <a:xfrm>
              <a:off x="-59845000" y="2074200"/>
              <a:ext cx="63025" cy="61450"/>
            </a:xfrm>
            <a:custGeom>
              <a:avLst/>
              <a:gdLst/>
              <a:ahLst/>
              <a:cxnLst/>
              <a:rect l="l" t="t" r="r" b="b"/>
              <a:pathLst>
                <a:path w="2521" h="2458" extrusionOk="0">
                  <a:moveTo>
                    <a:pt x="1702" y="788"/>
                  </a:moveTo>
                  <a:lnTo>
                    <a:pt x="1702" y="1639"/>
                  </a:lnTo>
                  <a:lnTo>
                    <a:pt x="883" y="1639"/>
                  </a:lnTo>
                  <a:lnTo>
                    <a:pt x="883" y="788"/>
                  </a:lnTo>
                  <a:close/>
                  <a:moveTo>
                    <a:pt x="442" y="0"/>
                  </a:moveTo>
                  <a:cubicBezTo>
                    <a:pt x="190" y="0"/>
                    <a:pt x="1" y="190"/>
                    <a:pt x="1" y="410"/>
                  </a:cubicBezTo>
                  <a:lnTo>
                    <a:pt x="1" y="2048"/>
                  </a:lnTo>
                  <a:cubicBezTo>
                    <a:pt x="1" y="2300"/>
                    <a:pt x="190" y="2458"/>
                    <a:pt x="442" y="2458"/>
                  </a:cubicBezTo>
                  <a:lnTo>
                    <a:pt x="2080" y="2458"/>
                  </a:lnTo>
                  <a:cubicBezTo>
                    <a:pt x="2332" y="2458"/>
                    <a:pt x="2521" y="2237"/>
                    <a:pt x="2521" y="2048"/>
                  </a:cubicBezTo>
                  <a:lnTo>
                    <a:pt x="2521" y="410"/>
                  </a:lnTo>
                  <a:cubicBezTo>
                    <a:pt x="2521" y="158"/>
                    <a:pt x="2332" y="0"/>
                    <a:pt x="20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5306;p46"/>
            <p:cNvSpPr/>
            <p:nvPr/>
          </p:nvSpPr>
          <p:spPr>
            <a:xfrm>
              <a:off x="-59761500" y="1990700"/>
              <a:ext cx="61450" cy="144950"/>
            </a:xfrm>
            <a:custGeom>
              <a:avLst/>
              <a:gdLst/>
              <a:ahLst/>
              <a:cxnLst/>
              <a:rect l="l" t="t" r="r" b="b"/>
              <a:pathLst>
                <a:path w="2458" h="5798" extrusionOk="0">
                  <a:moveTo>
                    <a:pt x="1670" y="820"/>
                  </a:moveTo>
                  <a:lnTo>
                    <a:pt x="1670" y="4979"/>
                  </a:lnTo>
                  <a:lnTo>
                    <a:pt x="851" y="4979"/>
                  </a:lnTo>
                  <a:lnTo>
                    <a:pt x="851" y="820"/>
                  </a:lnTo>
                  <a:close/>
                  <a:moveTo>
                    <a:pt x="410" y="1"/>
                  </a:moveTo>
                  <a:cubicBezTo>
                    <a:pt x="158" y="1"/>
                    <a:pt x="0" y="190"/>
                    <a:pt x="0" y="411"/>
                  </a:cubicBezTo>
                  <a:lnTo>
                    <a:pt x="0" y="5357"/>
                  </a:lnTo>
                  <a:cubicBezTo>
                    <a:pt x="0" y="5577"/>
                    <a:pt x="158" y="5798"/>
                    <a:pt x="410" y="5798"/>
                  </a:cubicBezTo>
                  <a:lnTo>
                    <a:pt x="2048" y="5798"/>
                  </a:lnTo>
                  <a:cubicBezTo>
                    <a:pt x="2300" y="5798"/>
                    <a:pt x="2458" y="5577"/>
                    <a:pt x="2458" y="5388"/>
                  </a:cubicBezTo>
                  <a:lnTo>
                    <a:pt x="2458" y="411"/>
                  </a:lnTo>
                  <a:cubicBezTo>
                    <a:pt x="2458" y="158"/>
                    <a:pt x="2269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5307;p46"/>
            <p:cNvSpPr/>
            <p:nvPr/>
          </p:nvSpPr>
          <p:spPr>
            <a:xfrm>
              <a:off x="-59678800" y="2053725"/>
              <a:ext cx="61450" cy="81925"/>
            </a:xfrm>
            <a:custGeom>
              <a:avLst/>
              <a:gdLst/>
              <a:ahLst/>
              <a:cxnLst/>
              <a:rect l="l" t="t" r="r" b="b"/>
              <a:pathLst>
                <a:path w="2458" h="3277" extrusionOk="0">
                  <a:moveTo>
                    <a:pt x="1670" y="788"/>
                  </a:moveTo>
                  <a:lnTo>
                    <a:pt x="1670" y="2458"/>
                  </a:lnTo>
                  <a:lnTo>
                    <a:pt x="851" y="2458"/>
                  </a:lnTo>
                  <a:lnTo>
                    <a:pt x="851" y="788"/>
                  </a:lnTo>
                  <a:close/>
                  <a:moveTo>
                    <a:pt x="410" y="0"/>
                  </a:moveTo>
                  <a:cubicBezTo>
                    <a:pt x="158" y="0"/>
                    <a:pt x="0" y="189"/>
                    <a:pt x="0" y="410"/>
                  </a:cubicBezTo>
                  <a:lnTo>
                    <a:pt x="0" y="2867"/>
                  </a:lnTo>
                  <a:cubicBezTo>
                    <a:pt x="0" y="3056"/>
                    <a:pt x="158" y="3277"/>
                    <a:pt x="410" y="3277"/>
                  </a:cubicBezTo>
                  <a:lnTo>
                    <a:pt x="2048" y="3277"/>
                  </a:lnTo>
                  <a:cubicBezTo>
                    <a:pt x="2300" y="3277"/>
                    <a:pt x="2458" y="3056"/>
                    <a:pt x="2458" y="2867"/>
                  </a:cubicBezTo>
                  <a:lnTo>
                    <a:pt x="2458" y="410"/>
                  </a:lnTo>
                  <a:cubicBezTo>
                    <a:pt x="2458" y="158"/>
                    <a:pt x="2269" y="0"/>
                    <a:pt x="20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5308;p46"/>
            <p:cNvSpPr/>
            <p:nvPr/>
          </p:nvSpPr>
          <p:spPr>
            <a:xfrm>
              <a:off x="-59889100" y="1945025"/>
              <a:ext cx="317425" cy="301975"/>
            </a:xfrm>
            <a:custGeom>
              <a:avLst/>
              <a:gdLst/>
              <a:ahLst/>
              <a:cxnLst/>
              <a:rect l="l" t="t" r="r" b="b"/>
              <a:pathLst>
                <a:path w="12697" h="12079" extrusionOk="0">
                  <a:moveTo>
                    <a:pt x="6333" y="851"/>
                  </a:moveTo>
                  <a:cubicBezTo>
                    <a:pt x="9357" y="851"/>
                    <a:pt x="11846" y="2931"/>
                    <a:pt x="11846" y="5546"/>
                  </a:cubicBezTo>
                  <a:cubicBezTo>
                    <a:pt x="11846" y="8129"/>
                    <a:pt x="9357" y="10208"/>
                    <a:pt x="6333" y="10208"/>
                  </a:cubicBezTo>
                  <a:cubicBezTo>
                    <a:pt x="5482" y="10208"/>
                    <a:pt x="4600" y="10019"/>
                    <a:pt x="3812" y="9704"/>
                  </a:cubicBezTo>
                  <a:cubicBezTo>
                    <a:pt x="3757" y="9682"/>
                    <a:pt x="3697" y="9671"/>
                    <a:pt x="3637" y="9671"/>
                  </a:cubicBezTo>
                  <a:cubicBezTo>
                    <a:pt x="3529" y="9671"/>
                    <a:pt x="3421" y="9706"/>
                    <a:pt x="3340" y="9767"/>
                  </a:cubicBezTo>
                  <a:lnTo>
                    <a:pt x="2489" y="10649"/>
                  </a:lnTo>
                  <a:lnTo>
                    <a:pt x="2489" y="9074"/>
                  </a:lnTo>
                  <a:cubicBezTo>
                    <a:pt x="2489" y="8948"/>
                    <a:pt x="2426" y="8822"/>
                    <a:pt x="2363" y="8759"/>
                  </a:cubicBezTo>
                  <a:cubicBezTo>
                    <a:pt x="1387" y="7877"/>
                    <a:pt x="819" y="6743"/>
                    <a:pt x="819" y="5514"/>
                  </a:cubicBezTo>
                  <a:cubicBezTo>
                    <a:pt x="819" y="2962"/>
                    <a:pt x="3308" y="851"/>
                    <a:pt x="6333" y="851"/>
                  </a:cubicBezTo>
                  <a:close/>
                  <a:moveTo>
                    <a:pt x="6333" y="1"/>
                  </a:moveTo>
                  <a:cubicBezTo>
                    <a:pt x="2836" y="1"/>
                    <a:pt x="0" y="2490"/>
                    <a:pt x="0" y="5514"/>
                  </a:cubicBezTo>
                  <a:cubicBezTo>
                    <a:pt x="0" y="6963"/>
                    <a:pt x="599" y="8255"/>
                    <a:pt x="1639" y="9263"/>
                  </a:cubicBezTo>
                  <a:lnTo>
                    <a:pt x="1639" y="11689"/>
                  </a:lnTo>
                  <a:cubicBezTo>
                    <a:pt x="1639" y="11918"/>
                    <a:pt x="1832" y="12079"/>
                    <a:pt x="2045" y="12079"/>
                  </a:cubicBezTo>
                  <a:cubicBezTo>
                    <a:pt x="2153" y="12079"/>
                    <a:pt x="2267" y="12037"/>
                    <a:pt x="2363" y="11941"/>
                  </a:cubicBezTo>
                  <a:lnTo>
                    <a:pt x="3749" y="10555"/>
                  </a:lnTo>
                  <a:cubicBezTo>
                    <a:pt x="4569" y="10901"/>
                    <a:pt x="5419" y="11027"/>
                    <a:pt x="6333" y="11027"/>
                  </a:cubicBezTo>
                  <a:cubicBezTo>
                    <a:pt x="9830" y="11027"/>
                    <a:pt x="12697" y="8570"/>
                    <a:pt x="12697" y="5514"/>
                  </a:cubicBezTo>
                  <a:cubicBezTo>
                    <a:pt x="12697" y="2490"/>
                    <a:pt x="9861" y="1"/>
                    <a:pt x="63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6" name="Google Shape;5309;p46"/>
          <p:cNvSpPr/>
          <p:nvPr/>
        </p:nvSpPr>
        <p:spPr>
          <a:xfrm>
            <a:off x="6926530" y="2041396"/>
            <a:ext cx="350302" cy="273136"/>
          </a:xfrm>
          <a:custGeom>
            <a:avLst/>
            <a:gdLst/>
            <a:ahLst/>
            <a:cxnLst/>
            <a:rect l="l" t="t" r="r" b="b"/>
            <a:pathLst>
              <a:path w="12729" h="9925" extrusionOk="0">
                <a:moveTo>
                  <a:pt x="925" y="3644"/>
                </a:moveTo>
                <a:cubicBezTo>
                  <a:pt x="944" y="3644"/>
                  <a:pt x="963" y="3648"/>
                  <a:pt x="978" y="3655"/>
                </a:cubicBezTo>
                <a:lnTo>
                  <a:pt x="1608" y="3970"/>
                </a:lnTo>
                <a:lnTo>
                  <a:pt x="1608" y="5923"/>
                </a:lnTo>
                <a:lnTo>
                  <a:pt x="978" y="6239"/>
                </a:lnTo>
                <a:cubicBezTo>
                  <a:pt x="963" y="6253"/>
                  <a:pt x="945" y="6259"/>
                  <a:pt x="926" y="6259"/>
                </a:cubicBezTo>
                <a:cubicBezTo>
                  <a:pt x="863" y="6259"/>
                  <a:pt x="788" y="6192"/>
                  <a:pt x="788" y="6144"/>
                </a:cubicBezTo>
                <a:lnTo>
                  <a:pt x="788" y="3781"/>
                </a:lnTo>
                <a:cubicBezTo>
                  <a:pt x="788" y="3685"/>
                  <a:pt x="862" y="3644"/>
                  <a:pt x="925" y="3644"/>
                </a:cubicBezTo>
                <a:close/>
                <a:moveTo>
                  <a:pt x="10177" y="1796"/>
                </a:moveTo>
                <a:lnTo>
                  <a:pt x="10177" y="8129"/>
                </a:lnTo>
                <a:lnTo>
                  <a:pt x="2458" y="5892"/>
                </a:lnTo>
                <a:lnTo>
                  <a:pt x="2458" y="4033"/>
                </a:lnTo>
                <a:lnTo>
                  <a:pt x="10177" y="1796"/>
                </a:lnTo>
                <a:close/>
                <a:moveTo>
                  <a:pt x="4128" y="7247"/>
                </a:moveTo>
                <a:lnTo>
                  <a:pt x="6963" y="8066"/>
                </a:lnTo>
                <a:cubicBezTo>
                  <a:pt x="6648" y="8507"/>
                  <a:pt x="6176" y="8822"/>
                  <a:pt x="5640" y="8822"/>
                </a:cubicBezTo>
                <a:cubicBezTo>
                  <a:pt x="4758" y="8822"/>
                  <a:pt x="4097" y="8097"/>
                  <a:pt x="4128" y="7247"/>
                </a:cubicBezTo>
                <a:close/>
                <a:moveTo>
                  <a:pt x="11374" y="820"/>
                </a:moveTo>
                <a:cubicBezTo>
                  <a:pt x="11626" y="820"/>
                  <a:pt x="11815" y="1009"/>
                  <a:pt x="11815" y="1261"/>
                </a:cubicBezTo>
                <a:lnTo>
                  <a:pt x="11815" y="8696"/>
                </a:lnTo>
                <a:cubicBezTo>
                  <a:pt x="11815" y="8916"/>
                  <a:pt x="11626" y="9137"/>
                  <a:pt x="11374" y="9137"/>
                </a:cubicBezTo>
                <a:cubicBezTo>
                  <a:pt x="11154" y="9137"/>
                  <a:pt x="10996" y="8916"/>
                  <a:pt x="10996" y="8696"/>
                </a:cubicBezTo>
                <a:lnTo>
                  <a:pt x="10996" y="1261"/>
                </a:lnTo>
                <a:cubicBezTo>
                  <a:pt x="10996" y="1009"/>
                  <a:pt x="11185" y="820"/>
                  <a:pt x="11374" y="820"/>
                </a:cubicBezTo>
                <a:close/>
                <a:moveTo>
                  <a:pt x="11437" y="1"/>
                </a:moveTo>
                <a:cubicBezTo>
                  <a:pt x="10839" y="1"/>
                  <a:pt x="10366" y="379"/>
                  <a:pt x="10240" y="883"/>
                </a:cubicBezTo>
                <a:lnTo>
                  <a:pt x="2080" y="3246"/>
                </a:lnTo>
                <a:lnTo>
                  <a:pt x="1387" y="2899"/>
                </a:lnTo>
                <a:cubicBezTo>
                  <a:pt x="1251" y="2831"/>
                  <a:pt x="1109" y="2800"/>
                  <a:pt x="970" y="2800"/>
                </a:cubicBezTo>
                <a:cubicBezTo>
                  <a:pt x="466" y="2800"/>
                  <a:pt x="1" y="3213"/>
                  <a:pt x="1" y="3781"/>
                </a:cubicBezTo>
                <a:lnTo>
                  <a:pt x="1" y="6144"/>
                </a:lnTo>
                <a:cubicBezTo>
                  <a:pt x="1" y="6687"/>
                  <a:pt x="465" y="7094"/>
                  <a:pt x="983" y="7094"/>
                </a:cubicBezTo>
                <a:cubicBezTo>
                  <a:pt x="1127" y="7094"/>
                  <a:pt x="1275" y="7063"/>
                  <a:pt x="1419" y="6995"/>
                </a:cubicBezTo>
                <a:lnTo>
                  <a:pt x="2143" y="6648"/>
                </a:lnTo>
                <a:lnTo>
                  <a:pt x="3340" y="6995"/>
                </a:lnTo>
                <a:cubicBezTo>
                  <a:pt x="3151" y="8412"/>
                  <a:pt x="4254" y="9641"/>
                  <a:pt x="5672" y="9641"/>
                </a:cubicBezTo>
                <a:cubicBezTo>
                  <a:pt x="6585" y="9641"/>
                  <a:pt x="7405" y="9074"/>
                  <a:pt x="7814" y="8286"/>
                </a:cubicBezTo>
                <a:lnTo>
                  <a:pt x="10271" y="9011"/>
                </a:lnTo>
                <a:cubicBezTo>
                  <a:pt x="10429" y="9515"/>
                  <a:pt x="10902" y="9925"/>
                  <a:pt x="11469" y="9925"/>
                </a:cubicBezTo>
                <a:cubicBezTo>
                  <a:pt x="12130" y="9925"/>
                  <a:pt x="12729" y="9358"/>
                  <a:pt x="12729" y="8664"/>
                </a:cubicBezTo>
                <a:lnTo>
                  <a:pt x="12729" y="1198"/>
                </a:lnTo>
                <a:cubicBezTo>
                  <a:pt x="12634" y="536"/>
                  <a:pt x="12099" y="1"/>
                  <a:pt x="1143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7" name="Google Shape;5310;p46"/>
          <p:cNvGrpSpPr/>
          <p:nvPr/>
        </p:nvGrpSpPr>
        <p:grpSpPr>
          <a:xfrm>
            <a:off x="6927961" y="2407147"/>
            <a:ext cx="351155" cy="347798"/>
            <a:chOff x="-59889100" y="2671925"/>
            <a:chExt cx="319000" cy="315950"/>
          </a:xfrm>
          <a:solidFill>
            <a:schemeClr val="bg1"/>
          </a:solidFill>
        </p:grpSpPr>
        <p:sp>
          <p:nvSpPr>
            <p:cNvPr id="888" name="Google Shape;5311;p46"/>
            <p:cNvSpPr/>
            <p:nvPr/>
          </p:nvSpPr>
          <p:spPr>
            <a:xfrm>
              <a:off x="-59889100" y="2672000"/>
              <a:ext cx="149675" cy="256025"/>
            </a:xfrm>
            <a:custGeom>
              <a:avLst/>
              <a:gdLst/>
              <a:ahLst/>
              <a:cxnLst/>
              <a:rect l="l" t="t" r="r" b="b"/>
              <a:pathLst>
                <a:path w="5987" h="10241" extrusionOk="0">
                  <a:moveTo>
                    <a:pt x="5073" y="946"/>
                  </a:moveTo>
                  <a:lnTo>
                    <a:pt x="5073" y="2647"/>
                  </a:lnTo>
                  <a:lnTo>
                    <a:pt x="5104" y="2647"/>
                  </a:lnTo>
                  <a:cubicBezTo>
                    <a:pt x="3623" y="3151"/>
                    <a:pt x="2489" y="4569"/>
                    <a:pt x="2489" y="6302"/>
                  </a:cubicBezTo>
                  <a:cubicBezTo>
                    <a:pt x="2489" y="6900"/>
                    <a:pt x="2647" y="7499"/>
                    <a:pt x="2867" y="8034"/>
                  </a:cubicBezTo>
                  <a:lnTo>
                    <a:pt x="1639" y="9263"/>
                  </a:lnTo>
                  <a:cubicBezTo>
                    <a:pt x="1103" y="8381"/>
                    <a:pt x="788" y="7373"/>
                    <a:pt x="788" y="6302"/>
                  </a:cubicBezTo>
                  <a:cubicBezTo>
                    <a:pt x="788" y="3750"/>
                    <a:pt x="2584" y="1513"/>
                    <a:pt x="5073" y="946"/>
                  </a:cubicBezTo>
                  <a:close/>
                  <a:moveTo>
                    <a:pt x="5482" y="1"/>
                  </a:moveTo>
                  <a:cubicBezTo>
                    <a:pt x="2395" y="442"/>
                    <a:pt x="0" y="3088"/>
                    <a:pt x="0" y="6270"/>
                  </a:cubicBezTo>
                  <a:cubicBezTo>
                    <a:pt x="0" y="7688"/>
                    <a:pt x="441" y="8979"/>
                    <a:pt x="1292" y="10082"/>
                  </a:cubicBezTo>
                  <a:cubicBezTo>
                    <a:pt x="1377" y="10184"/>
                    <a:pt x="1500" y="10241"/>
                    <a:pt x="1624" y="10241"/>
                  </a:cubicBezTo>
                  <a:cubicBezTo>
                    <a:pt x="1729" y="10241"/>
                    <a:pt x="1835" y="10200"/>
                    <a:pt x="1922" y="10114"/>
                  </a:cubicBezTo>
                  <a:lnTo>
                    <a:pt x="3718" y="8349"/>
                  </a:lnTo>
                  <a:cubicBezTo>
                    <a:pt x="3812" y="8223"/>
                    <a:pt x="3844" y="8003"/>
                    <a:pt x="3781" y="7845"/>
                  </a:cubicBezTo>
                  <a:cubicBezTo>
                    <a:pt x="3497" y="7373"/>
                    <a:pt x="3340" y="6806"/>
                    <a:pt x="3340" y="6270"/>
                  </a:cubicBezTo>
                  <a:cubicBezTo>
                    <a:pt x="3340" y="4884"/>
                    <a:pt x="4285" y="3655"/>
                    <a:pt x="5671" y="3309"/>
                  </a:cubicBezTo>
                  <a:cubicBezTo>
                    <a:pt x="5860" y="3277"/>
                    <a:pt x="5986" y="3120"/>
                    <a:pt x="5986" y="2899"/>
                  </a:cubicBezTo>
                  <a:lnTo>
                    <a:pt x="5986" y="379"/>
                  </a:lnTo>
                  <a:cubicBezTo>
                    <a:pt x="5955" y="190"/>
                    <a:pt x="5703" y="1"/>
                    <a:pt x="54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5312;p46"/>
            <p:cNvSpPr/>
            <p:nvPr/>
          </p:nvSpPr>
          <p:spPr>
            <a:xfrm>
              <a:off x="-59830825" y="2892525"/>
              <a:ext cx="201650" cy="95350"/>
            </a:xfrm>
            <a:custGeom>
              <a:avLst/>
              <a:gdLst/>
              <a:ahLst/>
              <a:cxnLst/>
              <a:rect l="l" t="t" r="r" b="b"/>
              <a:pathLst>
                <a:path w="8066" h="3814" extrusionOk="0">
                  <a:moveTo>
                    <a:pt x="5735" y="946"/>
                  </a:moveTo>
                  <a:lnTo>
                    <a:pt x="6963" y="2175"/>
                  </a:lnTo>
                  <a:cubicBezTo>
                    <a:pt x="6113" y="2710"/>
                    <a:pt x="5073" y="2994"/>
                    <a:pt x="4065" y="2994"/>
                  </a:cubicBezTo>
                  <a:cubicBezTo>
                    <a:pt x="3025" y="2994"/>
                    <a:pt x="2017" y="2710"/>
                    <a:pt x="1135" y="2175"/>
                  </a:cubicBezTo>
                  <a:lnTo>
                    <a:pt x="2364" y="946"/>
                  </a:lnTo>
                  <a:cubicBezTo>
                    <a:pt x="2868" y="1198"/>
                    <a:pt x="3466" y="1356"/>
                    <a:pt x="4065" y="1356"/>
                  </a:cubicBezTo>
                  <a:cubicBezTo>
                    <a:pt x="4600" y="1356"/>
                    <a:pt x="5199" y="1198"/>
                    <a:pt x="5735" y="946"/>
                  </a:cubicBezTo>
                  <a:close/>
                  <a:moveTo>
                    <a:pt x="5758" y="1"/>
                  </a:moveTo>
                  <a:cubicBezTo>
                    <a:pt x="5693" y="1"/>
                    <a:pt x="5630" y="11"/>
                    <a:pt x="5577" y="32"/>
                  </a:cubicBezTo>
                  <a:cubicBezTo>
                    <a:pt x="5105" y="316"/>
                    <a:pt x="4569" y="474"/>
                    <a:pt x="4002" y="474"/>
                  </a:cubicBezTo>
                  <a:cubicBezTo>
                    <a:pt x="3956" y="476"/>
                    <a:pt x="3911" y="478"/>
                    <a:pt x="3865" y="478"/>
                  </a:cubicBezTo>
                  <a:cubicBezTo>
                    <a:pt x="3376" y="478"/>
                    <a:pt x="2890" y="326"/>
                    <a:pt x="2458" y="95"/>
                  </a:cubicBezTo>
                  <a:cubicBezTo>
                    <a:pt x="2389" y="54"/>
                    <a:pt x="2315" y="31"/>
                    <a:pt x="2239" y="31"/>
                  </a:cubicBezTo>
                  <a:cubicBezTo>
                    <a:pt x="2142" y="31"/>
                    <a:pt x="2043" y="70"/>
                    <a:pt x="1954" y="158"/>
                  </a:cubicBezTo>
                  <a:lnTo>
                    <a:pt x="190" y="1923"/>
                  </a:lnTo>
                  <a:cubicBezTo>
                    <a:pt x="1" y="2143"/>
                    <a:pt x="32" y="2395"/>
                    <a:pt x="221" y="2553"/>
                  </a:cubicBezTo>
                  <a:cubicBezTo>
                    <a:pt x="1324" y="3403"/>
                    <a:pt x="2616" y="3813"/>
                    <a:pt x="4002" y="3813"/>
                  </a:cubicBezTo>
                  <a:cubicBezTo>
                    <a:pt x="5388" y="3813"/>
                    <a:pt x="6711" y="3403"/>
                    <a:pt x="7814" y="2521"/>
                  </a:cubicBezTo>
                  <a:cubicBezTo>
                    <a:pt x="8035" y="2364"/>
                    <a:pt x="8066" y="2080"/>
                    <a:pt x="7877" y="1891"/>
                  </a:cubicBezTo>
                  <a:lnTo>
                    <a:pt x="6113" y="127"/>
                  </a:lnTo>
                  <a:cubicBezTo>
                    <a:pt x="6029" y="43"/>
                    <a:pt x="5889" y="1"/>
                    <a:pt x="57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5313;p46"/>
            <p:cNvSpPr/>
            <p:nvPr/>
          </p:nvSpPr>
          <p:spPr>
            <a:xfrm>
              <a:off x="-59719775" y="2671925"/>
              <a:ext cx="149675" cy="256425"/>
            </a:xfrm>
            <a:custGeom>
              <a:avLst/>
              <a:gdLst/>
              <a:ahLst/>
              <a:cxnLst/>
              <a:rect l="l" t="t" r="r" b="b"/>
              <a:pathLst>
                <a:path w="5987" h="10257" extrusionOk="0">
                  <a:moveTo>
                    <a:pt x="820" y="917"/>
                  </a:moveTo>
                  <a:cubicBezTo>
                    <a:pt x="3309" y="1453"/>
                    <a:pt x="5105" y="3690"/>
                    <a:pt x="5105" y="6273"/>
                  </a:cubicBezTo>
                  <a:cubicBezTo>
                    <a:pt x="5073" y="7344"/>
                    <a:pt x="4790" y="8352"/>
                    <a:pt x="4254" y="9235"/>
                  </a:cubicBezTo>
                  <a:lnTo>
                    <a:pt x="3025" y="8006"/>
                  </a:lnTo>
                  <a:cubicBezTo>
                    <a:pt x="3309" y="7502"/>
                    <a:pt x="3435" y="6903"/>
                    <a:pt x="3435" y="6305"/>
                  </a:cubicBezTo>
                  <a:cubicBezTo>
                    <a:pt x="3435" y="4572"/>
                    <a:pt x="2332" y="3154"/>
                    <a:pt x="820" y="2650"/>
                  </a:cubicBezTo>
                  <a:lnTo>
                    <a:pt x="820" y="917"/>
                  </a:lnTo>
                  <a:close/>
                  <a:moveTo>
                    <a:pt x="419" y="0"/>
                  </a:moveTo>
                  <a:cubicBezTo>
                    <a:pt x="190" y="0"/>
                    <a:pt x="1" y="180"/>
                    <a:pt x="1" y="413"/>
                  </a:cubicBezTo>
                  <a:lnTo>
                    <a:pt x="1" y="2934"/>
                  </a:lnTo>
                  <a:cubicBezTo>
                    <a:pt x="1" y="3123"/>
                    <a:pt x="127" y="3280"/>
                    <a:pt x="316" y="3312"/>
                  </a:cubicBezTo>
                  <a:cubicBezTo>
                    <a:pt x="1639" y="3658"/>
                    <a:pt x="2647" y="4855"/>
                    <a:pt x="2647" y="6273"/>
                  </a:cubicBezTo>
                  <a:cubicBezTo>
                    <a:pt x="2647" y="6809"/>
                    <a:pt x="2490" y="7376"/>
                    <a:pt x="2206" y="7848"/>
                  </a:cubicBezTo>
                  <a:cubicBezTo>
                    <a:pt x="2080" y="8006"/>
                    <a:pt x="2112" y="8195"/>
                    <a:pt x="2269" y="8352"/>
                  </a:cubicBezTo>
                  <a:lnTo>
                    <a:pt x="4065" y="10117"/>
                  </a:lnTo>
                  <a:cubicBezTo>
                    <a:pt x="4149" y="10214"/>
                    <a:pt x="4251" y="10257"/>
                    <a:pt x="4353" y="10257"/>
                  </a:cubicBezTo>
                  <a:cubicBezTo>
                    <a:pt x="4481" y="10257"/>
                    <a:pt x="4608" y="10190"/>
                    <a:pt x="4695" y="10085"/>
                  </a:cubicBezTo>
                  <a:cubicBezTo>
                    <a:pt x="5514" y="8982"/>
                    <a:pt x="5987" y="7659"/>
                    <a:pt x="5987" y="6273"/>
                  </a:cubicBezTo>
                  <a:cubicBezTo>
                    <a:pt x="5892" y="3123"/>
                    <a:pt x="3529" y="445"/>
                    <a:pt x="474" y="4"/>
                  </a:cubicBezTo>
                  <a:cubicBezTo>
                    <a:pt x="455" y="1"/>
                    <a:pt x="437" y="0"/>
                    <a:pt x="4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5314;p46"/>
            <p:cNvSpPr/>
            <p:nvPr/>
          </p:nvSpPr>
          <p:spPr>
            <a:xfrm>
              <a:off x="-59762300" y="2757075"/>
              <a:ext cx="63025" cy="145725"/>
            </a:xfrm>
            <a:custGeom>
              <a:avLst/>
              <a:gdLst/>
              <a:ahLst/>
              <a:cxnLst/>
              <a:rect l="l" t="t" r="r" b="b"/>
              <a:pathLst>
                <a:path w="2521" h="5829" extrusionOk="0">
                  <a:moveTo>
                    <a:pt x="1261" y="0"/>
                  </a:moveTo>
                  <a:cubicBezTo>
                    <a:pt x="1040" y="0"/>
                    <a:pt x="820" y="189"/>
                    <a:pt x="820" y="378"/>
                  </a:cubicBezTo>
                  <a:lnTo>
                    <a:pt x="820" y="662"/>
                  </a:lnTo>
                  <a:cubicBezTo>
                    <a:pt x="347" y="819"/>
                    <a:pt x="1" y="1292"/>
                    <a:pt x="1" y="1827"/>
                  </a:cubicBezTo>
                  <a:cubicBezTo>
                    <a:pt x="1" y="2521"/>
                    <a:pt x="568" y="2899"/>
                    <a:pt x="977" y="3214"/>
                  </a:cubicBezTo>
                  <a:cubicBezTo>
                    <a:pt x="1292" y="3466"/>
                    <a:pt x="1670" y="3686"/>
                    <a:pt x="1670" y="3938"/>
                  </a:cubicBezTo>
                  <a:cubicBezTo>
                    <a:pt x="1670" y="4159"/>
                    <a:pt x="1450" y="4348"/>
                    <a:pt x="1261" y="4348"/>
                  </a:cubicBezTo>
                  <a:cubicBezTo>
                    <a:pt x="1072" y="4348"/>
                    <a:pt x="820" y="4159"/>
                    <a:pt x="820" y="3938"/>
                  </a:cubicBezTo>
                  <a:cubicBezTo>
                    <a:pt x="820" y="3686"/>
                    <a:pt x="631" y="3497"/>
                    <a:pt x="442" y="3497"/>
                  </a:cubicBezTo>
                  <a:cubicBezTo>
                    <a:pt x="253" y="3497"/>
                    <a:pt x="32" y="3686"/>
                    <a:pt x="32" y="3938"/>
                  </a:cubicBezTo>
                  <a:cubicBezTo>
                    <a:pt x="32" y="4474"/>
                    <a:pt x="410" y="4915"/>
                    <a:pt x="883" y="5104"/>
                  </a:cubicBezTo>
                  <a:lnTo>
                    <a:pt x="883" y="5387"/>
                  </a:lnTo>
                  <a:cubicBezTo>
                    <a:pt x="883" y="5608"/>
                    <a:pt x="1072" y="5829"/>
                    <a:pt x="1292" y="5829"/>
                  </a:cubicBezTo>
                  <a:cubicBezTo>
                    <a:pt x="1544" y="5829"/>
                    <a:pt x="1702" y="5608"/>
                    <a:pt x="1702" y="5387"/>
                  </a:cubicBezTo>
                  <a:lnTo>
                    <a:pt x="1702" y="5104"/>
                  </a:lnTo>
                  <a:cubicBezTo>
                    <a:pt x="2175" y="4946"/>
                    <a:pt x="2521" y="4474"/>
                    <a:pt x="2521" y="3938"/>
                  </a:cubicBezTo>
                  <a:cubicBezTo>
                    <a:pt x="2521" y="3245"/>
                    <a:pt x="1985" y="2867"/>
                    <a:pt x="1544" y="2552"/>
                  </a:cubicBezTo>
                  <a:cubicBezTo>
                    <a:pt x="1229" y="2300"/>
                    <a:pt x="883" y="2079"/>
                    <a:pt x="883" y="1827"/>
                  </a:cubicBezTo>
                  <a:cubicBezTo>
                    <a:pt x="883" y="1607"/>
                    <a:pt x="1072" y="1418"/>
                    <a:pt x="1292" y="1418"/>
                  </a:cubicBezTo>
                  <a:cubicBezTo>
                    <a:pt x="1544" y="1418"/>
                    <a:pt x="1702" y="1607"/>
                    <a:pt x="1702" y="1827"/>
                  </a:cubicBezTo>
                  <a:cubicBezTo>
                    <a:pt x="1702" y="2079"/>
                    <a:pt x="1891" y="2268"/>
                    <a:pt x="2143" y="2268"/>
                  </a:cubicBezTo>
                  <a:cubicBezTo>
                    <a:pt x="2364" y="2268"/>
                    <a:pt x="2521" y="2079"/>
                    <a:pt x="2521" y="1827"/>
                  </a:cubicBezTo>
                  <a:cubicBezTo>
                    <a:pt x="2521" y="1292"/>
                    <a:pt x="2175" y="851"/>
                    <a:pt x="1702" y="662"/>
                  </a:cubicBezTo>
                  <a:lnTo>
                    <a:pt x="1702" y="378"/>
                  </a:lnTo>
                  <a:cubicBezTo>
                    <a:pt x="1702" y="189"/>
                    <a:pt x="1513" y="0"/>
                    <a:pt x="12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2" name="Google Shape;5315;p46"/>
          <p:cNvGrpSpPr/>
          <p:nvPr/>
        </p:nvGrpSpPr>
        <p:grpSpPr>
          <a:xfrm>
            <a:off x="7775982" y="2003608"/>
            <a:ext cx="349421" cy="348568"/>
            <a:chOff x="-59092025" y="2296300"/>
            <a:chExt cx="317425" cy="316650"/>
          </a:xfrm>
          <a:solidFill>
            <a:schemeClr val="bg1"/>
          </a:solidFill>
        </p:grpSpPr>
        <p:sp>
          <p:nvSpPr>
            <p:cNvPr id="893" name="Google Shape;5316;p46"/>
            <p:cNvSpPr/>
            <p:nvPr/>
          </p:nvSpPr>
          <p:spPr>
            <a:xfrm>
              <a:off x="-58994350" y="2382950"/>
              <a:ext cx="122875" cy="133925"/>
            </a:xfrm>
            <a:custGeom>
              <a:avLst/>
              <a:gdLst/>
              <a:ahLst/>
              <a:cxnLst/>
              <a:rect l="l" t="t" r="r" b="b"/>
              <a:pathLst>
                <a:path w="4915" h="5357" extrusionOk="0">
                  <a:moveTo>
                    <a:pt x="2457" y="819"/>
                  </a:moveTo>
                  <a:cubicBezTo>
                    <a:pt x="2930" y="819"/>
                    <a:pt x="3277" y="1166"/>
                    <a:pt x="3277" y="1639"/>
                  </a:cubicBezTo>
                  <a:cubicBezTo>
                    <a:pt x="3277" y="2111"/>
                    <a:pt x="2930" y="2458"/>
                    <a:pt x="2457" y="2458"/>
                  </a:cubicBezTo>
                  <a:cubicBezTo>
                    <a:pt x="1985" y="2458"/>
                    <a:pt x="1607" y="2111"/>
                    <a:pt x="1607" y="1639"/>
                  </a:cubicBezTo>
                  <a:cubicBezTo>
                    <a:pt x="1607" y="1166"/>
                    <a:pt x="2016" y="819"/>
                    <a:pt x="2457" y="819"/>
                  </a:cubicBezTo>
                  <a:close/>
                  <a:moveTo>
                    <a:pt x="2489" y="3245"/>
                  </a:moveTo>
                  <a:cubicBezTo>
                    <a:pt x="3277" y="3245"/>
                    <a:pt x="3907" y="3781"/>
                    <a:pt x="4096" y="4506"/>
                  </a:cubicBezTo>
                  <a:lnTo>
                    <a:pt x="882" y="4506"/>
                  </a:lnTo>
                  <a:cubicBezTo>
                    <a:pt x="1071" y="3812"/>
                    <a:pt x="1701" y="3245"/>
                    <a:pt x="2489" y="3245"/>
                  </a:cubicBezTo>
                  <a:close/>
                  <a:moveTo>
                    <a:pt x="2489" y="0"/>
                  </a:moveTo>
                  <a:cubicBezTo>
                    <a:pt x="1575" y="0"/>
                    <a:pt x="819" y="725"/>
                    <a:pt x="819" y="1639"/>
                  </a:cubicBezTo>
                  <a:cubicBezTo>
                    <a:pt x="819" y="2080"/>
                    <a:pt x="977" y="2458"/>
                    <a:pt x="1292" y="2773"/>
                  </a:cubicBezTo>
                  <a:cubicBezTo>
                    <a:pt x="567" y="3214"/>
                    <a:pt x="0" y="4001"/>
                    <a:pt x="0" y="4947"/>
                  </a:cubicBezTo>
                  <a:cubicBezTo>
                    <a:pt x="0" y="5199"/>
                    <a:pt x="189" y="5356"/>
                    <a:pt x="410" y="5356"/>
                  </a:cubicBezTo>
                  <a:lnTo>
                    <a:pt x="4537" y="5356"/>
                  </a:lnTo>
                  <a:cubicBezTo>
                    <a:pt x="4757" y="5356"/>
                    <a:pt x="4915" y="5136"/>
                    <a:pt x="4915" y="4947"/>
                  </a:cubicBezTo>
                  <a:cubicBezTo>
                    <a:pt x="4915" y="4001"/>
                    <a:pt x="4411" y="3182"/>
                    <a:pt x="3655" y="2773"/>
                  </a:cubicBezTo>
                  <a:cubicBezTo>
                    <a:pt x="3938" y="2458"/>
                    <a:pt x="4127" y="2080"/>
                    <a:pt x="4127" y="1639"/>
                  </a:cubicBezTo>
                  <a:cubicBezTo>
                    <a:pt x="4127" y="725"/>
                    <a:pt x="3403" y="0"/>
                    <a:pt x="24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5317;p46"/>
            <p:cNvSpPr/>
            <p:nvPr/>
          </p:nvSpPr>
          <p:spPr>
            <a:xfrm>
              <a:off x="-59092025" y="2296300"/>
              <a:ext cx="317425" cy="316650"/>
            </a:xfrm>
            <a:custGeom>
              <a:avLst/>
              <a:gdLst/>
              <a:ahLst/>
              <a:cxnLst/>
              <a:rect l="l" t="t" r="r" b="b"/>
              <a:pathLst>
                <a:path w="12697" h="12666" extrusionOk="0">
                  <a:moveTo>
                    <a:pt x="1261" y="820"/>
                  </a:moveTo>
                  <a:cubicBezTo>
                    <a:pt x="1513" y="820"/>
                    <a:pt x="1702" y="1009"/>
                    <a:pt x="1702" y="1198"/>
                  </a:cubicBezTo>
                  <a:cubicBezTo>
                    <a:pt x="1670" y="1450"/>
                    <a:pt x="1513" y="1639"/>
                    <a:pt x="1261" y="1639"/>
                  </a:cubicBezTo>
                  <a:cubicBezTo>
                    <a:pt x="1040" y="1639"/>
                    <a:pt x="883" y="1450"/>
                    <a:pt x="883" y="1198"/>
                  </a:cubicBezTo>
                  <a:cubicBezTo>
                    <a:pt x="883" y="977"/>
                    <a:pt x="1072" y="820"/>
                    <a:pt x="1261" y="820"/>
                  </a:cubicBezTo>
                  <a:close/>
                  <a:moveTo>
                    <a:pt x="11468" y="820"/>
                  </a:moveTo>
                  <a:cubicBezTo>
                    <a:pt x="11720" y="820"/>
                    <a:pt x="11878" y="1009"/>
                    <a:pt x="11878" y="1198"/>
                  </a:cubicBezTo>
                  <a:cubicBezTo>
                    <a:pt x="11878" y="1450"/>
                    <a:pt x="11657" y="1639"/>
                    <a:pt x="11468" y="1639"/>
                  </a:cubicBezTo>
                  <a:cubicBezTo>
                    <a:pt x="11248" y="1639"/>
                    <a:pt x="11027" y="1450"/>
                    <a:pt x="11027" y="1198"/>
                  </a:cubicBezTo>
                  <a:cubicBezTo>
                    <a:pt x="11027" y="1009"/>
                    <a:pt x="11248" y="820"/>
                    <a:pt x="11468" y="820"/>
                  </a:cubicBezTo>
                  <a:close/>
                  <a:moveTo>
                    <a:pt x="6396" y="2616"/>
                  </a:moveTo>
                  <a:cubicBezTo>
                    <a:pt x="7341" y="2616"/>
                    <a:pt x="8286" y="2994"/>
                    <a:pt x="9042" y="3718"/>
                  </a:cubicBezTo>
                  <a:cubicBezTo>
                    <a:pt x="10492" y="5136"/>
                    <a:pt x="10492" y="7499"/>
                    <a:pt x="9042" y="8917"/>
                  </a:cubicBezTo>
                  <a:cubicBezTo>
                    <a:pt x="8318" y="9641"/>
                    <a:pt x="7373" y="10019"/>
                    <a:pt x="6396" y="10019"/>
                  </a:cubicBezTo>
                  <a:cubicBezTo>
                    <a:pt x="4348" y="10019"/>
                    <a:pt x="2647" y="8381"/>
                    <a:pt x="2647" y="6333"/>
                  </a:cubicBezTo>
                  <a:cubicBezTo>
                    <a:pt x="2647" y="4222"/>
                    <a:pt x="4348" y="2616"/>
                    <a:pt x="6396" y="2616"/>
                  </a:cubicBezTo>
                  <a:close/>
                  <a:moveTo>
                    <a:pt x="1261" y="10965"/>
                  </a:moveTo>
                  <a:cubicBezTo>
                    <a:pt x="1513" y="10965"/>
                    <a:pt x="1702" y="11185"/>
                    <a:pt x="1702" y="11406"/>
                  </a:cubicBezTo>
                  <a:cubicBezTo>
                    <a:pt x="1670" y="11658"/>
                    <a:pt x="1513" y="11847"/>
                    <a:pt x="1261" y="11847"/>
                  </a:cubicBezTo>
                  <a:cubicBezTo>
                    <a:pt x="1040" y="11847"/>
                    <a:pt x="883" y="11658"/>
                    <a:pt x="883" y="11406"/>
                  </a:cubicBezTo>
                  <a:cubicBezTo>
                    <a:pt x="883" y="11185"/>
                    <a:pt x="1072" y="10965"/>
                    <a:pt x="1261" y="10965"/>
                  </a:cubicBezTo>
                  <a:close/>
                  <a:moveTo>
                    <a:pt x="11468" y="11028"/>
                  </a:moveTo>
                  <a:cubicBezTo>
                    <a:pt x="11720" y="11028"/>
                    <a:pt x="11878" y="11217"/>
                    <a:pt x="11878" y="11437"/>
                  </a:cubicBezTo>
                  <a:cubicBezTo>
                    <a:pt x="11878" y="11689"/>
                    <a:pt x="11657" y="11878"/>
                    <a:pt x="11468" y="11878"/>
                  </a:cubicBezTo>
                  <a:cubicBezTo>
                    <a:pt x="11248" y="11878"/>
                    <a:pt x="11027" y="11689"/>
                    <a:pt x="11027" y="11437"/>
                  </a:cubicBezTo>
                  <a:cubicBezTo>
                    <a:pt x="11027" y="11217"/>
                    <a:pt x="11248" y="11028"/>
                    <a:pt x="11468" y="11028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cubicBezTo>
                    <a:pt x="0" y="1891"/>
                    <a:pt x="567" y="2458"/>
                    <a:pt x="1229" y="2458"/>
                  </a:cubicBezTo>
                  <a:cubicBezTo>
                    <a:pt x="1418" y="2458"/>
                    <a:pt x="1576" y="2427"/>
                    <a:pt x="1796" y="2364"/>
                  </a:cubicBezTo>
                  <a:lnTo>
                    <a:pt x="2836" y="3403"/>
                  </a:lnTo>
                  <a:cubicBezTo>
                    <a:pt x="2174" y="4222"/>
                    <a:pt x="1828" y="5231"/>
                    <a:pt x="1828" y="6302"/>
                  </a:cubicBezTo>
                  <a:cubicBezTo>
                    <a:pt x="1828" y="7341"/>
                    <a:pt x="2174" y="8381"/>
                    <a:pt x="2899" y="9200"/>
                  </a:cubicBezTo>
                  <a:lnTo>
                    <a:pt x="1796" y="10303"/>
                  </a:lnTo>
                  <a:cubicBezTo>
                    <a:pt x="1639" y="10240"/>
                    <a:pt x="1418" y="10177"/>
                    <a:pt x="1229" y="10177"/>
                  </a:cubicBezTo>
                  <a:cubicBezTo>
                    <a:pt x="567" y="10177"/>
                    <a:pt x="0" y="10744"/>
                    <a:pt x="0" y="11437"/>
                  </a:cubicBezTo>
                  <a:cubicBezTo>
                    <a:pt x="0" y="12130"/>
                    <a:pt x="567" y="12666"/>
                    <a:pt x="1229" y="12666"/>
                  </a:cubicBezTo>
                  <a:cubicBezTo>
                    <a:pt x="1891" y="12666"/>
                    <a:pt x="2489" y="12130"/>
                    <a:pt x="2489" y="11437"/>
                  </a:cubicBezTo>
                  <a:cubicBezTo>
                    <a:pt x="2489" y="11248"/>
                    <a:pt x="2458" y="11091"/>
                    <a:pt x="2363" y="10901"/>
                  </a:cubicBezTo>
                  <a:lnTo>
                    <a:pt x="3466" y="9799"/>
                  </a:lnTo>
                  <a:cubicBezTo>
                    <a:pt x="4317" y="10460"/>
                    <a:pt x="5325" y="10838"/>
                    <a:pt x="6396" y="10838"/>
                  </a:cubicBezTo>
                  <a:cubicBezTo>
                    <a:pt x="7467" y="10838"/>
                    <a:pt x="8475" y="10492"/>
                    <a:pt x="9263" y="9830"/>
                  </a:cubicBezTo>
                  <a:lnTo>
                    <a:pt x="10334" y="10901"/>
                  </a:lnTo>
                  <a:cubicBezTo>
                    <a:pt x="10240" y="11059"/>
                    <a:pt x="10208" y="11248"/>
                    <a:pt x="10208" y="11437"/>
                  </a:cubicBezTo>
                  <a:cubicBezTo>
                    <a:pt x="10208" y="12099"/>
                    <a:pt x="10775" y="12666"/>
                    <a:pt x="11468" y="12666"/>
                  </a:cubicBezTo>
                  <a:cubicBezTo>
                    <a:pt x="12130" y="12666"/>
                    <a:pt x="12697" y="12099"/>
                    <a:pt x="12697" y="11437"/>
                  </a:cubicBezTo>
                  <a:cubicBezTo>
                    <a:pt x="12697" y="10775"/>
                    <a:pt x="12130" y="10177"/>
                    <a:pt x="11468" y="10177"/>
                  </a:cubicBezTo>
                  <a:cubicBezTo>
                    <a:pt x="11279" y="10177"/>
                    <a:pt x="11122" y="10208"/>
                    <a:pt x="10933" y="10303"/>
                  </a:cubicBezTo>
                  <a:lnTo>
                    <a:pt x="9861" y="9232"/>
                  </a:lnTo>
                  <a:cubicBezTo>
                    <a:pt x="11279" y="7562"/>
                    <a:pt x="11279" y="5073"/>
                    <a:pt x="9861" y="3403"/>
                  </a:cubicBezTo>
                  <a:lnTo>
                    <a:pt x="10933" y="2364"/>
                  </a:lnTo>
                  <a:cubicBezTo>
                    <a:pt x="11122" y="2427"/>
                    <a:pt x="11279" y="2458"/>
                    <a:pt x="11468" y="2458"/>
                  </a:cubicBezTo>
                  <a:cubicBezTo>
                    <a:pt x="12130" y="2458"/>
                    <a:pt x="12697" y="1923"/>
                    <a:pt x="12697" y="1198"/>
                  </a:cubicBezTo>
                  <a:cubicBezTo>
                    <a:pt x="12697" y="536"/>
                    <a:pt x="12130" y="1"/>
                    <a:pt x="11468" y="1"/>
                  </a:cubicBezTo>
                  <a:cubicBezTo>
                    <a:pt x="10807" y="1"/>
                    <a:pt x="10208" y="536"/>
                    <a:pt x="10208" y="1198"/>
                  </a:cubicBezTo>
                  <a:cubicBezTo>
                    <a:pt x="10208" y="1419"/>
                    <a:pt x="10240" y="1576"/>
                    <a:pt x="10334" y="1765"/>
                  </a:cubicBezTo>
                  <a:lnTo>
                    <a:pt x="9263" y="2836"/>
                  </a:lnTo>
                  <a:cubicBezTo>
                    <a:pt x="8412" y="2127"/>
                    <a:pt x="7373" y="1773"/>
                    <a:pt x="6337" y="1773"/>
                  </a:cubicBezTo>
                  <a:cubicBezTo>
                    <a:pt x="5301" y="1773"/>
                    <a:pt x="4269" y="2127"/>
                    <a:pt x="3434" y="2836"/>
                  </a:cubicBezTo>
                  <a:lnTo>
                    <a:pt x="2363" y="1765"/>
                  </a:lnTo>
                  <a:cubicBezTo>
                    <a:pt x="2458" y="1608"/>
                    <a:pt x="2489" y="1419"/>
                    <a:pt x="2489" y="1198"/>
                  </a:cubicBezTo>
                  <a:cubicBezTo>
                    <a:pt x="2489" y="536"/>
                    <a:pt x="1954" y="1"/>
                    <a:pt x="12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5" name="Google Shape;5318;p46"/>
          <p:cNvSpPr/>
          <p:nvPr/>
        </p:nvSpPr>
        <p:spPr>
          <a:xfrm>
            <a:off x="1018597" y="2968133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6" name="Google Shape;5319;p46"/>
          <p:cNvGrpSpPr/>
          <p:nvPr/>
        </p:nvGrpSpPr>
        <p:grpSpPr>
          <a:xfrm>
            <a:off x="1020619" y="3389086"/>
            <a:ext cx="349421" cy="349421"/>
            <a:chOff x="-65145700" y="3727425"/>
            <a:chExt cx="317425" cy="317425"/>
          </a:xfrm>
          <a:solidFill>
            <a:schemeClr val="bg1"/>
          </a:solidFill>
        </p:grpSpPr>
        <p:sp>
          <p:nvSpPr>
            <p:cNvPr id="897" name="Google Shape;5320;p46"/>
            <p:cNvSpPr/>
            <p:nvPr/>
          </p:nvSpPr>
          <p:spPr>
            <a:xfrm>
              <a:off x="-65145700" y="376915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514" y="1"/>
                  </a:moveTo>
                  <a:cubicBezTo>
                    <a:pt x="2489" y="1"/>
                    <a:pt x="0" y="2458"/>
                    <a:pt x="0" y="5514"/>
                  </a:cubicBezTo>
                  <a:cubicBezTo>
                    <a:pt x="0" y="8539"/>
                    <a:pt x="2489" y="11027"/>
                    <a:pt x="5514" y="11027"/>
                  </a:cubicBezTo>
                  <a:cubicBezTo>
                    <a:pt x="8538" y="11027"/>
                    <a:pt x="11027" y="8539"/>
                    <a:pt x="11027" y="5514"/>
                  </a:cubicBezTo>
                  <a:cubicBezTo>
                    <a:pt x="11027" y="5294"/>
                    <a:pt x="10869" y="5105"/>
                    <a:pt x="10649" y="5105"/>
                  </a:cubicBezTo>
                  <a:lnTo>
                    <a:pt x="5955" y="5105"/>
                  </a:lnTo>
                  <a:lnTo>
                    <a:pt x="5955" y="410"/>
                  </a:lnTo>
                  <a:cubicBezTo>
                    <a:pt x="5955" y="190"/>
                    <a:pt x="5766" y="1"/>
                    <a:pt x="55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5321;p46"/>
            <p:cNvSpPr/>
            <p:nvPr/>
          </p:nvSpPr>
          <p:spPr>
            <a:xfrm>
              <a:off x="-64977150" y="3727425"/>
              <a:ext cx="148875" cy="147300"/>
            </a:xfrm>
            <a:custGeom>
              <a:avLst/>
              <a:gdLst/>
              <a:ahLst/>
              <a:cxnLst/>
              <a:rect l="l" t="t" r="r" b="b"/>
              <a:pathLst>
                <a:path w="5955" h="5892" extrusionOk="0">
                  <a:moveTo>
                    <a:pt x="441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5513"/>
                  </a:lnTo>
                  <a:cubicBezTo>
                    <a:pt x="0" y="5702"/>
                    <a:pt x="189" y="5891"/>
                    <a:pt x="441" y="5891"/>
                  </a:cubicBezTo>
                  <a:lnTo>
                    <a:pt x="5514" y="5891"/>
                  </a:lnTo>
                  <a:cubicBezTo>
                    <a:pt x="5734" y="5891"/>
                    <a:pt x="5955" y="5702"/>
                    <a:pt x="5955" y="5513"/>
                  </a:cubicBezTo>
                  <a:cubicBezTo>
                    <a:pt x="5955" y="2489"/>
                    <a:pt x="3466" y="0"/>
                    <a:pt x="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9" name="Google Shape;5322;p46"/>
          <p:cNvGrpSpPr/>
          <p:nvPr/>
        </p:nvGrpSpPr>
        <p:grpSpPr>
          <a:xfrm>
            <a:off x="1023660" y="3797166"/>
            <a:ext cx="343340" cy="349421"/>
            <a:chOff x="-65144125" y="4094450"/>
            <a:chExt cx="311900" cy="317425"/>
          </a:xfrm>
          <a:solidFill>
            <a:schemeClr val="bg1"/>
          </a:solidFill>
        </p:grpSpPr>
        <p:sp>
          <p:nvSpPr>
            <p:cNvPr id="900" name="Google Shape;5323;p46"/>
            <p:cNvSpPr/>
            <p:nvPr/>
          </p:nvSpPr>
          <p:spPr>
            <a:xfrm>
              <a:off x="-65079550" y="4183450"/>
              <a:ext cx="185900" cy="185900"/>
            </a:xfrm>
            <a:custGeom>
              <a:avLst/>
              <a:gdLst/>
              <a:ahLst/>
              <a:cxnLst/>
              <a:rect l="l" t="t" r="r" b="b"/>
              <a:pathLst>
                <a:path w="7436" h="7436" extrusionOk="0">
                  <a:moveTo>
                    <a:pt x="3687" y="0"/>
                  </a:moveTo>
                  <a:cubicBezTo>
                    <a:pt x="1639" y="0"/>
                    <a:pt x="1" y="1639"/>
                    <a:pt x="1" y="3686"/>
                  </a:cubicBezTo>
                  <a:cubicBezTo>
                    <a:pt x="1" y="5734"/>
                    <a:pt x="1639" y="7435"/>
                    <a:pt x="3687" y="7435"/>
                  </a:cubicBezTo>
                  <a:cubicBezTo>
                    <a:pt x="5735" y="7435"/>
                    <a:pt x="7436" y="5797"/>
                    <a:pt x="7436" y="3686"/>
                  </a:cubicBezTo>
                  <a:cubicBezTo>
                    <a:pt x="7436" y="3466"/>
                    <a:pt x="7247" y="3308"/>
                    <a:pt x="7058" y="3308"/>
                  </a:cubicBezTo>
                  <a:lnTo>
                    <a:pt x="4096" y="3308"/>
                  </a:lnTo>
                  <a:lnTo>
                    <a:pt x="4096" y="378"/>
                  </a:lnTo>
                  <a:cubicBezTo>
                    <a:pt x="4096" y="158"/>
                    <a:pt x="3907" y="0"/>
                    <a:pt x="36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5324;p46"/>
            <p:cNvSpPr/>
            <p:nvPr/>
          </p:nvSpPr>
          <p:spPr>
            <a:xfrm>
              <a:off x="-65039375" y="4094450"/>
              <a:ext cx="104775" cy="19700"/>
            </a:xfrm>
            <a:custGeom>
              <a:avLst/>
              <a:gdLst/>
              <a:ahLst/>
              <a:cxnLst/>
              <a:rect l="l" t="t" r="r" b="b"/>
              <a:pathLst>
                <a:path w="4191" h="788" extrusionOk="0">
                  <a:moveTo>
                    <a:pt x="473" y="0"/>
                  </a:moveTo>
                  <a:cubicBezTo>
                    <a:pt x="252" y="0"/>
                    <a:pt x="32" y="221"/>
                    <a:pt x="32" y="410"/>
                  </a:cubicBezTo>
                  <a:cubicBezTo>
                    <a:pt x="0" y="599"/>
                    <a:pt x="158" y="756"/>
                    <a:pt x="347" y="788"/>
                  </a:cubicBezTo>
                  <a:lnTo>
                    <a:pt x="3813" y="788"/>
                  </a:lnTo>
                  <a:cubicBezTo>
                    <a:pt x="4033" y="756"/>
                    <a:pt x="4191" y="599"/>
                    <a:pt x="4191" y="410"/>
                  </a:cubicBezTo>
                  <a:cubicBezTo>
                    <a:pt x="4191" y="158"/>
                    <a:pt x="3970" y="0"/>
                    <a:pt x="3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5325;p46"/>
            <p:cNvSpPr/>
            <p:nvPr/>
          </p:nvSpPr>
          <p:spPr>
            <a:xfrm>
              <a:off x="-65144125" y="4121025"/>
              <a:ext cx="311900" cy="290850"/>
            </a:xfrm>
            <a:custGeom>
              <a:avLst/>
              <a:gdLst/>
              <a:ahLst/>
              <a:cxnLst/>
              <a:rect l="l" t="t" r="r" b="b"/>
              <a:pathLst>
                <a:path w="12476" h="11634" extrusionOk="0">
                  <a:moveTo>
                    <a:pt x="6321" y="1678"/>
                  </a:moveTo>
                  <a:cubicBezTo>
                    <a:pt x="7437" y="1678"/>
                    <a:pt x="8570" y="2088"/>
                    <a:pt x="9483" y="3001"/>
                  </a:cubicBezTo>
                  <a:cubicBezTo>
                    <a:pt x="10334" y="3884"/>
                    <a:pt x="10806" y="5018"/>
                    <a:pt x="10806" y="6246"/>
                  </a:cubicBezTo>
                  <a:cubicBezTo>
                    <a:pt x="10806" y="8767"/>
                    <a:pt x="8759" y="10815"/>
                    <a:pt x="6238" y="10815"/>
                  </a:cubicBezTo>
                  <a:cubicBezTo>
                    <a:pt x="3718" y="10815"/>
                    <a:pt x="1702" y="8767"/>
                    <a:pt x="1702" y="6246"/>
                  </a:cubicBezTo>
                  <a:cubicBezTo>
                    <a:pt x="1702" y="3492"/>
                    <a:pt x="3974" y="1678"/>
                    <a:pt x="6321" y="1678"/>
                  </a:cubicBezTo>
                  <a:close/>
                  <a:moveTo>
                    <a:pt x="1367" y="1"/>
                  </a:moveTo>
                  <a:cubicBezTo>
                    <a:pt x="1048" y="1"/>
                    <a:pt x="725" y="119"/>
                    <a:pt x="473" y="355"/>
                  </a:cubicBezTo>
                  <a:cubicBezTo>
                    <a:pt x="0" y="828"/>
                    <a:pt x="0" y="1615"/>
                    <a:pt x="473" y="2119"/>
                  </a:cubicBezTo>
                  <a:cubicBezTo>
                    <a:pt x="696" y="2363"/>
                    <a:pt x="997" y="2488"/>
                    <a:pt x="1327" y="2488"/>
                  </a:cubicBezTo>
                  <a:cubicBezTo>
                    <a:pt x="1509" y="2488"/>
                    <a:pt x="1700" y="2450"/>
                    <a:pt x="1891" y="2371"/>
                  </a:cubicBezTo>
                  <a:lnTo>
                    <a:pt x="2237" y="2718"/>
                  </a:lnTo>
                  <a:cubicBezTo>
                    <a:pt x="1386" y="3695"/>
                    <a:pt x="914" y="4923"/>
                    <a:pt x="914" y="6215"/>
                  </a:cubicBezTo>
                  <a:cubicBezTo>
                    <a:pt x="914" y="9176"/>
                    <a:pt x="3340" y="11634"/>
                    <a:pt x="6301" y="11634"/>
                  </a:cubicBezTo>
                  <a:cubicBezTo>
                    <a:pt x="9231" y="11634"/>
                    <a:pt x="11689" y="9208"/>
                    <a:pt x="11689" y="6215"/>
                  </a:cubicBezTo>
                  <a:cubicBezTo>
                    <a:pt x="11689" y="4923"/>
                    <a:pt x="11216" y="3695"/>
                    <a:pt x="10365" y="2718"/>
                  </a:cubicBezTo>
                  <a:lnTo>
                    <a:pt x="10743" y="2371"/>
                  </a:lnTo>
                  <a:cubicBezTo>
                    <a:pt x="10901" y="2466"/>
                    <a:pt x="11059" y="2497"/>
                    <a:pt x="11248" y="2497"/>
                  </a:cubicBezTo>
                  <a:cubicBezTo>
                    <a:pt x="11909" y="2497"/>
                    <a:pt x="12476" y="1930"/>
                    <a:pt x="12476" y="1269"/>
                  </a:cubicBezTo>
                  <a:cubicBezTo>
                    <a:pt x="12476" y="607"/>
                    <a:pt x="11909" y="8"/>
                    <a:pt x="11248" y="8"/>
                  </a:cubicBezTo>
                  <a:cubicBezTo>
                    <a:pt x="10586" y="8"/>
                    <a:pt x="10019" y="544"/>
                    <a:pt x="10019" y="1269"/>
                  </a:cubicBezTo>
                  <a:cubicBezTo>
                    <a:pt x="10019" y="1458"/>
                    <a:pt x="10050" y="1615"/>
                    <a:pt x="10145" y="1773"/>
                  </a:cubicBezTo>
                  <a:lnTo>
                    <a:pt x="9798" y="2119"/>
                  </a:lnTo>
                  <a:cubicBezTo>
                    <a:pt x="9137" y="1584"/>
                    <a:pt x="8381" y="1206"/>
                    <a:pt x="7561" y="985"/>
                  </a:cubicBezTo>
                  <a:lnTo>
                    <a:pt x="7561" y="544"/>
                  </a:lnTo>
                  <a:lnTo>
                    <a:pt x="5073" y="544"/>
                  </a:lnTo>
                  <a:lnTo>
                    <a:pt x="5073" y="985"/>
                  </a:lnTo>
                  <a:cubicBezTo>
                    <a:pt x="4222" y="1206"/>
                    <a:pt x="3434" y="1584"/>
                    <a:pt x="2836" y="2119"/>
                  </a:cubicBezTo>
                  <a:lnTo>
                    <a:pt x="2458" y="1773"/>
                  </a:lnTo>
                  <a:cubicBezTo>
                    <a:pt x="2710" y="1269"/>
                    <a:pt x="2584" y="733"/>
                    <a:pt x="2237" y="355"/>
                  </a:cubicBezTo>
                  <a:cubicBezTo>
                    <a:pt x="2001" y="119"/>
                    <a:pt x="1686" y="1"/>
                    <a:pt x="13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3" name="Google Shape;5326;p46"/>
          <p:cNvSpPr/>
          <p:nvPr/>
        </p:nvSpPr>
        <p:spPr>
          <a:xfrm>
            <a:off x="3118974" y="2966826"/>
            <a:ext cx="351155" cy="351183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4" name="Google Shape;5327;p46"/>
          <p:cNvGrpSpPr/>
          <p:nvPr/>
        </p:nvGrpSpPr>
        <p:grpSpPr>
          <a:xfrm>
            <a:off x="3120193" y="3388714"/>
            <a:ext cx="352641" cy="350164"/>
            <a:chOff x="-63250675" y="3744075"/>
            <a:chExt cx="320350" cy="318100"/>
          </a:xfrm>
          <a:solidFill>
            <a:schemeClr val="bg1"/>
          </a:solidFill>
        </p:grpSpPr>
        <p:sp>
          <p:nvSpPr>
            <p:cNvPr id="905" name="Google Shape;5328;p46"/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5329;p46"/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5330;p46"/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8" name="Google Shape;5331;p46"/>
          <p:cNvGrpSpPr/>
          <p:nvPr/>
        </p:nvGrpSpPr>
        <p:grpSpPr>
          <a:xfrm>
            <a:off x="3121803" y="3797166"/>
            <a:ext cx="349421" cy="349421"/>
            <a:chOff x="-63250675" y="4110200"/>
            <a:chExt cx="317425" cy="317425"/>
          </a:xfrm>
          <a:solidFill>
            <a:schemeClr val="bg1"/>
          </a:solidFill>
        </p:grpSpPr>
        <p:sp>
          <p:nvSpPr>
            <p:cNvPr id="909" name="Google Shape;5332;p46"/>
            <p:cNvSpPr/>
            <p:nvPr/>
          </p:nvSpPr>
          <p:spPr>
            <a:xfrm>
              <a:off x="-63007300" y="4153725"/>
              <a:ext cx="30725" cy="29750"/>
            </a:xfrm>
            <a:custGeom>
              <a:avLst/>
              <a:gdLst/>
              <a:ahLst/>
              <a:cxnLst/>
              <a:rect l="l" t="t" r="r" b="b"/>
              <a:pathLst>
                <a:path w="1229" h="1190" extrusionOk="0">
                  <a:moveTo>
                    <a:pt x="772" y="0"/>
                  </a:moveTo>
                  <a:cubicBezTo>
                    <a:pt x="662" y="0"/>
                    <a:pt x="552" y="39"/>
                    <a:pt x="473" y="118"/>
                  </a:cubicBezTo>
                  <a:lnTo>
                    <a:pt x="0" y="591"/>
                  </a:lnTo>
                  <a:cubicBezTo>
                    <a:pt x="252" y="780"/>
                    <a:pt x="441" y="1000"/>
                    <a:pt x="599" y="1189"/>
                  </a:cubicBezTo>
                  <a:lnTo>
                    <a:pt x="1071" y="717"/>
                  </a:lnTo>
                  <a:cubicBezTo>
                    <a:pt x="1229" y="559"/>
                    <a:pt x="1229" y="276"/>
                    <a:pt x="1071" y="118"/>
                  </a:cubicBezTo>
                  <a:cubicBezTo>
                    <a:pt x="993" y="39"/>
                    <a:pt x="882" y="0"/>
                    <a:pt x="7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5333;p46"/>
            <p:cNvSpPr/>
            <p:nvPr/>
          </p:nvSpPr>
          <p:spPr>
            <a:xfrm>
              <a:off x="-63203425" y="4159025"/>
              <a:ext cx="222925" cy="222150"/>
            </a:xfrm>
            <a:custGeom>
              <a:avLst/>
              <a:gdLst/>
              <a:ahLst/>
              <a:cxnLst/>
              <a:rect l="l" t="t" r="r" b="b"/>
              <a:pathLst>
                <a:path w="8917" h="8886" extrusionOk="0">
                  <a:moveTo>
                    <a:pt x="4033" y="1418"/>
                  </a:moveTo>
                  <a:lnTo>
                    <a:pt x="4033" y="3088"/>
                  </a:lnTo>
                  <a:cubicBezTo>
                    <a:pt x="3939" y="3151"/>
                    <a:pt x="3876" y="3151"/>
                    <a:pt x="3781" y="3183"/>
                  </a:cubicBezTo>
                  <a:lnTo>
                    <a:pt x="2615" y="1985"/>
                  </a:lnTo>
                  <a:cubicBezTo>
                    <a:pt x="2993" y="1670"/>
                    <a:pt x="3529" y="1481"/>
                    <a:pt x="4033" y="1418"/>
                  </a:cubicBezTo>
                  <a:close/>
                  <a:moveTo>
                    <a:pt x="4852" y="1418"/>
                  </a:moveTo>
                  <a:cubicBezTo>
                    <a:pt x="5356" y="1481"/>
                    <a:pt x="5892" y="1670"/>
                    <a:pt x="6270" y="1985"/>
                  </a:cubicBezTo>
                  <a:lnTo>
                    <a:pt x="5104" y="3183"/>
                  </a:lnTo>
                  <a:cubicBezTo>
                    <a:pt x="5010" y="3151"/>
                    <a:pt x="4947" y="3088"/>
                    <a:pt x="4852" y="3088"/>
                  </a:cubicBezTo>
                  <a:lnTo>
                    <a:pt x="4852" y="1418"/>
                  </a:lnTo>
                  <a:close/>
                  <a:moveTo>
                    <a:pt x="2017" y="2553"/>
                  </a:moveTo>
                  <a:lnTo>
                    <a:pt x="3214" y="3718"/>
                  </a:lnTo>
                  <a:cubicBezTo>
                    <a:pt x="3151" y="3813"/>
                    <a:pt x="3119" y="3876"/>
                    <a:pt x="3119" y="3970"/>
                  </a:cubicBezTo>
                  <a:lnTo>
                    <a:pt x="1418" y="3970"/>
                  </a:lnTo>
                  <a:cubicBezTo>
                    <a:pt x="1513" y="3466"/>
                    <a:pt x="1733" y="2994"/>
                    <a:pt x="2017" y="2553"/>
                  </a:cubicBezTo>
                  <a:close/>
                  <a:moveTo>
                    <a:pt x="6869" y="2553"/>
                  </a:moveTo>
                  <a:cubicBezTo>
                    <a:pt x="7184" y="2994"/>
                    <a:pt x="7373" y="3466"/>
                    <a:pt x="7467" y="3970"/>
                  </a:cubicBezTo>
                  <a:lnTo>
                    <a:pt x="5766" y="3970"/>
                  </a:lnTo>
                  <a:cubicBezTo>
                    <a:pt x="5734" y="3876"/>
                    <a:pt x="5734" y="3813"/>
                    <a:pt x="5671" y="3718"/>
                  </a:cubicBezTo>
                  <a:lnTo>
                    <a:pt x="6869" y="2553"/>
                  </a:lnTo>
                  <a:close/>
                  <a:moveTo>
                    <a:pt x="3119" y="4789"/>
                  </a:moveTo>
                  <a:cubicBezTo>
                    <a:pt x="3182" y="4884"/>
                    <a:pt x="3182" y="4947"/>
                    <a:pt x="3214" y="5041"/>
                  </a:cubicBezTo>
                  <a:lnTo>
                    <a:pt x="2017" y="6207"/>
                  </a:lnTo>
                  <a:cubicBezTo>
                    <a:pt x="1733" y="5829"/>
                    <a:pt x="1513" y="5357"/>
                    <a:pt x="1418" y="4789"/>
                  </a:cubicBezTo>
                  <a:close/>
                  <a:moveTo>
                    <a:pt x="7467" y="4789"/>
                  </a:moveTo>
                  <a:cubicBezTo>
                    <a:pt x="7373" y="5357"/>
                    <a:pt x="7184" y="5829"/>
                    <a:pt x="6869" y="6207"/>
                  </a:cubicBezTo>
                  <a:lnTo>
                    <a:pt x="5671" y="5041"/>
                  </a:lnTo>
                  <a:cubicBezTo>
                    <a:pt x="5734" y="4947"/>
                    <a:pt x="5766" y="4884"/>
                    <a:pt x="5766" y="4789"/>
                  </a:cubicBezTo>
                  <a:close/>
                  <a:moveTo>
                    <a:pt x="3781" y="5609"/>
                  </a:moveTo>
                  <a:cubicBezTo>
                    <a:pt x="3876" y="5672"/>
                    <a:pt x="3939" y="5703"/>
                    <a:pt x="4033" y="5703"/>
                  </a:cubicBezTo>
                  <a:lnTo>
                    <a:pt x="4033" y="7404"/>
                  </a:lnTo>
                  <a:cubicBezTo>
                    <a:pt x="3529" y="7310"/>
                    <a:pt x="2993" y="7121"/>
                    <a:pt x="2615" y="6806"/>
                  </a:cubicBezTo>
                  <a:lnTo>
                    <a:pt x="3781" y="5609"/>
                  </a:lnTo>
                  <a:close/>
                  <a:moveTo>
                    <a:pt x="5104" y="5609"/>
                  </a:moveTo>
                  <a:lnTo>
                    <a:pt x="6270" y="6806"/>
                  </a:lnTo>
                  <a:cubicBezTo>
                    <a:pt x="5892" y="7121"/>
                    <a:pt x="5419" y="7310"/>
                    <a:pt x="4852" y="7404"/>
                  </a:cubicBezTo>
                  <a:lnTo>
                    <a:pt x="4852" y="5703"/>
                  </a:lnTo>
                  <a:cubicBezTo>
                    <a:pt x="4947" y="5672"/>
                    <a:pt x="5010" y="5672"/>
                    <a:pt x="5104" y="5609"/>
                  </a:cubicBezTo>
                  <a:close/>
                  <a:moveTo>
                    <a:pt x="4474" y="1"/>
                  </a:moveTo>
                  <a:cubicBezTo>
                    <a:pt x="2017" y="1"/>
                    <a:pt x="0" y="1985"/>
                    <a:pt x="0" y="4443"/>
                  </a:cubicBezTo>
                  <a:cubicBezTo>
                    <a:pt x="0" y="6869"/>
                    <a:pt x="2017" y="8885"/>
                    <a:pt x="4474" y="8885"/>
                  </a:cubicBezTo>
                  <a:cubicBezTo>
                    <a:pt x="6900" y="8885"/>
                    <a:pt x="8916" y="6869"/>
                    <a:pt x="8916" y="4443"/>
                  </a:cubicBezTo>
                  <a:cubicBezTo>
                    <a:pt x="8916" y="1954"/>
                    <a:pt x="6900" y="1"/>
                    <a:pt x="44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5334;p46"/>
            <p:cNvSpPr/>
            <p:nvPr/>
          </p:nvSpPr>
          <p:spPr>
            <a:xfrm>
              <a:off x="-63102600" y="4401625"/>
              <a:ext cx="20500" cy="26000"/>
            </a:xfrm>
            <a:custGeom>
              <a:avLst/>
              <a:gdLst/>
              <a:ahLst/>
              <a:cxnLst/>
              <a:rect l="l" t="t" r="r" b="b"/>
              <a:pathLst>
                <a:path w="820" h="1040" extrusionOk="0">
                  <a:moveTo>
                    <a:pt x="0" y="0"/>
                  </a:moveTo>
                  <a:lnTo>
                    <a:pt x="0" y="630"/>
                  </a:lnTo>
                  <a:cubicBezTo>
                    <a:pt x="0" y="882"/>
                    <a:pt x="189" y="1040"/>
                    <a:pt x="441" y="1040"/>
                  </a:cubicBezTo>
                  <a:cubicBezTo>
                    <a:pt x="662" y="1040"/>
                    <a:pt x="819" y="851"/>
                    <a:pt x="819" y="630"/>
                  </a:cubicBezTo>
                  <a:lnTo>
                    <a:pt x="8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5335;p46"/>
            <p:cNvSpPr/>
            <p:nvPr/>
          </p:nvSpPr>
          <p:spPr>
            <a:xfrm>
              <a:off x="-63006525" y="4354350"/>
              <a:ext cx="29950" cy="29975"/>
            </a:xfrm>
            <a:custGeom>
              <a:avLst/>
              <a:gdLst/>
              <a:ahLst/>
              <a:cxnLst/>
              <a:rect l="l" t="t" r="r" b="b"/>
              <a:pathLst>
                <a:path w="1198" h="1199" extrusionOk="0">
                  <a:moveTo>
                    <a:pt x="599" y="1"/>
                  </a:moveTo>
                  <a:cubicBezTo>
                    <a:pt x="410" y="221"/>
                    <a:pt x="253" y="410"/>
                    <a:pt x="1" y="599"/>
                  </a:cubicBezTo>
                  <a:lnTo>
                    <a:pt x="473" y="1072"/>
                  </a:lnTo>
                  <a:cubicBezTo>
                    <a:pt x="568" y="1167"/>
                    <a:pt x="694" y="1198"/>
                    <a:pt x="757" y="1198"/>
                  </a:cubicBezTo>
                  <a:cubicBezTo>
                    <a:pt x="851" y="1198"/>
                    <a:pt x="946" y="1167"/>
                    <a:pt x="1040" y="1072"/>
                  </a:cubicBezTo>
                  <a:cubicBezTo>
                    <a:pt x="1198" y="915"/>
                    <a:pt x="1198" y="631"/>
                    <a:pt x="1040" y="473"/>
                  </a:cubicBezTo>
                  <a:lnTo>
                    <a:pt x="5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5336;p46"/>
            <p:cNvSpPr/>
            <p:nvPr/>
          </p:nvSpPr>
          <p:spPr>
            <a:xfrm>
              <a:off x="-62960825" y="4258275"/>
              <a:ext cx="27575" cy="20500"/>
            </a:xfrm>
            <a:custGeom>
              <a:avLst/>
              <a:gdLst/>
              <a:ahLst/>
              <a:cxnLst/>
              <a:rect l="l" t="t" r="r" b="b"/>
              <a:pathLst>
                <a:path w="1103" h="820" extrusionOk="0">
                  <a:moveTo>
                    <a:pt x="0" y="0"/>
                  </a:moveTo>
                  <a:lnTo>
                    <a:pt x="0" y="441"/>
                  </a:lnTo>
                  <a:lnTo>
                    <a:pt x="0" y="819"/>
                  </a:lnTo>
                  <a:lnTo>
                    <a:pt x="662" y="819"/>
                  </a:lnTo>
                  <a:cubicBezTo>
                    <a:pt x="914" y="819"/>
                    <a:pt x="1071" y="630"/>
                    <a:pt x="1071" y="378"/>
                  </a:cubicBezTo>
                  <a:cubicBezTo>
                    <a:pt x="1103" y="189"/>
                    <a:pt x="914" y="0"/>
                    <a:pt x="6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5337;p46"/>
            <p:cNvSpPr/>
            <p:nvPr/>
          </p:nvSpPr>
          <p:spPr>
            <a:xfrm>
              <a:off x="-63250675" y="4259050"/>
              <a:ext cx="26800" cy="20500"/>
            </a:xfrm>
            <a:custGeom>
              <a:avLst/>
              <a:gdLst/>
              <a:ahLst/>
              <a:cxnLst/>
              <a:rect l="l" t="t" r="r" b="b"/>
              <a:pathLst>
                <a:path w="1072" h="820" extrusionOk="0">
                  <a:moveTo>
                    <a:pt x="410" y="1"/>
                  </a:moveTo>
                  <a:cubicBezTo>
                    <a:pt x="158" y="1"/>
                    <a:pt x="0" y="190"/>
                    <a:pt x="0" y="410"/>
                  </a:cubicBezTo>
                  <a:cubicBezTo>
                    <a:pt x="0" y="631"/>
                    <a:pt x="221" y="820"/>
                    <a:pt x="410" y="820"/>
                  </a:cubicBezTo>
                  <a:lnTo>
                    <a:pt x="1071" y="820"/>
                  </a:lnTo>
                  <a:lnTo>
                    <a:pt x="1071" y="442"/>
                  </a:lnTo>
                  <a:lnTo>
                    <a:pt x="10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5338;p46"/>
            <p:cNvSpPr/>
            <p:nvPr/>
          </p:nvSpPr>
          <p:spPr>
            <a:xfrm>
              <a:off x="-63208950" y="4354350"/>
              <a:ext cx="29175" cy="29975"/>
            </a:xfrm>
            <a:custGeom>
              <a:avLst/>
              <a:gdLst/>
              <a:ahLst/>
              <a:cxnLst/>
              <a:rect l="l" t="t" r="r" b="b"/>
              <a:pathLst>
                <a:path w="1167" h="1199" extrusionOk="0">
                  <a:moveTo>
                    <a:pt x="631" y="1"/>
                  </a:moveTo>
                  <a:lnTo>
                    <a:pt x="158" y="473"/>
                  </a:lnTo>
                  <a:cubicBezTo>
                    <a:pt x="1" y="631"/>
                    <a:pt x="1" y="915"/>
                    <a:pt x="158" y="1072"/>
                  </a:cubicBezTo>
                  <a:cubicBezTo>
                    <a:pt x="221" y="1167"/>
                    <a:pt x="348" y="1198"/>
                    <a:pt x="442" y="1198"/>
                  </a:cubicBezTo>
                  <a:cubicBezTo>
                    <a:pt x="505" y="1198"/>
                    <a:pt x="631" y="1167"/>
                    <a:pt x="694" y="1072"/>
                  </a:cubicBezTo>
                  <a:lnTo>
                    <a:pt x="1167" y="599"/>
                  </a:lnTo>
                  <a:cubicBezTo>
                    <a:pt x="1009" y="442"/>
                    <a:pt x="820" y="253"/>
                    <a:pt x="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5339;p46"/>
            <p:cNvSpPr/>
            <p:nvPr/>
          </p:nvSpPr>
          <p:spPr>
            <a:xfrm>
              <a:off x="-63208150" y="4153725"/>
              <a:ext cx="30725" cy="29750"/>
            </a:xfrm>
            <a:custGeom>
              <a:avLst/>
              <a:gdLst/>
              <a:ahLst/>
              <a:cxnLst/>
              <a:rect l="l" t="t" r="r" b="b"/>
              <a:pathLst>
                <a:path w="1229" h="1190" extrusionOk="0">
                  <a:moveTo>
                    <a:pt x="457" y="0"/>
                  </a:moveTo>
                  <a:cubicBezTo>
                    <a:pt x="347" y="0"/>
                    <a:pt x="237" y="39"/>
                    <a:pt x="158" y="118"/>
                  </a:cubicBezTo>
                  <a:cubicBezTo>
                    <a:pt x="0" y="276"/>
                    <a:pt x="0" y="559"/>
                    <a:pt x="158" y="717"/>
                  </a:cubicBezTo>
                  <a:lnTo>
                    <a:pt x="631" y="1189"/>
                  </a:lnTo>
                  <a:lnTo>
                    <a:pt x="1229" y="591"/>
                  </a:lnTo>
                  <a:lnTo>
                    <a:pt x="757" y="118"/>
                  </a:lnTo>
                  <a:cubicBezTo>
                    <a:pt x="678" y="39"/>
                    <a:pt x="568" y="0"/>
                    <a:pt x="4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5340;p46"/>
            <p:cNvSpPr/>
            <p:nvPr/>
          </p:nvSpPr>
          <p:spPr>
            <a:xfrm>
              <a:off x="-63102600" y="4110200"/>
              <a:ext cx="20500" cy="27600"/>
            </a:xfrm>
            <a:custGeom>
              <a:avLst/>
              <a:gdLst/>
              <a:ahLst/>
              <a:cxnLst/>
              <a:rect l="l" t="t" r="r" b="b"/>
              <a:pathLst>
                <a:path w="820" h="1104" extrusionOk="0">
                  <a:moveTo>
                    <a:pt x="441" y="0"/>
                  </a:moveTo>
                  <a:cubicBezTo>
                    <a:pt x="221" y="0"/>
                    <a:pt x="0" y="221"/>
                    <a:pt x="0" y="410"/>
                  </a:cubicBezTo>
                  <a:lnTo>
                    <a:pt x="0" y="1103"/>
                  </a:lnTo>
                  <a:lnTo>
                    <a:pt x="819" y="1103"/>
                  </a:lnTo>
                  <a:lnTo>
                    <a:pt x="819" y="410"/>
                  </a:lnTo>
                  <a:cubicBezTo>
                    <a:pt x="819" y="158"/>
                    <a:pt x="630" y="0"/>
                    <a:pt x="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5341;p46"/>
          <p:cNvGrpSpPr/>
          <p:nvPr/>
        </p:nvGrpSpPr>
        <p:grpSpPr>
          <a:xfrm>
            <a:off x="5246850" y="2971607"/>
            <a:ext cx="341633" cy="341413"/>
            <a:chOff x="-61351725" y="3372400"/>
            <a:chExt cx="310350" cy="310150"/>
          </a:xfrm>
          <a:solidFill>
            <a:schemeClr val="bg1"/>
          </a:solidFill>
        </p:grpSpPr>
        <p:sp>
          <p:nvSpPr>
            <p:cNvPr id="919" name="Google Shape;5342;p46"/>
            <p:cNvSpPr/>
            <p:nvPr/>
          </p:nvSpPr>
          <p:spPr>
            <a:xfrm>
              <a:off x="-61165050" y="355887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4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5343;p46"/>
            <p:cNvSpPr/>
            <p:nvPr/>
          </p:nvSpPr>
          <p:spPr>
            <a:xfrm>
              <a:off x="-61247750" y="3476175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378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5344;p46"/>
            <p:cNvSpPr/>
            <p:nvPr/>
          </p:nvSpPr>
          <p:spPr>
            <a:xfrm>
              <a:off x="-61351725" y="3372400"/>
              <a:ext cx="310350" cy="310150"/>
            </a:xfrm>
            <a:custGeom>
              <a:avLst/>
              <a:gdLst/>
              <a:ahLst/>
              <a:cxnLst/>
              <a:rect l="l" t="t" r="r" b="b"/>
              <a:pathLst>
                <a:path w="12414" h="12406" extrusionOk="0">
                  <a:moveTo>
                    <a:pt x="4506" y="3332"/>
                  </a:moveTo>
                  <a:cubicBezTo>
                    <a:pt x="5167" y="3332"/>
                    <a:pt x="5735" y="3867"/>
                    <a:pt x="5735" y="4561"/>
                  </a:cubicBezTo>
                  <a:cubicBezTo>
                    <a:pt x="5735" y="5222"/>
                    <a:pt x="5199" y="5821"/>
                    <a:pt x="4506" y="5821"/>
                  </a:cubicBezTo>
                  <a:cubicBezTo>
                    <a:pt x="3844" y="5821"/>
                    <a:pt x="3277" y="5254"/>
                    <a:pt x="3277" y="4561"/>
                  </a:cubicBezTo>
                  <a:cubicBezTo>
                    <a:pt x="3277" y="3899"/>
                    <a:pt x="3844" y="3332"/>
                    <a:pt x="4506" y="3332"/>
                  </a:cubicBezTo>
                  <a:close/>
                  <a:moveTo>
                    <a:pt x="7830" y="4159"/>
                  </a:moveTo>
                  <a:cubicBezTo>
                    <a:pt x="7940" y="4159"/>
                    <a:pt x="8050" y="4198"/>
                    <a:pt x="8129" y="4277"/>
                  </a:cubicBezTo>
                  <a:cubicBezTo>
                    <a:pt x="8286" y="4435"/>
                    <a:pt x="8286" y="4718"/>
                    <a:pt x="8129" y="4876"/>
                  </a:cubicBezTo>
                  <a:lnTo>
                    <a:pt x="4821" y="8184"/>
                  </a:lnTo>
                  <a:cubicBezTo>
                    <a:pt x="4742" y="8262"/>
                    <a:pt x="4632" y="8302"/>
                    <a:pt x="4522" y="8302"/>
                  </a:cubicBezTo>
                  <a:cubicBezTo>
                    <a:pt x="4411" y="8302"/>
                    <a:pt x="4301" y="8262"/>
                    <a:pt x="4222" y="8184"/>
                  </a:cubicBezTo>
                  <a:cubicBezTo>
                    <a:pt x="4065" y="8026"/>
                    <a:pt x="4065" y="7743"/>
                    <a:pt x="4222" y="7585"/>
                  </a:cubicBezTo>
                  <a:lnTo>
                    <a:pt x="7530" y="4277"/>
                  </a:lnTo>
                  <a:cubicBezTo>
                    <a:pt x="7609" y="4198"/>
                    <a:pt x="7719" y="4159"/>
                    <a:pt x="7830" y="4159"/>
                  </a:cubicBezTo>
                  <a:close/>
                  <a:moveTo>
                    <a:pt x="7845" y="6640"/>
                  </a:moveTo>
                  <a:cubicBezTo>
                    <a:pt x="8539" y="6640"/>
                    <a:pt x="9074" y="7175"/>
                    <a:pt x="9074" y="7900"/>
                  </a:cubicBezTo>
                  <a:cubicBezTo>
                    <a:pt x="9074" y="8562"/>
                    <a:pt x="8539" y="9129"/>
                    <a:pt x="7845" y="9129"/>
                  </a:cubicBezTo>
                  <a:cubicBezTo>
                    <a:pt x="7184" y="9129"/>
                    <a:pt x="6648" y="8562"/>
                    <a:pt x="6648" y="7900"/>
                  </a:cubicBezTo>
                  <a:cubicBezTo>
                    <a:pt x="6648" y="7239"/>
                    <a:pt x="7184" y="6640"/>
                    <a:pt x="7845" y="6640"/>
                  </a:cubicBezTo>
                  <a:close/>
                  <a:moveTo>
                    <a:pt x="6223" y="0"/>
                  </a:moveTo>
                  <a:cubicBezTo>
                    <a:pt x="6113" y="0"/>
                    <a:pt x="6002" y="40"/>
                    <a:pt x="5924" y="118"/>
                  </a:cubicBezTo>
                  <a:lnTo>
                    <a:pt x="4348" y="1694"/>
                  </a:lnTo>
                  <a:lnTo>
                    <a:pt x="2111" y="1694"/>
                  </a:lnTo>
                  <a:cubicBezTo>
                    <a:pt x="1859" y="1694"/>
                    <a:pt x="1702" y="1883"/>
                    <a:pt x="1702" y="2072"/>
                  </a:cubicBezTo>
                  <a:lnTo>
                    <a:pt x="1702" y="4309"/>
                  </a:lnTo>
                  <a:lnTo>
                    <a:pt x="127" y="5884"/>
                  </a:lnTo>
                  <a:cubicBezTo>
                    <a:pt x="1" y="6041"/>
                    <a:pt x="1" y="6325"/>
                    <a:pt x="127" y="6482"/>
                  </a:cubicBezTo>
                  <a:lnTo>
                    <a:pt x="1702" y="8058"/>
                  </a:lnTo>
                  <a:lnTo>
                    <a:pt x="1702" y="10294"/>
                  </a:lnTo>
                  <a:cubicBezTo>
                    <a:pt x="1702" y="10547"/>
                    <a:pt x="1922" y="10704"/>
                    <a:pt x="2111" y="10704"/>
                  </a:cubicBezTo>
                  <a:lnTo>
                    <a:pt x="4348" y="10704"/>
                  </a:lnTo>
                  <a:lnTo>
                    <a:pt x="5924" y="12279"/>
                  </a:lnTo>
                  <a:cubicBezTo>
                    <a:pt x="6018" y="12342"/>
                    <a:pt x="6113" y="12405"/>
                    <a:pt x="6207" y="12405"/>
                  </a:cubicBezTo>
                  <a:cubicBezTo>
                    <a:pt x="6333" y="12405"/>
                    <a:pt x="6396" y="12342"/>
                    <a:pt x="6491" y="12279"/>
                  </a:cubicBezTo>
                  <a:lnTo>
                    <a:pt x="8066" y="10704"/>
                  </a:lnTo>
                  <a:lnTo>
                    <a:pt x="10303" y="10704"/>
                  </a:lnTo>
                  <a:cubicBezTo>
                    <a:pt x="10523" y="10704"/>
                    <a:pt x="10744" y="10515"/>
                    <a:pt x="10744" y="10294"/>
                  </a:cubicBezTo>
                  <a:lnTo>
                    <a:pt x="10744" y="8058"/>
                  </a:lnTo>
                  <a:lnTo>
                    <a:pt x="12319" y="6482"/>
                  </a:lnTo>
                  <a:cubicBezTo>
                    <a:pt x="12382" y="6419"/>
                    <a:pt x="12414" y="6293"/>
                    <a:pt x="12414" y="6199"/>
                  </a:cubicBezTo>
                  <a:cubicBezTo>
                    <a:pt x="12414" y="6104"/>
                    <a:pt x="12382" y="6010"/>
                    <a:pt x="12319" y="5947"/>
                  </a:cubicBezTo>
                  <a:lnTo>
                    <a:pt x="10744" y="4372"/>
                  </a:lnTo>
                  <a:lnTo>
                    <a:pt x="10744" y="2103"/>
                  </a:lnTo>
                  <a:cubicBezTo>
                    <a:pt x="10744" y="1851"/>
                    <a:pt x="10523" y="1694"/>
                    <a:pt x="10334" y="1694"/>
                  </a:cubicBezTo>
                  <a:lnTo>
                    <a:pt x="8097" y="1694"/>
                  </a:lnTo>
                  <a:lnTo>
                    <a:pt x="6522" y="118"/>
                  </a:lnTo>
                  <a:cubicBezTo>
                    <a:pt x="6443" y="40"/>
                    <a:pt x="6333" y="0"/>
                    <a:pt x="62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2" name="Google Shape;5345;p46"/>
          <p:cNvGrpSpPr/>
          <p:nvPr/>
        </p:nvGrpSpPr>
        <p:grpSpPr>
          <a:xfrm>
            <a:off x="5243382" y="3405130"/>
            <a:ext cx="348568" cy="317333"/>
            <a:chOff x="-61354875" y="3751050"/>
            <a:chExt cx="316650" cy="288275"/>
          </a:xfrm>
          <a:solidFill>
            <a:schemeClr val="bg1"/>
          </a:solidFill>
        </p:grpSpPr>
        <p:sp>
          <p:nvSpPr>
            <p:cNvPr id="923" name="Google Shape;5346;p46"/>
            <p:cNvSpPr/>
            <p:nvPr/>
          </p:nvSpPr>
          <p:spPr>
            <a:xfrm>
              <a:off x="-61200500" y="3875475"/>
              <a:ext cx="41775" cy="41000"/>
            </a:xfrm>
            <a:custGeom>
              <a:avLst/>
              <a:gdLst/>
              <a:ahLst/>
              <a:cxnLst/>
              <a:rect l="l" t="t" r="r" b="b"/>
              <a:pathLst>
                <a:path w="1671" h="1640" extrusionOk="0">
                  <a:moveTo>
                    <a:pt x="820" y="1"/>
                  </a:moveTo>
                  <a:cubicBezTo>
                    <a:pt x="379" y="1"/>
                    <a:pt x="1" y="348"/>
                    <a:pt x="1" y="820"/>
                  </a:cubicBezTo>
                  <a:cubicBezTo>
                    <a:pt x="1" y="1261"/>
                    <a:pt x="379" y="1639"/>
                    <a:pt x="820" y="1639"/>
                  </a:cubicBezTo>
                  <a:cubicBezTo>
                    <a:pt x="1292" y="1639"/>
                    <a:pt x="1670" y="1261"/>
                    <a:pt x="1670" y="820"/>
                  </a:cubicBezTo>
                  <a:cubicBezTo>
                    <a:pt x="1670" y="348"/>
                    <a:pt x="1292" y="1"/>
                    <a:pt x="8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5347;p46"/>
            <p:cNvSpPr/>
            <p:nvPr/>
          </p:nvSpPr>
          <p:spPr>
            <a:xfrm>
              <a:off x="-61293425" y="3813275"/>
              <a:ext cx="192975" cy="165425"/>
            </a:xfrm>
            <a:custGeom>
              <a:avLst/>
              <a:gdLst/>
              <a:ahLst/>
              <a:cxnLst/>
              <a:rect l="l" t="t" r="r" b="b"/>
              <a:pathLst>
                <a:path w="7719" h="6617" extrusionOk="0">
                  <a:moveTo>
                    <a:pt x="6191" y="1260"/>
                  </a:moveTo>
                  <a:cubicBezTo>
                    <a:pt x="6301" y="1260"/>
                    <a:pt x="6411" y="1292"/>
                    <a:pt x="6490" y="1355"/>
                  </a:cubicBezTo>
                  <a:cubicBezTo>
                    <a:pt x="6648" y="1512"/>
                    <a:pt x="6648" y="1796"/>
                    <a:pt x="6490" y="1953"/>
                  </a:cubicBezTo>
                  <a:lnTo>
                    <a:pt x="5954" y="2457"/>
                  </a:lnTo>
                  <a:cubicBezTo>
                    <a:pt x="6112" y="2709"/>
                    <a:pt x="6207" y="3025"/>
                    <a:pt x="6207" y="3308"/>
                  </a:cubicBezTo>
                  <a:cubicBezTo>
                    <a:pt x="6207" y="3592"/>
                    <a:pt x="6112" y="3907"/>
                    <a:pt x="5954" y="4127"/>
                  </a:cubicBezTo>
                  <a:lnTo>
                    <a:pt x="6490" y="4631"/>
                  </a:lnTo>
                  <a:cubicBezTo>
                    <a:pt x="6648" y="4789"/>
                    <a:pt x="6648" y="5072"/>
                    <a:pt x="6490" y="5230"/>
                  </a:cubicBezTo>
                  <a:cubicBezTo>
                    <a:pt x="6396" y="5324"/>
                    <a:pt x="6270" y="5356"/>
                    <a:pt x="6207" y="5356"/>
                  </a:cubicBezTo>
                  <a:cubicBezTo>
                    <a:pt x="6080" y="5356"/>
                    <a:pt x="6017" y="5324"/>
                    <a:pt x="5923" y="5230"/>
                  </a:cubicBezTo>
                  <a:lnTo>
                    <a:pt x="5419" y="4726"/>
                  </a:lnTo>
                  <a:cubicBezTo>
                    <a:pt x="5167" y="4883"/>
                    <a:pt x="4852" y="4946"/>
                    <a:pt x="4600" y="4946"/>
                  </a:cubicBezTo>
                  <a:cubicBezTo>
                    <a:pt x="4316" y="4946"/>
                    <a:pt x="4001" y="4883"/>
                    <a:pt x="3749" y="4726"/>
                  </a:cubicBezTo>
                  <a:lnTo>
                    <a:pt x="3245" y="5230"/>
                  </a:lnTo>
                  <a:cubicBezTo>
                    <a:pt x="3182" y="5324"/>
                    <a:pt x="3056" y="5356"/>
                    <a:pt x="2961" y="5356"/>
                  </a:cubicBezTo>
                  <a:cubicBezTo>
                    <a:pt x="2835" y="5356"/>
                    <a:pt x="2772" y="5324"/>
                    <a:pt x="2709" y="5230"/>
                  </a:cubicBezTo>
                  <a:cubicBezTo>
                    <a:pt x="2552" y="5072"/>
                    <a:pt x="2552" y="4789"/>
                    <a:pt x="2709" y="4631"/>
                  </a:cubicBezTo>
                  <a:lnTo>
                    <a:pt x="3214" y="4127"/>
                  </a:lnTo>
                  <a:cubicBezTo>
                    <a:pt x="2961" y="3907"/>
                    <a:pt x="2898" y="3623"/>
                    <a:pt x="2898" y="3308"/>
                  </a:cubicBezTo>
                  <a:cubicBezTo>
                    <a:pt x="2898" y="2993"/>
                    <a:pt x="2961" y="2709"/>
                    <a:pt x="3119" y="2457"/>
                  </a:cubicBezTo>
                  <a:lnTo>
                    <a:pt x="2615" y="1953"/>
                  </a:lnTo>
                  <a:cubicBezTo>
                    <a:pt x="2457" y="1796"/>
                    <a:pt x="2457" y="1512"/>
                    <a:pt x="2615" y="1355"/>
                  </a:cubicBezTo>
                  <a:cubicBezTo>
                    <a:pt x="2694" y="1292"/>
                    <a:pt x="2804" y="1260"/>
                    <a:pt x="2914" y="1260"/>
                  </a:cubicBezTo>
                  <a:cubicBezTo>
                    <a:pt x="3025" y="1260"/>
                    <a:pt x="3135" y="1292"/>
                    <a:pt x="3214" y="1355"/>
                  </a:cubicBezTo>
                  <a:lnTo>
                    <a:pt x="3718" y="1890"/>
                  </a:lnTo>
                  <a:cubicBezTo>
                    <a:pt x="3970" y="1733"/>
                    <a:pt x="4253" y="1638"/>
                    <a:pt x="4537" y="1638"/>
                  </a:cubicBezTo>
                  <a:cubicBezTo>
                    <a:pt x="4820" y="1638"/>
                    <a:pt x="5135" y="1733"/>
                    <a:pt x="5387" y="1890"/>
                  </a:cubicBezTo>
                  <a:lnTo>
                    <a:pt x="5891" y="1355"/>
                  </a:lnTo>
                  <a:cubicBezTo>
                    <a:pt x="5970" y="1292"/>
                    <a:pt x="6080" y="1260"/>
                    <a:pt x="6191" y="1260"/>
                  </a:cubicBezTo>
                  <a:close/>
                  <a:moveTo>
                    <a:pt x="0" y="0"/>
                  </a:moveTo>
                  <a:lnTo>
                    <a:pt x="0" y="1260"/>
                  </a:lnTo>
                  <a:lnTo>
                    <a:pt x="851" y="1260"/>
                  </a:lnTo>
                  <a:cubicBezTo>
                    <a:pt x="1071" y="1260"/>
                    <a:pt x="1260" y="1449"/>
                    <a:pt x="1260" y="1638"/>
                  </a:cubicBezTo>
                  <a:cubicBezTo>
                    <a:pt x="1260" y="1859"/>
                    <a:pt x="1071" y="2079"/>
                    <a:pt x="851" y="2079"/>
                  </a:cubicBezTo>
                  <a:lnTo>
                    <a:pt x="0" y="2079"/>
                  </a:lnTo>
                  <a:lnTo>
                    <a:pt x="0" y="4568"/>
                  </a:lnTo>
                  <a:lnTo>
                    <a:pt x="851" y="4568"/>
                  </a:lnTo>
                  <a:cubicBezTo>
                    <a:pt x="1071" y="4568"/>
                    <a:pt x="1260" y="4757"/>
                    <a:pt x="1260" y="4946"/>
                  </a:cubicBezTo>
                  <a:cubicBezTo>
                    <a:pt x="1260" y="5198"/>
                    <a:pt x="1071" y="5387"/>
                    <a:pt x="851" y="5387"/>
                  </a:cubicBezTo>
                  <a:lnTo>
                    <a:pt x="0" y="5387"/>
                  </a:lnTo>
                  <a:lnTo>
                    <a:pt x="0" y="6616"/>
                  </a:lnTo>
                  <a:lnTo>
                    <a:pt x="7719" y="6616"/>
                  </a:lnTo>
                  <a:lnTo>
                    <a:pt x="77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5348;p46"/>
            <p:cNvSpPr/>
            <p:nvPr/>
          </p:nvSpPr>
          <p:spPr>
            <a:xfrm>
              <a:off x="-61354875" y="3751050"/>
              <a:ext cx="316650" cy="288275"/>
            </a:xfrm>
            <a:custGeom>
              <a:avLst/>
              <a:gdLst/>
              <a:ahLst/>
              <a:cxnLst/>
              <a:rect l="l" t="t" r="r" b="b"/>
              <a:pathLst>
                <a:path w="12666" h="11531" extrusionOk="0">
                  <a:moveTo>
                    <a:pt x="10618" y="1701"/>
                  </a:moveTo>
                  <a:cubicBezTo>
                    <a:pt x="10870" y="1701"/>
                    <a:pt x="11027" y="1890"/>
                    <a:pt x="11027" y="2080"/>
                  </a:cubicBezTo>
                  <a:lnTo>
                    <a:pt x="11027" y="9546"/>
                  </a:lnTo>
                  <a:cubicBezTo>
                    <a:pt x="11027" y="9767"/>
                    <a:pt x="10807" y="9956"/>
                    <a:pt x="10618" y="9956"/>
                  </a:cubicBezTo>
                  <a:lnTo>
                    <a:pt x="2080" y="9956"/>
                  </a:lnTo>
                  <a:cubicBezTo>
                    <a:pt x="1828" y="9956"/>
                    <a:pt x="1670" y="9767"/>
                    <a:pt x="1670" y="9546"/>
                  </a:cubicBezTo>
                  <a:lnTo>
                    <a:pt x="1670" y="2080"/>
                  </a:lnTo>
                  <a:cubicBezTo>
                    <a:pt x="1670" y="1859"/>
                    <a:pt x="1891" y="1701"/>
                    <a:pt x="2080" y="1701"/>
                  </a:cubicBezTo>
                  <a:close/>
                  <a:moveTo>
                    <a:pt x="1198" y="0"/>
                  </a:moveTo>
                  <a:cubicBezTo>
                    <a:pt x="536" y="0"/>
                    <a:pt x="1" y="567"/>
                    <a:pt x="1" y="1229"/>
                  </a:cubicBezTo>
                  <a:lnTo>
                    <a:pt x="1" y="10334"/>
                  </a:lnTo>
                  <a:cubicBezTo>
                    <a:pt x="1" y="10995"/>
                    <a:pt x="536" y="11531"/>
                    <a:pt x="1198" y="11531"/>
                  </a:cubicBezTo>
                  <a:lnTo>
                    <a:pt x="11405" y="11531"/>
                  </a:lnTo>
                  <a:cubicBezTo>
                    <a:pt x="12067" y="11531"/>
                    <a:pt x="12666" y="10995"/>
                    <a:pt x="12666" y="10334"/>
                  </a:cubicBezTo>
                  <a:lnTo>
                    <a:pt x="12666" y="1260"/>
                  </a:lnTo>
                  <a:cubicBezTo>
                    <a:pt x="12666" y="567"/>
                    <a:pt x="12130" y="0"/>
                    <a:pt x="114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5349;p46"/>
          <p:cNvGrpSpPr/>
          <p:nvPr/>
        </p:nvGrpSpPr>
        <p:grpSpPr>
          <a:xfrm>
            <a:off x="5243382" y="3797152"/>
            <a:ext cx="348568" cy="349449"/>
            <a:chOff x="-61354875" y="4101525"/>
            <a:chExt cx="316650" cy="317450"/>
          </a:xfrm>
          <a:solidFill>
            <a:schemeClr val="bg1"/>
          </a:solidFill>
        </p:grpSpPr>
        <p:sp>
          <p:nvSpPr>
            <p:cNvPr id="927" name="Google Shape;5350;p46"/>
            <p:cNvSpPr/>
            <p:nvPr/>
          </p:nvSpPr>
          <p:spPr>
            <a:xfrm>
              <a:off x="-61172925" y="4240150"/>
              <a:ext cx="62225" cy="145750"/>
            </a:xfrm>
            <a:custGeom>
              <a:avLst/>
              <a:gdLst/>
              <a:ahLst/>
              <a:cxnLst/>
              <a:rect l="l" t="t" r="r" b="b"/>
              <a:pathLst>
                <a:path w="2489" h="5830" extrusionOk="0">
                  <a:moveTo>
                    <a:pt x="1260" y="1"/>
                  </a:moveTo>
                  <a:cubicBezTo>
                    <a:pt x="1071" y="1"/>
                    <a:pt x="819" y="221"/>
                    <a:pt x="819" y="442"/>
                  </a:cubicBezTo>
                  <a:lnTo>
                    <a:pt x="819" y="725"/>
                  </a:lnTo>
                  <a:cubicBezTo>
                    <a:pt x="347" y="883"/>
                    <a:pt x="0" y="1355"/>
                    <a:pt x="0" y="1891"/>
                  </a:cubicBezTo>
                  <a:cubicBezTo>
                    <a:pt x="0" y="2584"/>
                    <a:pt x="536" y="2962"/>
                    <a:pt x="977" y="3277"/>
                  </a:cubicBezTo>
                  <a:cubicBezTo>
                    <a:pt x="1292" y="3529"/>
                    <a:pt x="1639" y="3750"/>
                    <a:pt x="1639" y="4002"/>
                  </a:cubicBezTo>
                  <a:cubicBezTo>
                    <a:pt x="1639" y="4222"/>
                    <a:pt x="1450" y="4411"/>
                    <a:pt x="1260" y="4411"/>
                  </a:cubicBezTo>
                  <a:cubicBezTo>
                    <a:pt x="1008" y="4411"/>
                    <a:pt x="819" y="4222"/>
                    <a:pt x="819" y="4002"/>
                  </a:cubicBezTo>
                  <a:cubicBezTo>
                    <a:pt x="819" y="3750"/>
                    <a:pt x="630" y="3592"/>
                    <a:pt x="441" y="3592"/>
                  </a:cubicBezTo>
                  <a:cubicBezTo>
                    <a:pt x="221" y="3592"/>
                    <a:pt x="0" y="3781"/>
                    <a:pt x="0" y="4002"/>
                  </a:cubicBezTo>
                  <a:cubicBezTo>
                    <a:pt x="0" y="4537"/>
                    <a:pt x="347" y="4978"/>
                    <a:pt x="819" y="5167"/>
                  </a:cubicBezTo>
                  <a:lnTo>
                    <a:pt x="819" y="5451"/>
                  </a:lnTo>
                  <a:cubicBezTo>
                    <a:pt x="819" y="5672"/>
                    <a:pt x="1008" y="5829"/>
                    <a:pt x="1260" y="5829"/>
                  </a:cubicBezTo>
                  <a:cubicBezTo>
                    <a:pt x="1481" y="5829"/>
                    <a:pt x="1639" y="5640"/>
                    <a:pt x="1639" y="5451"/>
                  </a:cubicBezTo>
                  <a:lnTo>
                    <a:pt x="1639" y="5167"/>
                  </a:lnTo>
                  <a:cubicBezTo>
                    <a:pt x="2111" y="5010"/>
                    <a:pt x="2489" y="4537"/>
                    <a:pt x="2489" y="4002"/>
                  </a:cubicBezTo>
                  <a:cubicBezTo>
                    <a:pt x="2489" y="3309"/>
                    <a:pt x="1922" y="2931"/>
                    <a:pt x="1481" y="2616"/>
                  </a:cubicBezTo>
                  <a:cubicBezTo>
                    <a:pt x="1166" y="2364"/>
                    <a:pt x="819" y="2143"/>
                    <a:pt x="819" y="1891"/>
                  </a:cubicBezTo>
                  <a:cubicBezTo>
                    <a:pt x="819" y="1702"/>
                    <a:pt x="1008" y="1513"/>
                    <a:pt x="1260" y="1513"/>
                  </a:cubicBezTo>
                  <a:cubicBezTo>
                    <a:pt x="1513" y="1513"/>
                    <a:pt x="1639" y="1702"/>
                    <a:pt x="1639" y="1891"/>
                  </a:cubicBezTo>
                  <a:cubicBezTo>
                    <a:pt x="1639" y="2143"/>
                    <a:pt x="1859" y="2332"/>
                    <a:pt x="2048" y="2332"/>
                  </a:cubicBezTo>
                  <a:cubicBezTo>
                    <a:pt x="2300" y="2332"/>
                    <a:pt x="2489" y="2143"/>
                    <a:pt x="2489" y="1891"/>
                  </a:cubicBezTo>
                  <a:cubicBezTo>
                    <a:pt x="2489" y="1355"/>
                    <a:pt x="2143" y="914"/>
                    <a:pt x="1639" y="725"/>
                  </a:cubicBezTo>
                  <a:lnTo>
                    <a:pt x="1639" y="442"/>
                  </a:lnTo>
                  <a:cubicBezTo>
                    <a:pt x="1639" y="221"/>
                    <a:pt x="1450" y="1"/>
                    <a:pt x="12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5351;p46"/>
            <p:cNvSpPr/>
            <p:nvPr/>
          </p:nvSpPr>
          <p:spPr>
            <a:xfrm>
              <a:off x="-61354875" y="4101525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11405" y="1608"/>
                  </a:moveTo>
                  <a:cubicBezTo>
                    <a:pt x="11657" y="1608"/>
                    <a:pt x="11847" y="1797"/>
                    <a:pt x="11847" y="2049"/>
                  </a:cubicBezTo>
                  <a:lnTo>
                    <a:pt x="11847" y="3277"/>
                  </a:lnTo>
                  <a:lnTo>
                    <a:pt x="820" y="3277"/>
                  </a:lnTo>
                  <a:lnTo>
                    <a:pt x="820" y="2049"/>
                  </a:lnTo>
                  <a:cubicBezTo>
                    <a:pt x="820" y="1797"/>
                    <a:pt x="1009" y="1608"/>
                    <a:pt x="1198" y="1608"/>
                  </a:cubicBezTo>
                  <a:lnTo>
                    <a:pt x="1639" y="1608"/>
                  </a:lnTo>
                  <a:lnTo>
                    <a:pt x="1639" y="2049"/>
                  </a:lnTo>
                  <a:cubicBezTo>
                    <a:pt x="1639" y="2301"/>
                    <a:pt x="1828" y="2458"/>
                    <a:pt x="2048" y="2458"/>
                  </a:cubicBezTo>
                  <a:cubicBezTo>
                    <a:pt x="2237" y="2458"/>
                    <a:pt x="2427" y="2238"/>
                    <a:pt x="2427" y="2049"/>
                  </a:cubicBezTo>
                  <a:lnTo>
                    <a:pt x="2427" y="1608"/>
                  </a:lnTo>
                  <a:lnTo>
                    <a:pt x="5892" y="1608"/>
                  </a:lnTo>
                  <a:lnTo>
                    <a:pt x="5892" y="2049"/>
                  </a:lnTo>
                  <a:cubicBezTo>
                    <a:pt x="5892" y="2301"/>
                    <a:pt x="6081" y="2458"/>
                    <a:pt x="6333" y="2458"/>
                  </a:cubicBezTo>
                  <a:cubicBezTo>
                    <a:pt x="6585" y="2458"/>
                    <a:pt x="6743" y="2238"/>
                    <a:pt x="6743" y="2049"/>
                  </a:cubicBezTo>
                  <a:lnTo>
                    <a:pt x="6743" y="1608"/>
                  </a:lnTo>
                  <a:lnTo>
                    <a:pt x="10208" y="1608"/>
                  </a:lnTo>
                  <a:lnTo>
                    <a:pt x="10208" y="2049"/>
                  </a:lnTo>
                  <a:cubicBezTo>
                    <a:pt x="10208" y="2301"/>
                    <a:pt x="10397" y="2458"/>
                    <a:pt x="10618" y="2458"/>
                  </a:cubicBezTo>
                  <a:cubicBezTo>
                    <a:pt x="10870" y="2458"/>
                    <a:pt x="11027" y="2238"/>
                    <a:pt x="11027" y="2049"/>
                  </a:cubicBezTo>
                  <a:lnTo>
                    <a:pt x="11027" y="1608"/>
                  </a:lnTo>
                  <a:close/>
                  <a:moveTo>
                    <a:pt x="2868" y="4916"/>
                  </a:moveTo>
                  <a:cubicBezTo>
                    <a:pt x="3088" y="4916"/>
                    <a:pt x="3246" y="5136"/>
                    <a:pt x="3246" y="5357"/>
                  </a:cubicBezTo>
                  <a:cubicBezTo>
                    <a:pt x="3309" y="5546"/>
                    <a:pt x="3088" y="5766"/>
                    <a:pt x="2868" y="5766"/>
                  </a:cubicBezTo>
                  <a:lnTo>
                    <a:pt x="2048" y="5766"/>
                  </a:lnTo>
                  <a:cubicBezTo>
                    <a:pt x="1796" y="5766"/>
                    <a:pt x="1639" y="5546"/>
                    <a:pt x="1639" y="5357"/>
                  </a:cubicBezTo>
                  <a:cubicBezTo>
                    <a:pt x="1639" y="5136"/>
                    <a:pt x="1828" y="4916"/>
                    <a:pt x="2048" y="4916"/>
                  </a:cubicBezTo>
                  <a:close/>
                  <a:moveTo>
                    <a:pt x="2868" y="6585"/>
                  </a:moveTo>
                  <a:cubicBezTo>
                    <a:pt x="3088" y="6585"/>
                    <a:pt x="3246" y="6774"/>
                    <a:pt x="3246" y="6963"/>
                  </a:cubicBezTo>
                  <a:cubicBezTo>
                    <a:pt x="3309" y="7215"/>
                    <a:pt x="3088" y="7404"/>
                    <a:pt x="2868" y="7404"/>
                  </a:cubicBezTo>
                  <a:lnTo>
                    <a:pt x="2048" y="7404"/>
                  </a:lnTo>
                  <a:cubicBezTo>
                    <a:pt x="1796" y="7404"/>
                    <a:pt x="1639" y="7215"/>
                    <a:pt x="1639" y="6963"/>
                  </a:cubicBezTo>
                  <a:cubicBezTo>
                    <a:pt x="1639" y="6743"/>
                    <a:pt x="1828" y="6585"/>
                    <a:pt x="2048" y="6585"/>
                  </a:cubicBezTo>
                  <a:close/>
                  <a:moveTo>
                    <a:pt x="2868" y="8287"/>
                  </a:moveTo>
                  <a:cubicBezTo>
                    <a:pt x="3088" y="8287"/>
                    <a:pt x="3246" y="8476"/>
                    <a:pt x="3246" y="8665"/>
                  </a:cubicBezTo>
                  <a:cubicBezTo>
                    <a:pt x="3309" y="8854"/>
                    <a:pt x="3088" y="9074"/>
                    <a:pt x="2868" y="9074"/>
                  </a:cubicBezTo>
                  <a:lnTo>
                    <a:pt x="2048" y="9074"/>
                  </a:lnTo>
                  <a:cubicBezTo>
                    <a:pt x="1796" y="9074"/>
                    <a:pt x="1639" y="8854"/>
                    <a:pt x="1639" y="8665"/>
                  </a:cubicBezTo>
                  <a:cubicBezTo>
                    <a:pt x="1639" y="8413"/>
                    <a:pt x="1828" y="8287"/>
                    <a:pt x="2048" y="8287"/>
                  </a:cubicBezTo>
                  <a:close/>
                  <a:moveTo>
                    <a:pt x="8538" y="5199"/>
                  </a:moveTo>
                  <a:cubicBezTo>
                    <a:pt x="10366" y="5199"/>
                    <a:pt x="11847" y="6711"/>
                    <a:pt x="11847" y="8507"/>
                  </a:cubicBezTo>
                  <a:cubicBezTo>
                    <a:pt x="11847" y="10334"/>
                    <a:pt x="10334" y="11815"/>
                    <a:pt x="8538" y="11815"/>
                  </a:cubicBezTo>
                  <a:cubicBezTo>
                    <a:pt x="6711" y="11815"/>
                    <a:pt x="5230" y="10334"/>
                    <a:pt x="5230" y="8507"/>
                  </a:cubicBezTo>
                  <a:cubicBezTo>
                    <a:pt x="5230" y="6711"/>
                    <a:pt x="6743" y="5199"/>
                    <a:pt x="8538" y="5199"/>
                  </a:cubicBezTo>
                  <a:close/>
                  <a:moveTo>
                    <a:pt x="2048" y="1"/>
                  </a:moveTo>
                  <a:cubicBezTo>
                    <a:pt x="1828" y="1"/>
                    <a:pt x="1639" y="190"/>
                    <a:pt x="1639" y="410"/>
                  </a:cubicBezTo>
                  <a:lnTo>
                    <a:pt x="1639" y="788"/>
                  </a:lnTo>
                  <a:lnTo>
                    <a:pt x="1198" y="788"/>
                  </a:lnTo>
                  <a:cubicBezTo>
                    <a:pt x="536" y="788"/>
                    <a:pt x="1" y="1324"/>
                    <a:pt x="1" y="2049"/>
                  </a:cubicBezTo>
                  <a:lnTo>
                    <a:pt x="1" y="9767"/>
                  </a:lnTo>
                  <a:cubicBezTo>
                    <a:pt x="1" y="10429"/>
                    <a:pt x="536" y="11028"/>
                    <a:pt x="1198" y="11028"/>
                  </a:cubicBezTo>
                  <a:lnTo>
                    <a:pt x="5230" y="11028"/>
                  </a:lnTo>
                  <a:cubicBezTo>
                    <a:pt x="5987" y="12004"/>
                    <a:pt x="7184" y="12697"/>
                    <a:pt x="8538" y="12697"/>
                  </a:cubicBezTo>
                  <a:cubicBezTo>
                    <a:pt x="10807" y="12697"/>
                    <a:pt x="12666" y="10838"/>
                    <a:pt x="12666" y="8539"/>
                  </a:cubicBezTo>
                  <a:lnTo>
                    <a:pt x="12666" y="2080"/>
                  </a:lnTo>
                  <a:cubicBezTo>
                    <a:pt x="12666" y="1356"/>
                    <a:pt x="12130" y="788"/>
                    <a:pt x="11405" y="788"/>
                  </a:cubicBezTo>
                  <a:lnTo>
                    <a:pt x="11027" y="788"/>
                  </a:lnTo>
                  <a:lnTo>
                    <a:pt x="11027" y="410"/>
                  </a:lnTo>
                  <a:cubicBezTo>
                    <a:pt x="11027" y="158"/>
                    <a:pt x="10807" y="1"/>
                    <a:pt x="10618" y="1"/>
                  </a:cubicBezTo>
                  <a:cubicBezTo>
                    <a:pt x="10429" y="1"/>
                    <a:pt x="10177" y="190"/>
                    <a:pt x="10177" y="410"/>
                  </a:cubicBezTo>
                  <a:lnTo>
                    <a:pt x="10177" y="788"/>
                  </a:lnTo>
                  <a:lnTo>
                    <a:pt x="6711" y="788"/>
                  </a:lnTo>
                  <a:lnTo>
                    <a:pt x="6711" y="410"/>
                  </a:lnTo>
                  <a:cubicBezTo>
                    <a:pt x="6711" y="158"/>
                    <a:pt x="6522" y="1"/>
                    <a:pt x="6333" y="1"/>
                  </a:cubicBezTo>
                  <a:cubicBezTo>
                    <a:pt x="6144" y="1"/>
                    <a:pt x="5892" y="190"/>
                    <a:pt x="5892" y="410"/>
                  </a:cubicBezTo>
                  <a:lnTo>
                    <a:pt x="5892" y="788"/>
                  </a:lnTo>
                  <a:lnTo>
                    <a:pt x="2427" y="788"/>
                  </a:lnTo>
                  <a:lnTo>
                    <a:pt x="2427" y="410"/>
                  </a:lnTo>
                  <a:cubicBezTo>
                    <a:pt x="2427" y="158"/>
                    <a:pt x="2237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9" name="Google Shape;5352;p46"/>
          <p:cNvGrpSpPr/>
          <p:nvPr/>
        </p:nvGrpSpPr>
        <p:grpSpPr>
          <a:xfrm>
            <a:off x="7352157" y="2968347"/>
            <a:ext cx="350275" cy="347935"/>
            <a:chOff x="-59470075" y="3308975"/>
            <a:chExt cx="318200" cy="316075"/>
          </a:xfrm>
          <a:solidFill>
            <a:schemeClr val="bg1"/>
          </a:solidFill>
        </p:grpSpPr>
        <p:sp>
          <p:nvSpPr>
            <p:cNvPr id="930" name="Google Shape;5353;p46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5354;p46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5355;p46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5356;p46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5357;p46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5358;p46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5359;p46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5360;p46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5361;p46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9" name="Google Shape;5362;p46"/>
          <p:cNvGrpSpPr/>
          <p:nvPr/>
        </p:nvGrpSpPr>
        <p:grpSpPr>
          <a:xfrm>
            <a:off x="1444693" y="2968827"/>
            <a:ext cx="349421" cy="346972"/>
            <a:chOff x="-64781025" y="3361050"/>
            <a:chExt cx="317425" cy="315200"/>
          </a:xfrm>
          <a:solidFill>
            <a:schemeClr val="bg1"/>
          </a:solidFill>
        </p:grpSpPr>
        <p:sp>
          <p:nvSpPr>
            <p:cNvPr id="940" name="Google Shape;5363;p46"/>
            <p:cNvSpPr/>
            <p:nvPr/>
          </p:nvSpPr>
          <p:spPr>
            <a:xfrm>
              <a:off x="-64764500" y="3388725"/>
              <a:ext cx="272550" cy="272550"/>
            </a:xfrm>
            <a:custGeom>
              <a:avLst/>
              <a:gdLst/>
              <a:ahLst/>
              <a:cxnLst/>
              <a:rect l="l" t="t" r="r" b="b"/>
              <a:pathLst>
                <a:path w="10902" h="10902" extrusionOk="0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5364;p46"/>
            <p:cNvSpPr/>
            <p:nvPr/>
          </p:nvSpPr>
          <p:spPr>
            <a:xfrm>
              <a:off x="-64568375" y="3361050"/>
              <a:ext cx="104775" cy="105675"/>
            </a:xfrm>
            <a:custGeom>
              <a:avLst/>
              <a:gdLst/>
              <a:ahLst/>
              <a:cxnLst/>
              <a:rect l="l" t="t" r="r" b="b"/>
              <a:pathLst>
                <a:path w="4191" h="4227" extrusionOk="0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5365;p46"/>
            <p:cNvSpPr/>
            <p:nvPr/>
          </p:nvSpPr>
          <p:spPr>
            <a:xfrm>
              <a:off x="-64645575" y="3596675"/>
              <a:ext cx="85100" cy="79575"/>
            </a:xfrm>
            <a:custGeom>
              <a:avLst/>
              <a:gdLst/>
              <a:ahLst/>
              <a:cxnLst/>
              <a:rect l="l" t="t" r="r" b="b"/>
              <a:pathLst>
                <a:path w="3404" h="3183" extrusionOk="0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5366;p46"/>
            <p:cNvSpPr/>
            <p:nvPr/>
          </p:nvSpPr>
          <p:spPr>
            <a:xfrm>
              <a:off x="-64781025" y="3456475"/>
              <a:ext cx="80350" cy="85075"/>
            </a:xfrm>
            <a:custGeom>
              <a:avLst/>
              <a:gdLst/>
              <a:ahLst/>
              <a:cxnLst/>
              <a:rect l="l" t="t" r="r" b="b"/>
              <a:pathLst>
                <a:path w="3214" h="3403" extrusionOk="0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4" name="Google Shape;5367;p46"/>
          <p:cNvSpPr/>
          <p:nvPr/>
        </p:nvSpPr>
        <p:spPr>
          <a:xfrm>
            <a:off x="1442684" y="3390068"/>
            <a:ext cx="349421" cy="347688"/>
          </a:xfrm>
          <a:custGeom>
            <a:avLst/>
            <a:gdLst/>
            <a:ahLst/>
            <a:cxnLst/>
            <a:rect l="l" t="t" r="r" b="b"/>
            <a:pathLst>
              <a:path w="12697" h="12634" extrusionOk="0">
                <a:moveTo>
                  <a:pt x="11437" y="819"/>
                </a:moveTo>
                <a:cubicBezTo>
                  <a:pt x="11657" y="819"/>
                  <a:pt x="11815" y="1040"/>
                  <a:pt x="11815" y="1260"/>
                </a:cubicBezTo>
                <a:cubicBezTo>
                  <a:pt x="11815" y="1512"/>
                  <a:pt x="11657" y="1670"/>
                  <a:pt x="11437" y="1670"/>
                </a:cubicBezTo>
                <a:lnTo>
                  <a:pt x="1229" y="1670"/>
                </a:lnTo>
                <a:cubicBezTo>
                  <a:pt x="1009" y="1670"/>
                  <a:pt x="788" y="1449"/>
                  <a:pt x="788" y="1260"/>
                </a:cubicBezTo>
                <a:cubicBezTo>
                  <a:pt x="788" y="1071"/>
                  <a:pt x="1009" y="819"/>
                  <a:pt x="1229" y="819"/>
                </a:cubicBezTo>
                <a:close/>
                <a:moveTo>
                  <a:pt x="8790" y="3277"/>
                </a:moveTo>
                <a:cubicBezTo>
                  <a:pt x="9042" y="3277"/>
                  <a:pt x="9200" y="3466"/>
                  <a:pt x="9200" y="3655"/>
                </a:cubicBezTo>
                <a:lnTo>
                  <a:pt x="9200" y="5356"/>
                </a:lnTo>
                <a:lnTo>
                  <a:pt x="9232" y="5356"/>
                </a:lnTo>
                <a:cubicBezTo>
                  <a:pt x="9232" y="5608"/>
                  <a:pt x="9042" y="5765"/>
                  <a:pt x="8822" y="5765"/>
                </a:cubicBezTo>
                <a:cubicBezTo>
                  <a:pt x="8633" y="5765"/>
                  <a:pt x="8412" y="5545"/>
                  <a:pt x="8412" y="5356"/>
                </a:cubicBezTo>
                <a:lnTo>
                  <a:pt x="8412" y="4694"/>
                </a:lnTo>
                <a:lnTo>
                  <a:pt x="6617" y="6459"/>
                </a:lnTo>
                <a:cubicBezTo>
                  <a:pt x="6538" y="6537"/>
                  <a:pt x="6435" y="6577"/>
                  <a:pt x="6333" y="6577"/>
                </a:cubicBezTo>
                <a:cubicBezTo>
                  <a:pt x="6231" y="6577"/>
                  <a:pt x="6128" y="6537"/>
                  <a:pt x="6050" y="6459"/>
                </a:cubicBezTo>
                <a:lnTo>
                  <a:pt x="5482" y="5923"/>
                </a:lnTo>
                <a:lnTo>
                  <a:pt x="4096" y="7278"/>
                </a:lnTo>
                <a:cubicBezTo>
                  <a:pt x="4033" y="7356"/>
                  <a:pt x="3931" y="7396"/>
                  <a:pt x="3824" y="7396"/>
                </a:cubicBezTo>
                <a:cubicBezTo>
                  <a:pt x="3718" y="7396"/>
                  <a:pt x="3608" y="7356"/>
                  <a:pt x="3529" y="7278"/>
                </a:cubicBezTo>
                <a:cubicBezTo>
                  <a:pt x="3372" y="7120"/>
                  <a:pt x="3372" y="6868"/>
                  <a:pt x="3529" y="6711"/>
                </a:cubicBezTo>
                <a:lnTo>
                  <a:pt x="5167" y="5041"/>
                </a:lnTo>
                <a:cubicBezTo>
                  <a:pt x="5246" y="4962"/>
                  <a:pt x="5356" y="4923"/>
                  <a:pt x="5467" y="4923"/>
                </a:cubicBezTo>
                <a:cubicBezTo>
                  <a:pt x="5577" y="4923"/>
                  <a:pt x="5687" y="4962"/>
                  <a:pt x="5766" y="5041"/>
                </a:cubicBezTo>
                <a:lnTo>
                  <a:pt x="6302" y="5608"/>
                </a:lnTo>
                <a:lnTo>
                  <a:pt x="7814" y="4096"/>
                </a:lnTo>
                <a:lnTo>
                  <a:pt x="7152" y="4096"/>
                </a:lnTo>
                <a:cubicBezTo>
                  <a:pt x="6900" y="4096"/>
                  <a:pt x="6743" y="3907"/>
                  <a:pt x="6743" y="3655"/>
                </a:cubicBezTo>
                <a:cubicBezTo>
                  <a:pt x="6743" y="3434"/>
                  <a:pt x="6932" y="3277"/>
                  <a:pt x="7152" y="3277"/>
                </a:cubicBezTo>
                <a:close/>
                <a:moveTo>
                  <a:pt x="6302" y="11058"/>
                </a:moveTo>
                <a:cubicBezTo>
                  <a:pt x="6554" y="11058"/>
                  <a:pt x="6743" y="11279"/>
                  <a:pt x="6743" y="11468"/>
                </a:cubicBezTo>
                <a:cubicBezTo>
                  <a:pt x="6743" y="11657"/>
                  <a:pt x="6554" y="11846"/>
                  <a:pt x="6302" y="11846"/>
                </a:cubicBezTo>
                <a:cubicBezTo>
                  <a:pt x="6081" y="11846"/>
                  <a:pt x="5924" y="11657"/>
                  <a:pt x="5924" y="11468"/>
                </a:cubicBezTo>
                <a:cubicBezTo>
                  <a:pt x="5924" y="11279"/>
                  <a:pt x="6113" y="11058"/>
                  <a:pt x="6302" y="11058"/>
                </a:cubicBezTo>
                <a:close/>
                <a:moveTo>
                  <a:pt x="1229" y="0"/>
                </a:moveTo>
                <a:cubicBezTo>
                  <a:pt x="568" y="0"/>
                  <a:pt x="1" y="536"/>
                  <a:pt x="1" y="1229"/>
                </a:cubicBezTo>
                <a:cubicBezTo>
                  <a:pt x="1" y="1764"/>
                  <a:pt x="379" y="2205"/>
                  <a:pt x="851" y="2394"/>
                </a:cubicBezTo>
                <a:lnTo>
                  <a:pt x="851" y="8254"/>
                </a:lnTo>
                <a:lnTo>
                  <a:pt x="442" y="8254"/>
                </a:lnTo>
                <a:cubicBezTo>
                  <a:pt x="221" y="8254"/>
                  <a:pt x="64" y="8475"/>
                  <a:pt x="64" y="8664"/>
                </a:cubicBezTo>
                <a:cubicBezTo>
                  <a:pt x="64" y="8916"/>
                  <a:pt x="253" y="9042"/>
                  <a:pt x="442" y="9042"/>
                </a:cubicBezTo>
                <a:lnTo>
                  <a:pt x="5955" y="9042"/>
                </a:lnTo>
                <a:lnTo>
                  <a:pt x="5955" y="10239"/>
                </a:lnTo>
                <a:cubicBezTo>
                  <a:pt x="5482" y="10397"/>
                  <a:pt x="5136" y="10869"/>
                  <a:pt x="5136" y="11405"/>
                </a:cubicBezTo>
                <a:cubicBezTo>
                  <a:pt x="5136" y="12098"/>
                  <a:pt x="5671" y="12633"/>
                  <a:pt x="6365" y="12633"/>
                </a:cubicBezTo>
                <a:cubicBezTo>
                  <a:pt x="7026" y="12633"/>
                  <a:pt x="7625" y="12098"/>
                  <a:pt x="7625" y="11405"/>
                </a:cubicBezTo>
                <a:cubicBezTo>
                  <a:pt x="7625" y="10869"/>
                  <a:pt x="7247" y="10428"/>
                  <a:pt x="6774" y="10239"/>
                </a:cubicBezTo>
                <a:lnTo>
                  <a:pt x="6774" y="9042"/>
                </a:lnTo>
                <a:lnTo>
                  <a:pt x="12288" y="9042"/>
                </a:lnTo>
                <a:cubicBezTo>
                  <a:pt x="12540" y="9042"/>
                  <a:pt x="12697" y="8853"/>
                  <a:pt x="12697" y="8664"/>
                </a:cubicBezTo>
                <a:cubicBezTo>
                  <a:pt x="12666" y="8443"/>
                  <a:pt x="12508" y="8254"/>
                  <a:pt x="12256" y="8254"/>
                </a:cubicBezTo>
                <a:lnTo>
                  <a:pt x="11815" y="8254"/>
                </a:lnTo>
                <a:lnTo>
                  <a:pt x="11815" y="2394"/>
                </a:lnTo>
                <a:cubicBezTo>
                  <a:pt x="12288" y="2237"/>
                  <a:pt x="12666" y="1764"/>
                  <a:pt x="12666" y="1229"/>
                </a:cubicBezTo>
                <a:cubicBezTo>
                  <a:pt x="12666" y="567"/>
                  <a:pt x="12098" y="0"/>
                  <a:pt x="114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5368;p46"/>
          <p:cNvSpPr/>
          <p:nvPr/>
        </p:nvSpPr>
        <p:spPr>
          <a:xfrm>
            <a:off x="1468691" y="3797292"/>
            <a:ext cx="297409" cy="349421"/>
          </a:xfrm>
          <a:custGeom>
            <a:avLst/>
            <a:gdLst/>
            <a:ahLst/>
            <a:cxnLst/>
            <a:rect l="l" t="t" r="r" b="b"/>
            <a:pathLst>
              <a:path w="10807" h="12697" extrusionOk="0">
                <a:moveTo>
                  <a:pt x="6617" y="9924"/>
                </a:moveTo>
                <a:lnTo>
                  <a:pt x="6617" y="10775"/>
                </a:lnTo>
                <a:lnTo>
                  <a:pt x="4159" y="10775"/>
                </a:lnTo>
                <a:lnTo>
                  <a:pt x="4159" y="9924"/>
                </a:lnTo>
                <a:close/>
                <a:moveTo>
                  <a:pt x="4159" y="0"/>
                </a:moveTo>
                <a:cubicBezTo>
                  <a:pt x="3561" y="0"/>
                  <a:pt x="2994" y="315"/>
                  <a:pt x="2742" y="851"/>
                </a:cubicBezTo>
                <a:lnTo>
                  <a:pt x="2490" y="851"/>
                </a:lnTo>
                <a:cubicBezTo>
                  <a:pt x="1797" y="851"/>
                  <a:pt x="1166" y="1324"/>
                  <a:pt x="914" y="1954"/>
                </a:cubicBezTo>
                <a:cubicBezTo>
                  <a:pt x="1324" y="1985"/>
                  <a:pt x="1702" y="2143"/>
                  <a:pt x="1986" y="2426"/>
                </a:cubicBezTo>
                <a:cubicBezTo>
                  <a:pt x="2143" y="2584"/>
                  <a:pt x="2143" y="2836"/>
                  <a:pt x="1986" y="2993"/>
                </a:cubicBezTo>
                <a:cubicBezTo>
                  <a:pt x="1907" y="3072"/>
                  <a:pt x="1797" y="3111"/>
                  <a:pt x="1686" y="3111"/>
                </a:cubicBezTo>
                <a:cubicBezTo>
                  <a:pt x="1576" y="3111"/>
                  <a:pt x="1466" y="3072"/>
                  <a:pt x="1387" y="2993"/>
                </a:cubicBezTo>
                <a:cubicBezTo>
                  <a:pt x="1198" y="2804"/>
                  <a:pt x="946" y="2773"/>
                  <a:pt x="725" y="2773"/>
                </a:cubicBezTo>
                <a:cubicBezTo>
                  <a:pt x="284" y="3088"/>
                  <a:pt x="1" y="3560"/>
                  <a:pt x="1" y="4159"/>
                </a:cubicBezTo>
                <a:cubicBezTo>
                  <a:pt x="1" y="4411"/>
                  <a:pt x="95" y="4726"/>
                  <a:pt x="253" y="4978"/>
                </a:cubicBezTo>
                <a:cubicBezTo>
                  <a:pt x="95" y="5199"/>
                  <a:pt x="1" y="5514"/>
                  <a:pt x="1" y="5797"/>
                </a:cubicBezTo>
                <a:cubicBezTo>
                  <a:pt x="1" y="6144"/>
                  <a:pt x="127" y="6459"/>
                  <a:pt x="316" y="6742"/>
                </a:cubicBezTo>
                <a:cubicBezTo>
                  <a:pt x="599" y="6522"/>
                  <a:pt x="1009" y="6364"/>
                  <a:pt x="1387" y="6364"/>
                </a:cubicBezTo>
                <a:cubicBezTo>
                  <a:pt x="1639" y="6364"/>
                  <a:pt x="1797" y="6553"/>
                  <a:pt x="1797" y="6742"/>
                </a:cubicBezTo>
                <a:cubicBezTo>
                  <a:pt x="1797" y="6994"/>
                  <a:pt x="1576" y="7152"/>
                  <a:pt x="1387" y="7152"/>
                </a:cubicBezTo>
                <a:cubicBezTo>
                  <a:pt x="1198" y="7152"/>
                  <a:pt x="1009" y="7215"/>
                  <a:pt x="851" y="7341"/>
                </a:cubicBezTo>
                <a:lnTo>
                  <a:pt x="851" y="7404"/>
                </a:lnTo>
                <a:cubicBezTo>
                  <a:pt x="851" y="8318"/>
                  <a:pt x="1576" y="9074"/>
                  <a:pt x="2490" y="9074"/>
                </a:cubicBezTo>
                <a:lnTo>
                  <a:pt x="2742" y="9074"/>
                </a:lnTo>
                <a:cubicBezTo>
                  <a:pt x="2899" y="9357"/>
                  <a:pt x="3088" y="9546"/>
                  <a:pt x="3309" y="9704"/>
                </a:cubicBezTo>
                <a:lnTo>
                  <a:pt x="3309" y="10617"/>
                </a:lnTo>
                <a:cubicBezTo>
                  <a:pt x="3309" y="11752"/>
                  <a:pt x="4254" y="12697"/>
                  <a:pt x="5420" y="12697"/>
                </a:cubicBezTo>
                <a:cubicBezTo>
                  <a:pt x="6554" y="12697"/>
                  <a:pt x="7499" y="11752"/>
                  <a:pt x="7499" y="10617"/>
                </a:cubicBezTo>
                <a:lnTo>
                  <a:pt x="7499" y="9704"/>
                </a:lnTo>
                <a:cubicBezTo>
                  <a:pt x="7719" y="9546"/>
                  <a:pt x="7971" y="9357"/>
                  <a:pt x="8097" y="9074"/>
                </a:cubicBezTo>
                <a:lnTo>
                  <a:pt x="8318" y="9074"/>
                </a:lnTo>
                <a:cubicBezTo>
                  <a:pt x="9232" y="9074"/>
                  <a:pt x="9988" y="8318"/>
                  <a:pt x="9988" y="7404"/>
                </a:cubicBezTo>
                <a:lnTo>
                  <a:pt x="9988" y="7341"/>
                </a:lnTo>
                <a:cubicBezTo>
                  <a:pt x="9830" y="7215"/>
                  <a:pt x="9610" y="7152"/>
                  <a:pt x="9421" y="7152"/>
                </a:cubicBezTo>
                <a:cubicBezTo>
                  <a:pt x="9200" y="7152"/>
                  <a:pt x="9043" y="6931"/>
                  <a:pt x="9043" y="6742"/>
                </a:cubicBezTo>
                <a:cubicBezTo>
                  <a:pt x="9043" y="6522"/>
                  <a:pt x="9232" y="6364"/>
                  <a:pt x="9421" y="6364"/>
                </a:cubicBezTo>
                <a:cubicBezTo>
                  <a:pt x="9830" y="6364"/>
                  <a:pt x="10208" y="6522"/>
                  <a:pt x="10492" y="6742"/>
                </a:cubicBezTo>
                <a:cubicBezTo>
                  <a:pt x="10681" y="6459"/>
                  <a:pt x="10807" y="6144"/>
                  <a:pt x="10807" y="5797"/>
                </a:cubicBezTo>
                <a:cubicBezTo>
                  <a:pt x="10807" y="5514"/>
                  <a:pt x="10712" y="5199"/>
                  <a:pt x="10555" y="4978"/>
                </a:cubicBezTo>
                <a:cubicBezTo>
                  <a:pt x="10681" y="4726"/>
                  <a:pt x="10775" y="4411"/>
                  <a:pt x="10775" y="4159"/>
                </a:cubicBezTo>
                <a:cubicBezTo>
                  <a:pt x="10775" y="3592"/>
                  <a:pt x="10492" y="3088"/>
                  <a:pt x="10051" y="2773"/>
                </a:cubicBezTo>
                <a:cubicBezTo>
                  <a:pt x="10015" y="2768"/>
                  <a:pt x="9978" y="2765"/>
                  <a:pt x="9939" y="2765"/>
                </a:cubicBezTo>
                <a:cubicBezTo>
                  <a:pt x="9742" y="2765"/>
                  <a:pt x="9521" y="2835"/>
                  <a:pt x="9389" y="2993"/>
                </a:cubicBezTo>
                <a:cubicBezTo>
                  <a:pt x="9310" y="3072"/>
                  <a:pt x="9200" y="3111"/>
                  <a:pt x="9090" y="3111"/>
                </a:cubicBezTo>
                <a:cubicBezTo>
                  <a:pt x="8980" y="3111"/>
                  <a:pt x="8869" y="3072"/>
                  <a:pt x="8791" y="2993"/>
                </a:cubicBezTo>
                <a:cubicBezTo>
                  <a:pt x="8633" y="2836"/>
                  <a:pt x="8633" y="2584"/>
                  <a:pt x="8791" y="2426"/>
                </a:cubicBezTo>
                <a:cubicBezTo>
                  <a:pt x="9074" y="2143"/>
                  <a:pt x="9452" y="1954"/>
                  <a:pt x="9862" y="1954"/>
                </a:cubicBezTo>
                <a:cubicBezTo>
                  <a:pt x="9610" y="1324"/>
                  <a:pt x="9043" y="851"/>
                  <a:pt x="8287" y="851"/>
                </a:cubicBezTo>
                <a:lnTo>
                  <a:pt x="8034" y="851"/>
                </a:lnTo>
                <a:cubicBezTo>
                  <a:pt x="7782" y="315"/>
                  <a:pt x="7215" y="0"/>
                  <a:pt x="6617" y="0"/>
                </a:cubicBezTo>
                <a:cubicBezTo>
                  <a:pt x="6302" y="0"/>
                  <a:pt x="6050" y="95"/>
                  <a:pt x="5798" y="252"/>
                </a:cubicBezTo>
                <a:lnTo>
                  <a:pt x="5798" y="4190"/>
                </a:lnTo>
                <a:cubicBezTo>
                  <a:pt x="6743" y="4379"/>
                  <a:pt x="7467" y="5199"/>
                  <a:pt x="7467" y="6207"/>
                </a:cubicBezTo>
                <a:cubicBezTo>
                  <a:pt x="7467" y="6427"/>
                  <a:pt x="7247" y="6585"/>
                  <a:pt x="7058" y="6585"/>
                </a:cubicBezTo>
                <a:cubicBezTo>
                  <a:pt x="6869" y="6585"/>
                  <a:pt x="6617" y="6396"/>
                  <a:pt x="6617" y="6207"/>
                </a:cubicBezTo>
                <a:cubicBezTo>
                  <a:pt x="6617" y="5640"/>
                  <a:pt x="6270" y="5199"/>
                  <a:pt x="5798" y="5010"/>
                </a:cubicBezTo>
                <a:lnTo>
                  <a:pt x="5798" y="9074"/>
                </a:lnTo>
                <a:lnTo>
                  <a:pt x="4979" y="9074"/>
                </a:lnTo>
                <a:lnTo>
                  <a:pt x="4979" y="5010"/>
                </a:lnTo>
                <a:cubicBezTo>
                  <a:pt x="4506" y="5167"/>
                  <a:pt x="4159" y="5640"/>
                  <a:pt x="4159" y="6207"/>
                </a:cubicBezTo>
                <a:cubicBezTo>
                  <a:pt x="4159" y="6427"/>
                  <a:pt x="3939" y="6585"/>
                  <a:pt x="3718" y="6585"/>
                </a:cubicBezTo>
                <a:cubicBezTo>
                  <a:pt x="3466" y="6585"/>
                  <a:pt x="3309" y="6396"/>
                  <a:pt x="3309" y="6207"/>
                </a:cubicBezTo>
                <a:cubicBezTo>
                  <a:pt x="3309" y="5199"/>
                  <a:pt x="4033" y="4348"/>
                  <a:pt x="4979" y="4190"/>
                </a:cubicBezTo>
                <a:lnTo>
                  <a:pt x="4979" y="252"/>
                </a:lnTo>
                <a:cubicBezTo>
                  <a:pt x="4726" y="95"/>
                  <a:pt x="4474" y="0"/>
                  <a:pt x="41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5369;p46"/>
          <p:cNvSpPr/>
          <p:nvPr/>
        </p:nvSpPr>
        <p:spPr>
          <a:xfrm>
            <a:off x="3547882" y="3006290"/>
            <a:ext cx="348541" cy="272255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7" name="Google Shape;5370;p46"/>
          <p:cNvGrpSpPr/>
          <p:nvPr/>
        </p:nvGrpSpPr>
        <p:grpSpPr>
          <a:xfrm>
            <a:off x="3542018" y="3388824"/>
            <a:ext cx="364172" cy="349944"/>
            <a:chOff x="-62890750" y="3747425"/>
            <a:chExt cx="330825" cy="317900"/>
          </a:xfrm>
          <a:solidFill>
            <a:schemeClr val="bg1"/>
          </a:solidFill>
        </p:grpSpPr>
        <p:sp>
          <p:nvSpPr>
            <p:cNvPr id="948" name="Google Shape;5371;p46"/>
            <p:cNvSpPr/>
            <p:nvPr/>
          </p:nvSpPr>
          <p:spPr>
            <a:xfrm>
              <a:off x="-62890750" y="3747425"/>
              <a:ext cx="313500" cy="195825"/>
            </a:xfrm>
            <a:custGeom>
              <a:avLst/>
              <a:gdLst/>
              <a:ahLst/>
              <a:cxnLst/>
              <a:rect l="l" t="t" r="r" b="b"/>
              <a:pathLst>
                <a:path w="12540" h="7833" extrusionOk="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5372;p46"/>
            <p:cNvSpPr/>
            <p:nvPr/>
          </p:nvSpPr>
          <p:spPr>
            <a:xfrm>
              <a:off x="-62874975" y="3869075"/>
              <a:ext cx="315050" cy="196250"/>
            </a:xfrm>
            <a:custGeom>
              <a:avLst/>
              <a:gdLst/>
              <a:ahLst/>
              <a:cxnLst/>
              <a:rect l="l" t="t" r="r" b="b"/>
              <a:pathLst>
                <a:path w="12602" h="7850" extrusionOk="0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5373;p46"/>
            <p:cNvSpPr/>
            <p:nvPr/>
          </p:nvSpPr>
          <p:spPr>
            <a:xfrm>
              <a:off x="-62751325" y="3834525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5374;p46"/>
            <p:cNvSpPr/>
            <p:nvPr/>
          </p:nvSpPr>
          <p:spPr>
            <a:xfrm>
              <a:off x="-62715100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5375;p46"/>
            <p:cNvSpPr/>
            <p:nvPr/>
          </p:nvSpPr>
          <p:spPr>
            <a:xfrm>
              <a:off x="-62751325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5376;p46"/>
            <p:cNvSpPr/>
            <p:nvPr/>
          </p:nvSpPr>
          <p:spPr>
            <a:xfrm>
              <a:off x="-62822225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5377;p46"/>
            <p:cNvSpPr/>
            <p:nvPr/>
          </p:nvSpPr>
          <p:spPr>
            <a:xfrm>
              <a:off x="-62715100" y="3833750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5378;p46"/>
            <p:cNvSpPr/>
            <p:nvPr/>
          </p:nvSpPr>
          <p:spPr>
            <a:xfrm>
              <a:off x="-62758425" y="3881000"/>
              <a:ext cx="22875" cy="48075"/>
            </a:xfrm>
            <a:custGeom>
              <a:avLst/>
              <a:gdLst/>
              <a:ahLst/>
              <a:cxnLst/>
              <a:rect l="l" t="t" r="r" b="b"/>
              <a:pathLst>
                <a:path w="915" h="1923" extrusionOk="0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5379;p46"/>
            <p:cNvSpPr/>
            <p:nvPr/>
          </p:nvSpPr>
          <p:spPr>
            <a:xfrm>
              <a:off x="-62715100" y="3809325"/>
              <a:ext cx="74850" cy="51225"/>
            </a:xfrm>
            <a:custGeom>
              <a:avLst/>
              <a:gdLst/>
              <a:ahLst/>
              <a:cxnLst/>
              <a:rect l="l" t="t" r="r" b="b"/>
              <a:pathLst>
                <a:path w="2994" h="2049" extrusionOk="0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5380;p46"/>
            <p:cNvSpPr/>
            <p:nvPr/>
          </p:nvSpPr>
          <p:spPr>
            <a:xfrm>
              <a:off x="-62715875" y="3950300"/>
              <a:ext cx="75625" cy="51225"/>
            </a:xfrm>
            <a:custGeom>
              <a:avLst/>
              <a:gdLst/>
              <a:ahLst/>
              <a:cxnLst/>
              <a:rect l="l" t="t" r="r" b="b"/>
              <a:pathLst>
                <a:path w="3025" h="2049" extrusionOk="0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5381;p46"/>
            <p:cNvSpPr/>
            <p:nvPr/>
          </p:nvSpPr>
          <p:spPr>
            <a:xfrm>
              <a:off x="-62811200" y="3949525"/>
              <a:ext cx="75650" cy="52000"/>
            </a:xfrm>
            <a:custGeom>
              <a:avLst/>
              <a:gdLst/>
              <a:ahLst/>
              <a:cxnLst/>
              <a:rect l="l" t="t" r="r" b="b"/>
              <a:pathLst>
                <a:path w="3026" h="2080" extrusionOk="0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5382;p46"/>
            <p:cNvSpPr/>
            <p:nvPr/>
          </p:nvSpPr>
          <p:spPr>
            <a:xfrm>
              <a:off x="-62673350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5383;p46"/>
            <p:cNvSpPr/>
            <p:nvPr/>
          </p:nvSpPr>
          <p:spPr>
            <a:xfrm>
              <a:off x="-62810400" y="3810125"/>
              <a:ext cx="75625" cy="51200"/>
            </a:xfrm>
            <a:custGeom>
              <a:avLst/>
              <a:gdLst/>
              <a:ahLst/>
              <a:cxnLst/>
              <a:rect l="l" t="t" r="r" b="b"/>
              <a:pathLst>
                <a:path w="3025" h="2048" extrusionOk="0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5384;p46"/>
            <p:cNvSpPr/>
            <p:nvPr/>
          </p:nvSpPr>
          <p:spPr>
            <a:xfrm>
              <a:off x="-62715100" y="3881000"/>
              <a:ext cx="22850" cy="48075"/>
            </a:xfrm>
            <a:custGeom>
              <a:avLst/>
              <a:gdLst/>
              <a:ahLst/>
              <a:cxnLst/>
              <a:rect l="l" t="t" r="r" b="b"/>
              <a:pathLst>
                <a:path w="914" h="1923" extrusionOk="0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5385;p46"/>
          <p:cNvGrpSpPr/>
          <p:nvPr/>
        </p:nvGrpSpPr>
        <p:grpSpPr>
          <a:xfrm>
            <a:off x="3549393" y="3797592"/>
            <a:ext cx="349421" cy="348568"/>
            <a:chOff x="-62884425" y="4111775"/>
            <a:chExt cx="317425" cy="316650"/>
          </a:xfrm>
          <a:solidFill>
            <a:schemeClr val="bg1"/>
          </a:solidFill>
        </p:grpSpPr>
        <p:sp>
          <p:nvSpPr>
            <p:cNvPr id="963" name="Google Shape;5386;p46"/>
            <p:cNvSpPr/>
            <p:nvPr/>
          </p:nvSpPr>
          <p:spPr>
            <a:xfrm>
              <a:off x="-62884425" y="4325225"/>
              <a:ext cx="317425" cy="103200"/>
            </a:xfrm>
            <a:custGeom>
              <a:avLst/>
              <a:gdLst/>
              <a:ahLst/>
              <a:cxnLst/>
              <a:rect l="l" t="t" r="r" b="b"/>
              <a:pathLst>
                <a:path w="12697" h="4128" extrusionOk="0">
                  <a:moveTo>
                    <a:pt x="0" y="0"/>
                  </a:moveTo>
                  <a:lnTo>
                    <a:pt x="0" y="378"/>
                  </a:lnTo>
                  <a:cubicBezTo>
                    <a:pt x="0" y="1071"/>
                    <a:pt x="567" y="1638"/>
                    <a:pt x="1260" y="1638"/>
                  </a:cubicBezTo>
                  <a:lnTo>
                    <a:pt x="4001" y="1638"/>
                  </a:lnTo>
                  <a:lnTo>
                    <a:pt x="3434" y="3308"/>
                  </a:lnTo>
                  <a:lnTo>
                    <a:pt x="2930" y="3308"/>
                  </a:lnTo>
                  <a:cubicBezTo>
                    <a:pt x="2678" y="3308"/>
                    <a:pt x="2520" y="3497"/>
                    <a:pt x="2520" y="3749"/>
                  </a:cubicBezTo>
                  <a:cubicBezTo>
                    <a:pt x="2520" y="3970"/>
                    <a:pt x="2741" y="4127"/>
                    <a:pt x="2930" y="4127"/>
                  </a:cubicBezTo>
                  <a:lnTo>
                    <a:pt x="9830" y="4127"/>
                  </a:lnTo>
                  <a:cubicBezTo>
                    <a:pt x="10050" y="4127"/>
                    <a:pt x="10239" y="3938"/>
                    <a:pt x="10239" y="3749"/>
                  </a:cubicBezTo>
                  <a:cubicBezTo>
                    <a:pt x="10239" y="3497"/>
                    <a:pt x="10050" y="3308"/>
                    <a:pt x="9830" y="3308"/>
                  </a:cubicBezTo>
                  <a:lnTo>
                    <a:pt x="9294" y="3308"/>
                  </a:lnTo>
                  <a:lnTo>
                    <a:pt x="8758" y="1638"/>
                  </a:lnTo>
                  <a:lnTo>
                    <a:pt x="11468" y="1638"/>
                  </a:lnTo>
                  <a:cubicBezTo>
                    <a:pt x="12129" y="1638"/>
                    <a:pt x="12697" y="1103"/>
                    <a:pt x="12697" y="378"/>
                  </a:cubicBezTo>
                  <a:lnTo>
                    <a:pt x="1269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5387;p46"/>
            <p:cNvSpPr/>
            <p:nvPr/>
          </p:nvSpPr>
          <p:spPr>
            <a:xfrm>
              <a:off x="-62884425" y="4111775"/>
              <a:ext cx="317425" cy="193000"/>
            </a:xfrm>
            <a:custGeom>
              <a:avLst/>
              <a:gdLst/>
              <a:ahLst/>
              <a:cxnLst/>
              <a:rect l="l" t="t" r="r" b="b"/>
              <a:pathLst>
                <a:path w="12697" h="7720" extrusionOk="0">
                  <a:moveTo>
                    <a:pt x="6301" y="946"/>
                  </a:moveTo>
                  <a:cubicBezTo>
                    <a:pt x="6522" y="946"/>
                    <a:pt x="6742" y="1135"/>
                    <a:pt x="6742" y="1324"/>
                  </a:cubicBezTo>
                  <a:lnTo>
                    <a:pt x="6742" y="1607"/>
                  </a:lnTo>
                  <a:cubicBezTo>
                    <a:pt x="7215" y="1765"/>
                    <a:pt x="7593" y="2237"/>
                    <a:pt x="7593" y="2773"/>
                  </a:cubicBezTo>
                  <a:cubicBezTo>
                    <a:pt x="7593" y="3025"/>
                    <a:pt x="7372" y="3182"/>
                    <a:pt x="7183" y="3182"/>
                  </a:cubicBezTo>
                  <a:cubicBezTo>
                    <a:pt x="6994" y="3182"/>
                    <a:pt x="6805" y="2993"/>
                    <a:pt x="6805" y="2773"/>
                  </a:cubicBezTo>
                  <a:cubicBezTo>
                    <a:pt x="6805" y="2552"/>
                    <a:pt x="6585" y="2363"/>
                    <a:pt x="6364" y="2363"/>
                  </a:cubicBezTo>
                  <a:cubicBezTo>
                    <a:pt x="6112" y="2363"/>
                    <a:pt x="5954" y="2552"/>
                    <a:pt x="5954" y="2773"/>
                  </a:cubicBezTo>
                  <a:cubicBezTo>
                    <a:pt x="5954" y="3025"/>
                    <a:pt x="6269" y="3245"/>
                    <a:pt x="6585" y="3497"/>
                  </a:cubicBezTo>
                  <a:cubicBezTo>
                    <a:pt x="7026" y="3812"/>
                    <a:pt x="7561" y="4191"/>
                    <a:pt x="7561" y="4884"/>
                  </a:cubicBezTo>
                  <a:cubicBezTo>
                    <a:pt x="7561" y="5419"/>
                    <a:pt x="7215" y="5860"/>
                    <a:pt x="6742" y="6049"/>
                  </a:cubicBezTo>
                  <a:lnTo>
                    <a:pt x="6742" y="6333"/>
                  </a:lnTo>
                  <a:cubicBezTo>
                    <a:pt x="6742" y="6553"/>
                    <a:pt x="6553" y="6774"/>
                    <a:pt x="6301" y="6774"/>
                  </a:cubicBezTo>
                  <a:cubicBezTo>
                    <a:pt x="6080" y="6774"/>
                    <a:pt x="5923" y="6553"/>
                    <a:pt x="5923" y="6333"/>
                  </a:cubicBezTo>
                  <a:lnTo>
                    <a:pt x="5923" y="6049"/>
                  </a:lnTo>
                  <a:cubicBezTo>
                    <a:pt x="5450" y="5892"/>
                    <a:pt x="5104" y="5419"/>
                    <a:pt x="5104" y="4884"/>
                  </a:cubicBezTo>
                  <a:cubicBezTo>
                    <a:pt x="5104" y="4632"/>
                    <a:pt x="5293" y="4443"/>
                    <a:pt x="5482" y="4443"/>
                  </a:cubicBezTo>
                  <a:cubicBezTo>
                    <a:pt x="5734" y="4443"/>
                    <a:pt x="5923" y="4632"/>
                    <a:pt x="5923" y="4884"/>
                  </a:cubicBezTo>
                  <a:cubicBezTo>
                    <a:pt x="5923" y="5104"/>
                    <a:pt x="6112" y="5262"/>
                    <a:pt x="6301" y="5262"/>
                  </a:cubicBezTo>
                  <a:cubicBezTo>
                    <a:pt x="6522" y="5262"/>
                    <a:pt x="6742" y="5073"/>
                    <a:pt x="6742" y="4884"/>
                  </a:cubicBezTo>
                  <a:cubicBezTo>
                    <a:pt x="6742" y="4632"/>
                    <a:pt x="6427" y="4411"/>
                    <a:pt x="6080" y="4159"/>
                  </a:cubicBezTo>
                  <a:cubicBezTo>
                    <a:pt x="5639" y="3844"/>
                    <a:pt x="5104" y="3466"/>
                    <a:pt x="5104" y="2773"/>
                  </a:cubicBezTo>
                  <a:cubicBezTo>
                    <a:pt x="5104" y="2237"/>
                    <a:pt x="5450" y="1796"/>
                    <a:pt x="5923" y="1607"/>
                  </a:cubicBezTo>
                  <a:lnTo>
                    <a:pt x="5923" y="1324"/>
                  </a:lnTo>
                  <a:cubicBezTo>
                    <a:pt x="5923" y="1103"/>
                    <a:pt x="6112" y="946"/>
                    <a:pt x="6301" y="946"/>
                  </a:cubicBezTo>
                  <a:close/>
                  <a:moveTo>
                    <a:pt x="1260" y="0"/>
                  </a:moveTo>
                  <a:cubicBezTo>
                    <a:pt x="599" y="0"/>
                    <a:pt x="0" y="536"/>
                    <a:pt x="0" y="1261"/>
                  </a:cubicBezTo>
                  <a:lnTo>
                    <a:pt x="0" y="7719"/>
                  </a:lnTo>
                  <a:lnTo>
                    <a:pt x="12697" y="7719"/>
                  </a:lnTo>
                  <a:lnTo>
                    <a:pt x="12697" y="1261"/>
                  </a:lnTo>
                  <a:cubicBezTo>
                    <a:pt x="12697" y="536"/>
                    <a:pt x="12129" y="0"/>
                    <a:pt x="114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5" name="Google Shape;5388;p46"/>
          <p:cNvGrpSpPr/>
          <p:nvPr/>
        </p:nvGrpSpPr>
        <p:grpSpPr>
          <a:xfrm>
            <a:off x="5668338" y="2971056"/>
            <a:ext cx="347688" cy="342514"/>
            <a:chOff x="-60991775" y="3376900"/>
            <a:chExt cx="315850" cy="311150"/>
          </a:xfrm>
          <a:solidFill>
            <a:schemeClr val="bg1"/>
          </a:solidFill>
        </p:grpSpPr>
        <p:sp>
          <p:nvSpPr>
            <p:cNvPr id="966" name="Google Shape;5389;p46"/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5390;p46"/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5391;p46"/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9" name="Google Shape;5392;p46"/>
          <p:cNvGrpSpPr/>
          <p:nvPr/>
        </p:nvGrpSpPr>
        <p:grpSpPr>
          <a:xfrm>
            <a:off x="5667898" y="3392979"/>
            <a:ext cx="348568" cy="341633"/>
            <a:chOff x="-60988625" y="3740800"/>
            <a:chExt cx="316650" cy="310350"/>
          </a:xfrm>
          <a:solidFill>
            <a:schemeClr val="bg1"/>
          </a:solidFill>
        </p:grpSpPr>
        <p:sp>
          <p:nvSpPr>
            <p:cNvPr id="970" name="Google Shape;5393;p46"/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5394;p46"/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5395;p46"/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3" name="Google Shape;5396;p46"/>
          <p:cNvGrpSpPr/>
          <p:nvPr/>
        </p:nvGrpSpPr>
        <p:grpSpPr>
          <a:xfrm>
            <a:off x="5667898" y="3798143"/>
            <a:ext cx="348568" cy="347468"/>
            <a:chOff x="-60987850" y="4100950"/>
            <a:chExt cx="316650" cy="315650"/>
          </a:xfrm>
          <a:solidFill>
            <a:schemeClr val="bg1"/>
          </a:solidFill>
        </p:grpSpPr>
        <p:sp>
          <p:nvSpPr>
            <p:cNvPr id="974" name="Google Shape;5397;p46"/>
            <p:cNvSpPr/>
            <p:nvPr/>
          </p:nvSpPr>
          <p:spPr>
            <a:xfrm>
              <a:off x="-60987850" y="4355925"/>
              <a:ext cx="315875" cy="60675"/>
            </a:xfrm>
            <a:custGeom>
              <a:avLst/>
              <a:gdLst/>
              <a:ahLst/>
              <a:cxnLst/>
              <a:rect l="l" t="t" r="r" b="b"/>
              <a:pathLst>
                <a:path w="12635" h="2427" extrusionOk="0">
                  <a:moveTo>
                    <a:pt x="1230" y="1"/>
                  </a:moveTo>
                  <a:cubicBezTo>
                    <a:pt x="537" y="1"/>
                    <a:pt x="1" y="536"/>
                    <a:pt x="1" y="1198"/>
                  </a:cubicBezTo>
                  <a:lnTo>
                    <a:pt x="1" y="2049"/>
                  </a:lnTo>
                  <a:cubicBezTo>
                    <a:pt x="1" y="2269"/>
                    <a:pt x="190" y="2427"/>
                    <a:pt x="379" y="2427"/>
                  </a:cubicBezTo>
                  <a:lnTo>
                    <a:pt x="12256" y="2427"/>
                  </a:lnTo>
                  <a:cubicBezTo>
                    <a:pt x="12477" y="2427"/>
                    <a:pt x="12634" y="2238"/>
                    <a:pt x="12634" y="2049"/>
                  </a:cubicBezTo>
                  <a:lnTo>
                    <a:pt x="12634" y="1198"/>
                  </a:lnTo>
                  <a:cubicBezTo>
                    <a:pt x="12634" y="536"/>
                    <a:pt x="12099" y="1"/>
                    <a:pt x="114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5398;p46"/>
            <p:cNvSpPr/>
            <p:nvPr/>
          </p:nvSpPr>
          <p:spPr>
            <a:xfrm>
              <a:off x="-60987050" y="4100950"/>
              <a:ext cx="315850" cy="123475"/>
            </a:xfrm>
            <a:custGeom>
              <a:avLst/>
              <a:gdLst/>
              <a:ahLst/>
              <a:cxnLst/>
              <a:rect l="l" t="t" r="r" b="b"/>
              <a:pathLst>
                <a:path w="12634" h="4939" extrusionOk="0">
                  <a:moveTo>
                    <a:pt x="6270" y="2355"/>
                  </a:moveTo>
                  <a:cubicBezTo>
                    <a:pt x="6490" y="2355"/>
                    <a:pt x="6711" y="2544"/>
                    <a:pt x="6711" y="2796"/>
                  </a:cubicBezTo>
                  <a:cubicBezTo>
                    <a:pt x="6711" y="2985"/>
                    <a:pt x="6490" y="3174"/>
                    <a:pt x="6270" y="3174"/>
                  </a:cubicBezTo>
                  <a:cubicBezTo>
                    <a:pt x="6018" y="3174"/>
                    <a:pt x="5860" y="2985"/>
                    <a:pt x="5860" y="2796"/>
                  </a:cubicBezTo>
                  <a:cubicBezTo>
                    <a:pt x="5860" y="2544"/>
                    <a:pt x="6081" y="2355"/>
                    <a:pt x="6270" y="2355"/>
                  </a:cubicBezTo>
                  <a:close/>
                  <a:moveTo>
                    <a:pt x="6290" y="0"/>
                  </a:moveTo>
                  <a:cubicBezTo>
                    <a:pt x="6238" y="0"/>
                    <a:pt x="6191" y="8"/>
                    <a:pt x="6144" y="24"/>
                  </a:cubicBezTo>
                  <a:lnTo>
                    <a:pt x="252" y="2513"/>
                  </a:lnTo>
                  <a:cubicBezTo>
                    <a:pt x="95" y="2576"/>
                    <a:pt x="0" y="2702"/>
                    <a:pt x="0" y="2891"/>
                  </a:cubicBezTo>
                  <a:lnTo>
                    <a:pt x="0" y="4561"/>
                  </a:lnTo>
                  <a:cubicBezTo>
                    <a:pt x="0" y="4781"/>
                    <a:pt x="189" y="4939"/>
                    <a:pt x="410" y="4939"/>
                  </a:cubicBezTo>
                  <a:lnTo>
                    <a:pt x="12256" y="4939"/>
                  </a:lnTo>
                  <a:cubicBezTo>
                    <a:pt x="12476" y="4939"/>
                    <a:pt x="12634" y="4750"/>
                    <a:pt x="12634" y="4561"/>
                  </a:cubicBezTo>
                  <a:lnTo>
                    <a:pt x="12634" y="2891"/>
                  </a:lnTo>
                  <a:cubicBezTo>
                    <a:pt x="12602" y="2702"/>
                    <a:pt x="12539" y="2544"/>
                    <a:pt x="12382" y="2513"/>
                  </a:cubicBezTo>
                  <a:lnTo>
                    <a:pt x="6459" y="24"/>
                  </a:lnTo>
                  <a:cubicBezTo>
                    <a:pt x="6396" y="8"/>
                    <a:pt x="6341" y="0"/>
                    <a:pt x="62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5399;p46"/>
            <p:cNvSpPr/>
            <p:nvPr/>
          </p:nvSpPr>
          <p:spPr>
            <a:xfrm>
              <a:off x="-60757075" y="4245675"/>
              <a:ext cx="61475" cy="89025"/>
            </a:xfrm>
            <a:custGeom>
              <a:avLst/>
              <a:gdLst/>
              <a:ahLst/>
              <a:cxnLst/>
              <a:rect l="l" t="t" r="r" b="b"/>
              <a:pathLst>
                <a:path w="2459" h="3561" extrusionOk="0">
                  <a:moveTo>
                    <a:pt x="1" y="0"/>
                  </a:moveTo>
                  <a:lnTo>
                    <a:pt x="1" y="3560"/>
                  </a:lnTo>
                  <a:lnTo>
                    <a:pt x="2458" y="3560"/>
                  </a:lnTo>
                  <a:lnTo>
                    <a:pt x="24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5400;p46"/>
            <p:cNvSpPr/>
            <p:nvPr/>
          </p:nvSpPr>
          <p:spPr>
            <a:xfrm>
              <a:off x="-60861025" y="4245675"/>
              <a:ext cx="62225" cy="89025"/>
            </a:xfrm>
            <a:custGeom>
              <a:avLst/>
              <a:gdLst/>
              <a:ahLst/>
              <a:cxnLst/>
              <a:rect l="l" t="t" r="r" b="b"/>
              <a:pathLst>
                <a:path w="2489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2489" y="3560"/>
                  </a:lnTo>
                  <a:lnTo>
                    <a:pt x="2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5401;p46"/>
            <p:cNvSpPr/>
            <p:nvPr/>
          </p:nvSpPr>
          <p:spPr>
            <a:xfrm>
              <a:off x="-60964200" y="4245675"/>
              <a:ext cx="62225" cy="89025"/>
            </a:xfrm>
            <a:custGeom>
              <a:avLst/>
              <a:gdLst/>
              <a:ahLst/>
              <a:cxnLst/>
              <a:rect l="l" t="t" r="r" b="b"/>
              <a:pathLst>
                <a:path w="2489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2489" y="3560"/>
                  </a:lnTo>
                  <a:lnTo>
                    <a:pt x="2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5402;p46"/>
          <p:cNvGrpSpPr/>
          <p:nvPr/>
        </p:nvGrpSpPr>
        <p:grpSpPr>
          <a:xfrm>
            <a:off x="7351716" y="3393847"/>
            <a:ext cx="351155" cy="339900"/>
            <a:chOff x="-59447250" y="3706150"/>
            <a:chExt cx="319000" cy="308775"/>
          </a:xfrm>
          <a:solidFill>
            <a:schemeClr val="bg1"/>
          </a:solidFill>
        </p:grpSpPr>
        <p:sp>
          <p:nvSpPr>
            <p:cNvPr id="980" name="Google Shape;5403;p46"/>
            <p:cNvSpPr/>
            <p:nvPr/>
          </p:nvSpPr>
          <p:spPr>
            <a:xfrm>
              <a:off x="-59381875" y="3922750"/>
              <a:ext cx="79575" cy="29950"/>
            </a:xfrm>
            <a:custGeom>
              <a:avLst/>
              <a:gdLst/>
              <a:ahLst/>
              <a:cxnLst/>
              <a:rect l="l" t="t" r="r" b="b"/>
              <a:pathLst>
                <a:path w="3183" h="1198" extrusionOk="0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36"/>
                    <a:pt x="2363" y="0"/>
                    <a:pt x="16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5404;p46"/>
            <p:cNvSpPr/>
            <p:nvPr/>
          </p:nvSpPr>
          <p:spPr>
            <a:xfrm>
              <a:off x="-59364550" y="3861525"/>
              <a:ext cx="43350" cy="40900"/>
            </a:xfrm>
            <a:custGeom>
              <a:avLst/>
              <a:gdLst/>
              <a:ahLst/>
              <a:cxnLst/>
              <a:rect l="l" t="t" r="r" b="b"/>
              <a:pathLst>
                <a:path w="1734" h="1636" extrusionOk="0">
                  <a:moveTo>
                    <a:pt x="858" y="0"/>
                  </a:moveTo>
                  <a:cubicBezTo>
                    <a:pt x="784" y="0"/>
                    <a:pt x="707" y="8"/>
                    <a:pt x="631" y="23"/>
                  </a:cubicBezTo>
                  <a:cubicBezTo>
                    <a:pt x="347" y="118"/>
                    <a:pt x="127" y="307"/>
                    <a:pt x="95" y="590"/>
                  </a:cubicBezTo>
                  <a:cubicBezTo>
                    <a:pt x="1" y="906"/>
                    <a:pt x="95" y="1189"/>
                    <a:pt x="284" y="1410"/>
                  </a:cubicBezTo>
                  <a:cubicBezTo>
                    <a:pt x="446" y="1548"/>
                    <a:pt x="658" y="1636"/>
                    <a:pt x="871" y="1636"/>
                  </a:cubicBezTo>
                  <a:cubicBezTo>
                    <a:pt x="949" y="1636"/>
                    <a:pt x="1027" y="1624"/>
                    <a:pt x="1103" y="1599"/>
                  </a:cubicBezTo>
                  <a:cubicBezTo>
                    <a:pt x="1387" y="1536"/>
                    <a:pt x="1607" y="1347"/>
                    <a:pt x="1670" y="1063"/>
                  </a:cubicBezTo>
                  <a:cubicBezTo>
                    <a:pt x="1733" y="748"/>
                    <a:pt x="1670" y="464"/>
                    <a:pt x="1450" y="244"/>
                  </a:cubicBezTo>
                  <a:cubicBezTo>
                    <a:pt x="1307" y="77"/>
                    <a:pt x="1091" y="0"/>
                    <a:pt x="8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5405;p46"/>
            <p:cNvSpPr/>
            <p:nvPr/>
          </p:nvSpPr>
          <p:spPr>
            <a:xfrm>
              <a:off x="-59447250" y="3706150"/>
              <a:ext cx="319000" cy="308775"/>
            </a:xfrm>
            <a:custGeom>
              <a:avLst/>
              <a:gdLst/>
              <a:ahLst/>
              <a:cxnLst/>
              <a:rect l="l" t="t" r="r" b="b"/>
              <a:pathLst>
                <a:path w="12760" h="12351" extrusionOk="0">
                  <a:moveTo>
                    <a:pt x="6428" y="820"/>
                  </a:moveTo>
                  <a:cubicBezTo>
                    <a:pt x="6900" y="820"/>
                    <a:pt x="7247" y="1166"/>
                    <a:pt x="7247" y="1639"/>
                  </a:cubicBezTo>
                  <a:lnTo>
                    <a:pt x="7247" y="4128"/>
                  </a:lnTo>
                  <a:lnTo>
                    <a:pt x="5609" y="4128"/>
                  </a:lnTo>
                  <a:lnTo>
                    <a:pt x="5609" y="1639"/>
                  </a:lnTo>
                  <a:cubicBezTo>
                    <a:pt x="5609" y="1166"/>
                    <a:pt x="5955" y="820"/>
                    <a:pt x="6428" y="820"/>
                  </a:cubicBezTo>
                  <a:close/>
                  <a:moveTo>
                    <a:pt x="10681" y="6616"/>
                  </a:moveTo>
                  <a:cubicBezTo>
                    <a:pt x="10901" y="6616"/>
                    <a:pt x="11059" y="6805"/>
                    <a:pt x="11059" y="6994"/>
                  </a:cubicBezTo>
                  <a:cubicBezTo>
                    <a:pt x="11122" y="7247"/>
                    <a:pt x="10901" y="7436"/>
                    <a:pt x="10681" y="7436"/>
                  </a:cubicBezTo>
                  <a:lnTo>
                    <a:pt x="8192" y="7436"/>
                  </a:lnTo>
                  <a:cubicBezTo>
                    <a:pt x="7971" y="7436"/>
                    <a:pt x="7751" y="7247"/>
                    <a:pt x="7751" y="6994"/>
                  </a:cubicBezTo>
                  <a:cubicBezTo>
                    <a:pt x="7751" y="6742"/>
                    <a:pt x="7971" y="6616"/>
                    <a:pt x="8192" y="6616"/>
                  </a:cubicBezTo>
                  <a:close/>
                  <a:moveTo>
                    <a:pt x="10681" y="8255"/>
                  </a:moveTo>
                  <a:cubicBezTo>
                    <a:pt x="10901" y="8255"/>
                    <a:pt x="11059" y="8444"/>
                    <a:pt x="11059" y="8696"/>
                  </a:cubicBezTo>
                  <a:cubicBezTo>
                    <a:pt x="11122" y="8885"/>
                    <a:pt x="10901" y="9074"/>
                    <a:pt x="10681" y="9074"/>
                  </a:cubicBezTo>
                  <a:lnTo>
                    <a:pt x="8192" y="9074"/>
                  </a:lnTo>
                  <a:cubicBezTo>
                    <a:pt x="7971" y="9074"/>
                    <a:pt x="7751" y="8885"/>
                    <a:pt x="7751" y="8696"/>
                  </a:cubicBezTo>
                  <a:cubicBezTo>
                    <a:pt x="7751" y="8444"/>
                    <a:pt x="7971" y="8255"/>
                    <a:pt x="8192" y="8255"/>
                  </a:cubicBezTo>
                  <a:close/>
                  <a:moveTo>
                    <a:pt x="4233" y="5360"/>
                  </a:moveTo>
                  <a:cubicBezTo>
                    <a:pt x="4671" y="5360"/>
                    <a:pt x="5082" y="5531"/>
                    <a:pt x="5388" y="5860"/>
                  </a:cubicBezTo>
                  <a:cubicBezTo>
                    <a:pt x="5829" y="6301"/>
                    <a:pt x="5987" y="6868"/>
                    <a:pt x="5829" y="7467"/>
                  </a:cubicBezTo>
                  <a:cubicBezTo>
                    <a:pt x="5766" y="7751"/>
                    <a:pt x="5640" y="7971"/>
                    <a:pt x="5451" y="8192"/>
                  </a:cubicBezTo>
                  <a:cubicBezTo>
                    <a:pt x="6176" y="8601"/>
                    <a:pt x="6711" y="9389"/>
                    <a:pt x="6711" y="10334"/>
                  </a:cubicBezTo>
                  <a:cubicBezTo>
                    <a:pt x="6711" y="10555"/>
                    <a:pt x="6491" y="10744"/>
                    <a:pt x="6270" y="10744"/>
                  </a:cubicBezTo>
                  <a:lnTo>
                    <a:pt x="2143" y="10744"/>
                  </a:lnTo>
                  <a:cubicBezTo>
                    <a:pt x="1891" y="10744"/>
                    <a:pt x="1733" y="10555"/>
                    <a:pt x="1733" y="10303"/>
                  </a:cubicBezTo>
                  <a:cubicBezTo>
                    <a:pt x="1733" y="9357"/>
                    <a:pt x="2238" y="8570"/>
                    <a:pt x="3025" y="8129"/>
                  </a:cubicBezTo>
                  <a:cubicBezTo>
                    <a:pt x="2647" y="7688"/>
                    <a:pt x="2490" y="7121"/>
                    <a:pt x="2647" y="6553"/>
                  </a:cubicBezTo>
                  <a:cubicBezTo>
                    <a:pt x="2805" y="6018"/>
                    <a:pt x="3246" y="5577"/>
                    <a:pt x="3781" y="5419"/>
                  </a:cubicBezTo>
                  <a:cubicBezTo>
                    <a:pt x="3933" y="5379"/>
                    <a:pt x="4084" y="5360"/>
                    <a:pt x="4233" y="5360"/>
                  </a:cubicBezTo>
                  <a:close/>
                  <a:moveTo>
                    <a:pt x="10681" y="9893"/>
                  </a:moveTo>
                  <a:cubicBezTo>
                    <a:pt x="10901" y="9893"/>
                    <a:pt x="11059" y="10113"/>
                    <a:pt x="11059" y="10303"/>
                  </a:cubicBezTo>
                  <a:cubicBezTo>
                    <a:pt x="11122" y="10555"/>
                    <a:pt x="10901" y="10744"/>
                    <a:pt x="10681" y="10744"/>
                  </a:cubicBezTo>
                  <a:lnTo>
                    <a:pt x="8192" y="10744"/>
                  </a:lnTo>
                  <a:cubicBezTo>
                    <a:pt x="7971" y="10744"/>
                    <a:pt x="7751" y="10555"/>
                    <a:pt x="7751" y="10303"/>
                  </a:cubicBezTo>
                  <a:cubicBezTo>
                    <a:pt x="7751" y="10050"/>
                    <a:pt x="7971" y="9893"/>
                    <a:pt x="8192" y="9893"/>
                  </a:cubicBezTo>
                  <a:close/>
                  <a:moveTo>
                    <a:pt x="6396" y="0"/>
                  </a:moveTo>
                  <a:cubicBezTo>
                    <a:pt x="5483" y="0"/>
                    <a:pt x="4726" y="725"/>
                    <a:pt x="4726" y="1639"/>
                  </a:cubicBezTo>
                  <a:lnTo>
                    <a:pt x="4726" y="2458"/>
                  </a:lnTo>
                  <a:lnTo>
                    <a:pt x="1261" y="2458"/>
                  </a:lnTo>
                  <a:cubicBezTo>
                    <a:pt x="599" y="2458"/>
                    <a:pt x="1" y="3025"/>
                    <a:pt x="1" y="3686"/>
                  </a:cubicBezTo>
                  <a:lnTo>
                    <a:pt x="1" y="11122"/>
                  </a:lnTo>
                  <a:cubicBezTo>
                    <a:pt x="1" y="11815"/>
                    <a:pt x="568" y="12350"/>
                    <a:pt x="1261" y="12350"/>
                  </a:cubicBezTo>
                  <a:lnTo>
                    <a:pt x="11468" y="12350"/>
                  </a:lnTo>
                  <a:cubicBezTo>
                    <a:pt x="12130" y="12350"/>
                    <a:pt x="12697" y="11815"/>
                    <a:pt x="12697" y="11122"/>
                  </a:cubicBezTo>
                  <a:lnTo>
                    <a:pt x="12697" y="3686"/>
                  </a:lnTo>
                  <a:cubicBezTo>
                    <a:pt x="12760" y="3025"/>
                    <a:pt x="12162" y="2458"/>
                    <a:pt x="11500" y="2458"/>
                  </a:cubicBezTo>
                  <a:lnTo>
                    <a:pt x="8034" y="2458"/>
                  </a:lnTo>
                  <a:lnTo>
                    <a:pt x="8034" y="1639"/>
                  </a:lnTo>
                  <a:cubicBezTo>
                    <a:pt x="8034" y="725"/>
                    <a:pt x="7278" y="0"/>
                    <a:pt x="63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5406;p46"/>
            <p:cNvSpPr/>
            <p:nvPr/>
          </p:nvSpPr>
          <p:spPr>
            <a:xfrm>
              <a:off x="-59293650" y="3740025"/>
              <a:ext cx="14175" cy="14200"/>
            </a:xfrm>
            <a:custGeom>
              <a:avLst/>
              <a:gdLst/>
              <a:ahLst/>
              <a:cxnLst/>
              <a:rect l="l" t="t" r="r" b="b"/>
              <a:pathLst>
                <a:path w="567" h="568" extrusionOk="0">
                  <a:moveTo>
                    <a:pt x="284" y="0"/>
                  </a:moveTo>
                  <a:cubicBezTo>
                    <a:pt x="126" y="0"/>
                    <a:pt x="0" y="126"/>
                    <a:pt x="0" y="284"/>
                  </a:cubicBezTo>
                  <a:cubicBezTo>
                    <a:pt x="0" y="441"/>
                    <a:pt x="126" y="567"/>
                    <a:pt x="284" y="567"/>
                  </a:cubicBezTo>
                  <a:cubicBezTo>
                    <a:pt x="441" y="567"/>
                    <a:pt x="567" y="441"/>
                    <a:pt x="567" y="284"/>
                  </a:cubicBezTo>
                  <a:cubicBezTo>
                    <a:pt x="567" y="126"/>
                    <a:pt x="441" y="0"/>
                    <a:pt x="2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5407;p46"/>
          <p:cNvGrpSpPr/>
          <p:nvPr/>
        </p:nvGrpSpPr>
        <p:grpSpPr>
          <a:xfrm>
            <a:off x="1866018" y="2969047"/>
            <a:ext cx="350302" cy="346532"/>
            <a:chOff x="-64406125" y="3362225"/>
            <a:chExt cx="318225" cy="314800"/>
          </a:xfrm>
          <a:solidFill>
            <a:schemeClr val="bg1"/>
          </a:solidFill>
        </p:grpSpPr>
        <p:sp>
          <p:nvSpPr>
            <p:cNvPr id="985" name="Google Shape;5408;p46"/>
            <p:cNvSpPr/>
            <p:nvPr/>
          </p:nvSpPr>
          <p:spPr>
            <a:xfrm>
              <a:off x="-64332100" y="3362225"/>
              <a:ext cx="170150" cy="199025"/>
            </a:xfrm>
            <a:custGeom>
              <a:avLst/>
              <a:gdLst/>
              <a:ahLst/>
              <a:cxnLst/>
              <a:rect l="l" t="t" r="r" b="b"/>
              <a:pathLst>
                <a:path w="6806" h="7961" extrusionOk="0">
                  <a:moveTo>
                    <a:pt x="4506" y="3266"/>
                  </a:moveTo>
                  <a:cubicBezTo>
                    <a:pt x="4569" y="3266"/>
                    <a:pt x="4601" y="3298"/>
                    <a:pt x="4632" y="3298"/>
                  </a:cubicBezTo>
                  <a:lnTo>
                    <a:pt x="5577" y="4621"/>
                  </a:lnTo>
                  <a:cubicBezTo>
                    <a:pt x="5420" y="5881"/>
                    <a:pt x="4664" y="7110"/>
                    <a:pt x="3403" y="7110"/>
                  </a:cubicBezTo>
                  <a:cubicBezTo>
                    <a:pt x="2206" y="7110"/>
                    <a:pt x="1419" y="5944"/>
                    <a:pt x="1261" y="4621"/>
                  </a:cubicBezTo>
                  <a:lnTo>
                    <a:pt x="2206" y="3298"/>
                  </a:lnTo>
                  <a:cubicBezTo>
                    <a:pt x="2238" y="3266"/>
                    <a:pt x="2269" y="3266"/>
                    <a:pt x="2301" y="3266"/>
                  </a:cubicBezTo>
                  <a:close/>
                  <a:moveTo>
                    <a:pt x="4055" y="1"/>
                  </a:moveTo>
                  <a:cubicBezTo>
                    <a:pt x="3400" y="1"/>
                    <a:pt x="2703" y="167"/>
                    <a:pt x="2049" y="494"/>
                  </a:cubicBezTo>
                  <a:cubicBezTo>
                    <a:pt x="1957" y="483"/>
                    <a:pt x="1867" y="478"/>
                    <a:pt x="1779" y="478"/>
                  </a:cubicBezTo>
                  <a:cubicBezTo>
                    <a:pt x="1354" y="478"/>
                    <a:pt x="976" y="600"/>
                    <a:pt x="662" y="809"/>
                  </a:cubicBezTo>
                  <a:cubicBezTo>
                    <a:pt x="347" y="1061"/>
                    <a:pt x="1" y="1534"/>
                    <a:pt x="1" y="2384"/>
                  </a:cubicBezTo>
                  <a:cubicBezTo>
                    <a:pt x="1" y="2857"/>
                    <a:pt x="95" y="3613"/>
                    <a:pt x="347" y="4621"/>
                  </a:cubicBezTo>
                  <a:cubicBezTo>
                    <a:pt x="473" y="4810"/>
                    <a:pt x="536" y="6070"/>
                    <a:pt x="1482" y="7078"/>
                  </a:cubicBezTo>
                  <a:cubicBezTo>
                    <a:pt x="2049" y="7646"/>
                    <a:pt x="2710" y="7961"/>
                    <a:pt x="3403" y="7961"/>
                  </a:cubicBezTo>
                  <a:cubicBezTo>
                    <a:pt x="5136" y="7961"/>
                    <a:pt x="6207" y="6417"/>
                    <a:pt x="6396" y="4621"/>
                  </a:cubicBezTo>
                  <a:cubicBezTo>
                    <a:pt x="6554" y="4085"/>
                    <a:pt x="6774" y="3046"/>
                    <a:pt x="6806" y="2447"/>
                  </a:cubicBezTo>
                  <a:cubicBezTo>
                    <a:pt x="6806" y="1565"/>
                    <a:pt x="6459" y="872"/>
                    <a:pt x="5703" y="431"/>
                  </a:cubicBezTo>
                  <a:cubicBezTo>
                    <a:pt x="5234" y="143"/>
                    <a:pt x="4662" y="1"/>
                    <a:pt x="40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5409;p46"/>
            <p:cNvSpPr/>
            <p:nvPr/>
          </p:nvSpPr>
          <p:spPr>
            <a:xfrm>
              <a:off x="-64406125" y="3559050"/>
              <a:ext cx="318225" cy="117975"/>
            </a:xfrm>
            <a:custGeom>
              <a:avLst/>
              <a:gdLst/>
              <a:ahLst/>
              <a:cxnLst/>
              <a:rect l="l" t="t" r="r" b="b"/>
              <a:pathLst>
                <a:path w="12729" h="4719" extrusionOk="0">
                  <a:moveTo>
                    <a:pt x="4474" y="1001"/>
                  </a:moveTo>
                  <a:lnTo>
                    <a:pt x="5797" y="2293"/>
                  </a:lnTo>
                  <a:lnTo>
                    <a:pt x="5199" y="2891"/>
                  </a:lnTo>
                  <a:lnTo>
                    <a:pt x="4002" y="1159"/>
                  </a:lnTo>
                  <a:cubicBezTo>
                    <a:pt x="4159" y="1096"/>
                    <a:pt x="4380" y="1064"/>
                    <a:pt x="4474" y="1001"/>
                  </a:cubicBezTo>
                  <a:close/>
                  <a:moveTo>
                    <a:pt x="8318" y="1001"/>
                  </a:moveTo>
                  <a:cubicBezTo>
                    <a:pt x="8475" y="1064"/>
                    <a:pt x="8633" y="1159"/>
                    <a:pt x="8790" y="1190"/>
                  </a:cubicBezTo>
                  <a:lnTo>
                    <a:pt x="7593" y="2891"/>
                  </a:lnTo>
                  <a:lnTo>
                    <a:pt x="6995" y="2293"/>
                  </a:lnTo>
                  <a:lnTo>
                    <a:pt x="8318" y="1001"/>
                  </a:lnTo>
                  <a:close/>
                  <a:moveTo>
                    <a:pt x="10681" y="3112"/>
                  </a:moveTo>
                  <a:cubicBezTo>
                    <a:pt x="10901" y="3112"/>
                    <a:pt x="11059" y="3301"/>
                    <a:pt x="11059" y="3553"/>
                  </a:cubicBezTo>
                  <a:cubicBezTo>
                    <a:pt x="11059" y="3742"/>
                    <a:pt x="10870" y="3931"/>
                    <a:pt x="10681" y="3931"/>
                  </a:cubicBezTo>
                  <a:lnTo>
                    <a:pt x="9578" y="3931"/>
                  </a:lnTo>
                  <a:cubicBezTo>
                    <a:pt x="9326" y="3931"/>
                    <a:pt x="9137" y="3742"/>
                    <a:pt x="9137" y="3553"/>
                  </a:cubicBezTo>
                  <a:cubicBezTo>
                    <a:pt x="9137" y="3301"/>
                    <a:pt x="9326" y="3112"/>
                    <a:pt x="9578" y="3112"/>
                  </a:cubicBezTo>
                  <a:close/>
                  <a:moveTo>
                    <a:pt x="4458" y="1"/>
                  </a:moveTo>
                  <a:cubicBezTo>
                    <a:pt x="4348" y="1"/>
                    <a:pt x="4238" y="40"/>
                    <a:pt x="4159" y="119"/>
                  </a:cubicBezTo>
                  <a:cubicBezTo>
                    <a:pt x="4065" y="245"/>
                    <a:pt x="3939" y="308"/>
                    <a:pt x="3781" y="308"/>
                  </a:cubicBezTo>
                  <a:lnTo>
                    <a:pt x="2395" y="308"/>
                  </a:lnTo>
                  <a:cubicBezTo>
                    <a:pt x="914" y="308"/>
                    <a:pt x="0" y="1442"/>
                    <a:pt x="0" y="2639"/>
                  </a:cubicBezTo>
                  <a:lnTo>
                    <a:pt x="0" y="4341"/>
                  </a:lnTo>
                  <a:cubicBezTo>
                    <a:pt x="0" y="4561"/>
                    <a:pt x="189" y="4719"/>
                    <a:pt x="441" y="4719"/>
                  </a:cubicBezTo>
                  <a:lnTo>
                    <a:pt x="12287" y="4719"/>
                  </a:lnTo>
                  <a:cubicBezTo>
                    <a:pt x="12508" y="4719"/>
                    <a:pt x="12665" y="4530"/>
                    <a:pt x="12665" y="4341"/>
                  </a:cubicBezTo>
                  <a:lnTo>
                    <a:pt x="12665" y="2639"/>
                  </a:lnTo>
                  <a:cubicBezTo>
                    <a:pt x="12728" y="1474"/>
                    <a:pt x="11783" y="371"/>
                    <a:pt x="10303" y="371"/>
                  </a:cubicBezTo>
                  <a:lnTo>
                    <a:pt x="8948" y="371"/>
                  </a:lnTo>
                  <a:cubicBezTo>
                    <a:pt x="8727" y="371"/>
                    <a:pt x="8664" y="277"/>
                    <a:pt x="8538" y="151"/>
                  </a:cubicBezTo>
                  <a:cubicBezTo>
                    <a:pt x="8456" y="52"/>
                    <a:pt x="8339" y="5"/>
                    <a:pt x="8219" y="5"/>
                  </a:cubicBezTo>
                  <a:cubicBezTo>
                    <a:pt x="8110" y="5"/>
                    <a:pt x="7998" y="44"/>
                    <a:pt x="7908" y="119"/>
                  </a:cubicBezTo>
                  <a:lnTo>
                    <a:pt x="6333" y="1694"/>
                  </a:lnTo>
                  <a:lnTo>
                    <a:pt x="4758" y="119"/>
                  </a:lnTo>
                  <a:cubicBezTo>
                    <a:pt x="4679" y="40"/>
                    <a:pt x="4569" y="1"/>
                    <a:pt x="44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7" name="Google Shape;5410;p46"/>
          <p:cNvSpPr/>
          <p:nvPr/>
        </p:nvSpPr>
        <p:spPr>
          <a:xfrm>
            <a:off x="1924277" y="3389201"/>
            <a:ext cx="229792" cy="349421"/>
          </a:xfrm>
          <a:custGeom>
            <a:avLst/>
            <a:gdLst/>
            <a:ahLst/>
            <a:cxnLst/>
            <a:rect l="l" t="t" r="r" b="b"/>
            <a:pathLst>
              <a:path w="8350" h="12697" extrusionOk="0">
                <a:moveTo>
                  <a:pt x="4222" y="1166"/>
                </a:moveTo>
                <a:cubicBezTo>
                  <a:pt x="4443" y="1166"/>
                  <a:pt x="4600" y="1386"/>
                  <a:pt x="4600" y="1607"/>
                </a:cubicBezTo>
                <a:lnTo>
                  <a:pt x="4600" y="1890"/>
                </a:lnTo>
                <a:cubicBezTo>
                  <a:pt x="5073" y="2048"/>
                  <a:pt x="5451" y="2520"/>
                  <a:pt x="5451" y="3088"/>
                </a:cubicBezTo>
                <a:cubicBezTo>
                  <a:pt x="5451" y="3308"/>
                  <a:pt x="5231" y="3497"/>
                  <a:pt x="5010" y="3497"/>
                </a:cubicBezTo>
                <a:cubicBezTo>
                  <a:pt x="4758" y="3497"/>
                  <a:pt x="4600" y="3308"/>
                  <a:pt x="4600" y="3088"/>
                </a:cubicBezTo>
                <a:cubicBezTo>
                  <a:pt x="4600" y="2835"/>
                  <a:pt x="4411" y="2678"/>
                  <a:pt x="4222" y="2678"/>
                </a:cubicBezTo>
                <a:cubicBezTo>
                  <a:pt x="3970" y="2678"/>
                  <a:pt x="3781" y="2867"/>
                  <a:pt x="3781" y="3088"/>
                </a:cubicBezTo>
                <a:cubicBezTo>
                  <a:pt x="3781" y="3308"/>
                  <a:pt x="4096" y="3529"/>
                  <a:pt x="4443" y="3781"/>
                </a:cubicBezTo>
                <a:cubicBezTo>
                  <a:pt x="4884" y="4096"/>
                  <a:pt x="5451" y="4505"/>
                  <a:pt x="5451" y="5167"/>
                </a:cubicBezTo>
                <a:cubicBezTo>
                  <a:pt x="5451" y="5702"/>
                  <a:pt x="5073" y="6143"/>
                  <a:pt x="4600" y="6333"/>
                </a:cubicBezTo>
                <a:lnTo>
                  <a:pt x="4600" y="6616"/>
                </a:lnTo>
                <a:cubicBezTo>
                  <a:pt x="4600" y="6868"/>
                  <a:pt x="4411" y="7026"/>
                  <a:pt x="4222" y="7026"/>
                </a:cubicBezTo>
                <a:cubicBezTo>
                  <a:pt x="3970" y="7026"/>
                  <a:pt x="3781" y="6805"/>
                  <a:pt x="3781" y="6616"/>
                </a:cubicBezTo>
                <a:lnTo>
                  <a:pt x="3781" y="6333"/>
                </a:lnTo>
                <a:cubicBezTo>
                  <a:pt x="3309" y="6143"/>
                  <a:pt x="2962" y="5702"/>
                  <a:pt x="2962" y="5167"/>
                </a:cubicBezTo>
                <a:cubicBezTo>
                  <a:pt x="2962" y="4915"/>
                  <a:pt x="3151" y="4757"/>
                  <a:pt x="3372" y="4757"/>
                </a:cubicBezTo>
                <a:cubicBezTo>
                  <a:pt x="3624" y="4757"/>
                  <a:pt x="3781" y="4978"/>
                  <a:pt x="3781" y="5167"/>
                </a:cubicBezTo>
                <a:cubicBezTo>
                  <a:pt x="3781" y="5387"/>
                  <a:pt x="3970" y="5608"/>
                  <a:pt x="4222" y="5608"/>
                </a:cubicBezTo>
                <a:cubicBezTo>
                  <a:pt x="4443" y="5608"/>
                  <a:pt x="4600" y="5387"/>
                  <a:pt x="4600" y="5167"/>
                </a:cubicBezTo>
                <a:cubicBezTo>
                  <a:pt x="4600" y="4915"/>
                  <a:pt x="4285" y="4694"/>
                  <a:pt x="3939" y="4442"/>
                </a:cubicBezTo>
                <a:cubicBezTo>
                  <a:pt x="3498" y="4127"/>
                  <a:pt x="2962" y="3749"/>
                  <a:pt x="2962" y="3088"/>
                </a:cubicBezTo>
                <a:cubicBezTo>
                  <a:pt x="2962" y="2520"/>
                  <a:pt x="3309" y="2079"/>
                  <a:pt x="3781" y="1890"/>
                </a:cubicBezTo>
                <a:lnTo>
                  <a:pt x="3781" y="1607"/>
                </a:lnTo>
                <a:cubicBezTo>
                  <a:pt x="3781" y="1386"/>
                  <a:pt x="3970" y="1166"/>
                  <a:pt x="4222" y="1166"/>
                </a:cubicBezTo>
                <a:close/>
                <a:moveTo>
                  <a:pt x="4222" y="0"/>
                </a:moveTo>
                <a:cubicBezTo>
                  <a:pt x="1923" y="0"/>
                  <a:pt x="64" y="1859"/>
                  <a:pt x="64" y="4127"/>
                </a:cubicBezTo>
                <a:cubicBezTo>
                  <a:pt x="64" y="6270"/>
                  <a:pt x="1733" y="8034"/>
                  <a:pt x="3781" y="8223"/>
                </a:cubicBezTo>
                <a:lnTo>
                  <a:pt x="3781" y="9767"/>
                </a:lnTo>
                <a:cubicBezTo>
                  <a:pt x="3655" y="9609"/>
                  <a:pt x="3529" y="9483"/>
                  <a:pt x="3372" y="9325"/>
                </a:cubicBezTo>
                <a:cubicBezTo>
                  <a:pt x="2647" y="8601"/>
                  <a:pt x="1576" y="8128"/>
                  <a:pt x="442" y="8128"/>
                </a:cubicBezTo>
                <a:cubicBezTo>
                  <a:pt x="190" y="8128"/>
                  <a:pt x="32" y="8317"/>
                  <a:pt x="32" y="8506"/>
                </a:cubicBezTo>
                <a:cubicBezTo>
                  <a:pt x="1" y="9609"/>
                  <a:pt x="442" y="10617"/>
                  <a:pt x="1261" y="11468"/>
                </a:cubicBezTo>
                <a:cubicBezTo>
                  <a:pt x="2049" y="12255"/>
                  <a:pt x="3057" y="12696"/>
                  <a:pt x="4096" y="12696"/>
                </a:cubicBezTo>
                <a:lnTo>
                  <a:pt x="4159" y="12696"/>
                </a:lnTo>
                <a:cubicBezTo>
                  <a:pt x="5231" y="12696"/>
                  <a:pt x="6302" y="12287"/>
                  <a:pt x="7089" y="11468"/>
                </a:cubicBezTo>
                <a:cubicBezTo>
                  <a:pt x="7877" y="10680"/>
                  <a:pt x="8318" y="9641"/>
                  <a:pt x="8318" y="8506"/>
                </a:cubicBezTo>
                <a:cubicBezTo>
                  <a:pt x="8350" y="8317"/>
                  <a:pt x="8160" y="8128"/>
                  <a:pt x="7940" y="8128"/>
                </a:cubicBezTo>
                <a:cubicBezTo>
                  <a:pt x="7871" y="8124"/>
                  <a:pt x="7801" y="8122"/>
                  <a:pt x="7733" y="8122"/>
                </a:cubicBezTo>
                <a:cubicBezTo>
                  <a:pt x="6711" y="8122"/>
                  <a:pt x="5778" y="8558"/>
                  <a:pt x="5010" y="9325"/>
                </a:cubicBezTo>
                <a:cubicBezTo>
                  <a:pt x="4852" y="9483"/>
                  <a:pt x="4726" y="9609"/>
                  <a:pt x="4600" y="9767"/>
                </a:cubicBezTo>
                <a:lnTo>
                  <a:pt x="4600" y="8223"/>
                </a:lnTo>
                <a:cubicBezTo>
                  <a:pt x="6680" y="8034"/>
                  <a:pt x="8350" y="6270"/>
                  <a:pt x="8350" y="4127"/>
                </a:cubicBezTo>
                <a:cubicBezTo>
                  <a:pt x="8350" y="1859"/>
                  <a:pt x="6491" y="0"/>
                  <a:pt x="42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8" name="Google Shape;5411;p46"/>
          <p:cNvGrpSpPr/>
          <p:nvPr/>
        </p:nvGrpSpPr>
        <p:grpSpPr>
          <a:xfrm>
            <a:off x="1866459" y="3797593"/>
            <a:ext cx="349421" cy="348568"/>
            <a:chOff x="-64410850" y="4094450"/>
            <a:chExt cx="317425" cy="316650"/>
          </a:xfrm>
          <a:solidFill>
            <a:schemeClr val="bg1"/>
          </a:solidFill>
        </p:grpSpPr>
        <p:sp>
          <p:nvSpPr>
            <p:cNvPr id="989" name="Google Shape;5412;p46"/>
            <p:cNvSpPr/>
            <p:nvPr/>
          </p:nvSpPr>
          <p:spPr>
            <a:xfrm>
              <a:off x="-64410850" y="4348850"/>
              <a:ext cx="317425" cy="62250"/>
            </a:xfrm>
            <a:custGeom>
              <a:avLst/>
              <a:gdLst/>
              <a:ahLst/>
              <a:cxnLst/>
              <a:rect l="l" t="t" r="r" b="b"/>
              <a:pathLst>
                <a:path w="12697" h="2490" extrusionOk="0">
                  <a:moveTo>
                    <a:pt x="3403" y="0"/>
                  </a:moveTo>
                  <a:cubicBezTo>
                    <a:pt x="2741" y="0"/>
                    <a:pt x="2206" y="536"/>
                    <a:pt x="2206" y="1229"/>
                  </a:cubicBezTo>
                  <a:lnTo>
                    <a:pt x="2206" y="1639"/>
                  </a:lnTo>
                  <a:lnTo>
                    <a:pt x="410" y="1639"/>
                  </a:lnTo>
                  <a:cubicBezTo>
                    <a:pt x="189" y="1639"/>
                    <a:pt x="0" y="1859"/>
                    <a:pt x="0" y="2048"/>
                  </a:cubicBezTo>
                  <a:cubicBezTo>
                    <a:pt x="0" y="2269"/>
                    <a:pt x="189" y="2489"/>
                    <a:pt x="410" y="2489"/>
                  </a:cubicBezTo>
                  <a:lnTo>
                    <a:pt x="12287" y="2489"/>
                  </a:lnTo>
                  <a:cubicBezTo>
                    <a:pt x="12508" y="2489"/>
                    <a:pt x="12697" y="2269"/>
                    <a:pt x="12697" y="2048"/>
                  </a:cubicBezTo>
                  <a:cubicBezTo>
                    <a:pt x="12634" y="1859"/>
                    <a:pt x="12445" y="1639"/>
                    <a:pt x="12193" y="1639"/>
                  </a:cubicBezTo>
                  <a:lnTo>
                    <a:pt x="10429" y="1639"/>
                  </a:lnTo>
                  <a:lnTo>
                    <a:pt x="10429" y="1229"/>
                  </a:lnTo>
                  <a:cubicBezTo>
                    <a:pt x="10429" y="536"/>
                    <a:pt x="9861" y="0"/>
                    <a:pt x="92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5413;p46"/>
            <p:cNvSpPr/>
            <p:nvPr/>
          </p:nvSpPr>
          <p:spPr>
            <a:xfrm>
              <a:off x="-64315550" y="4094450"/>
              <a:ext cx="122100" cy="192200"/>
            </a:xfrm>
            <a:custGeom>
              <a:avLst/>
              <a:gdLst/>
              <a:ahLst/>
              <a:cxnLst/>
              <a:rect l="l" t="t" r="r" b="b"/>
              <a:pathLst>
                <a:path w="4884" h="7688" extrusionOk="0">
                  <a:moveTo>
                    <a:pt x="2489" y="0"/>
                  </a:moveTo>
                  <a:cubicBezTo>
                    <a:pt x="2269" y="0"/>
                    <a:pt x="2080" y="189"/>
                    <a:pt x="2080" y="410"/>
                  </a:cubicBezTo>
                  <a:lnTo>
                    <a:pt x="2080" y="819"/>
                  </a:lnTo>
                  <a:lnTo>
                    <a:pt x="1639" y="819"/>
                  </a:lnTo>
                  <a:cubicBezTo>
                    <a:pt x="1418" y="819"/>
                    <a:pt x="1261" y="1040"/>
                    <a:pt x="1261" y="1229"/>
                  </a:cubicBezTo>
                  <a:cubicBezTo>
                    <a:pt x="1261" y="1450"/>
                    <a:pt x="1450" y="1670"/>
                    <a:pt x="1639" y="1670"/>
                  </a:cubicBezTo>
                  <a:lnTo>
                    <a:pt x="2080" y="1670"/>
                  </a:lnTo>
                  <a:lnTo>
                    <a:pt x="2080" y="2489"/>
                  </a:lnTo>
                  <a:lnTo>
                    <a:pt x="1481" y="2489"/>
                  </a:lnTo>
                  <a:cubicBezTo>
                    <a:pt x="820" y="2489"/>
                    <a:pt x="347" y="3151"/>
                    <a:pt x="599" y="3781"/>
                  </a:cubicBezTo>
                  <a:cubicBezTo>
                    <a:pt x="662" y="3970"/>
                    <a:pt x="694" y="4222"/>
                    <a:pt x="788" y="4411"/>
                  </a:cubicBezTo>
                  <a:lnTo>
                    <a:pt x="473" y="4411"/>
                  </a:lnTo>
                  <a:cubicBezTo>
                    <a:pt x="221" y="4411"/>
                    <a:pt x="63" y="4632"/>
                    <a:pt x="63" y="4821"/>
                  </a:cubicBezTo>
                  <a:cubicBezTo>
                    <a:pt x="0" y="5010"/>
                    <a:pt x="158" y="5199"/>
                    <a:pt x="379" y="5199"/>
                  </a:cubicBezTo>
                  <a:lnTo>
                    <a:pt x="820" y="5199"/>
                  </a:lnTo>
                  <a:cubicBezTo>
                    <a:pt x="851" y="6081"/>
                    <a:pt x="694" y="6900"/>
                    <a:pt x="316" y="7687"/>
                  </a:cubicBezTo>
                  <a:lnTo>
                    <a:pt x="4569" y="7687"/>
                  </a:lnTo>
                  <a:cubicBezTo>
                    <a:pt x="4159" y="6900"/>
                    <a:pt x="4002" y="6081"/>
                    <a:pt x="4065" y="5199"/>
                  </a:cubicBezTo>
                  <a:lnTo>
                    <a:pt x="4474" y="5199"/>
                  </a:lnTo>
                  <a:cubicBezTo>
                    <a:pt x="4726" y="5199"/>
                    <a:pt x="4884" y="5010"/>
                    <a:pt x="4884" y="4821"/>
                  </a:cubicBezTo>
                  <a:cubicBezTo>
                    <a:pt x="4884" y="4568"/>
                    <a:pt x="4695" y="4411"/>
                    <a:pt x="4474" y="4411"/>
                  </a:cubicBezTo>
                  <a:lnTo>
                    <a:pt x="4159" y="4411"/>
                  </a:lnTo>
                  <a:cubicBezTo>
                    <a:pt x="4222" y="4222"/>
                    <a:pt x="4285" y="3970"/>
                    <a:pt x="4380" y="3781"/>
                  </a:cubicBezTo>
                  <a:cubicBezTo>
                    <a:pt x="4600" y="3151"/>
                    <a:pt x="4128" y="2489"/>
                    <a:pt x="3466" y="2489"/>
                  </a:cubicBezTo>
                  <a:lnTo>
                    <a:pt x="2867" y="2489"/>
                  </a:lnTo>
                  <a:lnTo>
                    <a:pt x="2867" y="1670"/>
                  </a:lnTo>
                  <a:lnTo>
                    <a:pt x="3309" y="1670"/>
                  </a:lnTo>
                  <a:cubicBezTo>
                    <a:pt x="3561" y="1670"/>
                    <a:pt x="3687" y="1450"/>
                    <a:pt x="3687" y="1229"/>
                  </a:cubicBezTo>
                  <a:cubicBezTo>
                    <a:pt x="3687" y="977"/>
                    <a:pt x="3498" y="819"/>
                    <a:pt x="3309" y="819"/>
                  </a:cubicBezTo>
                  <a:lnTo>
                    <a:pt x="2867" y="819"/>
                  </a:lnTo>
                  <a:lnTo>
                    <a:pt x="2867" y="410"/>
                  </a:lnTo>
                  <a:cubicBezTo>
                    <a:pt x="2867" y="158"/>
                    <a:pt x="2678" y="0"/>
                    <a:pt x="24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5414;p46"/>
            <p:cNvSpPr/>
            <p:nvPr/>
          </p:nvSpPr>
          <p:spPr>
            <a:xfrm>
              <a:off x="-64335250" y="4307100"/>
              <a:ext cx="161500" cy="21300"/>
            </a:xfrm>
            <a:custGeom>
              <a:avLst/>
              <a:gdLst/>
              <a:ahLst/>
              <a:cxnLst/>
              <a:rect l="l" t="t" r="r" b="b"/>
              <a:pathLst>
                <a:path w="6460" h="852" extrusionOk="0">
                  <a:moveTo>
                    <a:pt x="1167" y="1"/>
                  </a:moveTo>
                  <a:cubicBezTo>
                    <a:pt x="631" y="1"/>
                    <a:pt x="190" y="379"/>
                    <a:pt x="1" y="851"/>
                  </a:cubicBezTo>
                  <a:lnTo>
                    <a:pt x="6459" y="851"/>
                  </a:lnTo>
                  <a:cubicBezTo>
                    <a:pt x="6302" y="379"/>
                    <a:pt x="5861" y="1"/>
                    <a:pt x="53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2" name="Google Shape;5415;p46"/>
          <p:cNvSpPr/>
          <p:nvPr/>
        </p:nvSpPr>
        <p:spPr>
          <a:xfrm>
            <a:off x="3999845" y="2967610"/>
            <a:ext cx="304344" cy="349614"/>
          </a:xfrm>
          <a:custGeom>
            <a:avLst/>
            <a:gdLst/>
            <a:ahLst/>
            <a:cxnLst/>
            <a:rect l="l" t="t" r="r" b="b"/>
            <a:pathLst>
              <a:path w="11059" h="12704" extrusionOk="0">
                <a:moveTo>
                  <a:pt x="5545" y="3449"/>
                </a:moveTo>
                <a:cubicBezTo>
                  <a:pt x="5797" y="3449"/>
                  <a:pt x="5955" y="3638"/>
                  <a:pt x="5955" y="3859"/>
                </a:cubicBezTo>
                <a:lnTo>
                  <a:pt x="5955" y="4111"/>
                </a:lnTo>
                <a:cubicBezTo>
                  <a:pt x="6427" y="4268"/>
                  <a:pt x="6774" y="4741"/>
                  <a:pt x="6774" y="5308"/>
                </a:cubicBezTo>
                <a:cubicBezTo>
                  <a:pt x="6774" y="5528"/>
                  <a:pt x="6585" y="5749"/>
                  <a:pt x="6333" y="5749"/>
                </a:cubicBezTo>
                <a:cubicBezTo>
                  <a:pt x="6081" y="5749"/>
                  <a:pt x="5955" y="5528"/>
                  <a:pt x="5955" y="5308"/>
                </a:cubicBezTo>
                <a:cubicBezTo>
                  <a:pt x="5955" y="5056"/>
                  <a:pt x="5734" y="4898"/>
                  <a:pt x="5545" y="4898"/>
                </a:cubicBezTo>
                <a:cubicBezTo>
                  <a:pt x="5293" y="4898"/>
                  <a:pt x="5104" y="5119"/>
                  <a:pt x="5104" y="5308"/>
                </a:cubicBezTo>
                <a:cubicBezTo>
                  <a:pt x="5104" y="5528"/>
                  <a:pt x="5419" y="5780"/>
                  <a:pt x="5766" y="6001"/>
                </a:cubicBezTo>
                <a:cubicBezTo>
                  <a:pt x="6207" y="6316"/>
                  <a:pt x="6774" y="6725"/>
                  <a:pt x="6774" y="7387"/>
                </a:cubicBezTo>
                <a:cubicBezTo>
                  <a:pt x="6774" y="7954"/>
                  <a:pt x="6427" y="8364"/>
                  <a:pt x="5923" y="8584"/>
                </a:cubicBezTo>
                <a:lnTo>
                  <a:pt x="5923" y="8836"/>
                </a:lnTo>
                <a:cubicBezTo>
                  <a:pt x="5923" y="9088"/>
                  <a:pt x="5734" y="9246"/>
                  <a:pt x="5545" y="9246"/>
                </a:cubicBezTo>
                <a:cubicBezTo>
                  <a:pt x="5293" y="9246"/>
                  <a:pt x="5104" y="9057"/>
                  <a:pt x="5104" y="8836"/>
                </a:cubicBezTo>
                <a:lnTo>
                  <a:pt x="5104" y="8584"/>
                </a:lnTo>
                <a:cubicBezTo>
                  <a:pt x="4632" y="8427"/>
                  <a:pt x="4285" y="7954"/>
                  <a:pt x="4285" y="7387"/>
                </a:cubicBezTo>
                <a:cubicBezTo>
                  <a:pt x="4285" y="7167"/>
                  <a:pt x="4474" y="7009"/>
                  <a:pt x="4726" y="7009"/>
                </a:cubicBezTo>
                <a:cubicBezTo>
                  <a:pt x="4947" y="7009"/>
                  <a:pt x="5104" y="7198"/>
                  <a:pt x="5104" y="7387"/>
                </a:cubicBezTo>
                <a:cubicBezTo>
                  <a:pt x="5104" y="7639"/>
                  <a:pt x="5293" y="7828"/>
                  <a:pt x="5545" y="7828"/>
                </a:cubicBezTo>
                <a:cubicBezTo>
                  <a:pt x="5766" y="7828"/>
                  <a:pt x="5923" y="7639"/>
                  <a:pt x="5923" y="7387"/>
                </a:cubicBezTo>
                <a:cubicBezTo>
                  <a:pt x="5923" y="7167"/>
                  <a:pt x="5608" y="6914"/>
                  <a:pt x="5262" y="6694"/>
                </a:cubicBezTo>
                <a:cubicBezTo>
                  <a:pt x="4821" y="6379"/>
                  <a:pt x="4285" y="5969"/>
                  <a:pt x="4285" y="5308"/>
                </a:cubicBezTo>
                <a:cubicBezTo>
                  <a:pt x="4285" y="4741"/>
                  <a:pt x="4632" y="4331"/>
                  <a:pt x="5104" y="4111"/>
                </a:cubicBezTo>
                <a:lnTo>
                  <a:pt x="5104" y="3859"/>
                </a:lnTo>
                <a:cubicBezTo>
                  <a:pt x="5104" y="3606"/>
                  <a:pt x="5293" y="3449"/>
                  <a:pt x="5545" y="3449"/>
                </a:cubicBezTo>
                <a:close/>
                <a:moveTo>
                  <a:pt x="10651" y="1"/>
                </a:moveTo>
                <a:cubicBezTo>
                  <a:pt x="10562" y="1"/>
                  <a:pt x="10473" y="34"/>
                  <a:pt x="10397" y="109"/>
                </a:cubicBezTo>
                <a:cubicBezTo>
                  <a:pt x="9389" y="834"/>
                  <a:pt x="8538" y="960"/>
                  <a:pt x="8034" y="960"/>
                </a:cubicBezTo>
                <a:cubicBezTo>
                  <a:pt x="7310" y="960"/>
                  <a:pt x="6396" y="645"/>
                  <a:pt x="5766" y="172"/>
                </a:cubicBezTo>
                <a:cubicBezTo>
                  <a:pt x="5703" y="109"/>
                  <a:pt x="5616" y="78"/>
                  <a:pt x="5526" y="78"/>
                </a:cubicBezTo>
                <a:cubicBezTo>
                  <a:pt x="5435" y="78"/>
                  <a:pt x="5341" y="109"/>
                  <a:pt x="5262" y="172"/>
                </a:cubicBezTo>
                <a:cubicBezTo>
                  <a:pt x="4632" y="645"/>
                  <a:pt x="3781" y="960"/>
                  <a:pt x="3025" y="960"/>
                </a:cubicBezTo>
                <a:cubicBezTo>
                  <a:pt x="2237" y="960"/>
                  <a:pt x="1418" y="645"/>
                  <a:pt x="662" y="109"/>
                </a:cubicBezTo>
                <a:cubicBezTo>
                  <a:pt x="582" y="47"/>
                  <a:pt x="495" y="20"/>
                  <a:pt x="411" y="20"/>
                </a:cubicBezTo>
                <a:cubicBezTo>
                  <a:pt x="196" y="20"/>
                  <a:pt x="0" y="198"/>
                  <a:pt x="0" y="424"/>
                </a:cubicBezTo>
                <a:lnTo>
                  <a:pt x="0" y="5276"/>
                </a:lnTo>
                <a:cubicBezTo>
                  <a:pt x="0" y="8616"/>
                  <a:pt x="2143" y="11609"/>
                  <a:pt x="5388" y="12680"/>
                </a:cubicBezTo>
                <a:cubicBezTo>
                  <a:pt x="5419" y="12696"/>
                  <a:pt x="5459" y="12703"/>
                  <a:pt x="5506" y="12703"/>
                </a:cubicBezTo>
                <a:cubicBezTo>
                  <a:pt x="5553" y="12703"/>
                  <a:pt x="5608" y="12696"/>
                  <a:pt x="5671" y="12680"/>
                </a:cubicBezTo>
                <a:cubicBezTo>
                  <a:pt x="8885" y="11609"/>
                  <a:pt x="11059" y="8616"/>
                  <a:pt x="11059" y="5276"/>
                </a:cubicBezTo>
                <a:lnTo>
                  <a:pt x="11059" y="424"/>
                </a:lnTo>
                <a:cubicBezTo>
                  <a:pt x="11059" y="182"/>
                  <a:pt x="10858" y="1"/>
                  <a:pt x="1065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3" name="Google Shape;5416;p46"/>
          <p:cNvGrpSpPr/>
          <p:nvPr/>
        </p:nvGrpSpPr>
        <p:grpSpPr>
          <a:xfrm>
            <a:off x="3980098" y="3388549"/>
            <a:ext cx="347715" cy="350495"/>
            <a:chOff x="-62516625" y="3743175"/>
            <a:chExt cx="315875" cy="318400"/>
          </a:xfrm>
          <a:solidFill>
            <a:schemeClr val="bg1"/>
          </a:solidFill>
        </p:grpSpPr>
        <p:sp>
          <p:nvSpPr>
            <p:cNvPr id="994" name="Google Shape;5417;p46"/>
            <p:cNvSpPr/>
            <p:nvPr/>
          </p:nvSpPr>
          <p:spPr>
            <a:xfrm>
              <a:off x="-62334675" y="3884950"/>
              <a:ext cx="62250" cy="145725"/>
            </a:xfrm>
            <a:custGeom>
              <a:avLst/>
              <a:gdLst/>
              <a:ahLst/>
              <a:cxnLst/>
              <a:rect l="l" t="t" r="r" b="b"/>
              <a:pathLst>
                <a:path w="2490" h="5829" extrusionOk="0">
                  <a:moveTo>
                    <a:pt x="1229" y="0"/>
                  </a:moveTo>
                  <a:cubicBezTo>
                    <a:pt x="977" y="0"/>
                    <a:pt x="820" y="189"/>
                    <a:pt x="820" y="410"/>
                  </a:cubicBezTo>
                  <a:lnTo>
                    <a:pt x="820" y="662"/>
                  </a:lnTo>
                  <a:cubicBezTo>
                    <a:pt x="347" y="819"/>
                    <a:pt x="0" y="1292"/>
                    <a:pt x="0" y="1859"/>
                  </a:cubicBezTo>
                  <a:cubicBezTo>
                    <a:pt x="0" y="2520"/>
                    <a:pt x="536" y="2930"/>
                    <a:pt x="977" y="3245"/>
                  </a:cubicBezTo>
                  <a:cubicBezTo>
                    <a:pt x="1292" y="3466"/>
                    <a:pt x="1639" y="3718"/>
                    <a:pt x="1639" y="3938"/>
                  </a:cubicBezTo>
                  <a:cubicBezTo>
                    <a:pt x="1639" y="4190"/>
                    <a:pt x="1450" y="4348"/>
                    <a:pt x="1229" y="4348"/>
                  </a:cubicBezTo>
                  <a:cubicBezTo>
                    <a:pt x="977" y="4348"/>
                    <a:pt x="820" y="4127"/>
                    <a:pt x="820" y="3938"/>
                  </a:cubicBezTo>
                  <a:cubicBezTo>
                    <a:pt x="820" y="3718"/>
                    <a:pt x="631" y="3497"/>
                    <a:pt x="442" y="3497"/>
                  </a:cubicBezTo>
                  <a:cubicBezTo>
                    <a:pt x="221" y="3497"/>
                    <a:pt x="0" y="3718"/>
                    <a:pt x="0" y="3938"/>
                  </a:cubicBezTo>
                  <a:cubicBezTo>
                    <a:pt x="0" y="4505"/>
                    <a:pt x="347" y="4915"/>
                    <a:pt x="820" y="5135"/>
                  </a:cubicBezTo>
                  <a:lnTo>
                    <a:pt x="820" y="5387"/>
                  </a:lnTo>
                  <a:cubicBezTo>
                    <a:pt x="820" y="5639"/>
                    <a:pt x="1009" y="5828"/>
                    <a:pt x="1229" y="5828"/>
                  </a:cubicBezTo>
                  <a:cubicBezTo>
                    <a:pt x="1450" y="5828"/>
                    <a:pt x="1639" y="5639"/>
                    <a:pt x="1639" y="5387"/>
                  </a:cubicBezTo>
                  <a:lnTo>
                    <a:pt x="1639" y="5135"/>
                  </a:lnTo>
                  <a:cubicBezTo>
                    <a:pt x="2111" y="4978"/>
                    <a:pt x="2489" y="4505"/>
                    <a:pt x="2489" y="3938"/>
                  </a:cubicBezTo>
                  <a:cubicBezTo>
                    <a:pt x="2489" y="3277"/>
                    <a:pt x="1922" y="2867"/>
                    <a:pt x="1481" y="2552"/>
                  </a:cubicBezTo>
                  <a:cubicBezTo>
                    <a:pt x="1166" y="2331"/>
                    <a:pt x="820" y="2079"/>
                    <a:pt x="820" y="1859"/>
                  </a:cubicBezTo>
                  <a:cubicBezTo>
                    <a:pt x="820" y="1607"/>
                    <a:pt x="1009" y="1418"/>
                    <a:pt x="1229" y="1418"/>
                  </a:cubicBezTo>
                  <a:cubicBezTo>
                    <a:pt x="1450" y="1418"/>
                    <a:pt x="1639" y="1607"/>
                    <a:pt x="1639" y="1859"/>
                  </a:cubicBezTo>
                  <a:cubicBezTo>
                    <a:pt x="1639" y="2079"/>
                    <a:pt x="1859" y="2237"/>
                    <a:pt x="2048" y="2237"/>
                  </a:cubicBezTo>
                  <a:cubicBezTo>
                    <a:pt x="2237" y="2237"/>
                    <a:pt x="2489" y="2048"/>
                    <a:pt x="2489" y="1859"/>
                  </a:cubicBezTo>
                  <a:cubicBezTo>
                    <a:pt x="2489" y="1292"/>
                    <a:pt x="2143" y="882"/>
                    <a:pt x="1639" y="662"/>
                  </a:cubicBezTo>
                  <a:lnTo>
                    <a:pt x="1639" y="410"/>
                  </a:lnTo>
                  <a:cubicBezTo>
                    <a:pt x="1639" y="158"/>
                    <a:pt x="1450" y="0"/>
                    <a:pt x="12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5418;p46"/>
            <p:cNvSpPr/>
            <p:nvPr/>
          </p:nvSpPr>
          <p:spPr>
            <a:xfrm>
              <a:off x="-62516625" y="3743175"/>
              <a:ext cx="315875" cy="318400"/>
            </a:xfrm>
            <a:custGeom>
              <a:avLst/>
              <a:gdLst/>
              <a:ahLst/>
              <a:cxnLst/>
              <a:rect l="l" t="t" r="r" b="b"/>
              <a:pathLst>
                <a:path w="12635" h="12736" extrusionOk="0">
                  <a:moveTo>
                    <a:pt x="4632" y="3308"/>
                  </a:moveTo>
                  <a:cubicBezTo>
                    <a:pt x="5388" y="3308"/>
                    <a:pt x="6018" y="3938"/>
                    <a:pt x="6018" y="4694"/>
                  </a:cubicBezTo>
                  <a:cubicBezTo>
                    <a:pt x="6018" y="5450"/>
                    <a:pt x="5420" y="6049"/>
                    <a:pt x="4632" y="6049"/>
                  </a:cubicBezTo>
                  <a:cubicBezTo>
                    <a:pt x="3876" y="6049"/>
                    <a:pt x="3246" y="5419"/>
                    <a:pt x="3246" y="4694"/>
                  </a:cubicBezTo>
                  <a:cubicBezTo>
                    <a:pt x="3246" y="3938"/>
                    <a:pt x="3876" y="3308"/>
                    <a:pt x="4632" y="3308"/>
                  </a:cubicBezTo>
                  <a:close/>
                  <a:moveTo>
                    <a:pt x="8507" y="5230"/>
                  </a:moveTo>
                  <a:cubicBezTo>
                    <a:pt x="10303" y="5230"/>
                    <a:pt x="11815" y="6742"/>
                    <a:pt x="11815" y="8538"/>
                  </a:cubicBezTo>
                  <a:cubicBezTo>
                    <a:pt x="11815" y="10365"/>
                    <a:pt x="10334" y="11846"/>
                    <a:pt x="8507" y="11846"/>
                  </a:cubicBezTo>
                  <a:cubicBezTo>
                    <a:pt x="6680" y="11846"/>
                    <a:pt x="5199" y="10365"/>
                    <a:pt x="5199" y="8538"/>
                  </a:cubicBezTo>
                  <a:cubicBezTo>
                    <a:pt x="5199" y="6742"/>
                    <a:pt x="6680" y="5230"/>
                    <a:pt x="8507" y="5230"/>
                  </a:cubicBezTo>
                  <a:close/>
                  <a:moveTo>
                    <a:pt x="4664" y="0"/>
                  </a:moveTo>
                  <a:cubicBezTo>
                    <a:pt x="2080" y="0"/>
                    <a:pt x="1" y="2079"/>
                    <a:pt x="1" y="4694"/>
                  </a:cubicBezTo>
                  <a:cubicBezTo>
                    <a:pt x="1" y="5703"/>
                    <a:pt x="316" y="6711"/>
                    <a:pt x="914" y="7498"/>
                  </a:cubicBezTo>
                  <a:lnTo>
                    <a:pt x="4317" y="12571"/>
                  </a:lnTo>
                  <a:cubicBezTo>
                    <a:pt x="4396" y="12681"/>
                    <a:pt x="4530" y="12736"/>
                    <a:pt x="4660" y="12736"/>
                  </a:cubicBezTo>
                  <a:cubicBezTo>
                    <a:pt x="4790" y="12736"/>
                    <a:pt x="4916" y="12681"/>
                    <a:pt x="4979" y="12571"/>
                  </a:cubicBezTo>
                  <a:lnTo>
                    <a:pt x="5672" y="11531"/>
                  </a:lnTo>
                  <a:cubicBezTo>
                    <a:pt x="6396" y="12256"/>
                    <a:pt x="7404" y="12665"/>
                    <a:pt x="8507" y="12665"/>
                  </a:cubicBezTo>
                  <a:cubicBezTo>
                    <a:pt x="10776" y="12665"/>
                    <a:pt x="12634" y="10838"/>
                    <a:pt x="12634" y="8538"/>
                  </a:cubicBezTo>
                  <a:cubicBezTo>
                    <a:pt x="12634" y="6553"/>
                    <a:pt x="11217" y="4852"/>
                    <a:pt x="9326" y="4474"/>
                  </a:cubicBezTo>
                  <a:lnTo>
                    <a:pt x="9326" y="4222"/>
                  </a:lnTo>
                  <a:cubicBezTo>
                    <a:pt x="9074" y="1796"/>
                    <a:pt x="7089" y="0"/>
                    <a:pt x="46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6" name="Google Shape;5419;p46"/>
          <p:cNvGrpSpPr/>
          <p:nvPr/>
        </p:nvGrpSpPr>
        <p:grpSpPr>
          <a:xfrm>
            <a:off x="3986607" y="3816664"/>
            <a:ext cx="334698" cy="310426"/>
            <a:chOff x="-62511900" y="4129100"/>
            <a:chExt cx="304050" cy="282000"/>
          </a:xfrm>
          <a:solidFill>
            <a:schemeClr val="bg1"/>
          </a:solidFill>
        </p:grpSpPr>
        <p:sp>
          <p:nvSpPr>
            <p:cNvPr id="997" name="Google Shape;5420;p46"/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5421;p46"/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5422;p46"/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5423;p46"/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5424;p46"/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2" name="Google Shape;5425;p46"/>
          <p:cNvGrpSpPr/>
          <p:nvPr/>
        </p:nvGrpSpPr>
        <p:grpSpPr>
          <a:xfrm>
            <a:off x="6110773" y="2967602"/>
            <a:ext cx="295675" cy="349421"/>
            <a:chOff x="-60597975" y="3367475"/>
            <a:chExt cx="268600" cy="317425"/>
          </a:xfrm>
          <a:solidFill>
            <a:schemeClr val="bg1"/>
          </a:solidFill>
        </p:grpSpPr>
        <p:sp>
          <p:nvSpPr>
            <p:cNvPr id="1003" name="Google Shape;5426;p46"/>
            <p:cNvSpPr/>
            <p:nvPr/>
          </p:nvSpPr>
          <p:spPr>
            <a:xfrm>
              <a:off x="-60535750" y="3495075"/>
              <a:ext cx="206375" cy="82725"/>
            </a:xfrm>
            <a:custGeom>
              <a:avLst/>
              <a:gdLst/>
              <a:ahLst/>
              <a:cxnLst/>
              <a:rect l="l" t="t" r="r" b="b"/>
              <a:pathLst>
                <a:path w="8255" h="3309" extrusionOk="0">
                  <a:moveTo>
                    <a:pt x="5357" y="1229"/>
                  </a:moveTo>
                  <a:cubicBezTo>
                    <a:pt x="5577" y="1229"/>
                    <a:pt x="5766" y="1418"/>
                    <a:pt x="5766" y="1607"/>
                  </a:cubicBezTo>
                  <a:cubicBezTo>
                    <a:pt x="5766" y="1890"/>
                    <a:pt x="5577" y="2048"/>
                    <a:pt x="5357" y="2048"/>
                  </a:cubicBezTo>
                  <a:lnTo>
                    <a:pt x="2049" y="2048"/>
                  </a:lnTo>
                  <a:cubicBezTo>
                    <a:pt x="1797" y="2048"/>
                    <a:pt x="1639" y="1859"/>
                    <a:pt x="1639" y="1607"/>
                  </a:cubicBezTo>
                  <a:cubicBezTo>
                    <a:pt x="1639" y="1386"/>
                    <a:pt x="1828" y="1229"/>
                    <a:pt x="2049" y="1229"/>
                  </a:cubicBezTo>
                  <a:close/>
                  <a:moveTo>
                    <a:pt x="1" y="0"/>
                  </a:moveTo>
                  <a:lnTo>
                    <a:pt x="1" y="3308"/>
                  </a:lnTo>
                  <a:lnTo>
                    <a:pt x="8255" y="3308"/>
                  </a:lnTo>
                  <a:lnTo>
                    <a:pt x="82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5427;p46"/>
            <p:cNvSpPr/>
            <p:nvPr/>
          </p:nvSpPr>
          <p:spPr>
            <a:xfrm>
              <a:off x="-60432575" y="3367475"/>
              <a:ext cx="20500" cy="47275"/>
            </a:xfrm>
            <a:custGeom>
              <a:avLst/>
              <a:gdLst/>
              <a:ahLst/>
              <a:cxnLst/>
              <a:rect l="l" t="t" r="r" b="b"/>
              <a:pathLst>
                <a:path w="820" h="1891" extrusionOk="0">
                  <a:moveTo>
                    <a:pt x="1" y="0"/>
                  </a:moveTo>
                  <a:lnTo>
                    <a:pt x="1" y="1891"/>
                  </a:lnTo>
                  <a:cubicBezTo>
                    <a:pt x="127" y="1765"/>
                    <a:pt x="221" y="1639"/>
                    <a:pt x="379" y="1639"/>
                  </a:cubicBezTo>
                  <a:cubicBezTo>
                    <a:pt x="600" y="1639"/>
                    <a:pt x="694" y="1765"/>
                    <a:pt x="820" y="1891"/>
                  </a:cubicBezTo>
                  <a:lnTo>
                    <a:pt x="8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5428;p46"/>
            <p:cNvSpPr/>
            <p:nvPr/>
          </p:nvSpPr>
          <p:spPr>
            <a:xfrm>
              <a:off x="-60535750" y="3367475"/>
              <a:ext cx="206375" cy="107150"/>
            </a:xfrm>
            <a:custGeom>
              <a:avLst/>
              <a:gdLst/>
              <a:ahLst/>
              <a:cxnLst/>
              <a:rect l="l" t="t" r="r" b="b"/>
              <a:pathLst>
                <a:path w="8255" h="4286" extrusionOk="0">
                  <a:moveTo>
                    <a:pt x="1" y="0"/>
                  </a:moveTo>
                  <a:lnTo>
                    <a:pt x="1" y="4285"/>
                  </a:lnTo>
                  <a:lnTo>
                    <a:pt x="8255" y="4285"/>
                  </a:lnTo>
                  <a:lnTo>
                    <a:pt x="8255" y="1261"/>
                  </a:lnTo>
                  <a:cubicBezTo>
                    <a:pt x="8255" y="567"/>
                    <a:pt x="7720" y="32"/>
                    <a:pt x="7026" y="32"/>
                  </a:cubicBezTo>
                  <a:lnTo>
                    <a:pt x="5829" y="32"/>
                  </a:lnTo>
                  <a:lnTo>
                    <a:pt x="5829" y="2930"/>
                  </a:lnTo>
                  <a:cubicBezTo>
                    <a:pt x="5829" y="3182"/>
                    <a:pt x="5633" y="3350"/>
                    <a:pt x="5418" y="3350"/>
                  </a:cubicBezTo>
                  <a:cubicBezTo>
                    <a:pt x="5311" y="3350"/>
                    <a:pt x="5199" y="3308"/>
                    <a:pt x="5105" y="3214"/>
                  </a:cubicBezTo>
                  <a:lnTo>
                    <a:pt x="4569" y="2678"/>
                  </a:lnTo>
                  <a:lnTo>
                    <a:pt x="4002" y="3214"/>
                  </a:lnTo>
                  <a:cubicBezTo>
                    <a:pt x="3917" y="3289"/>
                    <a:pt x="3821" y="3322"/>
                    <a:pt x="3728" y="3322"/>
                  </a:cubicBezTo>
                  <a:cubicBezTo>
                    <a:pt x="3510" y="3322"/>
                    <a:pt x="3309" y="3142"/>
                    <a:pt x="3309" y="2899"/>
                  </a:cubicBezTo>
                  <a:lnTo>
                    <a:pt x="33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5429;p46"/>
            <p:cNvSpPr/>
            <p:nvPr/>
          </p:nvSpPr>
          <p:spPr>
            <a:xfrm>
              <a:off x="-60597975" y="3368175"/>
              <a:ext cx="40200" cy="316725"/>
            </a:xfrm>
            <a:custGeom>
              <a:avLst/>
              <a:gdLst/>
              <a:ahLst/>
              <a:cxnLst/>
              <a:rect l="l" t="t" r="r" b="b"/>
              <a:pathLst>
                <a:path w="1608" h="12669" extrusionOk="0">
                  <a:moveTo>
                    <a:pt x="337" y="0"/>
                  </a:moveTo>
                  <a:cubicBezTo>
                    <a:pt x="163" y="0"/>
                    <a:pt x="1" y="178"/>
                    <a:pt x="1" y="382"/>
                  </a:cubicBezTo>
                  <a:lnTo>
                    <a:pt x="1" y="12259"/>
                  </a:lnTo>
                  <a:cubicBezTo>
                    <a:pt x="1" y="12480"/>
                    <a:pt x="190" y="12669"/>
                    <a:pt x="379" y="12669"/>
                  </a:cubicBezTo>
                  <a:lnTo>
                    <a:pt x="1608" y="12669"/>
                  </a:lnTo>
                  <a:lnTo>
                    <a:pt x="1608" y="4"/>
                  </a:lnTo>
                  <a:lnTo>
                    <a:pt x="379" y="4"/>
                  </a:lnTo>
                  <a:cubicBezTo>
                    <a:pt x="365" y="2"/>
                    <a:pt x="351" y="0"/>
                    <a:pt x="3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5430;p46"/>
            <p:cNvSpPr/>
            <p:nvPr/>
          </p:nvSpPr>
          <p:spPr>
            <a:xfrm>
              <a:off x="-60535750" y="3597450"/>
              <a:ext cx="206375" cy="86675"/>
            </a:xfrm>
            <a:custGeom>
              <a:avLst/>
              <a:gdLst/>
              <a:ahLst/>
              <a:cxnLst/>
              <a:rect l="l" t="t" r="r" b="b"/>
              <a:pathLst>
                <a:path w="8255" h="3467" extrusionOk="0">
                  <a:moveTo>
                    <a:pt x="1" y="1"/>
                  </a:moveTo>
                  <a:lnTo>
                    <a:pt x="1" y="3466"/>
                  </a:lnTo>
                  <a:lnTo>
                    <a:pt x="7026" y="3466"/>
                  </a:lnTo>
                  <a:cubicBezTo>
                    <a:pt x="7720" y="3466"/>
                    <a:pt x="8255" y="2931"/>
                    <a:pt x="8255" y="2206"/>
                  </a:cubicBezTo>
                  <a:lnTo>
                    <a:pt x="82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8" name="Google Shape;5431;p46"/>
          <p:cNvSpPr/>
          <p:nvPr/>
        </p:nvSpPr>
        <p:spPr>
          <a:xfrm>
            <a:off x="6081152" y="3390274"/>
            <a:ext cx="351155" cy="347275"/>
          </a:xfrm>
          <a:custGeom>
            <a:avLst/>
            <a:gdLst/>
            <a:ahLst/>
            <a:cxnLst/>
            <a:rect l="l" t="t" r="r" b="b"/>
            <a:pathLst>
              <a:path w="12760" h="12619" extrusionOk="0">
                <a:moveTo>
                  <a:pt x="10082" y="2190"/>
                </a:moveTo>
                <a:lnTo>
                  <a:pt x="11027" y="2726"/>
                </a:lnTo>
                <a:lnTo>
                  <a:pt x="8948" y="6317"/>
                </a:lnTo>
                <a:lnTo>
                  <a:pt x="8003" y="5781"/>
                </a:lnTo>
                <a:cubicBezTo>
                  <a:pt x="8349" y="5151"/>
                  <a:pt x="9704" y="2820"/>
                  <a:pt x="10082" y="2190"/>
                </a:cubicBezTo>
                <a:close/>
                <a:moveTo>
                  <a:pt x="7813" y="6601"/>
                </a:moveTo>
                <a:lnTo>
                  <a:pt x="8318" y="6916"/>
                </a:lnTo>
                <a:lnTo>
                  <a:pt x="7782" y="7262"/>
                </a:lnTo>
                <a:lnTo>
                  <a:pt x="7813" y="6601"/>
                </a:lnTo>
                <a:close/>
                <a:moveTo>
                  <a:pt x="10554" y="8522"/>
                </a:moveTo>
                <a:cubicBezTo>
                  <a:pt x="10806" y="8522"/>
                  <a:pt x="10964" y="8711"/>
                  <a:pt x="10964" y="8900"/>
                </a:cubicBezTo>
                <a:cubicBezTo>
                  <a:pt x="10964" y="9153"/>
                  <a:pt x="10806" y="9342"/>
                  <a:pt x="10554" y="9342"/>
                </a:cubicBezTo>
                <a:lnTo>
                  <a:pt x="5608" y="9342"/>
                </a:lnTo>
                <a:cubicBezTo>
                  <a:pt x="5356" y="9342"/>
                  <a:pt x="5167" y="9153"/>
                  <a:pt x="5167" y="8900"/>
                </a:cubicBezTo>
                <a:cubicBezTo>
                  <a:pt x="5167" y="8680"/>
                  <a:pt x="5356" y="8522"/>
                  <a:pt x="5608" y="8522"/>
                </a:cubicBezTo>
                <a:close/>
                <a:moveTo>
                  <a:pt x="3088" y="5592"/>
                </a:moveTo>
                <a:cubicBezTo>
                  <a:pt x="3308" y="5592"/>
                  <a:pt x="3497" y="5813"/>
                  <a:pt x="3497" y="6002"/>
                </a:cubicBezTo>
                <a:lnTo>
                  <a:pt x="3497" y="6286"/>
                </a:lnTo>
                <a:cubicBezTo>
                  <a:pt x="3970" y="6443"/>
                  <a:pt x="4348" y="6916"/>
                  <a:pt x="4348" y="7451"/>
                </a:cubicBezTo>
                <a:cubicBezTo>
                  <a:pt x="4348" y="7703"/>
                  <a:pt x="4159" y="7861"/>
                  <a:pt x="3907" y="7861"/>
                </a:cubicBezTo>
                <a:cubicBezTo>
                  <a:pt x="3655" y="7861"/>
                  <a:pt x="3497" y="7640"/>
                  <a:pt x="3497" y="7451"/>
                </a:cubicBezTo>
                <a:cubicBezTo>
                  <a:pt x="3497" y="7231"/>
                  <a:pt x="3308" y="7010"/>
                  <a:pt x="3088" y="7010"/>
                </a:cubicBezTo>
                <a:cubicBezTo>
                  <a:pt x="2836" y="7010"/>
                  <a:pt x="2678" y="7231"/>
                  <a:pt x="2678" y="7451"/>
                </a:cubicBezTo>
                <a:cubicBezTo>
                  <a:pt x="2678" y="7703"/>
                  <a:pt x="3025" y="7924"/>
                  <a:pt x="3340" y="8176"/>
                </a:cubicBezTo>
                <a:cubicBezTo>
                  <a:pt x="3781" y="8491"/>
                  <a:pt x="4348" y="8869"/>
                  <a:pt x="4348" y="9531"/>
                </a:cubicBezTo>
                <a:cubicBezTo>
                  <a:pt x="4348" y="10098"/>
                  <a:pt x="3970" y="10539"/>
                  <a:pt x="3497" y="10728"/>
                </a:cubicBezTo>
                <a:lnTo>
                  <a:pt x="3497" y="11011"/>
                </a:lnTo>
                <a:cubicBezTo>
                  <a:pt x="3497" y="11232"/>
                  <a:pt x="3308" y="11452"/>
                  <a:pt x="3088" y="11452"/>
                </a:cubicBezTo>
                <a:cubicBezTo>
                  <a:pt x="2836" y="11452"/>
                  <a:pt x="2678" y="11232"/>
                  <a:pt x="2678" y="11011"/>
                </a:cubicBezTo>
                <a:lnTo>
                  <a:pt x="2678" y="10728"/>
                </a:lnTo>
                <a:cubicBezTo>
                  <a:pt x="2206" y="10570"/>
                  <a:pt x="1859" y="10098"/>
                  <a:pt x="1859" y="9531"/>
                </a:cubicBezTo>
                <a:cubicBezTo>
                  <a:pt x="1859" y="9310"/>
                  <a:pt x="2048" y="9121"/>
                  <a:pt x="2300" y="9121"/>
                </a:cubicBezTo>
                <a:cubicBezTo>
                  <a:pt x="2521" y="9121"/>
                  <a:pt x="2678" y="9310"/>
                  <a:pt x="2678" y="9531"/>
                </a:cubicBezTo>
                <a:cubicBezTo>
                  <a:pt x="2678" y="9783"/>
                  <a:pt x="2867" y="9940"/>
                  <a:pt x="3088" y="9940"/>
                </a:cubicBezTo>
                <a:cubicBezTo>
                  <a:pt x="3308" y="9940"/>
                  <a:pt x="3497" y="9751"/>
                  <a:pt x="3497" y="9531"/>
                </a:cubicBezTo>
                <a:cubicBezTo>
                  <a:pt x="3497" y="9310"/>
                  <a:pt x="3182" y="9089"/>
                  <a:pt x="2836" y="8837"/>
                </a:cubicBezTo>
                <a:cubicBezTo>
                  <a:pt x="2395" y="8522"/>
                  <a:pt x="1859" y="8113"/>
                  <a:pt x="1859" y="7451"/>
                </a:cubicBezTo>
                <a:cubicBezTo>
                  <a:pt x="1859" y="6916"/>
                  <a:pt x="2206" y="6475"/>
                  <a:pt x="2678" y="6286"/>
                </a:cubicBezTo>
                <a:lnTo>
                  <a:pt x="2678" y="6002"/>
                </a:lnTo>
                <a:cubicBezTo>
                  <a:pt x="2678" y="5750"/>
                  <a:pt x="2867" y="5592"/>
                  <a:pt x="3088" y="5592"/>
                </a:cubicBezTo>
                <a:close/>
                <a:moveTo>
                  <a:pt x="10554" y="11011"/>
                </a:moveTo>
                <a:cubicBezTo>
                  <a:pt x="10806" y="11011"/>
                  <a:pt x="10964" y="11200"/>
                  <a:pt x="10964" y="11452"/>
                </a:cubicBezTo>
                <a:cubicBezTo>
                  <a:pt x="10964" y="11641"/>
                  <a:pt x="10806" y="11830"/>
                  <a:pt x="10554" y="11830"/>
                </a:cubicBezTo>
                <a:lnTo>
                  <a:pt x="5608" y="11830"/>
                </a:lnTo>
                <a:cubicBezTo>
                  <a:pt x="5356" y="11830"/>
                  <a:pt x="5167" y="11641"/>
                  <a:pt x="5167" y="11452"/>
                </a:cubicBezTo>
                <a:cubicBezTo>
                  <a:pt x="5167" y="11200"/>
                  <a:pt x="5356" y="11011"/>
                  <a:pt x="5608" y="11011"/>
                </a:cubicBezTo>
                <a:close/>
                <a:moveTo>
                  <a:pt x="10933" y="1"/>
                </a:moveTo>
                <a:cubicBezTo>
                  <a:pt x="10599" y="1"/>
                  <a:pt x="10280" y="176"/>
                  <a:pt x="10113" y="489"/>
                </a:cubicBezTo>
                <a:lnTo>
                  <a:pt x="7877" y="4395"/>
                </a:lnTo>
                <a:lnTo>
                  <a:pt x="1229" y="4395"/>
                </a:lnTo>
                <a:cubicBezTo>
                  <a:pt x="567" y="4395"/>
                  <a:pt x="0" y="4931"/>
                  <a:pt x="0" y="5592"/>
                </a:cubicBezTo>
                <a:lnTo>
                  <a:pt x="0" y="11389"/>
                </a:lnTo>
                <a:cubicBezTo>
                  <a:pt x="0" y="12051"/>
                  <a:pt x="567" y="12618"/>
                  <a:pt x="1229" y="12618"/>
                </a:cubicBezTo>
                <a:lnTo>
                  <a:pt x="11437" y="12618"/>
                </a:lnTo>
                <a:cubicBezTo>
                  <a:pt x="12098" y="12618"/>
                  <a:pt x="12697" y="12082"/>
                  <a:pt x="12697" y="11389"/>
                </a:cubicBezTo>
                <a:lnTo>
                  <a:pt x="12697" y="5592"/>
                </a:lnTo>
                <a:cubicBezTo>
                  <a:pt x="12602" y="4931"/>
                  <a:pt x="12067" y="4395"/>
                  <a:pt x="11374" y="4395"/>
                </a:cubicBezTo>
                <a:lnTo>
                  <a:pt x="11027" y="4395"/>
                </a:lnTo>
                <a:lnTo>
                  <a:pt x="12476" y="1875"/>
                </a:lnTo>
                <a:cubicBezTo>
                  <a:pt x="12760" y="1402"/>
                  <a:pt x="12602" y="804"/>
                  <a:pt x="12130" y="583"/>
                </a:cubicBezTo>
                <a:lnTo>
                  <a:pt x="11437" y="142"/>
                </a:lnTo>
                <a:cubicBezTo>
                  <a:pt x="11277" y="46"/>
                  <a:pt x="11103" y="1"/>
                  <a:pt x="10933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9" name="Google Shape;5432;p46"/>
          <p:cNvGrpSpPr/>
          <p:nvPr/>
        </p:nvGrpSpPr>
        <p:grpSpPr>
          <a:xfrm>
            <a:off x="6084326" y="3847018"/>
            <a:ext cx="348568" cy="249716"/>
            <a:chOff x="-60621600" y="4145650"/>
            <a:chExt cx="316650" cy="226850"/>
          </a:xfrm>
          <a:solidFill>
            <a:schemeClr val="bg1"/>
          </a:solidFill>
        </p:grpSpPr>
        <p:sp>
          <p:nvSpPr>
            <p:cNvPr id="1010" name="Google Shape;5433;p46"/>
            <p:cNvSpPr/>
            <p:nvPr/>
          </p:nvSpPr>
          <p:spPr>
            <a:xfrm>
              <a:off x="-60463275" y="4249600"/>
              <a:ext cx="61450" cy="60675"/>
            </a:xfrm>
            <a:custGeom>
              <a:avLst/>
              <a:gdLst/>
              <a:ahLst/>
              <a:cxnLst/>
              <a:rect l="l" t="t" r="r" b="b"/>
              <a:pathLst>
                <a:path w="2458" h="2427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cubicBezTo>
                    <a:pt x="0" y="1891"/>
                    <a:pt x="567" y="2427"/>
                    <a:pt x="1229" y="2427"/>
                  </a:cubicBezTo>
                  <a:cubicBezTo>
                    <a:pt x="1891" y="2427"/>
                    <a:pt x="2458" y="1891"/>
                    <a:pt x="2458" y="1198"/>
                  </a:cubicBezTo>
                  <a:cubicBezTo>
                    <a:pt x="2458" y="536"/>
                    <a:pt x="1891" y="1"/>
                    <a:pt x="12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5434;p46"/>
            <p:cNvSpPr/>
            <p:nvPr/>
          </p:nvSpPr>
          <p:spPr>
            <a:xfrm>
              <a:off x="-60526300" y="4249600"/>
              <a:ext cx="48075" cy="60675"/>
            </a:xfrm>
            <a:custGeom>
              <a:avLst/>
              <a:gdLst/>
              <a:ahLst/>
              <a:cxnLst/>
              <a:rect l="l" t="t" r="r" b="b"/>
              <a:pathLst>
                <a:path w="1923" h="2427" extrusionOk="0">
                  <a:moveTo>
                    <a:pt x="1261" y="1"/>
                  </a:moveTo>
                  <a:cubicBezTo>
                    <a:pt x="599" y="1"/>
                    <a:pt x="1" y="536"/>
                    <a:pt x="1" y="1198"/>
                  </a:cubicBezTo>
                  <a:cubicBezTo>
                    <a:pt x="1" y="1891"/>
                    <a:pt x="568" y="2427"/>
                    <a:pt x="1261" y="2427"/>
                  </a:cubicBezTo>
                  <a:cubicBezTo>
                    <a:pt x="1513" y="2427"/>
                    <a:pt x="1734" y="2364"/>
                    <a:pt x="1923" y="2238"/>
                  </a:cubicBezTo>
                  <a:cubicBezTo>
                    <a:pt x="1765" y="1923"/>
                    <a:pt x="1671" y="1576"/>
                    <a:pt x="1671" y="1198"/>
                  </a:cubicBezTo>
                  <a:cubicBezTo>
                    <a:pt x="1671" y="851"/>
                    <a:pt x="1765" y="505"/>
                    <a:pt x="1923" y="190"/>
                  </a:cubicBezTo>
                  <a:cubicBezTo>
                    <a:pt x="1734" y="64"/>
                    <a:pt x="1513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5435;p46"/>
            <p:cNvSpPr/>
            <p:nvPr/>
          </p:nvSpPr>
          <p:spPr>
            <a:xfrm>
              <a:off x="-60621600" y="4145650"/>
              <a:ext cx="316650" cy="226850"/>
            </a:xfrm>
            <a:custGeom>
              <a:avLst/>
              <a:gdLst/>
              <a:ahLst/>
              <a:cxnLst/>
              <a:rect l="l" t="t" r="r" b="b"/>
              <a:pathLst>
                <a:path w="12666" h="9074" extrusionOk="0">
                  <a:moveTo>
                    <a:pt x="11374" y="851"/>
                  </a:moveTo>
                  <a:cubicBezTo>
                    <a:pt x="11626" y="851"/>
                    <a:pt x="11815" y="1040"/>
                    <a:pt x="11815" y="1229"/>
                  </a:cubicBezTo>
                  <a:lnTo>
                    <a:pt x="11815" y="1670"/>
                  </a:lnTo>
                  <a:lnTo>
                    <a:pt x="788" y="1670"/>
                  </a:lnTo>
                  <a:lnTo>
                    <a:pt x="788" y="1229"/>
                  </a:lnTo>
                  <a:cubicBezTo>
                    <a:pt x="788" y="1008"/>
                    <a:pt x="977" y="851"/>
                    <a:pt x="1166" y="851"/>
                  </a:cubicBezTo>
                  <a:close/>
                  <a:moveTo>
                    <a:pt x="7562" y="3277"/>
                  </a:moveTo>
                  <a:cubicBezTo>
                    <a:pt x="8696" y="3277"/>
                    <a:pt x="9641" y="4222"/>
                    <a:pt x="9641" y="5356"/>
                  </a:cubicBezTo>
                  <a:cubicBezTo>
                    <a:pt x="9610" y="6522"/>
                    <a:pt x="8696" y="7467"/>
                    <a:pt x="7562" y="7467"/>
                  </a:cubicBezTo>
                  <a:cubicBezTo>
                    <a:pt x="7089" y="7467"/>
                    <a:pt x="6648" y="7309"/>
                    <a:pt x="6333" y="7026"/>
                  </a:cubicBezTo>
                  <a:cubicBezTo>
                    <a:pt x="5987" y="7309"/>
                    <a:pt x="5546" y="7467"/>
                    <a:pt x="5073" y="7467"/>
                  </a:cubicBezTo>
                  <a:cubicBezTo>
                    <a:pt x="3939" y="7467"/>
                    <a:pt x="2994" y="6522"/>
                    <a:pt x="2994" y="5356"/>
                  </a:cubicBezTo>
                  <a:cubicBezTo>
                    <a:pt x="2994" y="4222"/>
                    <a:pt x="3939" y="3277"/>
                    <a:pt x="5073" y="3277"/>
                  </a:cubicBezTo>
                  <a:cubicBezTo>
                    <a:pt x="5514" y="3277"/>
                    <a:pt x="5987" y="3434"/>
                    <a:pt x="6333" y="3718"/>
                  </a:cubicBezTo>
                  <a:cubicBezTo>
                    <a:pt x="6680" y="3434"/>
                    <a:pt x="7121" y="3277"/>
                    <a:pt x="7562" y="3277"/>
                  </a:cubicBezTo>
                  <a:close/>
                  <a:moveTo>
                    <a:pt x="1229" y="0"/>
                  </a:moveTo>
                  <a:cubicBezTo>
                    <a:pt x="536" y="0"/>
                    <a:pt x="1" y="567"/>
                    <a:pt x="1" y="1229"/>
                  </a:cubicBezTo>
                  <a:lnTo>
                    <a:pt x="1" y="7845"/>
                  </a:lnTo>
                  <a:cubicBezTo>
                    <a:pt x="1" y="8506"/>
                    <a:pt x="536" y="9073"/>
                    <a:pt x="1229" y="9073"/>
                  </a:cubicBezTo>
                  <a:lnTo>
                    <a:pt x="11406" y="9073"/>
                  </a:lnTo>
                  <a:cubicBezTo>
                    <a:pt x="12099" y="9073"/>
                    <a:pt x="12666" y="8506"/>
                    <a:pt x="12666" y="7845"/>
                  </a:cubicBezTo>
                  <a:lnTo>
                    <a:pt x="12666" y="1229"/>
                  </a:lnTo>
                  <a:cubicBezTo>
                    <a:pt x="12634" y="567"/>
                    <a:pt x="12099" y="0"/>
                    <a:pt x="114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5436;p46"/>
          <p:cNvGrpSpPr/>
          <p:nvPr/>
        </p:nvGrpSpPr>
        <p:grpSpPr>
          <a:xfrm>
            <a:off x="7356049" y="3798020"/>
            <a:ext cx="342486" cy="347715"/>
            <a:chOff x="-59400775" y="4084200"/>
            <a:chExt cx="311125" cy="315875"/>
          </a:xfrm>
          <a:solidFill>
            <a:schemeClr val="bg1"/>
          </a:solidFill>
        </p:grpSpPr>
        <p:sp>
          <p:nvSpPr>
            <p:cNvPr id="1014" name="Google Shape;5437;p46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5438;p46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5439;p46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5440;p46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5441;p46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5442;p46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5443;p46"/>
          <p:cNvGrpSpPr/>
          <p:nvPr/>
        </p:nvGrpSpPr>
        <p:grpSpPr>
          <a:xfrm>
            <a:off x="2284572" y="2968029"/>
            <a:ext cx="347688" cy="348568"/>
            <a:chOff x="-64044600" y="3360375"/>
            <a:chExt cx="315850" cy="316650"/>
          </a:xfrm>
          <a:solidFill>
            <a:schemeClr val="bg1"/>
          </a:solidFill>
        </p:grpSpPr>
        <p:sp>
          <p:nvSpPr>
            <p:cNvPr id="1021" name="Google Shape;5444;p46"/>
            <p:cNvSpPr/>
            <p:nvPr/>
          </p:nvSpPr>
          <p:spPr>
            <a:xfrm>
              <a:off x="-63980025" y="3532875"/>
              <a:ext cx="185900" cy="144150"/>
            </a:xfrm>
            <a:custGeom>
              <a:avLst/>
              <a:gdLst/>
              <a:ahLst/>
              <a:cxnLst/>
              <a:rect l="l" t="t" r="r" b="b"/>
              <a:pathLst>
                <a:path w="7436" h="5766" extrusionOk="0">
                  <a:moveTo>
                    <a:pt x="410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20"/>
                    <a:pt x="410" y="820"/>
                  </a:cubicBezTo>
                  <a:lnTo>
                    <a:pt x="883" y="820"/>
                  </a:lnTo>
                  <a:lnTo>
                    <a:pt x="1670" y="5419"/>
                  </a:lnTo>
                  <a:cubicBezTo>
                    <a:pt x="1702" y="5608"/>
                    <a:pt x="1859" y="5766"/>
                    <a:pt x="2048" y="5766"/>
                  </a:cubicBezTo>
                  <a:lnTo>
                    <a:pt x="5356" y="5766"/>
                  </a:lnTo>
                  <a:cubicBezTo>
                    <a:pt x="5545" y="5766"/>
                    <a:pt x="5766" y="5608"/>
                    <a:pt x="5766" y="5419"/>
                  </a:cubicBezTo>
                  <a:lnTo>
                    <a:pt x="6554" y="820"/>
                  </a:lnTo>
                  <a:lnTo>
                    <a:pt x="7026" y="820"/>
                  </a:lnTo>
                  <a:cubicBezTo>
                    <a:pt x="7247" y="820"/>
                    <a:pt x="7404" y="630"/>
                    <a:pt x="7404" y="410"/>
                  </a:cubicBezTo>
                  <a:cubicBezTo>
                    <a:pt x="7436" y="189"/>
                    <a:pt x="7247" y="0"/>
                    <a:pt x="70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5445;p46"/>
            <p:cNvSpPr/>
            <p:nvPr/>
          </p:nvSpPr>
          <p:spPr>
            <a:xfrm>
              <a:off x="-64044600" y="3360375"/>
              <a:ext cx="315850" cy="152825"/>
            </a:xfrm>
            <a:custGeom>
              <a:avLst/>
              <a:gdLst/>
              <a:ahLst/>
              <a:cxnLst/>
              <a:rect l="l" t="t" r="r" b="b"/>
              <a:pathLst>
                <a:path w="12634" h="6113" extrusionOk="0">
                  <a:moveTo>
                    <a:pt x="378" y="1"/>
                  </a:moveTo>
                  <a:cubicBezTo>
                    <a:pt x="158" y="1"/>
                    <a:pt x="0" y="190"/>
                    <a:pt x="0" y="442"/>
                  </a:cubicBezTo>
                  <a:lnTo>
                    <a:pt x="0" y="5672"/>
                  </a:lnTo>
                  <a:cubicBezTo>
                    <a:pt x="0" y="5892"/>
                    <a:pt x="189" y="6113"/>
                    <a:pt x="378" y="6113"/>
                  </a:cubicBezTo>
                  <a:lnTo>
                    <a:pt x="3088" y="6113"/>
                  </a:lnTo>
                  <a:cubicBezTo>
                    <a:pt x="3245" y="5514"/>
                    <a:pt x="3560" y="4947"/>
                    <a:pt x="4001" y="4569"/>
                  </a:cubicBezTo>
                  <a:cubicBezTo>
                    <a:pt x="3875" y="4285"/>
                    <a:pt x="3812" y="3970"/>
                    <a:pt x="3812" y="3624"/>
                  </a:cubicBezTo>
                  <a:cubicBezTo>
                    <a:pt x="3812" y="2238"/>
                    <a:pt x="4915" y="1135"/>
                    <a:pt x="6301" y="1135"/>
                  </a:cubicBezTo>
                  <a:cubicBezTo>
                    <a:pt x="7656" y="1135"/>
                    <a:pt x="8759" y="2238"/>
                    <a:pt x="8759" y="3624"/>
                  </a:cubicBezTo>
                  <a:cubicBezTo>
                    <a:pt x="8759" y="3939"/>
                    <a:pt x="8696" y="4254"/>
                    <a:pt x="8570" y="4569"/>
                  </a:cubicBezTo>
                  <a:cubicBezTo>
                    <a:pt x="9011" y="5010"/>
                    <a:pt x="9326" y="5514"/>
                    <a:pt x="9483" y="6113"/>
                  </a:cubicBezTo>
                  <a:lnTo>
                    <a:pt x="12193" y="6113"/>
                  </a:lnTo>
                  <a:cubicBezTo>
                    <a:pt x="12445" y="6113"/>
                    <a:pt x="12602" y="5892"/>
                    <a:pt x="12602" y="5672"/>
                  </a:cubicBezTo>
                  <a:lnTo>
                    <a:pt x="12602" y="442"/>
                  </a:lnTo>
                  <a:cubicBezTo>
                    <a:pt x="12634" y="190"/>
                    <a:pt x="12445" y="1"/>
                    <a:pt x="122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5446;p46"/>
            <p:cNvSpPr/>
            <p:nvPr/>
          </p:nvSpPr>
          <p:spPr>
            <a:xfrm>
              <a:off x="-63945375" y="3408425"/>
              <a:ext cx="117375" cy="103200"/>
            </a:xfrm>
            <a:custGeom>
              <a:avLst/>
              <a:gdLst/>
              <a:ahLst/>
              <a:cxnLst/>
              <a:rect l="l" t="t" r="r" b="b"/>
              <a:pathLst>
                <a:path w="4695" h="4128" extrusionOk="0">
                  <a:moveTo>
                    <a:pt x="2364" y="1"/>
                  </a:moveTo>
                  <a:cubicBezTo>
                    <a:pt x="1450" y="1"/>
                    <a:pt x="694" y="757"/>
                    <a:pt x="694" y="1670"/>
                  </a:cubicBezTo>
                  <a:cubicBezTo>
                    <a:pt x="694" y="2080"/>
                    <a:pt x="851" y="2489"/>
                    <a:pt x="1167" y="2805"/>
                  </a:cubicBezTo>
                  <a:cubicBezTo>
                    <a:pt x="599" y="3120"/>
                    <a:pt x="190" y="3592"/>
                    <a:pt x="1" y="4128"/>
                  </a:cubicBezTo>
                  <a:lnTo>
                    <a:pt x="4695" y="4128"/>
                  </a:lnTo>
                  <a:cubicBezTo>
                    <a:pt x="4475" y="3561"/>
                    <a:pt x="4065" y="3088"/>
                    <a:pt x="3529" y="2805"/>
                  </a:cubicBezTo>
                  <a:cubicBezTo>
                    <a:pt x="3813" y="2489"/>
                    <a:pt x="4002" y="2080"/>
                    <a:pt x="4002" y="1670"/>
                  </a:cubicBezTo>
                  <a:cubicBezTo>
                    <a:pt x="4002" y="757"/>
                    <a:pt x="3277" y="1"/>
                    <a:pt x="23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4" name="Google Shape;5447;p46"/>
          <p:cNvGrpSpPr/>
          <p:nvPr/>
        </p:nvGrpSpPr>
        <p:grpSpPr>
          <a:xfrm>
            <a:off x="2309711" y="3389086"/>
            <a:ext cx="297409" cy="349421"/>
            <a:chOff x="-64022550" y="3727425"/>
            <a:chExt cx="270175" cy="317425"/>
          </a:xfrm>
          <a:solidFill>
            <a:schemeClr val="bg1"/>
          </a:solidFill>
        </p:grpSpPr>
        <p:sp>
          <p:nvSpPr>
            <p:cNvPr id="1025" name="Google Shape;5448;p46"/>
            <p:cNvSpPr/>
            <p:nvPr/>
          </p:nvSpPr>
          <p:spPr>
            <a:xfrm>
              <a:off x="-64022550" y="3912500"/>
              <a:ext cx="270175" cy="90600"/>
            </a:xfrm>
            <a:custGeom>
              <a:avLst/>
              <a:gdLst/>
              <a:ahLst/>
              <a:cxnLst/>
              <a:rect l="l" t="t" r="r" b="b"/>
              <a:pathLst>
                <a:path w="10807" h="3624" extrusionOk="0">
                  <a:moveTo>
                    <a:pt x="2111" y="1"/>
                  </a:moveTo>
                  <a:cubicBezTo>
                    <a:pt x="945" y="1"/>
                    <a:pt x="0" y="946"/>
                    <a:pt x="0" y="2080"/>
                  </a:cubicBezTo>
                  <a:lnTo>
                    <a:pt x="0" y="3183"/>
                  </a:lnTo>
                  <a:cubicBezTo>
                    <a:pt x="0" y="3435"/>
                    <a:pt x="221" y="3624"/>
                    <a:pt x="441" y="3624"/>
                  </a:cubicBezTo>
                  <a:lnTo>
                    <a:pt x="10365" y="3624"/>
                  </a:lnTo>
                  <a:cubicBezTo>
                    <a:pt x="10618" y="3624"/>
                    <a:pt x="10807" y="3435"/>
                    <a:pt x="10807" y="3183"/>
                  </a:cubicBezTo>
                  <a:lnTo>
                    <a:pt x="10807" y="2080"/>
                  </a:lnTo>
                  <a:cubicBezTo>
                    <a:pt x="10807" y="946"/>
                    <a:pt x="9861" y="1"/>
                    <a:pt x="87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5449;p46"/>
            <p:cNvSpPr/>
            <p:nvPr/>
          </p:nvSpPr>
          <p:spPr>
            <a:xfrm>
              <a:off x="-64000500" y="4023550"/>
              <a:ext cx="227650" cy="21300"/>
            </a:xfrm>
            <a:custGeom>
              <a:avLst/>
              <a:gdLst/>
              <a:ahLst/>
              <a:cxnLst/>
              <a:rect l="l" t="t" r="r" b="b"/>
              <a:pathLst>
                <a:path w="9106" h="852" extrusionOk="0">
                  <a:moveTo>
                    <a:pt x="0" y="1"/>
                  </a:moveTo>
                  <a:lnTo>
                    <a:pt x="0" y="442"/>
                  </a:lnTo>
                  <a:cubicBezTo>
                    <a:pt x="0" y="694"/>
                    <a:pt x="190" y="851"/>
                    <a:pt x="442" y="851"/>
                  </a:cubicBezTo>
                  <a:lnTo>
                    <a:pt x="8696" y="851"/>
                  </a:lnTo>
                  <a:cubicBezTo>
                    <a:pt x="8948" y="851"/>
                    <a:pt x="9105" y="631"/>
                    <a:pt x="9105" y="442"/>
                  </a:cubicBezTo>
                  <a:lnTo>
                    <a:pt x="91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5450;p46"/>
            <p:cNvSpPr/>
            <p:nvPr/>
          </p:nvSpPr>
          <p:spPr>
            <a:xfrm>
              <a:off x="-63960325" y="3727425"/>
              <a:ext cx="144925" cy="165425"/>
            </a:xfrm>
            <a:custGeom>
              <a:avLst/>
              <a:gdLst/>
              <a:ahLst/>
              <a:cxnLst/>
              <a:rect l="l" t="t" r="r" b="b"/>
              <a:pathLst>
                <a:path w="5797" h="6617" extrusionOk="0">
                  <a:moveTo>
                    <a:pt x="2930" y="0"/>
                  </a:moveTo>
                  <a:cubicBezTo>
                    <a:pt x="1292" y="0"/>
                    <a:pt x="0" y="1292"/>
                    <a:pt x="0" y="2867"/>
                  </a:cubicBezTo>
                  <a:cubicBezTo>
                    <a:pt x="32" y="3812"/>
                    <a:pt x="504" y="4694"/>
                    <a:pt x="1260" y="5230"/>
                  </a:cubicBezTo>
                  <a:lnTo>
                    <a:pt x="1260" y="6616"/>
                  </a:lnTo>
                  <a:lnTo>
                    <a:pt x="4568" y="6616"/>
                  </a:lnTo>
                  <a:lnTo>
                    <a:pt x="4568" y="5230"/>
                  </a:lnTo>
                  <a:cubicBezTo>
                    <a:pt x="5356" y="4694"/>
                    <a:pt x="5797" y="3812"/>
                    <a:pt x="5797" y="2867"/>
                  </a:cubicBezTo>
                  <a:cubicBezTo>
                    <a:pt x="5797" y="1260"/>
                    <a:pt x="4505" y="0"/>
                    <a:pt x="29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8" name="Google Shape;5451;p46"/>
          <p:cNvGrpSpPr/>
          <p:nvPr/>
        </p:nvGrpSpPr>
        <p:grpSpPr>
          <a:xfrm>
            <a:off x="2332677" y="3797152"/>
            <a:ext cx="251478" cy="349449"/>
            <a:chOff x="-64001300" y="4093650"/>
            <a:chExt cx="228450" cy="317450"/>
          </a:xfrm>
          <a:solidFill>
            <a:schemeClr val="bg1"/>
          </a:solidFill>
        </p:grpSpPr>
        <p:sp>
          <p:nvSpPr>
            <p:cNvPr id="1029" name="Google Shape;5452;p46"/>
            <p:cNvSpPr/>
            <p:nvPr/>
          </p:nvSpPr>
          <p:spPr>
            <a:xfrm>
              <a:off x="-63933550" y="4328375"/>
              <a:ext cx="93750" cy="40975"/>
            </a:xfrm>
            <a:custGeom>
              <a:avLst/>
              <a:gdLst/>
              <a:ahLst/>
              <a:cxnLst/>
              <a:rect l="l" t="t" r="r" b="b"/>
              <a:pathLst>
                <a:path w="3750" h="1639" extrusionOk="0">
                  <a:moveTo>
                    <a:pt x="1859" y="0"/>
                  </a:moveTo>
                  <a:cubicBezTo>
                    <a:pt x="1009" y="0"/>
                    <a:pt x="315" y="662"/>
                    <a:pt x="0" y="1638"/>
                  </a:cubicBezTo>
                  <a:lnTo>
                    <a:pt x="3749" y="1638"/>
                  </a:lnTo>
                  <a:cubicBezTo>
                    <a:pt x="3434" y="662"/>
                    <a:pt x="2710" y="0"/>
                    <a:pt x="18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5453;p46"/>
            <p:cNvSpPr/>
            <p:nvPr/>
          </p:nvSpPr>
          <p:spPr>
            <a:xfrm>
              <a:off x="-63980025" y="4135400"/>
              <a:ext cx="185900" cy="234725"/>
            </a:xfrm>
            <a:custGeom>
              <a:avLst/>
              <a:gdLst/>
              <a:ahLst/>
              <a:cxnLst/>
              <a:rect l="l" t="t" r="r" b="b"/>
              <a:pathLst>
                <a:path w="7436" h="9389" extrusionOk="0">
                  <a:moveTo>
                    <a:pt x="6617" y="1"/>
                  </a:moveTo>
                  <a:lnTo>
                    <a:pt x="6617" y="725"/>
                  </a:lnTo>
                  <a:cubicBezTo>
                    <a:pt x="6196" y="593"/>
                    <a:pt x="5771" y="530"/>
                    <a:pt x="5358" y="530"/>
                  </a:cubicBezTo>
                  <a:cubicBezTo>
                    <a:pt x="4686" y="530"/>
                    <a:pt x="4044" y="697"/>
                    <a:pt x="3498" y="1009"/>
                  </a:cubicBezTo>
                  <a:cubicBezTo>
                    <a:pt x="3103" y="1242"/>
                    <a:pt x="2617" y="1373"/>
                    <a:pt x="2085" y="1373"/>
                  </a:cubicBezTo>
                  <a:cubicBezTo>
                    <a:pt x="1683" y="1373"/>
                    <a:pt x="1254" y="1298"/>
                    <a:pt x="820" y="1135"/>
                  </a:cubicBezTo>
                  <a:lnTo>
                    <a:pt x="820" y="32"/>
                  </a:lnTo>
                  <a:lnTo>
                    <a:pt x="1" y="32"/>
                  </a:lnTo>
                  <a:lnTo>
                    <a:pt x="1" y="1418"/>
                  </a:lnTo>
                  <a:cubicBezTo>
                    <a:pt x="1" y="2867"/>
                    <a:pt x="820" y="4096"/>
                    <a:pt x="2017" y="4726"/>
                  </a:cubicBezTo>
                  <a:cubicBezTo>
                    <a:pt x="820" y="5356"/>
                    <a:pt x="1" y="6554"/>
                    <a:pt x="1" y="8034"/>
                  </a:cubicBezTo>
                  <a:lnTo>
                    <a:pt x="1" y="9389"/>
                  </a:lnTo>
                  <a:lnTo>
                    <a:pt x="820" y="9389"/>
                  </a:lnTo>
                  <a:lnTo>
                    <a:pt x="820" y="8034"/>
                  </a:lnTo>
                  <a:cubicBezTo>
                    <a:pt x="820" y="6396"/>
                    <a:pt x="2143" y="5104"/>
                    <a:pt x="3750" y="5104"/>
                  </a:cubicBezTo>
                  <a:cubicBezTo>
                    <a:pt x="5356" y="5104"/>
                    <a:pt x="6617" y="6396"/>
                    <a:pt x="6617" y="8034"/>
                  </a:cubicBezTo>
                  <a:lnTo>
                    <a:pt x="6617" y="9389"/>
                  </a:lnTo>
                  <a:lnTo>
                    <a:pt x="7436" y="9389"/>
                  </a:lnTo>
                  <a:lnTo>
                    <a:pt x="7436" y="9357"/>
                  </a:lnTo>
                  <a:lnTo>
                    <a:pt x="7436" y="7971"/>
                  </a:lnTo>
                  <a:cubicBezTo>
                    <a:pt x="7436" y="6522"/>
                    <a:pt x="6617" y="5293"/>
                    <a:pt x="5451" y="4663"/>
                  </a:cubicBezTo>
                  <a:cubicBezTo>
                    <a:pt x="6617" y="4033"/>
                    <a:pt x="7436" y="2836"/>
                    <a:pt x="7436" y="1355"/>
                  </a:cubicBezTo>
                  <a:lnTo>
                    <a:pt x="74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5454;p46"/>
            <p:cNvSpPr/>
            <p:nvPr/>
          </p:nvSpPr>
          <p:spPr>
            <a:xfrm>
              <a:off x="-64001300" y="4389800"/>
              <a:ext cx="228450" cy="21300"/>
            </a:xfrm>
            <a:custGeom>
              <a:avLst/>
              <a:gdLst/>
              <a:ahLst/>
              <a:cxnLst/>
              <a:rect l="l" t="t" r="r" b="b"/>
              <a:pathLst>
                <a:path w="9138" h="852" extrusionOk="0">
                  <a:moveTo>
                    <a:pt x="411" y="1"/>
                  </a:moveTo>
                  <a:cubicBezTo>
                    <a:pt x="190" y="1"/>
                    <a:pt x="1" y="221"/>
                    <a:pt x="1" y="410"/>
                  </a:cubicBezTo>
                  <a:cubicBezTo>
                    <a:pt x="1" y="631"/>
                    <a:pt x="190" y="851"/>
                    <a:pt x="411" y="851"/>
                  </a:cubicBezTo>
                  <a:lnTo>
                    <a:pt x="8696" y="851"/>
                  </a:lnTo>
                  <a:cubicBezTo>
                    <a:pt x="8917" y="851"/>
                    <a:pt x="9074" y="631"/>
                    <a:pt x="9074" y="410"/>
                  </a:cubicBezTo>
                  <a:cubicBezTo>
                    <a:pt x="9137" y="221"/>
                    <a:pt x="8917" y="1"/>
                    <a:pt x="8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5455;p46"/>
            <p:cNvSpPr/>
            <p:nvPr/>
          </p:nvSpPr>
          <p:spPr>
            <a:xfrm>
              <a:off x="-64001300" y="4093650"/>
              <a:ext cx="226875" cy="20500"/>
            </a:xfrm>
            <a:custGeom>
              <a:avLst/>
              <a:gdLst/>
              <a:ahLst/>
              <a:cxnLst/>
              <a:rect l="l" t="t" r="r" b="b"/>
              <a:pathLst>
                <a:path w="9075" h="820" extrusionOk="0">
                  <a:moveTo>
                    <a:pt x="411" y="1"/>
                  </a:moveTo>
                  <a:cubicBezTo>
                    <a:pt x="190" y="1"/>
                    <a:pt x="1" y="190"/>
                    <a:pt x="1" y="410"/>
                  </a:cubicBezTo>
                  <a:cubicBezTo>
                    <a:pt x="32" y="631"/>
                    <a:pt x="190" y="820"/>
                    <a:pt x="411" y="820"/>
                  </a:cubicBezTo>
                  <a:lnTo>
                    <a:pt x="8696" y="820"/>
                  </a:lnTo>
                  <a:cubicBezTo>
                    <a:pt x="8917" y="820"/>
                    <a:pt x="9074" y="631"/>
                    <a:pt x="9074" y="410"/>
                  </a:cubicBezTo>
                  <a:cubicBezTo>
                    <a:pt x="9074" y="158"/>
                    <a:pt x="8885" y="1"/>
                    <a:pt x="8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5456;p46"/>
          <p:cNvGrpSpPr/>
          <p:nvPr/>
        </p:nvGrpSpPr>
        <p:grpSpPr>
          <a:xfrm>
            <a:off x="4400597" y="2967974"/>
            <a:ext cx="342486" cy="348678"/>
            <a:chOff x="-62148800" y="3377700"/>
            <a:chExt cx="311125" cy="316750"/>
          </a:xfrm>
          <a:solidFill>
            <a:schemeClr val="bg1"/>
          </a:solidFill>
        </p:grpSpPr>
        <p:sp>
          <p:nvSpPr>
            <p:cNvPr id="1034" name="Google Shape;5457;p46"/>
            <p:cNvSpPr/>
            <p:nvPr/>
          </p:nvSpPr>
          <p:spPr>
            <a:xfrm>
              <a:off x="-62085775" y="3653375"/>
              <a:ext cx="185875" cy="41075"/>
            </a:xfrm>
            <a:custGeom>
              <a:avLst/>
              <a:gdLst/>
              <a:ahLst/>
              <a:cxnLst/>
              <a:rect l="l" t="t" r="r" b="b"/>
              <a:pathLst>
                <a:path w="7435" h="1643" extrusionOk="0">
                  <a:moveTo>
                    <a:pt x="819" y="1"/>
                  </a:moveTo>
                  <a:cubicBezTo>
                    <a:pt x="347" y="1"/>
                    <a:pt x="0" y="347"/>
                    <a:pt x="0" y="851"/>
                  </a:cubicBezTo>
                  <a:lnTo>
                    <a:pt x="0" y="1229"/>
                  </a:lnTo>
                  <a:cubicBezTo>
                    <a:pt x="0" y="1481"/>
                    <a:pt x="189" y="1639"/>
                    <a:pt x="410" y="1639"/>
                  </a:cubicBezTo>
                  <a:lnTo>
                    <a:pt x="7026" y="1639"/>
                  </a:lnTo>
                  <a:cubicBezTo>
                    <a:pt x="7044" y="1641"/>
                    <a:pt x="7062" y="1642"/>
                    <a:pt x="7080" y="1642"/>
                  </a:cubicBezTo>
                  <a:cubicBezTo>
                    <a:pt x="7300" y="1642"/>
                    <a:pt x="7435" y="1463"/>
                    <a:pt x="7435" y="1229"/>
                  </a:cubicBezTo>
                  <a:lnTo>
                    <a:pt x="7435" y="851"/>
                  </a:lnTo>
                  <a:cubicBezTo>
                    <a:pt x="7435" y="379"/>
                    <a:pt x="7089" y="1"/>
                    <a:pt x="66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5458;p46"/>
            <p:cNvSpPr/>
            <p:nvPr/>
          </p:nvSpPr>
          <p:spPr>
            <a:xfrm>
              <a:off x="-62148800" y="3377700"/>
              <a:ext cx="311125" cy="254425"/>
            </a:xfrm>
            <a:custGeom>
              <a:avLst/>
              <a:gdLst/>
              <a:ahLst/>
              <a:cxnLst/>
              <a:rect l="l" t="t" r="r" b="b"/>
              <a:pathLst>
                <a:path w="12445" h="10177" extrusionOk="0">
                  <a:moveTo>
                    <a:pt x="11626" y="1608"/>
                  </a:moveTo>
                  <a:lnTo>
                    <a:pt x="11626" y="2899"/>
                  </a:lnTo>
                  <a:cubicBezTo>
                    <a:pt x="11626" y="3939"/>
                    <a:pt x="10807" y="4853"/>
                    <a:pt x="9767" y="4916"/>
                  </a:cubicBezTo>
                  <a:cubicBezTo>
                    <a:pt x="9893" y="4538"/>
                    <a:pt x="9956" y="4128"/>
                    <a:pt x="9956" y="3718"/>
                  </a:cubicBezTo>
                  <a:lnTo>
                    <a:pt x="9956" y="1608"/>
                  </a:lnTo>
                  <a:close/>
                  <a:moveTo>
                    <a:pt x="2521" y="1639"/>
                  </a:moveTo>
                  <a:lnTo>
                    <a:pt x="2521" y="3718"/>
                  </a:lnTo>
                  <a:cubicBezTo>
                    <a:pt x="2521" y="4160"/>
                    <a:pt x="2616" y="4538"/>
                    <a:pt x="2710" y="4947"/>
                  </a:cubicBezTo>
                  <a:cubicBezTo>
                    <a:pt x="1702" y="4853"/>
                    <a:pt x="883" y="4002"/>
                    <a:pt x="883" y="2899"/>
                  </a:cubicBezTo>
                  <a:lnTo>
                    <a:pt x="883" y="1639"/>
                  </a:lnTo>
                  <a:close/>
                  <a:moveTo>
                    <a:pt x="6176" y="1576"/>
                  </a:moveTo>
                  <a:cubicBezTo>
                    <a:pt x="6333" y="1576"/>
                    <a:pt x="6491" y="1671"/>
                    <a:pt x="6554" y="1828"/>
                  </a:cubicBezTo>
                  <a:lnTo>
                    <a:pt x="6932" y="2647"/>
                  </a:lnTo>
                  <a:lnTo>
                    <a:pt x="7845" y="2773"/>
                  </a:lnTo>
                  <a:cubicBezTo>
                    <a:pt x="8003" y="2805"/>
                    <a:pt x="8129" y="2899"/>
                    <a:pt x="8160" y="3025"/>
                  </a:cubicBezTo>
                  <a:cubicBezTo>
                    <a:pt x="8349" y="3214"/>
                    <a:pt x="8318" y="3403"/>
                    <a:pt x="8192" y="3466"/>
                  </a:cubicBezTo>
                  <a:lnTo>
                    <a:pt x="7530" y="4097"/>
                  </a:lnTo>
                  <a:lnTo>
                    <a:pt x="7688" y="5010"/>
                  </a:lnTo>
                  <a:cubicBezTo>
                    <a:pt x="7719" y="5168"/>
                    <a:pt x="7656" y="5325"/>
                    <a:pt x="7530" y="5420"/>
                  </a:cubicBezTo>
                  <a:cubicBezTo>
                    <a:pt x="7452" y="5459"/>
                    <a:pt x="7363" y="5486"/>
                    <a:pt x="7268" y="5486"/>
                  </a:cubicBezTo>
                  <a:cubicBezTo>
                    <a:pt x="7210" y="5486"/>
                    <a:pt x="7149" y="5475"/>
                    <a:pt x="7089" y="5451"/>
                  </a:cubicBezTo>
                  <a:lnTo>
                    <a:pt x="6270" y="5010"/>
                  </a:lnTo>
                  <a:lnTo>
                    <a:pt x="5451" y="5451"/>
                  </a:lnTo>
                  <a:cubicBezTo>
                    <a:pt x="5380" y="5480"/>
                    <a:pt x="5309" y="5495"/>
                    <a:pt x="5241" y="5495"/>
                  </a:cubicBezTo>
                  <a:cubicBezTo>
                    <a:pt x="5158" y="5495"/>
                    <a:pt x="5079" y="5472"/>
                    <a:pt x="5010" y="5420"/>
                  </a:cubicBezTo>
                  <a:cubicBezTo>
                    <a:pt x="4884" y="5325"/>
                    <a:pt x="4821" y="5168"/>
                    <a:pt x="4852" y="5010"/>
                  </a:cubicBezTo>
                  <a:lnTo>
                    <a:pt x="5010" y="4097"/>
                  </a:lnTo>
                  <a:lnTo>
                    <a:pt x="4348" y="3466"/>
                  </a:lnTo>
                  <a:cubicBezTo>
                    <a:pt x="4222" y="3340"/>
                    <a:pt x="4191" y="3214"/>
                    <a:pt x="4222" y="3025"/>
                  </a:cubicBezTo>
                  <a:cubicBezTo>
                    <a:pt x="4254" y="2899"/>
                    <a:pt x="4411" y="2773"/>
                    <a:pt x="4537" y="2773"/>
                  </a:cubicBezTo>
                  <a:lnTo>
                    <a:pt x="5451" y="2647"/>
                  </a:lnTo>
                  <a:lnTo>
                    <a:pt x="5829" y="1828"/>
                  </a:lnTo>
                  <a:cubicBezTo>
                    <a:pt x="5924" y="1671"/>
                    <a:pt x="6018" y="1576"/>
                    <a:pt x="6176" y="1576"/>
                  </a:cubicBezTo>
                  <a:close/>
                  <a:moveTo>
                    <a:pt x="2931" y="1"/>
                  </a:moveTo>
                  <a:cubicBezTo>
                    <a:pt x="2679" y="1"/>
                    <a:pt x="2521" y="190"/>
                    <a:pt x="2521" y="410"/>
                  </a:cubicBezTo>
                  <a:lnTo>
                    <a:pt x="2521" y="852"/>
                  </a:lnTo>
                  <a:lnTo>
                    <a:pt x="442" y="852"/>
                  </a:lnTo>
                  <a:cubicBezTo>
                    <a:pt x="190" y="852"/>
                    <a:pt x="1" y="1041"/>
                    <a:pt x="1" y="1230"/>
                  </a:cubicBezTo>
                  <a:lnTo>
                    <a:pt x="1" y="2899"/>
                  </a:lnTo>
                  <a:cubicBezTo>
                    <a:pt x="1" y="4506"/>
                    <a:pt x="1292" y="5766"/>
                    <a:pt x="2931" y="5766"/>
                  </a:cubicBezTo>
                  <a:lnTo>
                    <a:pt x="3120" y="5766"/>
                  </a:lnTo>
                  <a:cubicBezTo>
                    <a:pt x="3561" y="6428"/>
                    <a:pt x="4222" y="6932"/>
                    <a:pt x="4978" y="7216"/>
                  </a:cubicBezTo>
                  <a:lnTo>
                    <a:pt x="4978" y="8507"/>
                  </a:lnTo>
                  <a:cubicBezTo>
                    <a:pt x="4506" y="8507"/>
                    <a:pt x="4128" y="8854"/>
                    <a:pt x="4128" y="9358"/>
                  </a:cubicBezTo>
                  <a:lnTo>
                    <a:pt x="4128" y="10177"/>
                  </a:lnTo>
                  <a:lnTo>
                    <a:pt x="8286" y="10177"/>
                  </a:lnTo>
                  <a:lnTo>
                    <a:pt x="8286" y="9358"/>
                  </a:lnTo>
                  <a:cubicBezTo>
                    <a:pt x="8286" y="8885"/>
                    <a:pt x="7908" y="8507"/>
                    <a:pt x="7436" y="8507"/>
                  </a:cubicBezTo>
                  <a:lnTo>
                    <a:pt x="7436" y="7216"/>
                  </a:lnTo>
                  <a:cubicBezTo>
                    <a:pt x="8192" y="6932"/>
                    <a:pt x="8854" y="6428"/>
                    <a:pt x="9295" y="5766"/>
                  </a:cubicBezTo>
                  <a:lnTo>
                    <a:pt x="9484" y="5766"/>
                  </a:lnTo>
                  <a:cubicBezTo>
                    <a:pt x="11122" y="5766"/>
                    <a:pt x="12414" y="4475"/>
                    <a:pt x="12414" y="2899"/>
                  </a:cubicBezTo>
                  <a:lnTo>
                    <a:pt x="12414" y="1230"/>
                  </a:lnTo>
                  <a:cubicBezTo>
                    <a:pt x="12445" y="978"/>
                    <a:pt x="12288" y="852"/>
                    <a:pt x="12067" y="852"/>
                  </a:cubicBezTo>
                  <a:lnTo>
                    <a:pt x="9956" y="852"/>
                  </a:lnTo>
                  <a:lnTo>
                    <a:pt x="9956" y="410"/>
                  </a:lnTo>
                  <a:cubicBezTo>
                    <a:pt x="9956" y="158"/>
                    <a:pt x="9767" y="1"/>
                    <a:pt x="9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5459;p46"/>
          <p:cNvGrpSpPr/>
          <p:nvPr/>
        </p:nvGrpSpPr>
        <p:grpSpPr>
          <a:xfrm>
            <a:off x="4396703" y="3389071"/>
            <a:ext cx="350275" cy="349449"/>
            <a:chOff x="-62154300" y="3743950"/>
            <a:chExt cx="318200" cy="317450"/>
          </a:xfrm>
          <a:solidFill>
            <a:schemeClr val="bg1"/>
          </a:solidFill>
        </p:grpSpPr>
        <p:sp>
          <p:nvSpPr>
            <p:cNvPr id="1037" name="Google Shape;5460;p46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5461;p46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5462;p46"/>
          <p:cNvGrpSpPr/>
          <p:nvPr/>
        </p:nvGrpSpPr>
        <p:grpSpPr>
          <a:xfrm>
            <a:off x="4396690" y="3797592"/>
            <a:ext cx="350302" cy="348568"/>
            <a:chOff x="-62151950" y="4111775"/>
            <a:chExt cx="318225" cy="316650"/>
          </a:xfrm>
          <a:solidFill>
            <a:schemeClr val="bg1"/>
          </a:solidFill>
        </p:grpSpPr>
        <p:sp>
          <p:nvSpPr>
            <p:cNvPr id="1040" name="Google Shape;5463;p4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5464;p4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5465;p4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5466;p4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5467;p46"/>
          <p:cNvGrpSpPr/>
          <p:nvPr/>
        </p:nvGrpSpPr>
        <p:grpSpPr>
          <a:xfrm>
            <a:off x="6507548" y="2967520"/>
            <a:ext cx="350275" cy="349587"/>
            <a:chOff x="-60254550" y="3367325"/>
            <a:chExt cx="318200" cy="317575"/>
          </a:xfrm>
          <a:solidFill>
            <a:schemeClr val="bg1"/>
          </a:solidFill>
        </p:grpSpPr>
        <p:sp>
          <p:nvSpPr>
            <p:cNvPr id="1045" name="Google Shape;5468;p46"/>
            <p:cNvSpPr/>
            <p:nvPr/>
          </p:nvSpPr>
          <p:spPr>
            <a:xfrm>
              <a:off x="-60219125" y="3367325"/>
              <a:ext cx="51225" cy="103575"/>
            </a:xfrm>
            <a:custGeom>
              <a:avLst/>
              <a:gdLst/>
              <a:ahLst/>
              <a:cxnLst/>
              <a:rect l="l" t="t" r="r" b="b"/>
              <a:pathLst>
                <a:path w="2049" h="4143" extrusionOk="0">
                  <a:moveTo>
                    <a:pt x="1051" y="0"/>
                  </a:moveTo>
                  <a:cubicBezTo>
                    <a:pt x="935" y="0"/>
                    <a:pt x="815" y="57"/>
                    <a:pt x="725" y="164"/>
                  </a:cubicBezTo>
                  <a:cubicBezTo>
                    <a:pt x="568" y="290"/>
                    <a:pt x="568" y="573"/>
                    <a:pt x="757" y="731"/>
                  </a:cubicBezTo>
                  <a:cubicBezTo>
                    <a:pt x="1103" y="1046"/>
                    <a:pt x="1103" y="1456"/>
                    <a:pt x="757" y="1771"/>
                  </a:cubicBezTo>
                  <a:cubicBezTo>
                    <a:pt x="32" y="2401"/>
                    <a:pt x="1" y="3377"/>
                    <a:pt x="757" y="4039"/>
                  </a:cubicBezTo>
                  <a:cubicBezTo>
                    <a:pt x="828" y="4110"/>
                    <a:pt x="924" y="4143"/>
                    <a:pt x="1023" y="4143"/>
                  </a:cubicBezTo>
                  <a:cubicBezTo>
                    <a:pt x="1144" y="4143"/>
                    <a:pt x="1269" y="4094"/>
                    <a:pt x="1356" y="4007"/>
                  </a:cubicBezTo>
                  <a:cubicBezTo>
                    <a:pt x="1513" y="3850"/>
                    <a:pt x="1513" y="3566"/>
                    <a:pt x="1292" y="3409"/>
                  </a:cubicBezTo>
                  <a:cubicBezTo>
                    <a:pt x="946" y="3094"/>
                    <a:pt x="946" y="2716"/>
                    <a:pt x="1292" y="2401"/>
                  </a:cubicBezTo>
                  <a:cubicBezTo>
                    <a:pt x="2017" y="1771"/>
                    <a:pt x="2049" y="762"/>
                    <a:pt x="1292" y="101"/>
                  </a:cubicBezTo>
                  <a:cubicBezTo>
                    <a:pt x="1224" y="33"/>
                    <a:pt x="1139" y="0"/>
                    <a:pt x="10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5469;p46"/>
            <p:cNvSpPr/>
            <p:nvPr/>
          </p:nvSpPr>
          <p:spPr>
            <a:xfrm>
              <a:off x="-60156900" y="3367325"/>
              <a:ext cx="51225" cy="103575"/>
            </a:xfrm>
            <a:custGeom>
              <a:avLst/>
              <a:gdLst/>
              <a:ahLst/>
              <a:cxnLst/>
              <a:rect l="l" t="t" r="r" b="b"/>
              <a:pathLst>
                <a:path w="2049" h="4143" extrusionOk="0">
                  <a:moveTo>
                    <a:pt x="1038" y="0"/>
                  </a:moveTo>
                  <a:cubicBezTo>
                    <a:pt x="913" y="0"/>
                    <a:pt x="783" y="57"/>
                    <a:pt x="694" y="164"/>
                  </a:cubicBezTo>
                  <a:cubicBezTo>
                    <a:pt x="536" y="290"/>
                    <a:pt x="536" y="573"/>
                    <a:pt x="757" y="731"/>
                  </a:cubicBezTo>
                  <a:cubicBezTo>
                    <a:pt x="1103" y="1046"/>
                    <a:pt x="1103" y="1456"/>
                    <a:pt x="757" y="1771"/>
                  </a:cubicBezTo>
                  <a:cubicBezTo>
                    <a:pt x="32" y="2401"/>
                    <a:pt x="1" y="3377"/>
                    <a:pt x="757" y="4039"/>
                  </a:cubicBezTo>
                  <a:cubicBezTo>
                    <a:pt x="828" y="4110"/>
                    <a:pt x="918" y="4143"/>
                    <a:pt x="1010" y="4143"/>
                  </a:cubicBezTo>
                  <a:cubicBezTo>
                    <a:pt x="1122" y="4143"/>
                    <a:pt x="1237" y="4094"/>
                    <a:pt x="1324" y="4007"/>
                  </a:cubicBezTo>
                  <a:cubicBezTo>
                    <a:pt x="1481" y="3850"/>
                    <a:pt x="1481" y="3566"/>
                    <a:pt x="1292" y="3409"/>
                  </a:cubicBezTo>
                  <a:cubicBezTo>
                    <a:pt x="946" y="3094"/>
                    <a:pt x="946" y="2716"/>
                    <a:pt x="1292" y="2401"/>
                  </a:cubicBezTo>
                  <a:cubicBezTo>
                    <a:pt x="2017" y="1771"/>
                    <a:pt x="2049" y="762"/>
                    <a:pt x="1292" y="101"/>
                  </a:cubicBezTo>
                  <a:cubicBezTo>
                    <a:pt x="1224" y="33"/>
                    <a:pt x="1133" y="0"/>
                    <a:pt x="10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5470;p46"/>
            <p:cNvSpPr/>
            <p:nvPr/>
          </p:nvSpPr>
          <p:spPr>
            <a:xfrm>
              <a:off x="-60094675" y="3367325"/>
              <a:ext cx="51225" cy="103575"/>
            </a:xfrm>
            <a:custGeom>
              <a:avLst/>
              <a:gdLst/>
              <a:ahLst/>
              <a:cxnLst/>
              <a:rect l="l" t="t" r="r" b="b"/>
              <a:pathLst>
                <a:path w="2049" h="4143" extrusionOk="0">
                  <a:moveTo>
                    <a:pt x="1038" y="0"/>
                  </a:moveTo>
                  <a:cubicBezTo>
                    <a:pt x="913" y="0"/>
                    <a:pt x="783" y="57"/>
                    <a:pt x="694" y="164"/>
                  </a:cubicBezTo>
                  <a:cubicBezTo>
                    <a:pt x="536" y="290"/>
                    <a:pt x="536" y="573"/>
                    <a:pt x="725" y="731"/>
                  </a:cubicBezTo>
                  <a:cubicBezTo>
                    <a:pt x="1103" y="1046"/>
                    <a:pt x="1103" y="1456"/>
                    <a:pt x="725" y="1771"/>
                  </a:cubicBezTo>
                  <a:cubicBezTo>
                    <a:pt x="32" y="2401"/>
                    <a:pt x="1" y="3377"/>
                    <a:pt x="725" y="4039"/>
                  </a:cubicBezTo>
                  <a:cubicBezTo>
                    <a:pt x="796" y="4110"/>
                    <a:pt x="893" y="4143"/>
                    <a:pt x="992" y="4143"/>
                  </a:cubicBezTo>
                  <a:cubicBezTo>
                    <a:pt x="1113" y="4143"/>
                    <a:pt x="1237" y="4094"/>
                    <a:pt x="1324" y="4007"/>
                  </a:cubicBezTo>
                  <a:cubicBezTo>
                    <a:pt x="1481" y="3850"/>
                    <a:pt x="1481" y="3566"/>
                    <a:pt x="1292" y="3409"/>
                  </a:cubicBezTo>
                  <a:cubicBezTo>
                    <a:pt x="946" y="3094"/>
                    <a:pt x="946" y="2716"/>
                    <a:pt x="1292" y="2401"/>
                  </a:cubicBezTo>
                  <a:cubicBezTo>
                    <a:pt x="1985" y="1771"/>
                    <a:pt x="2048" y="762"/>
                    <a:pt x="1292" y="101"/>
                  </a:cubicBezTo>
                  <a:cubicBezTo>
                    <a:pt x="1224" y="33"/>
                    <a:pt x="1133" y="0"/>
                    <a:pt x="10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5471;p46"/>
            <p:cNvSpPr/>
            <p:nvPr/>
          </p:nvSpPr>
          <p:spPr>
            <a:xfrm>
              <a:off x="-60254550" y="3478525"/>
              <a:ext cx="318200" cy="206375"/>
            </a:xfrm>
            <a:custGeom>
              <a:avLst/>
              <a:gdLst/>
              <a:ahLst/>
              <a:cxnLst/>
              <a:rect l="l" t="t" r="r" b="b"/>
              <a:pathLst>
                <a:path w="12728" h="8255" extrusionOk="0">
                  <a:moveTo>
                    <a:pt x="10428" y="1607"/>
                  </a:moveTo>
                  <a:cubicBezTo>
                    <a:pt x="11184" y="1607"/>
                    <a:pt x="11814" y="2237"/>
                    <a:pt x="11814" y="2994"/>
                  </a:cubicBezTo>
                  <a:cubicBezTo>
                    <a:pt x="11814" y="3718"/>
                    <a:pt x="11184" y="4380"/>
                    <a:pt x="10428" y="4380"/>
                  </a:cubicBezTo>
                  <a:lnTo>
                    <a:pt x="9767" y="4380"/>
                  </a:lnTo>
                  <a:cubicBezTo>
                    <a:pt x="9861" y="4002"/>
                    <a:pt x="9893" y="3655"/>
                    <a:pt x="9893" y="3246"/>
                  </a:cubicBezTo>
                  <a:lnTo>
                    <a:pt x="9893" y="1607"/>
                  </a:lnTo>
                  <a:close/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3309"/>
                  </a:lnTo>
                  <a:cubicBezTo>
                    <a:pt x="0" y="5041"/>
                    <a:pt x="882" y="6522"/>
                    <a:pt x="2237" y="7436"/>
                  </a:cubicBezTo>
                  <a:lnTo>
                    <a:pt x="441" y="7436"/>
                  </a:lnTo>
                  <a:cubicBezTo>
                    <a:pt x="189" y="7436"/>
                    <a:pt x="32" y="7625"/>
                    <a:pt x="32" y="7845"/>
                  </a:cubicBezTo>
                  <a:cubicBezTo>
                    <a:pt x="32" y="8066"/>
                    <a:pt x="252" y="8255"/>
                    <a:pt x="441" y="8255"/>
                  </a:cubicBezTo>
                  <a:lnTo>
                    <a:pt x="9546" y="8255"/>
                  </a:lnTo>
                  <a:cubicBezTo>
                    <a:pt x="9767" y="8255"/>
                    <a:pt x="9924" y="8066"/>
                    <a:pt x="9924" y="7845"/>
                  </a:cubicBezTo>
                  <a:cubicBezTo>
                    <a:pt x="9924" y="7593"/>
                    <a:pt x="9735" y="7436"/>
                    <a:pt x="9546" y="7436"/>
                  </a:cubicBezTo>
                  <a:lnTo>
                    <a:pt x="7719" y="7436"/>
                  </a:lnTo>
                  <a:cubicBezTo>
                    <a:pt x="8538" y="6900"/>
                    <a:pt x="9168" y="6144"/>
                    <a:pt x="9578" y="5230"/>
                  </a:cubicBezTo>
                  <a:lnTo>
                    <a:pt x="10523" y="5230"/>
                  </a:lnTo>
                  <a:cubicBezTo>
                    <a:pt x="11751" y="5230"/>
                    <a:pt x="12728" y="4254"/>
                    <a:pt x="12728" y="3025"/>
                  </a:cubicBezTo>
                  <a:cubicBezTo>
                    <a:pt x="12728" y="1796"/>
                    <a:pt x="11657" y="788"/>
                    <a:pt x="10428" y="788"/>
                  </a:cubicBezTo>
                  <a:lnTo>
                    <a:pt x="9893" y="788"/>
                  </a:lnTo>
                  <a:lnTo>
                    <a:pt x="9893" y="379"/>
                  </a:lnTo>
                  <a:cubicBezTo>
                    <a:pt x="9893" y="158"/>
                    <a:pt x="9704" y="1"/>
                    <a:pt x="94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5472;p46"/>
          <p:cNvGrpSpPr/>
          <p:nvPr/>
        </p:nvGrpSpPr>
        <p:grpSpPr>
          <a:xfrm>
            <a:off x="6508401" y="3389567"/>
            <a:ext cx="348568" cy="348458"/>
            <a:chOff x="-60255350" y="3733825"/>
            <a:chExt cx="316650" cy="316550"/>
          </a:xfrm>
          <a:solidFill>
            <a:schemeClr val="bg1"/>
          </a:solidFill>
        </p:grpSpPr>
        <p:sp>
          <p:nvSpPr>
            <p:cNvPr id="1050" name="Google Shape;5473;p46"/>
            <p:cNvSpPr/>
            <p:nvPr/>
          </p:nvSpPr>
          <p:spPr>
            <a:xfrm>
              <a:off x="-60218325" y="3733825"/>
              <a:ext cx="235525" cy="316550"/>
            </a:xfrm>
            <a:custGeom>
              <a:avLst/>
              <a:gdLst/>
              <a:ahLst/>
              <a:cxnLst/>
              <a:rect l="l" t="t" r="r" b="b"/>
              <a:pathLst>
                <a:path w="9421" h="12662" extrusionOk="0">
                  <a:moveTo>
                    <a:pt x="4821" y="1666"/>
                  </a:moveTo>
                  <a:cubicBezTo>
                    <a:pt x="5073" y="1666"/>
                    <a:pt x="5262" y="1886"/>
                    <a:pt x="5262" y="2075"/>
                  </a:cubicBezTo>
                  <a:lnTo>
                    <a:pt x="5262" y="2359"/>
                  </a:lnTo>
                  <a:cubicBezTo>
                    <a:pt x="5734" y="2485"/>
                    <a:pt x="6081" y="2989"/>
                    <a:pt x="6081" y="3525"/>
                  </a:cubicBezTo>
                  <a:cubicBezTo>
                    <a:pt x="6081" y="3777"/>
                    <a:pt x="5892" y="3934"/>
                    <a:pt x="5640" y="3934"/>
                  </a:cubicBezTo>
                  <a:cubicBezTo>
                    <a:pt x="5419" y="3934"/>
                    <a:pt x="5262" y="3714"/>
                    <a:pt x="5262" y="3525"/>
                  </a:cubicBezTo>
                  <a:cubicBezTo>
                    <a:pt x="5262" y="3273"/>
                    <a:pt x="5073" y="3084"/>
                    <a:pt x="4821" y="3084"/>
                  </a:cubicBezTo>
                  <a:cubicBezTo>
                    <a:pt x="4569" y="3084"/>
                    <a:pt x="4411" y="3273"/>
                    <a:pt x="4411" y="3525"/>
                  </a:cubicBezTo>
                  <a:cubicBezTo>
                    <a:pt x="4411" y="3777"/>
                    <a:pt x="4789" y="3997"/>
                    <a:pt x="5104" y="4249"/>
                  </a:cubicBezTo>
                  <a:cubicBezTo>
                    <a:pt x="5514" y="4564"/>
                    <a:pt x="6081" y="4942"/>
                    <a:pt x="6081" y="5604"/>
                  </a:cubicBezTo>
                  <a:cubicBezTo>
                    <a:pt x="6081" y="6171"/>
                    <a:pt x="5734" y="6612"/>
                    <a:pt x="5262" y="6801"/>
                  </a:cubicBezTo>
                  <a:lnTo>
                    <a:pt x="5262" y="7085"/>
                  </a:lnTo>
                  <a:cubicBezTo>
                    <a:pt x="5262" y="7305"/>
                    <a:pt x="5041" y="7463"/>
                    <a:pt x="4821" y="7463"/>
                  </a:cubicBezTo>
                  <a:cubicBezTo>
                    <a:pt x="4569" y="7463"/>
                    <a:pt x="4411" y="7274"/>
                    <a:pt x="4411" y="7085"/>
                  </a:cubicBezTo>
                  <a:lnTo>
                    <a:pt x="4411" y="6801"/>
                  </a:lnTo>
                  <a:cubicBezTo>
                    <a:pt x="3938" y="6644"/>
                    <a:pt x="3592" y="6171"/>
                    <a:pt x="3592" y="5604"/>
                  </a:cubicBezTo>
                  <a:cubicBezTo>
                    <a:pt x="3592" y="5383"/>
                    <a:pt x="3781" y="5194"/>
                    <a:pt x="4033" y="5194"/>
                  </a:cubicBezTo>
                  <a:cubicBezTo>
                    <a:pt x="4253" y="5194"/>
                    <a:pt x="4411" y="5383"/>
                    <a:pt x="4411" y="5604"/>
                  </a:cubicBezTo>
                  <a:cubicBezTo>
                    <a:pt x="4411" y="5856"/>
                    <a:pt x="4632" y="6014"/>
                    <a:pt x="4821" y="6014"/>
                  </a:cubicBezTo>
                  <a:cubicBezTo>
                    <a:pt x="5041" y="6014"/>
                    <a:pt x="5262" y="5824"/>
                    <a:pt x="5262" y="5604"/>
                  </a:cubicBezTo>
                  <a:cubicBezTo>
                    <a:pt x="5262" y="5383"/>
                    <a:pt x="4947" y="5131"/>
                    <a:pt x="4569" y="4911"/>
                  </a:cubicBezTo>
                  <a:cubicBezTo>
                    <a:pt x="4159" y="4596"/>
                    <a:pt x="3592" y="4186"/>
                    <a:pt x="3592" y="3525"/>
                  </a:cubicBezTo>
                  <a:cubicBezTo>
                    <a:pt x="3592" y="2989"/>
                    <a:pt x="3938" y="2548"/>
                    <a:pt x="4411" y="2359"/>
                  </a:cubicBezTo>
                  <a:lnTo>
                    <a:pt x="4411" y="2075"/>
                  </a:lnTo>
                  <a:cubicBezTo>
                    <a:pt x="4411" y="1823"/>
                    <a:pt x="4632" y="1666"/>
                    <a:pt x="4821" y="1666"/>
                  </a:cubicBezTo>
                  <a:close/>
                  <a:moveTo>
                    <a:pt x="6081" y="9385"/>
                  </a:moveTo>
                  <a:lnTo>
                    <a:pt x="6081" y="10235"/>
                  </a:lnTo>
                  <a:lnTo>
                    <a:pt x="3592" y="10235"/>
                  </a:lnTo>
                  <a:lnTo>
                    <a:pt x="3592" y="9385"/>
                  </a:lnTo>
                  <a:close/>
                  <a:moveTo>
                    <a:pt x="4801" y="0"/>
                  </a:moveTo>
                  <a:cubicBezTo>
                    <a:pt x="4498" y="0"/>
                    <a:pt x="4188" y="29"/>
                    <a:pt x="3875" y="91"/>
                  </a:cubicBezTo>
                  <a:cubicBezTo>
                    <a:pt x="2111" y="500"/>
                    <a:pt x="693" y="1949"/>
                    <a:pt x="378" y="3714"/>
                  </a:cubicBezTo>
                  <a:cubicBezTo>
                    <a:pt x="0" y="5698"/>
                    <a:pt x="1008" y="7652"/>
                    <a:pt x="2773" y="8565"/>
                  </a:cubicBezTo>
                  <a:lnTo>
                    <a:pt x="2773" y="10582"/>
                  </a:lnTo>
                  <a:cubicBezTo>
                    <a:pt x="2773" y="11716"/>
                    <a:pt x="3718" y="12661"/>
                    <a:pt x="4852" y="12661"/>
                  </a:cubicBezTo>
                  <a:cubicBezTo>
                    <a:pt x="5986" y="12661"/>
                    <a:pt x="6963" y="11716"/>
                    <a:pt x="6963" y="10582"/>
                  </a:cubicBezTo>
                  <a:lnTo>
                    <a:pt x="6963" y="8565"/>
                  </a:lnTo>
                  <a:cubicBezTo>
                    <a:pt x="8444" y="7778"/>
                    <a:pt x="9420" y="6234"/>
                    <a:pt x="9420" y="4501"/>
                  </a:cubicBezTo>
                  <a:cubicBezTo>
                    <a:pt x="9392" y="2000"/>
                    <a:pt x="7308" y="0"/>
                    <a:pt x="48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5474;p46"/>
            <p:cNvSpPr/>
            <p:nvPr/>
          </p:nvSpPr>
          <p:spPr>
            <a:xfrm>
              <a:off x="-60255350" y="3844775"/>
              <a:ext cx="34675" cy="20500"/>
            </a:xfrm>
            <a:custGeom>
              <a:avLst/>
              <a:gdLst/>
              <a:ahLst/>
              <a:cxn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58"/>
                    <a:pt x="1166" y="0"/>
                    <a:pt x="9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5475;p46"/>
            <p:cNvSpPr/>
            <p:nvPr/>
          </p:nvSpPr>
          <p:spPr>
            <a:xfrm>
              <a:off x="-59974175" y="3844775"/>
              <a:ext cx="35475" cy="20500"/>
            </a:xfrm>
            <a:custGeom>
              <a:avLst/>
              <a:gdLst/>
              <a:ahLst/>
              <a:cxnLst/>
              <a:rect l="l" t="t" r="r" b="b"/>
              <a:pathLst>
                <a:path w="141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cubicBezTo>
                    <a:pt x="1" y="630"/>
                    <a:pt x="221" y="819"/>
                    <a:pt x="442" y="819"/>
                  </a:cubicBezTo>
                  <a:lnTo>
                    <a:pt x="1009" y="819"/>
                  </a:lnTo>
                  <a:cubicBezTo>
                    <a:pt x="1230" y="819"/>
                    <a:pt x="1387" y="630"/>
                    <a:pt x="1387" y="378"/>
                  </a:cubicBezTo>
                  <a:cubicBezTo>
                    <a:pt x="1419" y="158"/>
                    <a:pt x="1230" y="0"/>
                    <a:pt x="10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5476;p46"/>
            <p:cNvSpPr/>
            <p:nvPr/>
          </p:nvSpPr>
          <p:spPr>
            <a:xfrm>
              <a:off x="-60212825" y="393947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836" y="1"/>
                  </a:moveTo>
                  <a:cubicBezTo>
                    <a:pt x="725" y="1"/>
                    <a:pt x="615" y="40"/>
                    <a:pt x="536" y="119"/>
                  </a:cubicBezTo>
                  <a:lnTo>
                    <a:pt x="158" y="497"/>
                  </a:lnTo>
                  <a:cubicBezTo>
                    <a:pt x="1" y="654"/>
                    <a:pt x="1" y="938"/>
                    <a:pt x="158" y="1096"/>
                  </a:cubicBezTo>
                  <a:cubicBezTo>
                    <a:pt x="237" y="1174"/>
                    <a:pt x="340" y="1214"/>
                    <a:pt x="442" y="1214"/>
                  </a:cubicBezTo>
                  <a:cubicBezTo>
                    <a:pt x="544" y="1214"/>
                    <a:pt x="647" y="1174"/>
                    <a:pt x="725" y="1096"/>
                  </a:cubicBezTo>
                  <a:lnTo>
                    <a:pt x="1135" y="686"/>
                  </a:lnTo>
                  <a:cubicBezTo>
                    <a:pt x="1293" y="528"/>
                    <a:pt x="1293" y="245"/>
                    <a:pt x="1135" y="119"/>
                  </a:cubicBezTo>
                  <a:cubicBezTo>
                    <a:pt x="1056" y="40"/>
                    <a:pt x="946" y="1"/>
                    <a:pt x="8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5477;p46"/>
            <p:cNvSpPr/>
            <p:nvPr/>
          </p:nvSpPr>
          <p:spPr>
            <a:xfrm>
              <a:off x="-60012750" y="373942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835" y="1"/>
                  </a:moveTo>
                  <a:cubicBezTo>
                    <a:pt x="725" y="1"/>
                    <a:pt x="614" y="40"/>
                    <a:pt x="536" y="119"/>
                  </a:cubicBezTo>
                  <a:lnTo>
                    <a:pt x="126" y="497"/>
                  </a:lnTo>
                  <a:cubicBezTo>
                    <a:pt x="0" y="654"/>
                    <a:pt x="0" y="938"/>
                    <a:pt x="126" y="1095"/>
                  </a:cubicBezTo>
                  <a:cubicBezTo>
                    <a:pt x="205" y="1174"/>
                    <a:pt x="315" y="1213"/>
                    <a:pt x="425" y="1213"/>
                  </a:cubicBezTo>
                  <a:cubicBezTo>
                    <a:pt x="536" y="1213"/>
                    <a:pt x="646" y="1174"/>
                    <a:pt x="725" y="1095"/>
                  </a:cubicBezTo>
                  <a:lnTo>
                    <a:pt x="1134" y="686"/>
                  </a:lnTo>
                  <a:cubicBezTo>
                    <a:pt x="1292" y="560"/>
                    <a:pt x="1292" y="276"/>
                    <a:pt x="1134" y="119"/>
                  </a:cubicBezTo>
                  <a:cubicBezTo>
                    <a:pt x="1056" y="40"/>
                    <a:pt x="945" y="1"/>
                    <a:pt x="83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5478;p46"/>
            <p:cNvSpPr/>
            <p:nvPr/>
          </p:nvSpPr>
          <p:spPr>
            <a:xfrm>
              <a:off x="-60012750" y="393947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425" y="1"/>
                  </a:moveTo>
                  <a:cubicBezTo>
                    <a:pt x="315" y="1"/>
                    <a:pt x="205" y="40"/>
                    <a:pt x="126" y="119"/>
                  </a:cubicBezTo>
                  <a:cubicBezTo>
                    <a:pt x="0" y="245"/>
                    <a:pt x="0" y="528"/>
                    <a:pt x="126" y="686"/>
                  </a:cubicBezTo>
                  <a:lnTo>
                    <a:pt x="536" y="1096"/>
                  </a:lnTo>
                  <a:cubicBezTo>
                    <a:pt x="614" y="1174"/>
                    <a:pt x="725" y="1214"/>
                    <a:pt x="835" y="1214"/>
                  </a:cubicBezTo>
                  <a:cubicBezTo>
                    <a:pt x="945" y="1214"/>
                    <a:pt x="1056" y="1174"/>
                    <a:pt x="1134" y="1096"/>
                  </a:cubicBezTo>
                  <a:cubicBezTo>
                    <a:pt x="1292" y="938"/>
                    <a:pt x="1292" y="654"/>
                    <a:pt x="1134" y="497"/>
                  </a:cubicBezTo>
                  <a:lnTo>
                    <a:pt x="725" y="119"/>
                  </a:lnTo>
                  <a:cubicBezTo>
                    <a:pt x="646" y="40"/>
                    <a:pt x="536" y="1"/>
                    <a:pt x="4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5479;p46"/>
            <p:cNvSpPr/>
            <p:nvPr/>
          </p:nvSpPr>
          <p:spPr>
            <a:xfrm>
              <a:off x="-60212825" y="373942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442" y="1"/>
                  </a:moveTo>
                  <a:cubicBezTo>
                    <a:pt x="340" y="1"/>
                    <a:pt x="237" y="40"/>
                    <a:pt x="158" y="119"/>
                  </a:cubicBezTo>
                  <a:cubicBezTo>
                    <a:pt x="1" y="276"/>
                    <a:pt x="1" y="560"/>
                    <a:pt x="158" y="686"/>
                  </a:cubicBezTo>
                  <a:lnTo>
                    <a:pt x="536" y="1095"/>
                  </a:lnTo>
                  <a:cubicBezTo>
                    <a:pt x="615" y="1174"/>
                    <a:pt x="725" y="1213"/>
                    <a:pt x="836" y="1213"/>
                  </a:cubicBezTo>
                  <a:cubicBezTo>
                    <a:pt x="946" y="1213"/>
                    <a:pt x="1056" y="1174"/>
                    <a:pt x="1135" y="1095"/>
                  </a:cubicBezTo>
                  <a:cubicBezTo>
                    <a:pt x="1293" y="938"/>
                    <a:pt x="1293" y="654"/>
                    <a:pt x="1135" y="497"/>
                  </a:cubicBezTo>
                  <a:lnTo>
                    <a:pt x="725" y="119"/>
                  </a:lnTo>
                  <a:cubicBezTo>
                    <a:pt x="647" y="40"/>
                    <a:pt x="544" y="1"/>
                    <a:pt x="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5480;p46"/>
          <p:cNvGrpSpPr/>
          <p:nvPr/>
        </p:nvGrpSpPr>
        <p:grpSpPr>
          <a:xfrm>
            <a:off x="6534848" y="3798019"/>
            <a:ext cx="295675" cy="347715"/>
            <a:chOff x="-60232500" y="4101525"/>
            <a:chExt cx="268600" cy="315875"/>
          </a:xfrm>
          <a:solidFill>
            <a:schemeClr val="bg1"/>
          </a:solidFill>
        </p:grpSpPr>
        <p:sp>
          <p:nvSpPr>
            <p:cNvPr id="1058" name="Google Shape;5481;p46"/>
            <p:cNvSpPr/>
            <p:nvPr/>
          </p:nvSpPr>
          <p:spPr>
            <a:xfrm>
              <a:off x="-60222275" y="4273225"/>
              <a:ext cx="63025" cy="144175"/>
            </a:xfrm>
            <a:custGeom>
              <a:avLst/>
              <a:gdLst/>
              <a:ahLst/>
              <a:cxnLst/>
              <a:rect l="l" t="t" r="r" b="b"/>
              <a:pathLst>
                <a:path w="2521" h="5767" extrusionOk="0">
                  <a:moveTo>
                    <a:pt x="1261" y="1"/>
                  </a:moveTo>
                  <a:cubicBezTo>
                    <a:pt x="1072" y="1"/>
                    <a:pt x="851" y="190"/>
                    <a:pt x="851" y="379"/>
                  </a:cubicBezTo>
                  <a:lnTo>
                    <a:pt x="851" y="662"/>
                  </a:lnTo>
                  <a:cubicBezTo>
                    <a:pt x="379" y="820"/>
                    <a:pt x="1" y="1293"/>
                    <a:pt x="1" y="1828"/>
                  </a:cubicBezTo>
                  <a:cubicBezTo>
                    <a:pt x="1" y="2521"/>
                    <a:pt x="568" y="2899"/>
                    <a:pt x="1009" y="3214"/>
                  </a:cubicBezTo>
                  <a:cubicBezTo>
                    <a:pt x="1324" y="3466"/>
                    <a:pt x="1671" y="3687"/>
                    <a:pt x="1671" y="3939"/>
                  </a:cubicBezTo>
                  <a:cubicBezTo>
                    <a:pt x="1671" y="4160"/>
                    <a:pt x="1482" y="4349"/>
                    <a:pt x="1261" y="4349"/>
                  </a:cubicBezTo>
                  <a:cubicBezTo>
                    <a:pt x="1072" y="4349"/>
                    <a:pt x="851" y="4160"/>
                    <a:pt x="851" y="3939"/>
                  </a:cubicBezTo>
                  <a:cubicBezTo>
                    <a:pt x="851" y="3687"/>
                    <a:pt x="631" y="3529"/>
                    <a:pt x="442" y="3529"/>
                  </a:cubicBezTo>
                  <a:cubicBezTo>
                    <a:pt x="253" y="3529"/>
                    <a:pt x="64" y="3718"/>
                    <a:pt x="64" y="3939"/>
                  </a:cubicBezTo>
                  <a:cubicBezTo>
                    <a:pt x="64" y="4475"/>
                    <a:pt x="410" y="4916"/>
                    <a:pt x="883" y="5105"/>
                  </a:cubicBezTo>
                  <a:lnTo>
                    <a:pt x="883" y="5388"/>
                  </a:lnTo>
                  <a:cubicBezTo>
                    <a:pt x="883" y="5609"/>
                    <a:pt x="1072" y="5766"/>
                    <a:pt x="1324" y="5766"/>
                  </a:cubicBezTo>
                  <a:cubicBezTo>
                    <a:pt x="1545" y="5766"/>
                    <a:pt x="1702" y="5577"/>
                    <a:pt x="1702" y="5388"/>
                  </a:cubicBezTo>
                  <a:lnTo>
                    <a:pt x="1702" y="5105"/>
                  </a:lnTo>
                  <a:cubicBezTo>
                    <a:pt x="2175" y="4947"/>
                    <a:pt x="2521" y="4475"/>
                    <a:pt x="2521" y="3939"/>
                  </a:cubicBezTo>
                  <a:cubicBezTo>
                    <a:pt x="2521" y="3246"/>
                    <a:pt x="1986" y="2868"/>
                    <a:pt x="1545" y="2553"/>
                  </a:cubicBezTo>
                  <a:cubicBezTo>
                    <a:pt x="1229" y="2301"/>
                    <a:pt x="883" y="2080"/>
                    <a:pt x="883" y="1828"/>
                  </a:cubicBezTo>
                  <a:cubicBezTo>
                    <a:pt x="883" y="1608"/>
                    <a:pt x="1072" y="1450"/>
                    <a:pt x="1261" y="1450"/>
                  </a:cubicBezTo>
                  <a:cubicBezTo>
                    <a:pt x="1513" y="1450"/>
                    <a:pt x="1671" y="1639"/>
                    <a:pt x="1671" y="1828"/>
                  </a:cubicBezTo>
                  <a:cubicBezTo>
                    <a:pt x="1671" y="2080"/>
                    <a:pt x="1860" y="2269"/>
                    <a:pt x="2112" y="2269"/>
                  </a:cubicBezTo>
                  <a:cubicBezTo>
                    <a:pt x="2332" y="2269"/>
                    <a:pt x="2490" y="2080"/>
                    <a:pt x="2490" y="1828"/>
                  </a:cubicBezTo>
                  <a:cubicBezTo>
                    <a:pt x="2490" y="1293"/>
                    <a:pt x="2143" y="852"/>
                    <a:pt x="1671" y="662"/>
                  </a:cubicBezTo>
                  <a:lnTo>
                    <a:pt x="1671" y="379"/>
                  </a:lnTo>
                  <a:cubicBezTo>
                    <a:pt x="1671" y="158"/>
                    <a:pt x="1482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5482;p46"/>
            <p:cNvSpPr/>
            <p:nvPr/>
          </p:nvSpPr>
          <p:spPr>
            <a:xfrm>
              <a:off x="-60232500" y="4101525"/>
              <a:ext cx="268600" cy="315875"/>
            </a:xfrm>
            <a:custGeom>
              <a:avLst/>
              <a:gdLst/>
              <a:ahLst/>
              <a:cxnLst/>
              <a:rect l="l" t="t" r="r" b="b"/>
              <a:pathLst>
                <a:path w="10744" h="12635" extrusionOk="0">
                  <a:moveTo>
                    <a:pt x="5356" y="1"/>
                  </a:moveTo>
                  <a:cubicBezTo>
                    <a:pt x="5104" y="1"/>
                    <a:pt x="4946" y="190"/>
                    <a:pt x="4946" y="410"/>
                  </a:cubicBezTo>
                  <a:lnTo>
                    <a:pt x="4946" y="820"/>
                  </a:lnTo>
                  <a:cubicBezTo>
                    <a:pt x="2206" y="1041"/>
                    <a:pt x="0" y="3340"/>
                    <a:pt x="0" y="6176"/>
                  </a:cubicBezTo>
                  <a:lnTo>
                    <a:pt x="0" y="6585"/>
                  </a:lnTo>
                  <a:lnTo>
                    <a:pt x="32" y="6585"/>
                  </a:lnTo>
                  <a:cubicBezTo>
                    <a:pt x="32" y="6806"/>
                    <a:pt x="221" y="6963"/>
                    <a:pt x="473" y="6963"/>
                  </a:cubicBezTo>
                  <a:cubicBezTo>
                    <a:pt x="693" y="6963"/>
                    <a:pt x="851" y="6774"/>
                    <a:pt x="851" y="6585"/>
                  </a:cubicBezTo>
                  <a:cubicBezTo>
                    <a:pt x="851" y="6113"/>
                    <a:pt x="1197" y="5766"/>
                    <a:pt x="1701" y="5766"/>
                  </a:cubicBezTo>
                  <a:cubicBezTo>
                    <a:pt x="2174" y="5766"/>
                    <a:pt x="2521" y="6113"/>
                    <a:pt x="2521" y="6585"/>
                  </a:cubicBezTo>
                  <a:cubicBezTo>
                    <a:pt x="2521" y="6806"/>
                    <a:pt x="2710" y="6963"/>
                    <a:pt x="2899" y="6963"/>
                  </a:cubicBezTo>
                  <a:cubicBezTo>
                    <a:pt x="3119" y="6963"/>
                    <a:pt x="3308" y="6774"/>
                    <a:pt x="3308" y="6585"/>
                  </a:cubicBezTo>
                  <a:cubicBezTo>
                    <a:pt x="3308" y="6113"/>
                    <a:pt x="3655" y="5766"/>
                    <a:pt x="4127" y="5766"/>
                  </a:cubicBezTo>
                  <a:cubicBezTo>
                    <a:pt x="4600" y="5766"/>
                    <a:pt x="4946" y="6113"/>
                    <a:pt x="4946" y="6585"/>
                  </a:cubicBezTo>
                  <a:lnTo>
                    <a:pt x="4946" y="11437"/>
                  </a:lnTo>
                  <a:cubicBezTo>
                    <a:pt x="4946" y="12099"/>
                    <a:pt x="5514" y="12634"/>
                    <a:pt x="6175" y="12634"/>
                  </a:cubicBezTo>
                  <a:cubicBezTo>
                    <a:pt x="6837" y="12634"/>
                    <a:pt x="7404" y="12099"/>
                    <a:pt x="7404" y="11437"/>
                  </a:cubicBezTo>
                  <a:lnTo>
                    <a:pt x="7404" y="10586"/>
                  </a:lnTo>
                  <a:cubicBezTo>
                    <a:pt x="7404" y="10366"/>
                    <a:pt x="7215" y="10208"/>
                    <a:pt x="6994" y="10208"/>
                  </a:cubicBezTo>
                  <a:cubicBezTo>
                    <a:pt x="6805" y="10208"/>
                    <a:pt x="6616" y="10397"/>
                    <a:pt x="6616" y="10586"/>
                  </a:cubicBezTo>
                  <a:lnTo>
                    <a:pt x="6616" y="11437"/>
                  </a:lnTo>
                  <a:cubicBezTo>
                    <a:pt x="6616" y="11658"/>
                    <a:pt x="6427" y="11815"/>
                    <a:pt x="6175" y="11815"/>
                  </a:cubicBezTo>
                  <a:cubicBezTo>
                    <a:pt x="5955" y="11815"/>
                    <a:pt x="5797" y="11626"/>
                    <a:pt x="5797" y="11437"/>
                  </a:cubicBezTo>
                  <a:lnTo>
                    <a:pt x="5797" y="6585"/>
                  </a:lnTo>
                  <a:cubicBezTo>
                    <a:pt x="5797" y="6113"/>
                    <a:pt x="6144" y="5766"/>
                    <a:pt x="6616" y="5766"/>
                  </a:cubicBezTo>
                  <a:cubicBezTo>
                    <a:pt x="7089" y="5766"/>
                    <a:pt x="7435" y="6113"/>
                    <a:pt x="7435" y="6585"/>
                  </a:cubicBezTo>
                  <a:cubicBezTo>
                    <a:pt x="7435" y="6806"/>
                    <a:pt x="7624" y="6963"/>
                    <a:pt x="7876" y="6963"/>
                  </a:cubicBezTo>
                  <a:cubicBezTo>
                    <a:pt x="8097" y="6963"/>
                    <a:pt x="8255" y="6774"/>
                    <a:pt x="8255" y="6585"/>
                  </a:cubicBezTo>
                  <a:cubicBezTo>
                    <a:pt x="8255" y="6113"/>
                    <a:pt x="8633" y="5766"/>
                    <a:pt x="9105" y="5766"/>
                  </a:cubicBezTo>
                  <a:cubicBezTo>
                    <a:pt x="9578" y="5766"/>
                    <a:pt x="9924" y="6113"/>
                    <a:pt x="9924" y="6585"/>
                  </a:cubicBezTo>
                  <a:cubicBezTo>
                    <a:pt x="9924" y="6806"/>
                    <a:pt x="10113" y="6963"/>
                    <a:pt x="10302" y="6963"/>
                  </a:cubicBezTo>
                  <a:cubicBezTo>
                    <a:pt x="10523" y="6963"/>
                    <a:pt x="10743" y="6774"/>
                    <a:pt x="10743" y="6585"/>
                  </a:cubicBezTo>
                  <a:lnTo>
                    <a:pt x="10743" y="6176"/>
                  </a:lnTo>
                  <a:cubicBezTo>
                    <a:pt x="10743" y="3340"/>
                    <a:pt x="8538" y="1041"/>
                    <a:pt x="5797" y="820"/>
                  </a:cubicBezTo>
                  <a:lnTo>
                    <a:pt x="5797" y="410"/>
                  </a:lnTo>
                  <a:cubicBezTo>
                    <a:pt x="5797" y="158"/>
                    <a:pt x="5577" y="1"/>
                    <a:pt x="53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0" name="Google Shape;5483;p46"/>
          <p:cNvSpPr/>
          <p:nvPr/>
        </p:nvSpPr>
        <p:spPr>
          <a:xfrm>
            <a:off x="7774589" y="2967693"/>
            <a:ext cx="348541" cy="349449"/>
          </a:xfrm>
          <a:custGeom>
            <a:avLst/>
            <a:gdLst/>
            <a:ahLst/>
            <a:cxnLst/>
            <a:rect l="l" t="t" r="r" b="b"/>
            <a:pathLst>
              <a:path w="12665" h="12698" extrusionOk="0">
                <a:moveTo>
                  <a:pt x="9200" y="883"/>
                </a:moveTo>
                <a:lnTo>
                  <a:pt x="9200" y="1702"/>
                </a:lnTo>
                <a:lnTo>
                  <a:pt x="3403" y="1702"/>
                </a:lnTo>
                <a:lnTo>
                  <a:pt x="3403" y="883"/>
                </a:lnTo>
                <a:close/>
                <a:moveTo>
                  <a:pt x="4222" y="3340"/>
                </a:moveTo>
                <a:lnTo>
                  <a:pt x="4222" y="4191"/>
                </a:lnTo>
                <a:lnTo>
                  <a:pt x="3403" y="4191"/>
                </a:lnTo>
                <a:lnTo>
                  <a:pt x="3403" y="3340"/>
                </a:lnTo>
                <a:close/>
                <a:moveTo>
                  <a:pt x="6711" y="3340"/>
                </a:moveTo>
                <a:lnTo>
                  <a:pt x="6711" y="4191"/>
                </a:lnTo>
                <a:lnTo>
                  <a:pt x="5892" y="4191"/>
                </a:lnTo>
                <a:lnTo>
                  <a:pt x="5892" y="3340"/>
                </a:lnTo>
                <a:close/>
                <a:moveTo>
                  <a:pt x="9200" y="3340"/>
                </a:moveTo>
                <a:lnTo>
                  <a:pt x="9200" y="4191"/>
                </a:lnTo>
                <a:lnTo>
                  <a:pt x="8349" y="4191"/>
                </a:lnTo>
                <a:lnTo>
                  <a:pt x="8349" y="3340"/>
                </a:lnTo>
                <a:close/>
                <a:moveTo>
                  <a:pt x="4222" y="5010"/>
                </a:moveTo>
                <a:lnTo>
                  <a:pt x="4222" y="5829"/>
                </a:lnTo>
                <a:lnTo>
                  <a:pt x="3403" y="5829"/>
                </a:lnTo>
                <a:lnTo>
                  <a:pt x="3403" y="5010"/>
                </a:lnTo>
                <a:close/>
                <a:moveTo>
                  <a:pt x="6711" y="5010"/>
                </a:moveTo>
                <a:lnTo>
                  <a:pt x="6711" y="5829"/>
                </a:lnTo>
                <a:lnTo>
                  <a:pt x="5892" y="5829"/>
                </a:lnTo>
                <a:lnTo>
                  <a:pt x="5892" y="5010"/>
                </a:lnTo>
                <a:close/>
                <a:moveTo>
                  <a:pt x="9200" y="5010"/>
                </a:moveTo>
                <a:lnTo>
                  <a:pt x="9200" y="5829"/>
                </a:lnTo>
                <a:lnTo>
                  <a:pt x="8349" y="5829"/>
                </a:lnTo>
                <a:lnTo>
                  <a:pt x="8349" y="5010"/>
                </a:lnTo>
                <a:close/>
                <a:moveTo>
                  <a:pt x="4222" y="6648"/>
                </a:moveTo>
                <a:lnTo>
                  <a:pt x="4222" y="7499"/>
                </a:lnTo>
                <a:lnTo>
                  <a:pt x="3403" y="7499"/>
                </a:lnTo>
                <a:lnTo>
                  <a:pt x="3403" y="6648"/>
                </a:lnTo>
                <a:close/>
                <a:moveTo>
                  <a:pt x="6711" y="6648"/>
                </a:moveTo>
                <a:lnTo>
                  <a:pt x="6711" y="7499"/>
                </a:lnTo>
                <a:lnTo>
                  <a:pt x="5892" y="7499"/>
                </a:lnTo>
                <a:lnTo>
                  <a:pt x="5892" y="6648"/>
                </a:lnTo>
                <a:close/>
                <a:moveTo>
                  <a:pt x="9200" y="6648"/>
                </a:moveTo>
                <a:lnTo>
                  <a:pt x="9200" y="7499"/>
                </a:lnTo>
                <a:lnTo>
                  <a:pt x="8349" y="7499"/>
                </a:lnTo>
                <a:lnTo>
                  <a:pt x="8349" y="6648"/>
                </a:lnTo>
                <a:close/>
                <a:moveTo>
                  <a:pt x="1733" y="9137"/>
                </a:moveTo>
                <a:lnTo>
                  <a:pt x="1733" y="11909"/>
                </a:lnTo>
                <a:lnTo>
                  <a:pt x="819" y="11909"/>
                </a:lnTo>
                <a:lnTo>
                  <a:pt x="819" y="9137"/>
                </a:lnTo>
                <a:close/>
                <a:moveTo>
                  <a:pt x="5892" y="9137"/>
                </a:moveTo>
                <a:lnTo>
                  <a:pt x="5892" y="11909"/>
                </a:lnTo>
                <a:lnTo>
                  <a:pt x="4222" y="11909"/>
                </a:lnTo>
                <a:lnTo>
                  <a:pt x="4222" y="9137"/>
                </a:lnTo>
                <a:close/>
                <a:moveTo>
                  <a:pt x="8349" y="9137"/>
                </a:moveTo>
                <a:lnTo>
                  <a:pt x="8349" y="11909"/>
                </a:lnTo>
                <a:lnTo>
                  <a:pt x="6711" y="11909"/>
                </a:lnTo>
                <a:lnTo>
                  <a:pt x="6711" y="9137"/>
                </a:lnTo>
                <a:close/>
                <a:moveTo>
                  <a:pt x="11783" y="9137"/>
                </a:moveTo>
                <a:lnTo>
                  <a:pt x="11783" y="11909"/>
                </a:lnTo>
                <a:lnTo>
                  <a:pt x="10806" y="11909"/>
                </a:lnTo>
                <a:lnTo>
                  <a:pt x="10806" y="9137"/>
                </a:lnTo>
                <a:close/>
                <a:moveTo>
                  <a:pt x="2993" y="1"/>
                </a:moveTo>
                <a:cubicBezTo>
                  <a:pt x="2773" y="1"/>
                  <a:pt x="2615" y="190"/>
                  <a:pt x="2615" y="410"/>
                </a:cubicBezTo>
                <a:lnTo>
                  <a:pt x="2615" y="1670"/>
                </a:lnTo>
                <a:lnTo>
                  <a:pt x="2206" y="1670"/>
                </a:lnTo>
                <a:cubicBezTo>
                  <a:pt x="1985" y="1670"/>
                  <a:pt x="1796" y="1859"/>
                  <a:pt x="1796" y="2080"/>
                </a:cubicBezTo>
                <a:lnTo>
                  <a:pt x="1796" y="8318"/>
                </a:lnTo>
                <a:lnTo>
                  <a:pt x="410" y="8318"/>
                </a:lnTo>
                <a:cubicBezTo>
                  <a:pt x="158" y="8318"/>
                  <a:pt x="0" y="8507"/>
                  <a:pt x="0" y="8696"/>
                </a:cubicBezTo>
                <a:lnTo>
                  <a:pt x="0" y="12287"/>
                </a:lnTo>
                <a:cubicBezTo>
                  <a:pt x="0" y="12540"/>
                  <a:pt x="221" y="12697"/>
                  <a:pt x="410" y="12697"/>
                </a:cubicBezTo>
                <a:lnTo>
                  <a:pt x="12256" y="12697"/>
                </a:lnTo>
                <a:cubicBezTo>
                  <a:pt x="12508" y="12697"/>
                  <a:pt x="12665" y="12477"/>
                  <a:pt x="12665" y="12287"/>
                </a:cubicBezTo>
                <a:lnTo>
                  <a:pt x="12665" y="8696"/>
                </a:lnTo>
                <a:cubicBezTo>
                  <a:pt x="12602" y="8475"/>
                  <a:pt x="12445" y="8318"/>
                  <a:pt x="12224" y="8318"/>
                </a:cubicBezTo>
                <a:lnTo>
                  <a:pt x="10838" y="8318"/>
                </a:lnTo>
                <a:lnTo>
                  <a:pt x="10838" y="2080"/>
                </a:lnTo>
                <a:cubicBezTo>
                  <a:pt x="10838" y="1859"/>
                  <a:pt x="10649" y="1670"/>
                  <a:pt x="10460" y="1670"/>
                </a:cubicBezTo>
                <a:lnTo>
                  <a:pt x="10019" y="1670"/>
                </a:lnTo>
                <a:lnTo>
                  <a:pt x="10019" y="410"/>
                </a:lnTo>
                <a:cubicBezTo>
                  <a:pt x="10019" y="158"/>
                  <a:pt x="9830" y="1"/>
                  <a:pt x="960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1" name="Google Shape;5484;p46"/>
          <p:cNvGrpSpPr/>
          <p:nvPr/>
        </p:nvGrpSpPr>
        <p:grpSpPr>
          <a:xfrm>
            <a:off x="2708696" y="2968029"/>
            <a:ext cx="350302" cy="348568"/>
            <a:chOff x="-63679950" y="3360375"/>
            <a:chExt cx="318225" cy="316650"/>
          </a:xfrm>
          <a:solidFill>
            <a:schemeClr val="bg1"/>
          </a:solidFill>
        </p:grpSpPr>
        <p:sp>
          <p:nvSpPr>
            <p:cNvPr id="1062" name="Google Shape;5485;p46"/>
            <p:cNvSpPr/>
            <p:nvPr/>
          </p:nvSpPr>
          <p:spPr>
            <a:xfrm>
              <a:off x="-63497200" y="3423400"/>
              <a:ext cx="40975" cy="40975"/>
            </a:xfrm>
            <a:custGeom>
              <a:avLst/>
              <a:gdLst/>
              <a:ahLst/>
              <a:cxnLst/>
              <a:rect l="l" t="t" r="r" b="b"/>
              <a:pathLst>
                <a:path w="1639" h="1639" extrusionOk="0">
                  <a:moveTo>
                    <a:pt x="819" y="0"/>
                  </a:moveTo>
                  <a:cubicBezTo>
                    <a:pt x="378" y="0"/>
                    <a:pt x="0" y="378"/>
                    <a:pt x="0" y="819"/>
                  </a:cubicBezTo>
                  <a:cubicBezTo>
                    <a:pt x="0" y="1260"/>
                    <a:pt x="378" y="1638"/>
                    <a:pt x="819" y="1638"/>
                  </a:cubicBezTo>
                  <a:cubicBezTo>
                    <a:pt x="1260" y="1638"/>
                    <a:pt x="1638" y="1260"/>
                    <a:pt x="1638" y="819"/>
                  </a:cubicBezTo>
                  <a:cubicBezTo>
                    <a:pt x="1638" y="378"/>
                    <a:pt x="1260" y="0"/>
                    <a:pt x="8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5486;p46"/>
            <p:cNvSpPr/>
            <p:nvPr/>
          </p:nvSpPr>
          <p:spPr>
            <a:xfrm>
              <a:off x="-63516900" y="3485625"/>
              <a:ext cx="79575" cy="29950"/>
            </a:xfrm>
            <a:custGeom>
              <a:avLst/>
              <a:gdLst/>
              <a:ahLst/>
              <a:cxnLst/>
              <a:rect l="l" t="t" r="r" b="b"/>
              <a:pathLst>
                <a:path w="3183" h="1198" extrusionOk="0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04"/>
                    <a:pt x="2395" y="0"/>
                    <a:pt x="16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5487;p46"/>
            <p:cNvSpPr/>
            <p:nvPr/>
          </p:nvSpPr>
          <p:spPr>
            <a:xfrm>
              <a:off x="-63618500" y="3360375"/>
              <a:ext cx="256775" cy="256600"/>
            </a:xfrm>
            <a:custGeom>
              <a:avLst/>
              <a:gdLst/>
              <a:ahLst/>
              <a:cxnLst/>
              <a:rect l="l" t="t" r="r" b="b"/>
              <a:pathLst>
                <a:path w="10271" h="10264" extrusionOk="0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5488;p46"/>
            <p:cNvSpPr/>
            <p:nvPr/>
          </p:nvSpPr>
          <p:spPr>
            <a:xfrm>
              <a:off x="-63679950" y="3576200"/>
              <a:ext cx="102425" cy="100825"/>
            </a:xfrm>
            <a:custGeom>
              <a:avLst/>
              <a:gdLst/>
              <a:ahLst/>
              <a:cxnLst/>
              <a:rect l="l" t="t" r="r" b="b"/>
              <a:pathLst>
                <a:path w="4097" h="4033" extrusionOk="0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6" name="Google Shape;5489;p46"/>
          <p:cNvSpPr/>
          <p:nvPr/>
        </p:nvSpPr>
        <p:spPr>
          <a:xfrm>
            <a:off x="2705853" y="3388981"/>
            <a:ext cx="352036" cy="349862"/>
          </a:xfrm>
          <a:custGeom>
            <a:avLst/>
            <a:gdLst/>
            <a:ahLst/>
            <a:cxnLst/>
            <a:rect l="l" t="t" r="r" b="b"/>
            <a:pathLst>
              <a:path w="12792" h="12713" extrusionOk="0">
                <a:moveTo>
                  <a:pt x="8633" y="1229"/>
                </a:moveTo>
                <a:cubicBezTo>
                  <a:pt x="8854" y="1229"/>
                  <a:pt x="9011" y="1418"/>
                  <a:pt x="9011" y="1607"/>
                </a:cubicBezTo>
                <a:lnTo>
                  <a:pt x="9011" y="1890"/>
                </a:lnTo>
                <a:cubicBezTo>
                  <a:pt x="9484" y="2048"/>
                  <a:pt x="9831" y="2520"/>
                  <a:pt x="9831" y="3088"/>
                </a:cubicBezTo>
                <a:cubicBezTo>
                  <a:pt x="9831" y="3308"/>
                  <a:pt x="9641" y="3497"/>
                  <a:pt x="9452" y="3497"/>
                </a:cubicBezTo>
                <a:cubicBezTo>
                  <a:pt x="9200" y="3497"/>
                  <a:pt x="9011" y="3308"/>
                  <a:pt x="9011" y="3088"/>
                </a:cubicBezTo>
                <a:cubicBezTo>
                  <a:pt x="9011" y="2835"/>
                  <a:pt x="8822" y="2678"/>
                  <a:pt x="8633" y="2678"/>
                </a:cubicBezTo>
                <a:cubicBezTo>
                  <a:pt x="8413" y="2678"/>
                  <a:pt x="8192" y="2867"/>
                  <a:pt x="8192" y="3088"/>
                </a:cubicBezTo>
                <a:cubicBezTo>
                  <a:pt x="8224" y="3308"/>
                  <a:pt x="8570" y="3529"/>
                  <a:pt x="8885" y="3781"/>
                </a:cubicBezTo>
                <a:cubicBezTo>
                  <a:pt x="9326" y="4096"/>
                  <a:pt x="9894" y="4505"/>
                  <a:pt x="9894" y="5167"/>
                </a:cubicBezTo>
                <a:cubicBezTo>
                  <a:pt x="9894" y="5702"/>
                  <a:pt x="9515" y="6143"/>
                  <a:pt x="9043" y="6333"/>
                </a:cubicBezTo>
                <a:lnTo>
                  <a:pt x="9043" y="6616"/>
                </a:lnTo>
                <a:cubicBezTo>
                  <a:pt x="9043" y="6868"/>
                  <a:pt x="8854" y="7026"/>
                  <a:pt x="8665" y="7026"/>
                </a:cubicBezTo>
                <a:cubicBezTo>
                  <a:pt x="8476" y="7026"/>
                  <a:pt x="8224" y="6805"/>
                  <a:pt x="8224" y="6616"/>
                </a:cubicBezTo>
                <a:lnTo>
                  <a:pt x="8224" y="6333"/>
                </a:lnTo>
                <a:cubicBezTo>
                  <a:pt x="7751" y="6175"/>
                  <a:pt x="7405" y="5702"/>
                  <a:pt x="7405" y="5167"/>
                </a:cubicBezTo>
                <a:cubicBezTo>
                  <a:pt x="7405" y="4915"/>
                  <a:pt x="7594" y="4757"/>
                  <a:pt x="7783" y="4757"/>
                </a:cubicBezTo>
                <a:cubicBezTo>
                  <a:pt x="8003" y="4757"/>
                  <a:pt x="8192" y="4978"/>
                  <a:pt x="8192" y="5167"/>
                </a:cubicBezTo>
                <a:cubicBezTo>
                  <a:pt x="8192" y="5387"/>
                  <a:pt x="8381" y="5608"/>
                  <a:pt x="8633" y="5608"/>
                </a:cubicBezTo>
                <a:cubicBezTo>
                  <a:pt x="8854" y="5608"/>
                  <a:pt x="9011" y="5387"/>
                  <a:pt x="9011" y="5167"/>
                </a:cubicBezTo>
                <a:cubicBezTo>
                  <a:pt x="9011" y="4915"/>
                  <a:pt x="8696" y="4694"/>
                  <a:pt x="8350" y="4442"/>
                </a:cubicBezTo>
                <a:cubicBezTo>
                  <a:pt x="7909" y="4127"/>
                  <a:pt x="7373" y="3749"/>
                  <a:pt x="7373" y="3088"/>
                </a:cubicBezTo>
                <a:cubicBezTo>
                  <a:pt x="7373" y="2520"/>
                  <a:pt x="7720" y="2079"/>
                  <a:pt x="8192" y="1890"/>
                </a:cubicBezTo>
                <a:lnTo>
                  <a:pt x="8192" y="1607"/>
                </a:lnTo>
                <a:cubicBezTo>
                  <a:pt x="8192" y="1386"/>
                  <a:pt x="8381" y="1229"/>
                  <a:pt x="8633" y="1229"/>
                </a:cubicBezTo>
                <a:close/>
                <a:moveTo>
                  <a:pt x="6050" y="6616"/>
                </a:moveTo>
                <a:lnTo>
                  <a:pt x="5073" y="10239"/>
                </a:lnTo>
                <a:lnTo>
                  <a:pt x="4853" y="9388"/>
                </a:lnTo>
                <a:cubicBezTo>
                  <a:pt x="4793" y="9168"/>
                  <a:pt x="4617" y="9049"/>
                  <a:pt x="4433" y="9049"/>
                </a:cubicBezTo>
                <a:cubicBezTo>
                  <a:pt x="4328" y="9049"/>
                  <a:pt x="4220" y="9088"/>
                  <a:pt x="4128" y="9168"/>
                </a:cubicBezTo>
                <a:lnTo>
                  <a:pt x="1450" y="11846"/>
                </a:lnTo>
                <a:lnTo>
                  <a:pt x="852" y="11279"/>
                </a:lnTo>
                <a:lnTo>
                  <a:pt x="3530" y="8601"/>
                </a:lnTo>
                <a:cubicBezTo>
                  <a:pt x="3782" y="8349"/>
                  <a:pt x="3656" y="7939"/>
                  <a:pt x="3341" y="7876"/>
                </a:cubicBezTo>
                <a:lnTo>
                  <a:pt x="2490" y="7624"/>
                </a:lnTo>
                <a:lnTo>
                  <a:pt x="6050" y="6616"/>
                </a:lnTo>
                <a:close/>
                <a:moveTo>
                  <a:pt x="8665" y="0"/>
                </a:moveTo>
                <a:cubicBezTo>
                  <a:pt x="6365" y="0"/>
                  <a:pt x="4538" y="1859"/>
                  <a:pt x="4538" y="4127"/>
                </a:cubicBezTo>
                <a:cubicBezTo>
                  <a:pt x="4538" y="4852"/>
                  <a:pt x="4695" y="5513"/>
                  <a:pt x="5042" y="6112"/>
                </a:cubicBezTo>
                <a:lnTo>
                  <a:pt x="820" y="7341"/>
                </a:lnTo>
                <a:cubicBezTo>
                  <a:pt x="442" y="7435"/>
                  <a:pt x="442" y="8034"/>
                  <a:pt x="820" y="8128"/>
                </a:cubicBezTo>
                <a:lnTo>
                  <a:pt x="2490" y="8538"/>
                </a:lnTo>
                <a:lnTo>
                  <a:pt x="316" y="10712"/>
                </a:lnTo>
                <a:cubicBezTo>
                  <a:pt x="1" y="11027"/>
                  <a:pt x="1" y="11594"/>
                  <a:pt x="316" y="11909"/>
                </a:cubicBezTo>
                <a:lnTo>
                  <a:pt x="915" y="12476"/>
                </a:lnTo>
                <a:cubicBezTo>
                  <a:pt x="1072" y="12633"/>
                  <a:pt x="1285" y="12712"/>
                  <a:pt x="1497" y="12712"/>
                </a:cubicBezTo>
                <a:cubicBezTo>
                  <a:pt x="1710" y="12712"/>
                  <a:pt x="1923" y="12633"/>
                  <a:pt x="2080" y="12476"/>
                </a:cubicBezTo>
                <a:lnTo>
                  <a:pt x="4254" y="10334"/>
                </a:lnTo>
                <a:lnTo>
                  <a:pt x="4695" y="11972"/>
                </a:lnTo>
                <a:cubicBezTo>
                  <a:pt x="4759" y="12180"/>
                  <a:pt x="4930" y="12291"/>
                  <a:pt x="5098" y="12291"/>
                </a:cubicBezTo>
                <a:cubicBezTo>
                  <a:pt x="5261" y="12291"/>
                  <a:pt x="5421" y="12188"/>
                  <a:pt x="5483" y="11972"/>
                </a:cubicBezTo>
                <a:lnTo>
                  <a:pt x="6712" y="7750"/>
                </a:lnTo>
                <a:cubicBezTo>
                  <a:pt x="7279" y="8065"/>
                  <a:pt x="7972" y="8286"/>
                  <a:pt x="8665" y="8286"/>
                </a:cubicBezTo>
                <a:cubicBezTo>
                  <a:pt x="10965" y="8286"/>
                  <a:pt x="12792" y="6427"/>
                  <a:pt x="12792" y="4127"/>
                </a:cubicBezTo>
                <a:cubicBezTo>
                  <a:pt x="12760" y="1859"/>
                  <a:pt x="10902" y="0"/>
                  <a:pt x="86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7" name="Google Shape;5490;p46"/>
          <p:cNvGrpSpPr/>
          <p:nvPr/>
        </p:nvGrpSpPr>
        <p:grpSpPr>
          <a:xfrm>
            <a:off x="2707389" y="3797042"/>
            <a:ext cx="352916" cy="349669"/>
            <a:chOff x="-63679950" y="4093450"/>
            <a:chExt cx="320600" cy="317650"/>
          </a:xfrm>
          <a:solidFill>
            <a:schemeClr val="bg1"/>
          </a:solidFill>
        </p:grpSpPr>
        <p:sp>
          <p:nvSpPr>
            <p:cNvPr id="1068" name="Google Shape;5491;p46"/>
            <p:cNvSpPr/>
            <p:nvPr/>
          </p:nvSpPr>
          <p:spPr>
            <a:xfrm>
              <a:off x="-63595650" y="4093450"/>
              <a:ext cx="236300" cy="230425"/>
            </a:xfrm>
            <a:custGeom>
              <a:avLst/>
              <a:gdLst/>
              <a:ahLst/>
              <a:cxnLst/>
              <a:rect l="l" t="t" r="r" b="b"/>
              <a:pathLst>
                <a:path w="9452" h="9217" extrusionOk="0">
                  <a:moveTo>
                    <a:pt x="3387" y="836"/>
                  </a:moveTo>
                  <a:cubicBezTo>
                    <a:pt x="3497" y="836"/>
                    <a:pt x="3607" y="875"/>
                    <a:pt x="3686" y="954"/>
                  </a:cubicBezTo>
                  <a:cubicBezTo>
                    <a:pt x="3844" y="1111"/>
                    <a:pt x="3844" y="1395"/>
                    <a:pt x="3686" y="1553"/>
                  </a:cubicBezTo>
                  <a:lnTo>
                    <a:pt x="1638" y="3600"/>
                  </a:lnTo>
                  <a:cubicBezTo>
                    <a:pt x="1560" y="3679"/>
                    <a:pt x="1449" y="3718"/>
                    <a:pt x="1339" y="3718"/>
                  </a:cubicBezTo>
                  <a:cubicBezTo>
                    <a:pt x="1229" y="3718"/>
                    <a:pt x="1118" y="3679"/>
                    <a:pt x="1040" y="3600"/>
                  </a:cubicBezTo>
                  <a:cubicBezTo>
                    <a:pt x="882" y="3443"/>
                    <a:pt x="882" y="3159"/>
                    <a:pt x="1040" y="3002"/>
                  </a:cubicBezTo>
                  <a:lnTo>
                    <a:pt x="3088" y="954"/>
                  </a:lnTo>
                  <a:cubicBezTo>
                    <a:pt x="3166" y="875"/>
                    <a:pt x="3277" y="836"/>
                    <a:pt x="3387" y="836"/>
                  </a:cubicBezTo>
                  <a:close/>
                  <a:moveTo>
                    <a:pt x="8081" y="5530"/>
                  </a:moveTo>
                  <a:cubicBezTo>
                    <a:pt x="8191" y="5530"/>
                    <a:pt x="8302" y="5569"/>
                    <a:pt x="8380" y="5648"/>
                  </a:cubicBezTo>
                  <a:cubicBezTo>
                    <a:pt x="8538" y="5806"/>
                    <a:pt x="8538" y="6089"/>
                    <a:pt x="8380" y="6247"/>
                  </a:cubicBezTo>
                  <a:lnTo>
                    <a:pt x="6333" y="8295"/>
                  </a:lnTo>
                  <a:cubicBezTo>
                    <a:pt x="6254" y="8358"/>
                    <a:pt x="6143" y="8389"/>
                    <a:pt x="6033" y="8389"/>
                  </a:cubicBezTo>
                  <a:cubicBezTo>
                    <a:pt x="5923" y="8389"/>
                    <a:pt x="5813" y="8358"/>
                    <a:pt x="5734" y="8295"/>
                  </a:cubicBezTo>
                  <a:cubicBezTo>
                    <a:pt x="5576" y="8137"/>
                    <a:pt x="5576" y="7853"/>
                    <a:pt x="5734" y="7696"/>
                  </a:cubicBezTo>
                  <a:lnTo>
                    <a:pt x="7782" y="5648"/>
                  </a:lnTo>
                  <a:cubicBezTo>
                    <a:pt x="7861" y="5569"/>
                    <a:pt x="7971" y="5530"/>
                    <a:pt x="8081" y="5530"/>
                  </a:cubicBezTo>
                  <a:close/>
                  <a:moveTo>
                    <a:pt x="3414" y="1"/>
                  </a:moveTo>
                  <a:cubicBezTo>
                    <a:pt x="3095" y="1"/>
                    <a:pt x="2772" y="119"/>
                    <a:pt x="2520" y="355"/>
                  </a:cubicBezTo>
                  <a:lnTo>
                    <a:pt x="473" y="2403"/>
                  </a:lnTo>
                  <a:cubicBezTo>
                    <a:pt x="0" y="2876"/>
                    <a:pt x="0" y="3663"/>
                    <a:pt x="473" y="4199"/>
                  </a:cubicBezTo>
                  <a:cubicBezTo>
                    <a:pt x="700" y="4406"/>
                    <a:pt x="1008" y="4544"/>
                    <a:pt x="1345" y="4544"/>
                  </a:cubicBezTo>
                  <a:cubicBezTo>
                    <a:pt x="1522" y="4544"/>
                    <a:pt x="1706" y="4506"/>
                    <a:pt x="1890" y="4419"/>
                  </a:cubicBezTo>
                  <a:lnTo>
                    <a:pt x="4915" y="7444"/>
                  </a:lnTo>
                  <a:cubicBezTo>
                    <a:pt x="4663" y="7980"/>
                    <a:pt x="4789" y="8515"/>
                    <a:pt x="5135" y="8862"/>
                  </a:cubicBezTo>
                  <a:cubicBezTo>
                    <a:pt x="5372" y="9098"/>
                    <a:pt x="5687" y="9216"/>
                    <a:pt x="6010" y="9216"/>
                  </a:cubicBezTo>
                  <a:cubicBezTo>
                    <a:pt x="6333" y="9216"/>
                    <a:pt x="6663" y="9098"/>
                    <a:pt x="6931" y="8862"/>
                  </a:cubicBezTo>
                  <a:lnTo>
                    <a:pt x="8979" y="6814"/>
                  </a:lnTo>
                  <a:cubicBezTo>
                    <a:pt x="9452" y="6341"/>
                    <a:pt x="9452" y="5554"/>
                    <a:pt x="8979" y="5050"/>
                  </a:cubicBezTo>
                  <a:cubicBezTo>
                    <a:pt x="8757" y="4828"/>
                    <a:pt x="8445" y="4696"/>
                    <a:pt x="8117" y="4696"/>
                  </a:cubicBezTo>
                  <a:cubicBezTo>
                    <a:pt x="7933" y="4696"/>
                    <a:pt x="7743" y="4738"/>
                    <a:pt x="7561" y="4829"/>
                  </a:cubicBezTo>
                  <a:lnTo>
                    <a:pt x="4505" y="1773"/>
                  </a:lnTo>
                  <a:cubicBezTo>
                    <a:pt x="4757" y="1269"/>
                    <a:pt x="4631" y="733"/>
                    <a:pt x="4285" y="355"/>
                  </a:cubicBezTo>
                  <a:cubicBezTo>
                    <a:pt x="4048" y="119"/>
                    <a:pt x="3733" y="1"/>
                    <a:pt x="34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5492;p46"/>
            <p:cNvSpPr/>
            <p:nvPr/>
          </p:nvSpPr>
          <p:spPr>
            <a:xfrm>
              <a:off x="-63679950" y="4233850"/>
              <a:ext cx="177250" cy="177250"/>
            </a:xfrm>
            <a:custGeom>
              <a:avLst/>
              <a:gdLst/>
              <a:ahLst/>
              <a:cxnLst/>
              <a:rect l="l" t="t" r="r" b="b"/>
              <a:pathLst>
                <a:path w="7090" h="7090" extrusionOk="0">
                  <a:moveTo>
                    <a:pt x="5325" y="1"/>
                  </a:moveTo>
                  <a:lnTo>
                    <a:pt x="4160" y="1166"/>
                  </a:lnTo>
                  <a:cubicBezTo>
                    <a:pt x="4081" y="1088"/>
                    <a:pt x="3971" y="1048"/>
                    <a:pt x="3860" y="1048"/>
                  </a:cubicBezTo>
                  <a:cubicBezTo>
                    <a:pt x="3750" y="1048"/>
                    <a:pt x="3640" y="1088"/>
                    <a:pt x="3561" y="1166"/>
                  </a:cubicBezTo>
                  <a:lnTo>
                    <a:pt x="474" y="4254"/>
                  </a:lnTo>
                  <a:cubicBezTo>
                    <a:pt x="159" y="4569"/>
                    <a:pt x="1" y="4947"/>
                    <a:pt x="1" y="5419"/>
                  </a:cubicBezTo>
                  <a:cubicBezTo>
                    <a:pt x="1" y="5861"/>
                    <a:pt x="159" y="6302"/>
                    <a:pt x="474" y="6617"/>
                  </a:cubicBezTo>
                  <a:cubicBezTo>
                    <a:pt x="789" y="6932"/>
                    <a:pt x="1214" y="7089"/>
                    <a:pt x="1639" y="7089"/>
                  </a:cubicBezTo>
                  <a:cubicBezTo>
                    <a:pt x="2065" y="7089"/>
                    <a:pt x="2490" y="6932"/>
                    <a:pt x="2805" y="6617"/>
                  </a:cubicBezTo>
                  <a:lnTo>
                    <a:pt x="5892" y="3529"/>
                  </a:lnTo>
                  <a:cubicBezTo>
                    <a:pt x="6081" y="3372"/>
                    <a:pt x="6081" y="3088"/>
                    <a:pt x="5924" y="2931"/>
                  </a:cubicBezTo>
                  <a:lnTo>
                    <a:pt x="7090" y="1765"/>
                  </a:lnTo>
                  <a:lnTo>
                    <a:pt x="53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5493;p46"/>
            <p:cNvSpPr/>
            <p:nvPr/>
          </p:nvSpPr>
          <p:spPr>
            <a:xfrm>
              <a:off x="-63548400" y="4348850"/>
              <a:ext cx="185900" cy="62250"/>
            </a:xfrm>
            <a:custGeom>
              <a:avLst/>
              <a:gdLst/>
              <a:ahLst/>
              <a:cxnLst/>
              <a:rect l="l" t="t" r="r" b="b"/>
              <a:pathLst>
                <a:path w="7436" h="2490" extrusionOk="0">
                  <a:moveTo>
                    <a:pt x="2048" y="0"/>
                  </a:moveTo>
                  <a:cubicBezTo>
                    <a:pt x="1355" y="0"/>
                    <a:pt x="819" y="536"/>
                    <a:pt x="819" y="1229"/>
                  </a:cubicBezTo>
                  <a:lnTo>
                    <a:pt x="819" y="1639"/>
                  </a:lnTo>
                  <a:lnTo>
                    <a:pt x="410" y="1639"/>
                  </a:lnTo>
                  <a:cubicBezTo>
                    <a:pt x="189" y="1639"/>
                    <a:pt x="0" y="1859"/>
                    <a:pt x="0" y="2048"/>
                  </a:cubicBezTo>
                  <a:cubicBezTo>
                    <a:pt x="0" y="2269"/>
                    <a:pt x="189" y="2489"/>
                    <a:pt x="410" y="2489"/>
                  </a:cubicBezTo>
                  <a:lnTo>
                    <a:pt x="7026" y="2489"/>
                  </a:lnTo>
                  <a:cubicBezTo>
                    <a:pt x="7278" y="2489"/>
                    <a:pt x="7435" y="2269"/>
                    <a:pt x="7435" y="2048"/>
                  </a:cubicBezTo>
                  <a:cubicBezTo>
                    <a:pt x="7435" y="1859"/>
                    <a:pt x="7246" y="1639"/>
                    <a:pt x="6994" y="1639"/>
                  </a:cubicBezTo>
                  <a:lnTo>
                    <a:pt x="6616" y="1639"/>
                  </a:lnTo>
                  <a:lnTo>
                    <a:pt x="6616" y="1229"/>
                  </a:lnTo>
                  <a:cubicBezTo>
                    <a:pt x="6616" y="536"/>
                    <a:pt x="6049" y="0"/>
                    <a:pt x="53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1" name="Google Shape;5494;p46"/>
          <p:cNvGrpSpPr/>
          <p:nvPr/>
        </p:nvGrpSpPr>
        <p:grpSpPr>
          <a:xfrm>
            <a:off x="4814425" y="2967588"/>
            <a:ext cx="348568" cy="349449"/>
            <a:chOff x="-61784125" y="3377700"/>
            <a:chExt cx="316650" cy="317450"/>
          </a:xfrm>
          <a:solidFill>
            <a:schemeClr val="bg1"/>
          </a:solidFill>
        </p:grpSpPr>
        <p:sp>
          <p:nvSpPr>
            <p:cNvPr id="1072" name="Google Shape;5495;p46"/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5496;p46"/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5497;p46"/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5498;p46"/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5499;p46"/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5500;p46"/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5501;p46"/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5502;p46"/>
          <p:cNvGrpSpPr/>
          <p:nvPr/>
        </p:nvGrpSpPr>
        <p:grpSpPr>
          <a:xfrm>
            <a:off x="4814425" y="3389071"/>
            <a:ext cx="348568" cy="349449"/>
            <a:chOff x="-61783350" y="3743950"/>
            <a:chExt cx="316650" cy="317450"/>
          </a:xfrm>
          <a:solidFill>
            <a:schemeClr val="bg1"/>
          </a:solidFill>
        </p:grpSpPr>
        <p:sp>
          <p:nvSpPr>
            <p:cNvPr id="1080" name="Google Shape;5503;p46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5504;p46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2" name="Google Shape;5505;p46"/>
          <p:cNvSpPr/>
          <p:nvPr/>
        </p:nvSpPr>
        <p:spPr>
          <a:xfrm>
            <a:off x="4812508" y="3797568"/>
            <a:ext cx="348568" cy="348871"/>
          </a:xfrm>
          <a:custGeom>
            <a:avLst/>
            <a:gdLst/>
            <a:ahLst/>
            <a:cxnLst/>
            <a:rect l="l" t="t" r="r" b="b"/>
            <a:pathLst>
              <a:path w="12666" h="12677" extrusionOk="0">
                <a:moveTo>
                  <a:pt x="8916" y="1639"/>
                </a:moveTo>
                <a:cubicBezTo>
                  <a:pt x="9137" y="1639"/>
                  <a:pt x="9294" y="1828"/>
                  <a:pt x="9294" y="2048"/>
                </a:cubicBezTo>
                <a:cubicBezTo>
                  <a:pt x="9294" y="2269"/>
                  <a:pt x="9105" y="2458"/>
                  <a:pt x="8916" y="2458"/>
                </a:cubicBezTo>
                <a:lnTo>
                  <a:pt x="3655" y="2458"/>
                </a:lnTo>
                <a:cubicBezTo>
                  <a:pt x="3434" y="2458"/>
                  <a:pt x="3245" y="2269"/>
                  <a:pt x="3245" y="2048"/>
                </a:cubicBezTo>
                <a:cubicBezTo>
                  <a:pt x="3245" y="1796"/>
                  <a:pt x="3434" y="1639"/>
                  <a:pt x="3655" y="1639"/>
                </a:cubicBezTo>
                <a:close/>
                <a:moveTo>
                  <a:pt x="10555" y="3245"/>
                </a:moveTo>
                <a:cubicBezTo>
                  <a:pt x="10807" y="3245"/>
                  <a:pt x="10964" y="3434"/>
                  <a:pt x="10964" y="3686"/>
                </a:cubicBezTo>
                <a:cubicBezTo>
                  <a:pt x="10964" y="3939"/>
                  <a:pt x="10807" y="4128"/>
                  <a:pt x="10555" y="4128"/>
                </a:cubicBezTo>
                <a:lnTo>
                  <a:pt x="2017" y="4128"/>
                </a:lnTo>
                <a:cubicBezTo>
                  <a:pt x="1765" y="4128"/>
                  <a:pt x="1607" y="3939"/>
                  <a:pt x="1607" y="3686"/>
                </a:cubicBezTo>
                <a:cubicBezTo>
                  <a:pt x="1607" y="3434"/>
                  <a:pt x="1828" y="3245"/>
                  <a:pt x="2017" y="3245"/>
                </a:cubicBezTo>
                <a:close/>
                <a:moveTo>
                  <a:pt x="6711" y="5766"/>
                </a:moveTo>
                <a:cubicBezTo>
                  <a:pt x="7593" y="5766"/>
                  <a:pt x="8349" y="6522"/>
                  <a:pt x="8349" y="7436"/>
                </a:cubicBezTo>
                <a:cubicBezTo>
                  <a:pt x="8349" y="8349"/>
                  <a:pt x="7593" y="9074"/>
                  <a:pt x="6711" y="9074"/>
                </a:cubicBezTo>
                <a:cubicBezTo>
                  <a:pt x="5797" y="9074"/>
                  <a:pt x="5041" y="8349"/>
                  <a:pt x="5041" y="7436"/>
                </a:cubicBezTo>
                <a:cubicBezTo>
                  <a:pt x="5041" y="6522"/>
                  <a:pt x="5797" y="5766"/>
                  <a:pt x="6711" y="5766"/>
                </a:cubicBezTo>
                <a:close/>
                <a:moveTo>
                  <a:pt x="2048" y="0"/>
                </a:moveTo>
                <a:cubicBezTo>
                  <a:pt x="1828" y="0"/>
                  <a:pt x="1670" y="189"/>
                  <a:pt x="1670" y="378"/>
                </a:cubicBezTo>
                <a:cubicBezTo>
                  <a:pt x="1670" y="1040"/>
                  <a:pt x="1103" y="1639"/>
                  <a:pt x="410" y="1639"/>
                </a:cubicBezTo>
                <a:cubicBezTo>
                  <a:pt x="158" y="1639"/>
                  <a:pt x="0" y="1828"/>
                  <a:pt x="0" y="2048"/>
                </a:cubicBezTo>
                <a:lnTo>
                  <a:pt x="0" y="6994"/>
                </a:lnTo>
                <a:cubicBezTo>
                  <a:pt x="0" y="7247"/>
                  <a:pt x="189" y="7404"/>
                  <a:pt x="410" y="7404"/>
                </a:cubicBezTo>
                <a:cubicBezTo>
                  <a:pt x="1072" y="7404"/>
                  <a:pt x="1670" y="7940"/>
                  <a:pt x="1670" y="8601"/>
                </a:cubicBezTo>
                <a:cubicBezTo>
                  <a:pt x="1670" y="8853"/>
                  <a:pt x="1859" y="9042"/>
                  <a:pt x="2048" y="9042"/>
                </a:cubicBezTo>
                <a:lnTo>
                  <a:pt x="4884" y="9042"/>
                </a:lnTo>
                <a:lnTo>
                  <a:pt x="5073" y="9231"/>
                </a:lnTo>
                <a:lnTo>
                  <a:pt x="5073" y="12224"/>
                </a:lnTo>
                <a:cubicBezTo>
                  <a:pt x="5073" y="12468"/>
                  <a:pt x="5298" y="12654"/>
                  <a:pt x="5517" y="12654"/>
                </a:cubicBezTo>
                <a:cubicBezTo>
                  <a:pt x="5581" y="12654"/>
                  <a:pt x="5645" y="12638"/>
                  <a:pt x="5703" y="12602"/>
                </a:cubicBezTo>
                <a:lnTo>
                  <a:pt x="6743" y="11909"/>
                </a:lnTo>
                <a:lnTo>
                  <a:pt x="7782" y="12602"/>
                </a:lnTo>
                <a:cubicBezTo>
                  <a:pt x="7850" y="12653"/>
                  <a:pt x="7926" y="12676"/>
                  <a:pt x="8002" y="12676"/>
                </a:cubicBezTo>
                <a:cubicBezTo>
                  <a:pt x="8210" y="12676"/>
                  <a:pt x="8412" y="12501"/>
                  <a:pt x="8412" y="12224"/>
                </a:cubicBezTo>
                <a:lnTo>
                  <a:pt x="8412" y="9231"/>
                </a:lnTo>
                <a:lnTo>
                  <a:pt x="8601" y="9042"/>
                </a:lnTo>
                <a:lnTo>
                  <a:pt x="10618" y="9042"/>
                </a:lnTo>
                <a:cubicBezTo>
                  <a:pt x="10838" y="9042"/>
                  <a:pt x="10996" y="8853"/>
                  <a:pt x="10996" y="8601"/>
                </a:cubicBezTo>
                <a:cubicBezTo>
                  <a:pt x="10996" y="7940"/>
                  <a:pt x="11563" y="7404"/>
                  <a:pt x="12224" y="7404"/>
                </a:cubicBezTo>
                <a:cubicBezTo>
                  <a:pt x="12445" y="7404"/>
                  <a:pt x="12665" y="7184"/>
                  <a:pt x="12665" y="6994"/>
                </a:cubicBezTo>
                <a:lnTo>
                  <a:pt x="12665" y="2048"/>
                </a:lnTo>
                <a:cubicBezTo>
                  <a:pt x="12602" y="1796"/>
                  <a:pt x="12445" y="1639"/>
                  <a:pt x="12224" y="1639"/>
                </a:cubicBezTo>
                <a:cubicBezTo>
                  <a:pt x="11531" y="1639"/>
                  <a:pt x="10996" y="1103"/>
                  <a:pt x="10996" y="378"/>
                </a:cubicBezTo>
                <a:cubicBezTo>
                  <a:pt x="10996" y="158"/>
                  <a:pt x="10807" y="0"/>
                  <a:pt x="105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5506;p46"/>
          <p:cNvSpPr/>
          <p:nvPr/>
        </p:nvSpPr>
        <p:spPr>
          <a:xfrm>
            <a:off x="6927397" y="2977077"/>
            <a:ext cx="348568" cy="330680"/>
          </a:xfrm>
          <a:custGeom>
            <a:avLst/>
            <a:gdLst/>
            <a:ahLst/>
            <a:cxnLst/>
            <a:rect l="l" t="t" r="r" b="b"/>
            <a:pathLst>
              <a:path w="12666" h="12016" extrusionOk="0">
                <a:moveTo>
                  <a:pt x="3844" y="5105"/>
                </a:moveTo>
                <a:cubicBezTo>
                  <a:pt x="4096" y="5105"/>
                  <a:pt x="4285" y="5325"/>
                  <a:pt x="4285" y="5514"/>
                </a:cubicBezTo>
                <a:lnTo>
                  <a:pt x="4285" y="7153"/>
                </a:lnTo>
                <a:cubicBezTo>
                  <a:pt x="4285" y="7405"/>
                  <a:pt x="4096" y="7562"/>
                  <a:pt x="3844" y="7562"/>
                </a:cubicBezTo>
                <a:lnTo>
                  <a:pt x="2206" y="7562"/>
                </a:lnTo>
                <a:cubicBezTo>
                  <a:pt x="1954" y="7562"/>
                  <a:pt x="1765" y="7342"/>
                  <a:pt x="1765" y="7153"/>
                </a:cubicBezTo>
                <a:lnTo>
                  <a:pt x="1765" y="5514"/>
                </a:lnTo>
                <a:cubicBezTo>
                  <a:pt x="1765" y="5262"/>
                  <a:pt x="1954" y="5105"/>
                  <a:pt x="2206" y="5105"/>
                </a:cubicBezTo>
                <a:close/>
                <a:moveTo>
                  <a:pt x="7215" y="1765"/>
                </a:moveTo>
                <a:cubicBezTo>
                  <a:pt x="7436" y="1765"/>
                  <a:pt x="7593" y="1954"/>
                  <a:pt x="7593" y="2206"/>
                </a:cubicBezTo>
                <a:lnTo>
                  <a:pt x="7593" y="7153"/>
                </a:lnTo>
                <a:cubicBezTo>
                  <a:pt x="7593" y="7405"/>
                  <a:pt x="7404" y="7562"/>
                  <a:pt x="7215" y="7562"/>
                </a:cubicBezTo>
                <a:lnTo>
                  <a:pt x="5545" y="7562"/>
                </a:lnTo>
                <a:cubicBezTo>
                  <a:pt x="5325" y="7562"/>
                  <a:pt x="5167" y="7342"/>
                  <a:pt x="5167" y="7153"/>
                </a:cubicBezTo>
                <a:lnTo>
                  <a:pt x="5167" y="2206"/>
                </a:lnTo>
                <a:cubicBezTo>
                  <a:pt x="5167" y="1954"/>
                  <a:pt x="5356" y="1765"/>
                  <a:pt x="5545" y="1765"/>
                </a:cubicBezTo>
                <a:close/>
                <a:moveTo>
                  <a:pt x="10523" y="4286"/>
                </a:moveTo>
                <a:cubicBezTo>
                  <a:pt x="10744" y="4286"/>
                  <a:pt x="10901" y="4475"/>
                  <a:pt x="10901" y="4664"/>
                </a:cubicBezTo>
                <a:lnTo>
                  <a:pt x="10901" y="7153"/>
                </a:lnTo>
                <a:cubicBezTo>
                  <a:pt x="10901" y="7405"/>
                  <a:pt x="10712" y="7562"/>
                  <a:pt x="10523" y="7562"/>
                </a:cubicBezTo>
                <a:lnTo>
                  <a:pt x="8853" y="7562"/>
                </a:lnTo>
                <a:cubicBezTo>
                  <a:pt x="8633" y="7562"/>
                  <a:pt x="8475" y="7342"/>
                  <a:pt x="8475" y="7153"/>
                </a:cubicBezTo>
                <a:lnTo>
                  <a:pt x="8475" y="4664"/>
                </a:lnTo>
                <a:cubicBezTo>
                  <a:pt x="8475" y="4443"/>
                  <a:pt x="8664" y="4286"/>
                  <a:pt x="8853" y="4286"/>
                </a:cubicBezTo>
                <a:close/>
                <a:moveTo>
                  <a:pt x="6333" y="1"/>
                </a:moveTo>
                <a:cubicBezTo>
                  <a:pt x="2836" y="1"/>
                  <a:pt x="0" y="2490"/>
                  <a:pt x="0" y="5514"/>
                </a:cubicBezTo>
                <a:cubicBezTo>
                  <a:pt x="0" y="6900"/>
                  <a:pt x="599" y="8224"/>
                  <a:pt x="1639" y="9200"/>
                </a:cubicBezTo>
                <a:lnTo>
                  <a:pt x="1639" y="11626"/>
                </a:lnTo>
                <a:cubicBezTo>
                  <a:pt x="1639" y="11856"/>
                  <a:pt x="1832" y="12016"/>
                  <a:pt x="2045" y="12016"/>
                </a:cubicBezTo>
                <a:cubicBezTo>
                  <a:pt x="2153" y="12016"/>
                  <a:pt x="2267" y="11974"/>
                  <a:pt x="2363" y="11878"/>
                </a:cubicBezTo>
                <a:lnTo>
                  <a:pt x="3749" y="10492"/>
                </a:lnTo>
                <a:cubicBezTo>
                  <a:pt x="4569" y="10839"/>
                  <a:pt x="5419" y="10965"/>
                  <a:pt x="6333" y="10965"/>
                </a:cubicBezTo>
                <a:cubicBezTo>
                  <a:pt x="9830" y="10965"/>
                  <a:pt x="12665" y="8507"/>
                  <a:pt x="12665" y="5451"/>
                </a:cubicBezTo>
                <a:cubicBezTo>
                  <a:pt x="12665" y="2427"/>
                  <a:pt x="9830" y="1"/>
                  <a:pt x="6333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5507;p46"/>
          <p:cNvSpPr/>
          <p:nvPr/>
        </p:nvSpPr>
        <p:spPr>
          <a:xfrm>
            <a:off x="6926530" y="3427344"/>
            <a:ext cx="350302" cy="273136"/>
          </a:xfrm>
          <a:custGeom>
            <a:avLst/>
            <a:gdLst/>
            <a:ahLst/>
            <a:cxnLst/>
            <a:rect l="l" t="t" r="r" b="b"/>
            <a:pathLst>
              <a:path w="12729" h="9925" extrusionOk="0">
                <a:moveTo>
                  <a:pt x="925" y="3644"/>
                </a:moveTo>
                <a:cubicBezTo>
                  <a:pt x="944" y="3644"/>
                  <a:pt x="963" y="3648"/>
                  <a:pt x="978" y="3655"/>
                </a:cubicBezTo>
                <a:lnTo>
                  <a:pt x="1608" y="3970"/>
                </a:lnTo>
                <a:lnTo>
                  <a:pt x="1608" y="5924"/>
                </a:lnTo>
                <a:lnTo>
                  <a:pt x="978" y="6239"/>
                </a:lnTo>
                <a:cubicBezTo>
                  <a:pt x="960" y="6256"/>
                  <a:pt x="937" y="6264"/>
                  <a:pt x="914" y="6264"/>
                </a:cubicBezTo>
                <a:cubicBezTo>
                  <a:pt x="854" y="6264"/>
                  <a:pt x="788" y="6212"/>
                  <a:pt x="788" y="6144"/>
                </a:cubicBezTo>
                <a:lnTo>
                  <a:pt x="788" y="3781"/>
                </a:lnTo>
                <a:cubicBezTo>
                  <a:pt x="788" y="3685"/>
                  <a:pt x="862" y="3644"/>
                  <a:pt x="925" y="3644"/>
                </a:cubicBezTo>
                <a:close/>
                <a:moveTo>
                  <a:pt x="4128" y="7184"/>
                </a:moveTo>
                <a:lnTo>
                  <a:pt x="6963" y="8035"/>
                </a:lnTo>
                <a:cubicBezTo>
                  <a:pt x="6648" y="8507"/>
                  <a:pt x="6176" y="8759"/>
                  <a:pt x="5640" y="8759"/>
                </a:cubicBezTo>
                <a:cubicBezTo>
                  <a:pt x="4821" y="8759"/>
                  <a:pt x="4097" y="8066"/>
                  <a:pt x="4128" y="7184"/>
                </a:cubicBezTo>
                <a:close/>
                <a:moveTo>
                  <a:pt x="11374" y="820"/>
                </a:moveTo>
                <a:cubicBezTo>
                  <a:pt x="11626" y="820"/>
                  <a:pt x="11815" y="1009"/>
                  <a:pt x="11815" y="1198"/>
                </a:cubicBezTo>
                <a:lnTo>
                  <a:pt x="11815" y="8665"/>
                </a:lnTo>
                <a:cubicBezTo>
                  <a:pt x="11815" y="8885"/>
                  <a:pt x="11626" y="9043"/>
                  <a:pt x="11374" y="9043"/>
                </a:cubicBezTo>
                <a:cubicBezTo>
                  <a:pt x="11154" y="9043"/>
                  <a:pt x="10996" y="8854"/>
                  <a:pt x="10996" y="8665"/>
                </a:cubicBezTo>
                <a:lnTo>
                  <a:pt x="10996" y="1198"/>
                </a:lnTo>
                <a:cubicBezTo>
                  <a:pt x="10996" y="977"/>
                  <a:pt x="11185" y="820"/>
                  <a:pt x="11374" y="820"/>
                </a:cubicBezTo>
                <a:close/>
                <a:moveTo>
                  <a:pt x="11437" y="1"/>
                </a:moveTo>
                <a:cubicBezTo>
                  <a:pt x="10870" y="1"/>
                  <a:pt x="10366" y="379"/>
                  <a:pt x="10240" y="883"/>
                </a:cubicBezTo>
                <a:lnTo>
                  <a:pt x="2080" y="3246"/>
                </a:lnTo>
                <a:lnTo>
                  <a:pt x="1387" y="2899"/>
                </a:lnTo>
                <a:cubicBezTo>
                  <a:pt x="1251" y="2831"/>
                  <a:pt x="1109" y="2800"/>
                  <a:pt x="970" y="2800"/>
                </a:cubicBezTo>
                <a:cubicBezTo>
                  <a:pt x="466" y="2800"/>
                  <a:pt x="1" y="3213"/>
                  <a:pt x="1" y="3781"/>
                </a:cubicBezTo>
                <a:lnTo>
                  <a:pt x="1" y="6144"/>
                </a:lnTo>
                <a:cubicBezTo>
                  <a:pt x="1" y="6687"/>
                  <a:pt x="465" y="7095"/>
                  <a:pt x="983" y="7095"/>
                </a:cubicBezTo>
                <a:cubicBezTo>
                  <a:pt x="1127" y="7095"/>
                  <a:pt x="1275" y="7063"/>
                  <a:pt x="1419" y="6995"/>
                </a:cubicBezTo>
                <a:lnTo>
                  <a:pt x="2143" y="6648"/>
                </a:lnTo>
                <a:lnTo>
                  <a:pt x="3340" y="6995"/>
                </a:lnTo>
                <a:cubicBezTo>
                  <a:pt x="3151" y="8444"/>
                  <a:pt x="4286" y="9641"/>
                  <a:pt x="5672" y="9641"/>
                </a:cubicBezTo>
                <a:cubicBezTo>
                  <a:pt x="6585" y="9641"/>
                  <a:pt x="7405" y="9074"/>
                  <a:pt x="7814" y="8287"/>
                </a:cubicBezTo>
                <a:lnTo>
                  <a:pt x="10271" y="9011"/>
                </a:lnTo>
                <a:cubicBezTo>
                  <a:pt x="10429" y="9515"/>
                  <a:pt x="10902" y="9925"/>
                  <a:pt x="11469" y="9925"/>
                </a:cubicBezTo>
                <a:cubicBezTo>
                  <a:pt x="12130" y="9925"/>
                  <a:pt x="12729" y="9358"/>
                  <a:pt x="12729" y="8696"/>
                </a:cubicBezTo>
                <a:lnTo>
                  <a:pt x="12729" y="1261"/>
                </a:lnTo>
                <a:cubicBezTo>
                  <a:pt x="12634" y="536"/>
                  <a:pt x="12099" y="1"/>
                  <a:pt x="1143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5" name="Google Shape;5508;p46"/>
          <p:cNvGrpSpPr/>
          <p:nvPr/>
        </p:nvGrpSpPr>
        <p:grpSpPr>
          <a:xfrm>
            <a:off x="6927947" y="3798404"/>
            <a:ext cx="351183" cy="346945"/>
            <a:chOff x="-59869425" y="4102225"/>
            <a:chExt cx="319025" cy="315175"/>
          </a:xfrm>
          <a:solidFill>
            <a:schemeClr val="bg1"/>
          </a:solidFill>
        </p:grpSpPr>
        <p:sp>
          <p:nvSpPr>
            <p:cNvPr id="1086" name="Google Shape;5509;p46"/>
            <p:cNvSpPr/>
            <p:nvPr/>
          </p:nvSpPr>
          <p:spPr>
            <a:xfrm>
              <a:off x="-59869425" y="4102225"/>
              <a:ext cx="149675" cy="256825"/>
            </a:xfrm>
            <a:custGeom>
              <a:avLst/>
              <a:gdLst/>
              <a:ahLst/>
              <a:cxnLst/>
              <a:rect l="l" t="t" r="r" b="b"/>
              <a:pathLst>
                <a:path w="5987" h="10273" extrusionOk="0">
                  <a:moveTo>
                    <a:pt x="5532" y="1"/>
                  </a:moveTo>
                  <a:cubicBezTo>
                    <a:pt x="5515" y="1"/>
                    <a:pt x="5499" y="2"/>
                    <a:pt x="5483" y="4"/>
                  </a:cubicBezTo>
                  <a:cubicBezTo>
                    <a:pt x="2364" y="445"/>
                    <a:pt x="1" y="3123"/>
                    <a:pt x="1" y="6274"/>
                  </a:cubicBezTo>
                  <a:cubicBezTo>
                    <a:pt x="1" y="7692"/>
                    <a:pt x="442" y="8983"/>
                    <a:pt x="1293" y="10086"/>
                  </a:cubicBezTo>
                  <a:cubicBezTo>
                    <a:pt x="1381" y="10209"/>
                    <a:pt x="1507" y="10273"/>
                    <a:pt x="1635" y="10273"/>
                  </a:cubicBezTo>
                  <a:cubicBezTo>
                    <a:pt x="1737" y="10273"/>
                    <a:pt x="1839" y="10233"/>
                    <a:pt x="1923" y="10149"/>
                  </a:cubicBezTo>
                  <a:lnTo>
                    <a:pt x="3719" y="8353"/>
                  </a:lnTo>
                  <a:cubicBezTo>
                    <a:pt x="3813" y="8259"/>
                    <a:pt x="3845" y="8007"/>
                    <a:pt x="3782" y="7849"/>
                  </a:cubicBezTo>
                  <a:cubicBezTo>
                    <a:pt x="3498" y="7376"/>
                    <a:pt x="3341" y="6809"/>
                    <a:pt x="3341" y="6274"/>
                  </a:cubicBezTo>
                  <a:cubicBezTo>
                    <a:pt x="3341" y="4888"/>
                    <a:pt x="4286" y="3659"/>
                    <a:pt x="5672" y="3312"/>
                  </a:cubicBezTo>
                  <a:cubicBezTo>
                    <a:pt x="5861" y="3281"/>
                    <a:pt x="5987" y="3123"/>
                    <a:pt x="5987" y="2934"/>
                  </a:cubicBezTo>
                  <a:lnTo>
                    <a:pt x="5987" y="414"/>
                  </a:lnTo>
                  <a:cubicBezTo>
                    <a:pt x="5958" y="180"/>
                    <a:pt x="5739" y="1"/>
                    <a:pt x="55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5510;p46"/>
            <p:cNvSpPr/>
            <p:nvPr/>
          </p:nvSpPr>
          <p:spPr>
            <a:xfrm>
              <a:off x="-59811125" y="4322075"/>
              <a:ext cx="201650" cy="95325"/>
            </a:xfrm>
            <a:custGeom>
              <a:avLst/>
              <a:gdLst/>
              <a:ahLst/>
              <a:cxnLst/>
              <a:rect l="l" t="t" r="r" b="b"/>
              <a:pathLst>
                <a:path w="8066" h="3813" extrusionOk="0">
                  <a:moveTo>
                    <a:pt x="5758" y="0"/>
                  </a:moveTo>
                  <a:cubicBezTo>
                    <a:pt x="5692" y="0"/>
                    <a:pt x="5629" y="11"/>
                    <a:pt x="5577" y="32"/>
                  </a:cubicBezTo>
                  <a:cubicBezTo>
                    <a:pt x="5091" y="339"/>
                    <a:pt x="4530" y="489"/>
                    <a:pt x="3972" y="489"/>
                  </a:cubicBezTo>
                  <a:cubicBezTo>
                    <a:pt x="3444" y="489"/>
                    <a:pt x="2917" y="355"/>
                    <a:pt x="2458" y="95"/>
                  </a:cubicBezTo>
                  <a:cubicBezTo>
                    <a:pt x="2389" y="53"/>
                    <a:pt x="2314" y="30"/>
                    <a:pt x="2239" y="30"/>
                  </a:cubicBezTo>
                  <a:cubicBezTo>
                    <a:pt x="2141" y="30"/>
                    <a:pt x="2042" y="69"/>
                    <a:pt x="1954" y="158"/>
                  </a:cubicBezTo>
                  <a:lnTo>
                    <a:pt x="189" y="1922"/>
                  </a:lnTo>
                  <a:cubicBezTo>
                    <a:pt x="0" y="2143"/>
                    <a:pt x="32" y="2395"/>
                    <a:pt x="221" y="2552"/>
                  </a:cubicBezTo>
                  <a:cubicBezTo>
                    <a:pt x="1324" y="3403"/>
                    <a:pt x="2615" y="3812"/>
                    <a:pt x="4001" y="3812"/>
                  </a:cubicBezTo>
                  <a:cubicBezTo>
                    <a:pt x="5388" y="3812"/>
                    <a:pt x="6711" y="3403"/>
                    <a:pt x="7814" y="2521"/>
                  </a:cubicBezTo>
                  <a:cubicBezTo>
                    <a:pt x="8034" y="2363"/>
                    <a:pt x="8066" y="2080"/>
                    <a:pt x="7877" y="1890"/>
                  </a:cubicBezTo>
                  <a:lnTo>
                    <a:pt x="6112" y="126"/>
                  </a:lnTo>
                  <a:cubicBezTo>
                    <a:pt x="6028" y="42"/>
                    <a:pt x="5888" y="0"/>
                    <a:pt x="57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5511;p46"/>
            <p:cNvSpPr/>
            <p:nvPr/>
          </p:nvSpPr>
          <p:spPr>
            <a:xfrm>
              <a:off x="-59700075" y="4102225"/>
              <a:ext cx="149675" cy="256525"/>
            </a:xfrm>
            <a:custGeom>
              <a:avLst/>
              <a:gdLst/>
              <a:ahLst/>
              <a:cxnLst/>
              <a:rect l="l" t="t" r="r" b="b"/>
              <a:pathLst>
                <a:path w="5987" h="10261" extrusionOk="0">
                  <a:moveTo>
                    <a:pt x="418" y="1"/>
                  </a:moveTo>
                  <a:cubicBezTo>
                    <a:pt x="190" y="1"/>
                    <a:pt x="1" y="180"/>
                    <a:pt x="1" y="414"/>
                  </a:cubicBezTo>
                  <a:lnTo>
                    <a:pt x="1" y="2934"/>
                  </a:lnTo>
                  <a:cubicBezTo>
                    <a:pt x="1" y="3123"/>
                    <a:pt x="127" y="3281"/>
                    <a:pt x="316" y="3312"/>
                  </a:cubicBezTo>
                  <a:cubicBezTo>
                    <a:pt x="1639" y="3659"/>
                    <a:pt x="2647" y="4856"/>
                    <a:pt x="2647" y="6274"/>
                  </a:cubicBezTo>
                  <a:cubicBezTo>
                    <a:pt x="2647" y="6809"/>
                    <a:pt x="2489" y="7376"/>
                    <a:pt x="2206" y="7849"/>
                  </a:cubicBezTo>
                  <a:cubicBezTo>
                    <a:pt x="2080" y="8007"/>
                    <a:pt x="2111" y="8196"/>
                    <a:pt x="2269" y="8353"/>
                  </a:cubicBezTo>
                  <a:lnTo>
                    <a:pt x="4065" y="10149"/>
                  </a:lnTo>
                  <a:cubicBezTo>
                    <a:pt x="4137" y="10221"/>
                    <a:pt x="4242" y="10260"/>
                    <a:pt x="4350" y="10260"/>
                  </a:cubicBezTo>
                  <a:cubicBezTo>
                    <a:pt x="4478" y="10260"/>
                    <a:pt x="4609" y="10205"/>
                    <a:pt x="4695" y="10086"/>
                  </a:cubicBezTo>
                  <a:cubicBezTo>
                    <a:pt x="5514" y="8983"/>
                    <a:pt x="5987" y="7660"/>
                    <a:pt x="5987" y="6274"/>
                  </a:cubicBezTo>
                  <a:cubicBezTo>
                    <a:pt x="5892" y="3123"/>
                    <a:pt x="3592" y="445"/>
                    <a:pt x="473" y="4"/>
                  </a:cubicBezTo>
                  <a:cubicBezTo>
                    <a:pt x="455" y="2"/>
                    <a:pt x="436" y="1"/>
                    <a:pt x="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5512;p46"/>
            <p:cNvSpPr/>
            <p:nvPr/>
          </p:nvSpPr>
          <p:spPr>
            <a:xfrm>
              <a:off x="-59742600" y="4187375"/>
              <a:ext cx="63025" cy="144950"/>
            </a:xfrm>
            <a:custGeom>
              <a:avLst/>
              <a:gdLst/>
              <a:ahLst/>
              <a:cxnLst/>
              <a:rect l="l" t="t" r="r" b="b"/>
              <a:pathLst>
                <a:path w="2521" h="5798" extrusionOk="0">
                  <a:moveTo>
                    <a:pt x="1260" y="1"/>
                  </a:moveTo>
                  <a:cubicBezTo>
                    <a:pt x="1040" y="1"/>
                    <a:pt x="819" y="190"/>
                    <a:pt x="819" y="379"/>
                  </a:cubicBezTo>
                  <a:lnTo>
                    <a:pt x="819" y="662"/>
                  </a:lnTo>
                  <a:cubicBezTo>
                    <a:pt x="347" y="820"/>
                    <a:pt x="0" y="1293"/>
                    <a:pt x="0" y="1860"/>
                  </a:cubicBezTo>
                  <a:cubicBezTo>
                    <a:pt x="0" y="2521"/>
                    <a:pt x="567" y="2899"/>
                    <a:pt x="977" y="3214"/>
                  </a:cubicBezTo>
                  <a:cubicBezTo>
                    <a:pt x="1292" y="3466"/>
                    <a:pt x="1670" y="3687"/>
                    <a:pt x="1670" y="3939"/>
                  </a:cubicBezTo>
                  <a:cubicBezTo>
                    <a:pt x="1670" y="4160"/>
                    <a:pt x="1450" y="4380"/>
                    <a:pt x="1260" y="4380"/>
                  </a:cubicBezTo>
                  <a:cubicBezTo>
                    <a:pt x="1071" y="4380"/>
                    <a:pt x="819" y="4160"/>
                    <a:pt x="819" y="3939"/>
                  </a:cubicBezTo>
                  <a:cubicBezTo>
                    <a:pt x="819" y="3687"/>
                    <a:pt x="630" y="3529"/>
                    <a:pt x="441" y="3529"/>
                  </a:cubicBezTo>
                  <a:cubicBezTo>
                    <a:pt x="252" y="3529"/>
                    <a:pt x="32" y="3750"/>
                    <a:pt x="32" y="3939"/>
                  </a:cubicBezTo>
                  <a:cubicBezTo>
                    <a:pt x="32" y="4475"/>
                    <a:pt x="410" y="4916"/>
                    <a:pt x="882" y="5105"/>
                  </a:cubicBezTo>
                  <a:lnTo>
                    <a:pt x="882" y="5388"/>
                  </a:lnTo>
                  <a:cubicBezTo>
                    <a:pt x="882" y="5640"/>
                    <a:pt x="1071" y="5798"/>
                    <a:pt x="1292" y="5798"/>
                  </a:cubicBezTo>
                  <a:cubicBezTo>
                    <a:pt x="1544" y="5798"/>
                    <a:pt x="1702" y="5577"/>
                    <a:pt x="1702" y="5388"/>
                  </a:cubicBezTo>
                  <a:lnTo>
                    <a:pt x="1702" y="5073"/>
                  </a:lnTo>
                  <a:cubicBezTo>
                    <a:pt x="2174" y="4916"/>
                    <a:pt x="2521" y="4443"/>
                    <a:pt x="2521" y="3907"/>
                  </a:cubicBezTo>
                  <a:cubicBezTo>
                    <a:pt x="2521" y="3214"/>
                    <a:pt x="1985" y="2836"/>
                    <a:pt x="1544" y="2521"/>
                  </a:cubicBezTo>
                  <a:cubicBezTo>
                    <a:pt x="1229" y="2269"/>
                    <a:pt x="882" y="2049"/>
                    <a:pt x="882" y="1797"/>
                  </a:cubicBezTo>
                  <a:cubicBezTo>
                    <a:pt x="882" y="1576"/>
                    <a:pt x="1071" y="1419"/>
                    <a:pt x="1292" y="1419"/>
                  </a:cubicBezTo>
                  <a:cubicBezTo>
                    <a:pt x="1544" y="1419"/>
                    <a:pt x="1702" y="1608"/>
                    <a:pt x="1702" y="1797"/>
                  </a:cubicBezTo>
                  <a:cubicBezTo>
                    <a:pt x="1702" y="2049"/>
                    <a:pt x="1891" y="2238"/>
                    <a:pt x="2143" y="2238"/>
                  </a:cubicBezTo>
                  <a:cubicBezTo>
                    <a:pt x="2363" y="2238"/>
                    <a:pt x="2521" y="2049"/>
                    <a:pt x="2521" y="1797"/>
                  </a:cubicBezTo>
                  <a:cubicBezTo>
                    <a:pt x="2521" y="1261"/>
                    <a:pt x="2174" y="820"/>
                    <a:pt x="1702" y="631"/>
                  </a:cubicBezTo>
                  <a:lnTo>
                    <a:pt x="1702" y="347"/>
                  </a:lnTo>
                  <a:cubicBezTo>
                    <a:pt x="1702" y="158"/>
                    <a:pt x="1513" y="1"/>
                    <a:pt x="12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5513;p46"/>
          <p:cNvGrpSpPr/>
          <p:nvPr/>
        </p:nvGrpSpPr>
        <p:grpSpPr>
          <a:xfrm>
            <a:off x="7776406" y="3389939"/>
            <a:ext cx="348568" cy="347715"/>
            <a:chOff x="-59029025" y="3711650"/>
            <a:chExt cx="316650" cy="315875"/>
          </a:xfrm>
          <a:solidFill>
            <a:schemeClr val="bg1"/>
          </a:solidFill>
        </p:grpSpPr>
        <p:sp>
          <p:nvSpPr>
            <p:cNvPr id="1091" name="Google Shape;5514;p46"/>
            <p:cNvSpPr/>
            <p:nvPr/>
          </p:nvSpPr>
          <p:spPr>
            <a:xfrm>
              <a:off x="-59029025" y="3712450"/>
              <a:ext cx="70125" cy="70125"/>
            </a:xfrm>
            <a:custGeom>
              <a:avLst/>
              <a:gdLst/>
              <a:ahLst/>
              <a:cxnLst/>
              <a:rect l="l" t="t" r="r" b="b"/>
              <a:pathLst>
                <a:path w="2805" h="2805" extrusionOk="0">
                  <a:moveTo>
                    <a:pt x="1229" y="0"/>
                  </a:moveTo>
                  <a:cubicBezTo>
                    <a:pt x="568" y="0"/>
                    <a:pt x="1" y="568"/>
                    <a:pt x="1" y="1229"/>
                  </a:cubicBezTo>
                  <a:cubicBezTo>
                    <a:pt x="1" y="1891"/>
                    <a:pt x="568" y="2458"/>
                    <a:pt x="1229" y="2458"/>
                  </a:cubicBezTo>
                  <a:cubicBezTo>
                    <a:pt x="1419" y="2458"/>
                    <a:pt x="1576" y="2426"/>
                    <a:pt x="1734" y="2332"/>
                  </a:cubicBezTo>
                  <a:lnTo>
                    <a:pt x="2206" y="2804"/>
                  </a:lnTo>
                  <a:cubicBezTo>
                    <a:pt x="2458" y="2489"/>
                    <a:pt x="2584" y="2426"/>
                    <a:pt x="2805" y="2206"/>
                  </a:cubicBezTo>
                  <a:lnTo>
                    <a:pt x="2332" y="1733"/>
                  </a:lnTo>
                  <a:cubicBezTo>
                    <a:pt x="2427" y="1576"/>
                    <a:pt x="2458" y="1387"/>
                    <a:pt x="2458" y="1229"/>
                  </a:cubicBezTo>
                  <a:cubicBezTo>
                    <a:pt x="2458" y="568"/>
                    <a:pt x="1923" y="0"/>
                    <a:pt x="12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5515;p46"/>
            <p:cNvSpPr/>
            <p:nvPr/>
          </p:nvSpPr>
          <p:spPr>
            <a:xfrm>
              <a:off x="-58782500" y="3958175"/>
              <a:ext cx="70125" cy="69350"/>
            </a:xfrm>
            <a:custGeom>
              <a:avLst/>
              <a:gdLst/>
              <a:ahLst/>
              <a:cxnLst/>
              <a:rect l="l" t="t" r="r" b="b"/>
              <a:pathLst>
                <a:path w="2805" h="2774" extrusionOk="0">
                  <a:moveTo>
                    <a:pt x="599" y="1"/>
                  </a:moveTo>
                  <a:cubicBezTo>
                    <a:pt x="379" y="222"/>
                    <a:pt x="316" y="316"/>
                    <a:pt x="1" y="568"/>
                  </a:cubicBezTo>
                  <a:lnTo>
                    <a:pt x="473" y="1041"/>
                  </a:lnTo>
                  <a:cubicBezTo>
                    <a:pt x="379" y="1198"/>
                    <a:pt x="347" y="1387"/>
                    <a:pt x="347" y="1576"/>
                  </a:cubicBezTo>
                  <a:cubicBezTo>
                    <a:pt x="347" y="2238"/>
                    <a:pt x="914" y="2773"/>
                    <a:pt x="1576" y="2773"/>
                  </a:cubicBezTo>
                  <a:cubicBezTo>
                    <a:pt x="2238" y="2773"/>
                    <a:pt x="2805" y="2238"/>
                    <a:pt x="2805" y="1576"/>
                  </a:cubicBezTo>
                  <a:cubicBezTo>
                    <a:pt x="2805" y="883"/>
                    <a:pt x="2238" y="348"/>
                    <a:pt x="1576" y="348"/>
                  </a:cubicBezTo>
                  <a:cubicBezTo>
                    <a:pt x="1387" y="348"/>
                    <a:pt x="1230" y="379"/>
                    <a:pt x="1072" y="474"/>
                  </a:cubicBezTo>
                  <a:lnTo>
                    <a:pt x="5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5516;p46"/>
            <p:cNvSpPr/>
            <p:nvPr/>
          </p:nvSpPr>
          <p:spPr>
            <a:xfrm>
              <a:off x="-58782500" y="3711650"/>
              <a:ext cx="70125" cy="70125"/>
            </a:xfrm>
            <a:custGeom>
              <a:avLst/>
              <a:gdLst/>
              <a:ahLst/>
              <a:cxnLst/>
              <a:rect l="l" t="t" r="r" b="b"/>
              <a:pathLst>
                <a:path w="2805" h="2805" extrusionOk="0">
                  <a:moveTo>
                    <a:pt x="1576" y="1"/>
                  </a:moveTo>
                  <a:cubicBezTo>
                    <a:pt x="914" y="1"/>
                    <a:pt x="347" y="568"/>
                    <a:pt x="347" y="1230"/>
                  </a:cubicBezTo>
                  <a:cubicBezTo>
                    <a:pt x="347" y="1419"/>
                    <a:pt x="379" y="1576"/>
                    <a:pt x="473" y="1734"/>
                  </a:cubicBezTo>
                  <a:lnTo>
                    <a:pt x="1" y="2206"/>
                  </a:lnTo>
                  <a:cubicBezTo>
                    <a:pt x="284" y="2458"/>
                    <a:pt x="347" y="2521"/>
                    <a:pt x="599" y="2805"/>
                  </a:cubicBezTo>
                  <a:lnTo>
                    <a:pt x="1072" y="2332"/>
                  </a:lnTo>
                  <a:cubicBezTo>
                    <a:pt x="1230" y="2395"/>
                    <a:pt x="1419" y="2458"/>
                    <a:pt x="1576" y="2458"/>
                  </a:cubicBezTo>
                  <a:cubicBezTo>
                    <a:pt x="2238" y="2458"/>
                    <a:pt x="2805" y="1891"/>
                    <a:pt x="2805" y="1230"/>
                  </a:cubicBezTo>
                  <a:cubicBezTo>
                    <a:pt x="2805" y="568"/>
                    <a:pt x="2238" y="1"/>
                    <a:pt x="15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5517;p46"/>
            <p:cNvSpPr/>
            <p:nvPr/>
          </p:nvSpPr>
          <p:spPr>
            <a:xfrm>
              <a:off x="-58911650" y="3880200"/>
              <a:ext cx="79550" cy="30750"/>
            </a:xfrm>
            <a:custGeom>
              <a:avLst/>
              <a:gdLst/>
              <a:ahLst/>
              <a:cxnLst/>
              <a:rect l="l" t="t" r="r" b="b"/>
              <a:pathLst>
                <a:path w="3182" h="1230" extrusionOk="0">
                  <a:moveTo>
                    <a:pt x="1607" y="1"/>
                  </a:moveTo>
                  <a:cubicBezTo>
                    <a:pt x="819" y="1"/>
                    <a:pt x="189" y="505"/>
                    <a:pt x="0" y="1230"/>
                  </a:cubicBezTo>
                  <a:lnTo>
                    <a:pt x="3182" y="1230"/>
                  </a:lnTo>
                  <a:cubicBezTo>
                    <a:pt x="3025" y="537"/>
                    <a:pt x="2394" y="1"/>
                    <a:pt x="16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5518;p46"/>
            <p:cNvSpPr/>
            <p:nvPr/>
          </p:nvSpPr>
          <p:spPr>
            <a:xfrm>
              <a:off x="-58891975" y="3818000"/>
              <a:ext cx="41775" cy="41750"/>
            </a:xfrm>
            <a:custGeom>
              <a:avLst/>
              <a:gdLst/>
              <a:ahLst/>
              <a:cxnLst/>
              <a:rect l="l" t="t" r="r" b="b"/>
              <a:pathLst>
                <a:path w="1671" h="1670" extrusionOk="0">
                  <a:moveTo>
                    <a:pt x="851" y="0"/>
                  </a:moveTo>
                  <a:cubicBezTo>
                    <a:pt x="379" y="0"/>
                    <a:pt x="1" y="378"/>
                    <a:pt x="1" y="819"/>
                  </a:cubicBezTo>
                  <a:cubicBezTo>
                    <a:pt x="1" y="1292"/>
                    <a:pt x="379" y="1670"/>
                    <a:pt x="851" y="1670"/>
                  </a:cubicBezTo>
                  <a:cubicBezTo>
                    <a:pt x="1292" y="1670"/>
                    <a:pt x="1670" y="1292"/>
                    <a:pt x="1670" y="819"/>
                  </a:cubicBezTo>
                  <a:cubicBezTo>
                    <a:pt x="1670" y="378"/>
                    <a:pt x="1292" y="0"/>
                    <a:pt x="8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5519;p46"/>
            <p:cNvSpPr/>
            <p:nvPr/>
          </p:nvSpPr>
          <p:spPr>
            <a:xfrm>
              <a:off x="-58983325" y="3755775"/>
              <a:ext cx="227625" cy="226850"/>
            </a:xfrm>
            <a:custGeom>
              <a:avLst/>
              <a:gdLst/>
              <a:ahLst/>
              <a:cxnLst/>
              <a:rect l="l" t="t" r="r" b="b"/>
              <a:pathLst>
                <a:path w="9105" h="9074" extrusionOk="0">
                  <a:moveTo>
                    <a:pt x="4537" y="1701"/>
                  </a:moveTo>
                  <a:cubicBezTo>
                    <a:pt x="5419" y="1701"/>
                    <a:pt x="6175" y="2458"/>
                    <a:pt x="6175" y="3371"/>
                  </a:cubicBezTo>
                  <a:cubicBezTo>
                    <a:pt x="6175" y="3781"/>
                    <a:pt x="6018" y="4190"/>
                    <a:pt x="5702" y="4505"/>
                  </a:cubicBezTo>
                  <a:cubicBezTo>
                    <a:pt x="6459" y="4946"/>
                    <a:pt x="6994" y="5734"/>
                    <a:pt x="6994" y="6679"/>
                  </a:cubicBezTo>
                  <a:cubicBezTo>
                    <a:pt x="6963" y="6868"/>
                    <a:pt x="6805" y="7057"/>
                    <a:pt x="6585" y="7057"/>
                  </a:cubicBezTo>
                  <a:lnTo>
                    <a:pt x="2426" y="7057"/>
                  </a:lnTo>
                  <a:cubicBezTo>
                    <a:pt x="2205" y="7057"/>
                    <a:pt x="2048" y="6868"/>
                    <a:pt x="2048" y="6679"/>
                  </a:cubicBezTo>
                  <a:cubicBezTo>
                    <a:pt x="2048" y="5734"/>
                    <a:pt x="2552" y="4946"/>
                    <a:pt x="3340" y="4505"/>
                  </a:cubicBezTo>
                  <a:cubicBezTo>
                    <a:pt x="3056" y="4190"/>
                    <a:pt x="2867" y="3781"/>
                    <a:pt x="2867" y="3371"/>
                  </a:cubicBezTo>
                  <a:cubicBezTo>
                    <a:pt x="2867" y="2458"/>
                    <a:pt x="3623" y="1701"/>
                    <a:pt x="4537" y="1701"/>
                  </a:cubicBezTo>
                  <a:close/>
                  <a:moveTo>
                    <a:pt x="4537" y="0"/>
                  </a:moveTo>
                  <a:cubicBezTo>
                    <a:pt x="2016" y="0"/>
                    <a:pt x="0" y="2048"/>
                    <a:pt x="0" y="4537"/>
                  </a:cubicBezTo>
                  <a:cubicBezTo>
                    <a:pt x="0" y="7057"/>
                    <a:pt x="2048" y="9074"/>
                    <a:pt x="4537" y="9074"/>
                  </a:cubicBezTo>
                  <a:cubicBezTo>
                    <a:pt x="7057" y="9074"/>
                    <a:pt x="9042" y="7026"/>
                    <a:pt x="9042" y="4537"/>
                  </a:cubicBezTo>
                  <a:cubicBezTo>
                    <a:pt x="9105" y="2017"/>
                    <a:pt x="7057" y="0"/>
                    <a:pt x="45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5520;p46"/>
            <p:cNvSpPr/>
            <p:nvPr/>
          </p:nvSpPr>
          <p:spPr>
            <a:xfrm>
              <a:off x="-59029025" y="3956600"/>
              <a:ext cx="70900" cy="70925"/>
            </a:xfrm>
            <a:custGeom>
              <a:avLst/>
              <a:gdLst/>
              <a:ahLst/>
              <a:cxnLst/>
              <a:rect l="l" t="t" r="r" b="b"/>
              <a:pathLst>
                <a:path w="2836" h="2837" extrusionOk="0">
                  <a:moveTo>
                    <a:pt x="2269" y="1"/>
                  </a:moveTo>
                  <a:lnTo>
                    <a:pt x="1734" y="537"/>
                  </a:lnTo>
                  <a:cubicBezTo>
                    <a:pt x="1576" y="442"/>
                    <a:pt x="1387" y="411"/>
                    <a:pt x="1229" y="411"/>
                  </a:cubicBezTo>
                  <a:cubicBezTo>
                    <a:pt x="568" y="411"/>
                    <a:pt x="1" y="946"/>
                    <a:pt x="1" y="1639"/>
                  </a:cubicBezTo>
                  <a:cubicBezTo>
                    <a:pt x="1" y="2301"/>
                    <a:pt x="568" y="2836"/>
                    <a:pt x="1229" y="2836"/>
                  </a:cubicBezTo>
                  <a:cubicBezTo>
                    <a:pt x="1891" y="2836"/>
                    <a:pt x="2458" y="2301"/>
                    <a:pt x="2458" y="1639"/>
                  </a:cubicBezTo>
                  <a:cubicBezTo>
                    <a:pt x="2458" y="1419"/>
                    <a:pt x="2427" y="1261"/>
                    <a:pt x="2332" y="1104"/>
                  </a:cubicBezTo>
                  <a:lnTo>
                    <a:pt x="2836" y="600"/>
                  </a:lnTo>
                  <a:cubicBezTo>
                    <a:pt x="2584" y="379"/>
                    <a:pt x="2490" y="285"/>
                    <a:pt x="22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8" name="TextBox 1097"/>
          <p:cNvSpPr txBox="1"/>
          <p:nvPr/>
        </p:nvSpPr>
        <p:spPr>
          <a:xfrm>
            <a:off x="3971717" y="860436"/>
            <a:ext cx="120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rgbClr val="E4EAE9"/>
                </a:solidFill>
                <a:latin typeface="Montserrat" panose="00000500000000000000" pitchFamily="50" charset="-52"/>
              </a:rPr>
              <a:t>Бизнес</a:t>
            </a:r>
          </a:p>
        </p:txBody>
      </p:sp>
      <p:grpSp>
        <p:nvGrpSpPr>
          <p:cNvPr id="395" name="Группа 394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396" name="Рисунок 39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397" name="Рисунок 3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398" name="Рисунок 39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8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7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Рисунок 9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00"/>
                    </a14:imgEffect>
                    <a14:imgEffect>
                      <a14:brightnessContrast bright="-12000" contras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</p:spPr>
      </p:pic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91072158-C71A-4F31-A528-775B4C6D75BF}"/>
              </a:ext>
            </a:extLst>
          </p:cNvPr>
          <p:cNvSpPr/>
          <p:nvPr/>
        </p:nvSpPr>
        <p:spPr>
          <a:xfrm>
            <a:off x="1542327" y="881558"/>
            <a:ext cx="12658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sz="1600" b="1" u="sng" cap="all" dirty="0">
                <a:solidFill>
                  <a:srgbClr val="E4EAE9"/>
                </a:solidFill>
                <a:latin typeface="Montserrat" panose="00000500000000000000" pitchFamily="50" charset="-52"/>
              </a:rPr>
              <a:t>Шрифт:</a:t>
            </a:r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91072158-C71A-4F31-A528-775B4C6D75BF}"/>
              </a:ext>
            </a:extLst>
          </p:cNvPr>
          <p:cNvSpPr/>
          <p:nvPr/>
        </p:nvSpPr>
        <p:spPr>
          <a:xfrm>
            <a:off x="1835697" y="2135357"/>
            <a:ext cx="9431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sz="1600" b="1" u="sng" cap="all" dirty="0">
                <a:solidFill>
                  <a:srgbClr val="E4EAE9"/>
                </a:solidFill>
                <a:latin typeface="Montserrat" panose="00000500000000000000" pitchFamily="50" charset="-52"/>
              </a:rPr>
              <a:t>Фон:</a:t>
            </a: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91072158-C71A-4F31-A528-775B4C6D75BF}"/>
              </a:ext>
            </a:extLst>
          </p:cNvPr>
          <p:cNvSpPr/>
          <p:nvPr/>
        </p:nvSpPr>
        <p:spPr>
          <a:xfrm>
            <a:off x="1523843" y="3722818"/>
            <a:ext cx="13242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sz="1600" b="1" u="sng" cap="all" dirty="0">
                <a:solidFill>
                  <a:srgbClr val="E4EAE9"/>
                </a:solidFill>
                <a:latin typeface="Montserrat" panose="00000500000000000000" pitchFamily="50" charset="-52"/>
              </a:rPr>
              <a:t>ЦВЕТА: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811494" y="881558"/>
            <a:ext cx="5235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ontserrat" panose="00000500000000000000" pitchFamily="50" charset="-52"/>
              </a:rPr>
              <a:t>Montserrat</a:t>
            </a:r>
            <a:endParaRPr lang="ru-RU" sz="1600" dirty="0">
              <a:solidFill>
                <a:schemeClr val="bg1"/>
              </a:solidFill>
              <a:latin typeface="Montserrat" panose="00000500000000000000" pitchFamily="50" charset="-52"/>
            </a:endParaRPr>
          </a:p>
          <a:p>
            <a:r>
              <a:rPr lang="en-US" sz="1600" dirty="0">
                <a:solidFill>
                  <a:schemeClr val="bg1"/>
                </a:solidFill>
                <a:latin typeface="Montserrat" panose="00000500000000000000" pitchFamily="50" charset="-52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https://fonts.google.com/?query=Montserrat</a:t>
            </a:r>
            <a:r>
              <a:rPr lang="ru-RU" sz="1600" dirty="0">
                <a:solidFill>
                  <a:schemeClr val="bg1"/>
                </a:solidFill>
                <a:latin typeface="Montserrat" panose="00000500000000000000" pitchFamily="50" charset="-52"/>
              </a:rPr>
              <a:t>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808132" y="2126386"/>
            <a:ext cx="58582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E4EAE9"/>
                </a:solidFill>
                <a:latin typeface="Montserrat" panose="00000500000000000000" pitchFamily="50" charset="-52"/>
              </a:rPr>
              <a:t>Фоны презентации:</a:t>
            </a:r>
          </a:p>
          <a:p>
            <a:r>
              <a:rPr lang="en-US" sz="1400" dirty="0">
                <a:solidFill>
                  <a:srgbClr val="E4EAE9"/>
                </a:solidFill>
                <a:latin typeface="Montserrat" panose="00000500000000000000" pitchFamily="50" charset="-52"/>
                <a:hlinkClick r:id="rId5"/>
              </a:rPr>
              <a:t>https://drive.google.com/drive/folders/1cWaVCKHx7cBh2b9uHGKhvN4gSIY85V6_?usp=sharing</a:t>
            </a:r>
            <a:r>
              <a:rPr lang="en-US" sz="1400" dirty="0">
                <a:solidFill>
                  <a:srgbClr val="E4EAE9"/>
                </a:solidFill>
                <a:latin typeface="Montserrat" panose="00000500000000000000" pitchFamily="50" charset="-52"/>
              </a:rPr>
              <a:t> </a:t>
            </a:r>
            <a:endParaRPr lang="ru-RU" sz="1400" dirty="0">
              <a:solidFill>
                <a:srgbClr val="E4EAE9"/>
              </a:solidFill>
              <a:latin typeface="Montserrat" panose="00000500000000000000" pitchFamily="50" charset="-52"/>
            </a:endParaRPr>
          </a:p>
        </p:txBody>
      </p:sp>
      <p:sp>
        <p:nvSpPr>
          <p:cNvPr id="84" name="Прямоугольник 83"/>
          <p:cNvSpPr/>
          <p:nvPr/>
        </p:nvSpPr>
        <p:spPr>
          <a:xfrm>
            <a:off x="4069431" y="3683422"/>
            <a:ext cx="985044" cy="515146"/>
          </a:xfrm>
          <a:prstGeom prst="rect">
            <a:avLst/>
          </a:prstGeom>
          <a:solidFill>
            <a:srgbClr val="FD0C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86" name="Прямоугольник 85"/>
          <p:cNvSpPr/>
          <p:nvPr/>
        </p:nvSpPr>
        <p:spPr>
          <a:xfrm>
            <a:off x="5239696" y="3683422"/>
            <a:ext cx="985044" cy="5151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87" name="Прямоугольник 86"/>
          <p:cNvSpPr/>
          <p:nvPr/>
        </p:nvSpPr>
        <p:spPr>
          <a:xfrm>
            <a:off x="2875414" y="3682175"/>
            <a:ext cx="985044" cy="515146"/>
          </a:xfrm>
          <a:prstGeom prst="rect">
            <a:avLst/>
          </a:prstGeom>
          <a:solidFill>
            <a:srgbClr val="01073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88" name="Прямоугольник 87"/>
          <p:cNvSpPr/>
          <p:nvPr/>
        </p:nvSpPr>
        <p:spPr>
          <a:xfrm>
            <a:off x="6420085" y="3682175"/>
            <a:ext cx="985044" cy="515146"/>
          </a:xfrm>
          <a:prstGeom prst="rect">
            <a:avLst/>
          </a:prstGeom>
          <a:solidFill>
            <a:srgbClr val="1A0E9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50" charset="-52"/>
            </a:endParaRPr>
          </a:p>
        </p:txBody>
      </p:sp>
      <p:sp>
        <p:nvSpPr>
          <p:cNvPr id="90" name="Прямоугольник 89"/>
          <p:cNvSpPr/>
          <p:nvPr/>
        </p:nvSpPr>
        <p:spPr>
          <a:xfrm>
            <a:off x="4048200" y="3772331"/>
            <a:ext cx="1027506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E4EAE9"/>
                </a:solidFill>
                <a:latin typeface="Montserrat" panose="00000500000000000000" pitchFamily="50" charset="-52"/>
              </a:rPr>
              <a:t>#fd0c50</a:t>
            </a:r>
            <a:endParaRPr lang="ru-RU" sz="1400" dirty="0">
              <a:solidFill>
                <a:srgbClr val="E4EAE9"/>
              </a:solidFill>
              <a:latin typeface="Montserrat" panose="00000500000000000000" pitchFamily="50" charset="-52"/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5218465" y="3786081"/>
            <a:ext cx="1027506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10732"/>
                </a:solidFill>
                <a:latin typeface="Montserrat" panose="00000500000000000000" pitchFamily="50" charset="-52"/>
              </a:rPr>
              <a:t>#FFFFFF</a:t>
            </a:r>
            <a:endParaRPr lang="ru-RU" sz="1400" dirty="0">
              <a:solidFill>
                <a:srgbClr val="010732"/>
              </a:solidFill>
              <a:latin typeface="Montserrat" panose="00000500000000000000" pitchFamily="50" charset="-52"/>
            </a:endParaRPr>
          </a:p>
        </p:txBody>
      </p:sp>
      <p:sp>
        <p:nvSpPr>
          <p:cNvPr id="95" name="Прямоугольник 94"/>
          <p:cNvSpPr/>
          <p:nvPr/>
        </p:nvSpPr>
        <p:spPr>
          <a:xfrm>
            <a:off x="2854183" y="3773969"/>
            <a:ext cx="1027506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E4EAE9"/>
                </a:solidFill>
                <a:latin typeface="Montserrat" panose="00000500000000000000" pitchFamily="50" charset="-52"/>
              </a:rPr>
              <a:t>#020633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6398854" y="3787270"/>
            <a:ext cx="1027506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E4EAE9"/>
                </a:solidFill>
                <a:latin typeface="Montserrat" panose="00000500000000000000" pitchFamily="50" charset="-52"/>
              </a:rPr>
              <a:t>#1a0f91</a:t>
            </a:r>
            <a:endParaRPr lang="ru-RU" sz="1400" dirty="0">
              <a:solidFill>
                <a:srgbClr val="E4EAE9"/>
              </a:solidFill>
              <a:latin typeface="Montserrat" panose="00000500000000000000" pitchFamily="50" charset="-52"/>
            </a:endParaRPr>
          </a:p>
        </p:txBody>
      </p:sp>
      <p:grpSp>
        <p:nvGrpSpPr>
          <p:cNvPr id="29" name="Группа 28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31" name="Рисунок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32" name="Рисунок 3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33" name="Рисунок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  <p:cxnSp>
        <p:nvCxnSpPr>
          <p:cNvPr id="35" name="Прямая соединительная линия 34"/>
          <p:cNvCxnSpPr/>
          <p:nvPr/>
        </p:nvCxnSpPr>
        <p:spPr>
          <a:xfrm>
            <a:off x="611559" y="4609268"/>
            <a:ext cx="7920880" cy="0"/>
          </a:xfrm>
          <a:prstGeom prst="line">
            <a:avLst/>
          </a:prstGeom>
          <a:ln>
            <a:solidFill>
              <a:srgbClr val="E4EAE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539552" y="4736309"/>
            <a:ext cx="4635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rgbClr val="E4EAE9"/>
                </a:solidFill>
                <a:latin typeface="Montserrat" panose="00000500000000000000" pitchFamily="50" charset="-52"/>
              </a:rPr>
              <a:t>03.</a:t>
            </a:r>
            <a:endParaRPr lang="ru-RU" sz="1200" dirty="0">
              <a:latin typeface="Montserrat" panose="000005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46277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7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Рукописный ввод 29"/>
              <p14:cNvContentPartPr/>
              <p14:nvPr/>
            </p14:nvContentPartPr>
            <p14:xfrm>
              <a:off x="54512" y="1377249"/>
              <a:ext cx="360" cy="360"/>
            </p14:xfrm>
          </p:contentPart>
        </mc:Choice>
        <mc:Fallback xmlns="">
          <p:pic>
            <p:nvPicPr>
              <p:cNvPr id="30" name="Рукописный ввод 2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432" y="1339089"/>
                <a:ext cx="38520" cy="7668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Рисунок 1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 radius="100"/>
                    </a14:imgEffect>
                    <a14:imgEffect>
                      <a14:brightnessContrast bright="-8000"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</p:spPr>
      </p:pic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B2FAA3F9-C13B-4B7E-8369-A374F53D944A}"/>
              </a:ext>
            </a:extLst>
          </p:cNvPr>
          <p:cNvSpPr/>
          <p:nvPr/>
        </p:nvSpPr>
        <p:spPr>
          <a:xfrm>
            <a:off x="330644" y="152494"/>
            <a:ext cx="5326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b="1" cap="all" dirty="0">
                <a:solidFill>
                  <a:srgbClr val="E4EAE9"/>
                </a:solidFill>
                <a:latin typeface="Montserrat" panose="00000500000000000000" pitchFamily="50" charset="-52"/>
              </a:rPr>
              <a:t>Логотипы постановщиков задач</a:t>
            </a:r>
          </a:p>
        </p:txBody>
      </p:sp>
      <p:grpSp>
        <p:nvGrpSpPr>
          <p:cNvPr id="117" name="Группа 116"/>
          <p:cNvGrpSpPr/>
          <p:nvPr/>
        </p:nvGrpSpPr>
        <p:grpSpPr>
          <a:xfrm>
            <a:off x="1230670" y="939476"/>
            <a:ext cx="3292048" cy="3542855"/>
            <a:chOff x="1228874" y="637127"/>
            <a:chExt cx="3292048" cy="3542855"/>
          </a:xfrm>
        </p:grpSpPr>
        <p:sp>
          <p:nvSpPr>
            <p:cNvPr id="40" name="Полилиния 39"/>
            <p:cNvSpPr/>
            <p:nvPr/>
          </p:nvSpPr>
          <p:spPr>
            <a:xfrm>
              <a:off x="1712610" y="637127"/>
              <a:ext cx="2808312" cy="3542855"/>
            </a:xfrm>
            <a:custGeom>
              <a:avLst/>
              <a:gdLst>
                <a:gd name="connsiteX0" fmla="*/ 0 w 2592288"/>
                <a:gd name="connsiteY0" fmla="*/ 0 h 3096344"/>
                <a:gd name="connsiteX1" fmla="*/ 1872208 w 2592288"/>
                <a:gd name="connsiteY1" fmla="*/ 0 h 3096344"/>
                <a:gd name="connsiteX2" fmla="*/ 2088232 w 2592288"/>
                <a:gd name="connsiteY2" fmla="*/ 0 h 3096344"/>
                <a:gd name="connsiteX3" fmla="*/ 2472272 w 2592288"/>
                <a:gd name="connsiteY3" fmla="*/ 0 h 3096344"/>
                <a:gd name="connsiteX4" fmla="*/ 2592288 w 2592288"/>
                <a:gd name="connsiteY4" fmla="*/ 120016 h 3096344"/>
                <a:gd name="connsiteX5" fmla="*/ 2592288 w 2592288"/>
                <a:gd name="connsiteY5" fmla="*/ 2976328 h 3096344"/>
                <a:gd name="connsiteX6" fmla="*/ 2472272 w 2592288"/>
                <a:gd name="connsiteY6" fmla="*/ 3096344 h 3096344"/>
                <a:gd name="connsiteX7" fmla="*/ 2088232 w 2592288"/>
                <a:gd name="connsiteY7" fmla="*/ 3096344 h 3096344"/>
                <a:gd name="connsiteX8" fmla="*/ 1872208 w 2592288"/>
                <a:gd name="connsiteY8" fmla="*/ 3096344 h 3096344"/>
                <a:gd name="connsiteX9" fmla="*/ 0 w 2592288"/>
                <a:gd name="connsiteY9" fmla="*/ 3096344 h 3096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92288" h="3096344">
                  <a:moveTo>
                    <a:pt x="0" y="0"/>
                  </a:moveTo>
                  <a:lnTo>
                    <a:pt x="1872208" y="0"/>
                  </a:lnTo>
                  <a:lnTo>
                    <a:pt x="2088232" y="0"/>
                  </a:lnTo>
                  <a:lnTo>
                    <a:pt x="2472272" y="0"/>
                  </a:lnTo>
                  <a:cubicBezTo>
                    <a:pt x="2538555" y="0"/>
                    <a:pt x="2592288" y="53733"/>
                    <a:pt x="2592288" y="120016"/>
                  </a:cubicBezTo>
                  <a:lnTo>
                    <a:pt x="2592288" y="2976328"/>
                  </a:lnTo>
                  <a:cubicBezTo>
                    <a:pt x="2592288" y="3042611"/>
                    <a:pt x="2538555" y="3096344"/>
                    <a:pt x="2472272" y="3096344"/>
                  </a:cubicBezTo>
                  <a:lnTo>
                    <a:pt x="2088232" y="3096344"/>
                  </a:lnTo>
                  <a:lnTo>
                    <a:pt x="1872208" y="3096344"/>
                  </a:lnTo>
                  <a:lnTo>
                    <a:pt x="0" y="3096344"/>
                  </a:lnTo>
                  <a:close/>
                </a:path>
              </a:pathLst>
            </a:custGeom>
            <a:solidFill>
              <a:schemeClr val="bg1">
                <a:lumMod val="85000"/>
                <a:alpha val="5000"/>
              </a:schemeClr>
            </a:solidFill>
            <a:ln w="12700">
              <a:solidFill>
                <a:srgbClr val="E4EAE9">
                  <a:alpha val="50000"/>
                </a:srgbClr>
              </a:solidFill>
            </a:ln>
            <a:effectLst>
              <a:outerShdw blurRad="2413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50" charset="-52"/>
              </a:endParaRPr>
            </a:p>
          </p:txBody>
        </p:sp>
        <p:sp>
          <p:nvSpPr>
            <p:cNvPr id="19" name="Прямоугольник с двумя скругленными соседними углами 18"/>
            <p:cNvSpPr/>
            <p:nvPr/>
          </p:nvSpPr>
          <p:spPr>
            <a:xfrm rot="16200000">
              <a:off x="-298507" y="2164510"/>
              <a:ext cx="3542855" cy="488089"/>
            </a:xfrm>
            <a:prstGeom prst="round2SameRect">
              <a:avLst/>
            </a:prstGeom>
            <a:noFill/>
            <a:ln w="12700">
              <a:solidFill>
                <a:srgbClr val="E4EAE9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50" charset="-52"/>
              </a:endParaRPr>
            </a:p>
          </p:txBody>
        </p:sp>
        <p:cxnSp>
          <p:nvCxnSpPr>
            <p:cNvPr id="46" name="Прямая соединительная линия 45"/>
            <p:cNvCxnSpPr/>
            <p:nvPr/>
          </p:nvCxnSpPr>
          <p:spPr>
            <a:xfrm>
              <a:off x="1228874" y="1376588"/>
              <a:ext cx="3292048" cy="0"/>
            </a:xfrm>
            <a:prstGeom prst="line">
              <a:avLst/>
            </a:prstGeom>
            <a:ln>
              <a:solidFill>
                <a:srgbClr val="E4EAE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>
              <a:off x="1228874" y="2100777"/>
              <a:ext cx="3292048" cy="0"/>
            </a:xfrm>
            <a:prstGeom prst="line">
              <a:avLst/>
            </a:prstGeom>
            <a:ln>
              <a:solidFill>
                <a:srgbClr val="E4EAE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>
              <a:off x="1228874" y="2798643"/>
              <a:ext cx="3292048" cy="0"/>
            </a:xfrm>
            <a:prstGeom prst="line">
              <a:avLst/>
            </a:prstGeom>
            <a:ln>
              <a:solidFill>
                <a:srgbClr val="E4EAE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>
              <a:off x="1228874" y="3498268"/>
              <a:ext cx="3292048" cy="0"/>
            </a:xfrm>
            <a:prstGeom prst="line">
              <a:avLst/>
            </a:prstGeom>
            <a:ln>
              <a:solidFill>
                <a:srgbClr val="E4EAE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Прямоугольник 83"/>
            <p:cNvSpPr/>
            <p:nvPr/>
          </p:nvSpPr>
          <p:spPr>
            <a:xfrm>
              <a:off x="1329179" y="878723"/>
              <a:ext cx="3016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E4EAE9"/>
                  </a:solidFill>
                  <a:latin typeface="Montserrat" panose="00000500000000000000" pitchFamily="50" charset="-52"/>
                </a:rPr>
                <a:t>1.</a:t>
              </a:r>
              <a:endParaRPr lang="ru-RU" sz="1400" dirty="0">
                <a:solidFill>
                  <a:srgbClr val="E4EAE9"/>
                </a:solidFill>
                <a:latin typeface="Montserrat" panose="00000500000000000000" pitchFamily="50" charset="-52"/>
              </a:endParaRPr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1311546" y="1581302"/>
              <a:ext cx="3369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1400" b="1" dirty="0">
                  <a:solidFill>
                    <a:srgbClr val="E4EAE9"/>
                  </a:solidFill>
                  <a:latin typeface="Montserrat" panose="00000500000000000000" pitchFamily="50" charset="-52"/>
                </a:rPr>
                <a:t>2</a:t>
              </a:r>
              <a:r>
                <a:rPr lang="en-US" sz="1400" b="1" dirty="0">
                  <a:solidFill>
                    <a:srgbClr val="E4EAE9"/>
                  </a:solidFill>
                  <a:latin typeface="Montserrat" panose="00000500000000000000" pitchFamily="50" charset="-52"/>
                </a:rPr>
                <a:t>.</a:t>
              </a:r>
              <a:endParaRPr lang="ru-RU" sz="1400" dirty="0">
                <a:solidFill>
                  <a:srgbClr val="E4EAE9"/>
                </a:solidFill>
                <a:latin typeface="Montserrat" panose="00000500000000000000" pitchFamily="50" charset="-52"/>
              </a:endParaRPr>
            </a:p>
          </p:txBody>
        </p:sp>
        <p:sp>
          <p:nvSpPr>
            <p:cNvPr id="86" name="Прямоугольник 85"/>
            <p:cNvSpPr/>
            <p:nvPr/>
          </p:nvSpPr>
          <p:spPr>
            <a:xfrm>
              <a:off x="1277008" y="2302016"/>
              <a:ext cx="40602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400" b="1" dirty="0">
                  <a:solidFill>
                    <a:srgbClr val="E4EAE9"/>
                  </a:solidFill>
                  <a:latin typeface="Montserrat" panose="00000500000000000000" pitchFamily="50" charset="-52"/>
                </a:rPr>
                <a:t>3</a:t>
              </a:r>
              <a:r>
                <a:rPr lang="en-US" sz="1400" b="1" dirty="0">
                  <a:solidFill>
                    <a:srgbClr val="E4EAE9"/>
                  </a:solidFill>
                  <a:latin typeface="Montserrat" panose="00000500000000000000" pitchFamily="50" charset="-52"/>
                </a:rPr>
                <a:t>.</a:t>
              </a:r>
              <a:endParaRPr lang="ru-RU" sz="1400" dirty="0">
                <a:solidFill>
                  <a:srgbClr val="E4EAE9"/>
                </a:solidFill>
                <a:latin typeface="Montserrat" panose="00000500000000000000" pitchFamily="50" charset="-52"/>
              </a:endParaRPr>
            </a:p>
          </p:txBody>
        </p:sp>
        <p:sp>
          <p:nvSpPr>
            <p:cNvPr id="87" name="Прямоугольник 86"/>
            <p:cNvSpPr/>
            <p:nvPr/>
          </p:nvSpPr>
          <p:spPr>
            <a:xfrm>
              <a:off x="1302730" y="2980539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1400" b="1" dirty="0">
                  <a:solidFill>
                    <a:srgbClr val="E4EAE9"/>
                  </a:solidFill>
                  <a:latin typeface="Montserrat" panose="00000500000000000000" pitchFamily="50" charset="-52"/>
                </a:rPr>
                <a:t>4</a:t>
              </a:r>
              <a:r>
                <a:rPr lang="en-US" sz="1400" b="1" dirty="0">
                  <a:solidFill>
                    <a:srgbClr val="E4EAE9"/>
                  </a:solidFill>
                  <a:latin typeface="Montserrat" panose="00000500000000000000" pitchFamily="50" charset="-52"/>
                </a:rPr>
                <a:t>.</a:t>
              </a:r>
              <a:endParaRPr lang="ru-RU" sz="1400" dirty="0">
                <a:solidFill>
                  <a:srgbClr val="E4EAE9"/>
                </a:solidFill>
                <a:latin typeface="Montserrat" panose="00000500000000000000" pitchFamily="50" charset="-52"/>
              </a:endParaRPr>
            </a:p>
          </p:txBody>
        </p:sp>
        <p:sp>
          <p:nvSpPr>
            <p:cNvPr id="88" name="Прямоугольник 87"/>
            <p:cNvSpPr/>
            <p:nvPr/>
          </p:nvSpPr>
          <p:spPr>
            <a:xfrm>
              <a:off x="1310745" y="3663824"/>
              <a:ext cx="3385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1400" b="1" dirty="0">
                  <a:solidFill>
                    <a:srgbClr val="E4EAE9"/>
                  </a:solidFill>
                  <a:latin typeface="Montserrat" panose="00000500000000000000" pitchFamily="50" charset="-52"/>
                </a:rPr>
                <a:t>5</a:t>
              </a:r>
              <a:r>
                <a:rPr lang="en-US" sz="1400" b="1" dirty="0">
                  <a:solidFill>
                    <a:srgbClr val="E4EAE9"/>
                  </a:solidFill>
                  <a:latin typeface="Montserrat" panose="00000500000000000000" pitchFamily="50" charset="-52"/>
                </a:rPr>
                <a:t>.</a:t>
              </a:r>
              <a:endParaRPr lang="ru-RU" sz="1400" dirty="0">
                <a:solidFill>
                  <a:srgbClr val="E4EAE9"/>
                </a:solidFill>
                <a:latin typeface="Montserrat" panose="00000500000000000000" pitchFamily="50" charset="-52"/>
              </a:endParaRPr>
            </a:p>
          </p:txBody>
        </p:sp>
      </p:grpSp>
      <p:grpSp>
        <p:nvGrpSpPr>
          <p:cNvPr id="118" name="Группа 117"/>
          <p:cNvGrpSpPr/>
          <p:nvPr/>
        </p:nvGrpSpPr>
        <p:grpSpPr>
          <a:xfrm>
            <a:off x="5006452" y="939476"/>
            <a:ext cx="3292048" cy="3542855"/>
            <a:chOff x="1228874" y="637127"/>
            <a:chExt cx="3292048" cy="3542855"/>
          </a:xfrm>
        </p:grpSpPr>
        <p:sp>
          <p:nvSpPr>
            <p:cNvPr id="119" name="Полилиния 118"/>
            <p:cNvSpPr/>
            <p:nvPr/>
          </p:nvSpPr>
          <p:spPr>
            <a:xfrm>
              <a:off x="1712610" y="637127"/>
              <a:ext cx="2808312" cy="3542855"/>
            </a:xfrm>
            <a:custGeom>
              <a:avLst/>
              <a:gdLst>
                <a:gd name="connsiteX0" fmla="*/ 0 w 2592288"/>
                <a:gd name="connsiteY0" fmla="*/ 0 h 3096344"/>
                <a:gd name="connsiteX1" fmla="*/ 1872208 w 2592288"/>
                <a:gd name="connsiteY1" fmla="*/ 0 h 3096344"/>
                <a:gd name="connsiteX2" fmla="*/ 2088232 w 2592288"/>
                <a:gd name="connsiteY2" fmla="*/ 0 h 3096344"/>
                <a:gd name="connsiteX3" fmla="*/ 2472272 w 2592288"/>
                <a:gd name="connsiteY3" fmla="*/ 0 h 3096344"/>
                <a:gd name="connsiteX4" fmla="*/ 2592288 w 2592288"/>
                <a:gd name="connsiteY4" fmla="*/ 120016 h 3096344"/>
                <a:gd name="connsiteX5" fmla="*/ 2592288 w 2592288"/>
                <a:gd name="connsiteY5" fmla="*/ 2976328 h 3096344"/>
                <a:gd name="connsiteX6" fmla="*/ 2472272 w 2592288"/>
                <a:gd name="connsiteY6" fmla="*/ 3096344 h 3096344"/>
                <a:gd name="connsiteX7" fmla="*/ 2088232 w 2592288"/>
                <a:gd name="connsiteY7" fmla="*/ 3096344 h 3096344"/>
                <a:gd name="connsiteX8" fmla="*/ 1872208 w 2592288"/>
                <a:gd name="connsiteY8" fmla="*/ 3096344 h 3096344"/>
                <a:gd name="connsiteX9" fmla="*/ 0 w 2592288"/>
                <a:gd name="connsiteY9" fmla="*/ 3096344 h 3096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92288" h="3096344">
                  <a:moveTo>
                    <a:pt x="0" y="0"/>
                  </a:moveTo>
                  <a:lnTo>
                    <a:pt x="1872208" y="0"/>
                  </a:lnTo>
                  <a:lnTo>
                    <a:pt x="2088232" y="0"/>
                  </a:lnTo>
                  <a:lnTo>
                    <a:pt x="2472272" y="0"/>
                  </a:lnTo>
                  <a:cubicBezTo>
                    <a:pt x="2538555" y="0"/>
                    <a:pt x="2592288" y="53733"/>
                    <a:pt x="2592288" y="120016"/>
                  </a:cubicBezTo>
                  <a:lnTo>
                    <a:pt x="2592288" y="2976328"/>
                  </a:lnTo>
                  <a:cubicBezTo>
                    <a:pt x="2592288" y="3042611"/>
                    <a:pt x="2538555" y="3096344"/>
                    <a:pt x="2472272" y="3096344"/>
                  </a:cubicBezTo>
                  <a:lnTo>
                    <a:pt x="2088232" y="3096344"/>
                  </a:lnTo>
                  <a:lnTo>
                    <a:pt x="1872208" y="3096344"/>
                  </a:lnTo>
                  <a:lnTo>
                    <a:pt x="0" y="3096344"/>
                  </a:lnTo>
                  <a:close/>
                </a:path>
              </a:pathLst>
            </a:custGeom>
            <a:solidFill>
              <a:schemeClr val="bg1">
                <a:lumMod val="85000"/>
                <a:alpha val="5000"/>
              </a:schemeClr>
            </a:solidFill>
            <a:ln w="12700">
              <a:solidFill>
                <a:srgbClr val="E4EAE9">
                  <a:alpha val="50000"/>
                </a:srgbClr>
              </a:solidFill>
            </a:ln>
            <a:effectLst>
              <a:outerShdw blurRad="2413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50" charset="-52"/>
              </a:endParaRPr>
            </a:p>
          </p:txBody>
        </p:sp>
        <p:sp>
          <p:nvSpPr>
            <p:cNvPr id="120" name="Прямоугольник с двумя скругленными соседними углами 119"/>
            <p:cNvSpPr/>
            <p:nvPr/>
          </p:nvSpPr>
          <p:spPr>
            <a:xfrm rot="16200000">
              <a:off x="-298507" y="2164510"/>
              <a:ext cx="3542855" cy="488089"/>
            </a:xfrm>
            <a:prstGeom prst="round2SameRect">
              <a:avLst/>
            </a:prstGeom>
            <a:noFill/>
            <a:ln w="12700">
              <a:solidFill>
                <a:srgbClr val="E4EAE9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50" charset="-52"/>
              </a:endParaRPr>
            </a:p>
          </p:txBody>
        </p:sp>
        <p:cxnSp>
          <p:nvCxnSpPr>
            <p:cNvPr id="121" name="Прямая соединительная линия 120"/>
            <p:cNvCxnSpPr/>
            <p:nvPr/>
          </p:nvCxnSpPr>
          <p:spPr>
            <a:xfrm>
              <a:off x="1228874" y="1376588"/>
              <a:ext cx="3292048" cy="0"/>
            </a:xfrm>
            <a:prstGeom prst="line">
              <a:avLst/>
            </a:prstGeom>
            <a:ln>
              <a:solidFill>
                <a:srgbClr val="E4EAE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21"/>
            <p:cNvCxnSpPr/>
            <p:nvPr/>
          </p:nvCxnSpPr>
          <p:spPr>
            <a:xfrm>
              <a:off x="1228874" y="2100777"/>
              <a:ext cx="3292048" cy="0"/>
            </a:xfrm>
            <a:prstGeom prst="line">
              <a:avLst/>
            </a:prstGeom>
            <a:ln>
              <a:solidFill>
                <a:srgbClr val="E4EAE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122"/>
            <p:cNvCxnSpPr/>
            <p:nvPr/>
          </p:nvCxnSpPr>
          <p:spPr>
            <a:xfrm>
              <a:off x="1228874" y="2798643"/>
              <a:ext cx="3292048" cy="0"/>
            </a:xfrm>
            <a:prstGeom prst="line">
              <a:avLst/>
            </a:prstGeom>
            <a:ln>
              <a:solidFill>
                <a:srgbClr val="E4EAE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единительная линия 123"/>
            <p:cNvCxnSpPr/>
            <p:nvPr/>
          </p:nvCxnSpPr>
          <p:spPr>
            <a:xfrm>
              <a:off x="1228874" y="3498268"/>
              <a:ext cx="3292048" cy="0"/>
            </a:xfrm>
            <a:prstGeom prst="line">
              <a:avLst/>
            </a:prstGeom>
            <a:ln>
              <a:solidFill>
                <a:srgbClr val="E4EAE9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Прямоугольник 124"/>
            <p:cNvSpPr/>
            <p:nvPr/>
          </p:nvSpPr>
          <p:spPr>
            <a:xfrm>
              <a:off x="1307548" y="878723"/>
              <a:ext cx="3449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1400" b="1" dirty="0">
                  <a:solidFill>
                    <a:srgbClr val="E4EAE9"/>
                  </a:solidFill>
                  <a:latin typeface="Montserrat" panose="00000500000000000000" pitchFamily="50" charset="-52"/>
                </a:rPr>
                <a:t>6</a:t>
              </a:r>
              <a:r>
                <a:rPr lang="en-US" sz="1400" b="1" dirty="0">
                  <a:solidFill>
                    <a:srgbClr val="E4EAE9"/>
                  </a:solidFill>
                  <a:latin typeface="Montserrat" panose="00000500000000000000" pitchFamily="50" charset="-52"/>
                </a:rPr>
                <a:t>.</a:t>
              </a:r>
              <a:endParaRPr lang="ru-RU" sz="1400" dirty="0">
                <a:solidFill>
                  <a:srgbClr val="E4EAE9"/>
                </a:solidFill>
                <a:latin typeface="Montserrat" panose="00000500000000000000" pitchFamily="50" charset="-52"/>
              </a:endParaRPr>
            </a:p>
          </p:txBody>
        </p:sp>
        <p:sp>
          <p:nvSpPr>
            <p:cNvPr id="126" name="Прямоугольник 125"/>
            <p:cNvSpPr/>
            <p:nvPr/>
          </p:nvSpPr>
          <p:spPr>
            <a:xfrm>
              <a:off x="1309151" y="1581302"/>
              <a:ext cx="3417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1400" b="1" dirty="0">
                  <a:solidFill>
                    <a:srgbClr val="E4EAE9"/>
                  </a:solidFill>
                  <a:latin typeface="Montserrat" panose="00000500000000000000" pitchFamily="50" charset="-52"/>
                </a:rPr>
                <a:t>7</a:t>
              </a:r>
              <a:r>
                <a:rPr lang="en-US" sz="1400" b="1" dirty="0">
                  <a:solidFill>
                    <a:srgbClr val="E4EAE9"/>
                  </a:solidFill>
                  <a:latin typeface="Montserrat" panose="00000500000000000000" pitchFamily="50" charset="-52"/>
                </a:rPr>
                <a:t>.</a:t>
              </a:r>
              <a:endParaRPr lang="ru-RU" sz="1400" dirty="0">
                <a:solidFill>
                  <a:srgbClr val="E4EAE9"/>
                </a:solidFill>
                <a:latin typeface="Montserrat" panose="00000500000000000000" pitchFamily="50" charset="-52"/>
              </a:endParaRPr>
            </a:p>
          </p:txBody>
        </p:sp>
        <p:sp>
          <p:nvSpPr>
            <p:cNvPr id="127" name="Прямоугольник 126"/>
            <p:cNvSpPr/>
            <p:nvPr/>
          </p:nvSpPr>
          <p:spPr>
            <a:xfrm>
              <a:off x="1277017" y="2302016"/>
              <a:ext cx="40602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400" b="1" dirty="0">
                  <a:solidFill>
                    <a:srgbClr val="E4EAE9"/>
                  </a:solidFill>
                  <a:latin typeface="Montserrat" panose="00000500000000000000" pitchFamily="50" charset="-52"/>
                </a:rPr>
                <a:t>8</a:t>
              </a:r>
              <a:r>
                <a:rPr lang="en-US" sz="1400" b="1" dirty="0">
                  <a:solidFill>
                    <a:srgbClr val="E4EAE9"/>
                  </a:solidFill>
                  <a:latin typeface="Montserrat" panose="00000500000000000000" pitchFamily="50" charset="-52"/>
                </a:rPr>
                <a:t>.</a:t>
              </a:r>
              <a:endParaRPr lang="ru-RU" sz="1400" dirty="0">
                <a:solidFill>
                  <a:srgbClr val="E4EAE9"/>
                </a:solidFill>
                <a:latin typeface="Montserrat" panose="00000500000000000000" pitchFamily="50" charset="-52"/>
              </a:endParaRPr>
            </a:p>
          </p:txBody>
        </p:sp>
        <p:sp>
          <p:nvSpPr>
            <p:cNvPr id="128" name="Прямоугольник 127"/>
            <p:cNvSpPr/>
            <p:nvPr/>
          </p:nvSpPr>
          <p:spPr>
            <a:xfrm>
              <a:off x="1307548" y="2980539"/>
              <a:ext cx="3449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1400" b="1" dirty="0">
                  <a:solidFill>
                    <a:srgbClr val="E4EAE9"/>
                  </a:solidFill>
                  <a:latin typeface="Montserrat" panose="00000500000000000000" pitchFamily="50" charset="-52"/>
                </a:rPr>
                <a:t>9</a:t>
              </a:r>
              <a:r>
                <a:rPr lang="en-US" sz="1400" b="1" dirty="0">
                  <a:solidFill>
                    <a:srgbClr val="E4EAE9"/>
                  </a:solidFill>
                  <a:latin typeface="Montserrat" panose="00000500000000000000" pitchFamily="50" charset="-52"/>
                </a:rPr>
                <a:t>.</a:t>
              </a:r>
              <a:endParaRPr lang="ru-RU" sz="1400" dirty="0">
                <a:solidFill>
                  <a:srgbClr val="E4EAE9"/>
                </a:solidFill>
                <a:latin typeface="Montserrat" panose="00000500000000000000" pitchFamily="50" charset="-52"/>
              </a:endParaRPr>
            </a:p>
          </p:txBody>
        </p:sp>
        <p:sp>
          <p:nvSpPr>
            <p:cNvPr id="129" name="Прямоугольник 128"/>
            <p:cNvSpPr/>
            <p:nvPr/>
          </p:nvSpPr>
          <p:spPr>
            <a:xfrm>
              <a:off x="1268274" y="3663824"/>
              <a:ext cx="4235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1400" b="1" dirty="0">
                  <a:solidFill>
                    <a:srgbClr val="E4EAE9"/>
                  </a:solidFill>
                  <a:latin typeface="Montserrat" panose="00000500000000000000" pitchFamily="50" charset="-52"/>
                </a:rPr>
                <a:t>10</a:t>
              </a:r>
              <a:r>
                <a:rPr lang="en-US" sz="1400" b="1" dirty="0">
                  <a:solidFill>
                    <a:srgbClr val="E4EAE9"/>
                  </a:solidFill>
                  <a:latin typeface="Montserrat" panose="00000500000000000000" pitchFamily="50" charset="-52"/>
                </a:rPr>
                <a:t>.</a:t>
              </a:r>
              <a:endParaRPr lang="ru-RU" sz="1400" dirty="0">
                <a:solidFill>
                  <a:srgbClr val="E4EAE9"/>
                </a:solidFill>
                <a:latin typeface="Montserrat" panose="00000500000000000000" pitchFamily="50" charset="-52"/>
              </a:endParaRPr>
            </a:p>
          </p:txBody>
        </p:sp>
      </p:grpSp>
      <p:pic>
        <p:nvPicPr>
          <p:cNvPr id="132" name="Рисунок 131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878" y="1171590"/>
            <a:ext cx="1386316" cy="311700"/>
          </a:xfrm>
          <a:prstGeom prst="rect">
            <a:avLst/>
          </a:prstGeom>
        </p:spPr>
      </p:pic>
      <p:pic>
        <p:nvPicPr>
          <p:cNvPr id="133" name="Рисунок 132">
            <a:hlinkClick r:id="rId11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860" y="1158190"/>
            <a:ext cx="942739" cy="338500"/>
          </a:xfrm>
          <a:prstGeom prst="rect">
            <a:avLst/>
          </a:prstGeom>
        </p:spPr>
      </p:pic>
      <p:pic>
        <p:nvPicPr>
          <p:cNvPr id="134" name="Рисунок 133">
            <a:hlinkClick r:id="rId13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878" y="1837842"/>
            <a:ext cx="394645" cy="419758"/>
          </a:xfrm>
          <a:prstGeom prst="rect">
            <a:avLst/>
          </a:prstGeom>
        </p:spPr>
      </p:pic>
      <p:pic>
        <p:nvPicPr>
          <p:cNvPr id="135" name="Рисунок 134">
            <a:hlinkClick r:id="rId15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411" y="2621356"/>
            <a:ext cx="915650" cy="280874"/>
          </a:xfrm>
          <a:prstGeom prst="rect">
            <a:avLst/>
          </a:prstGeom>
        </p:spPr>
      </p:pic>
      <p:pic>
        <p:nvPicPr>
          <p:cNvPr id="136" name="Рисунок 135">
            <a:hlinkClick r:id="rId17"/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884" y="2605151"/>
            <a:ext cx="1074071" cy="320618"/>
          </a:xfrm>
          <a:prstGeom prst="rect">
            <a:avLst/>
          </a:prstGeom>
        </p:spPr>
      </p:pic>
      <p:pic>
        <p:nvPicPr>
          <p:cNvPr id="137" name="Рисунок 136">
            <a:hlinkClick r:id="rId19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411" y="3333284"/>
            <a:ext cx="1306475" cy="262215"/>
          </a:xfrm>
          <a:prstGeom prst="rect">
            <a:avLst/>
          </a:prstGeom>
        </p:spPr>
      </p:pic>
      <p:pic>
        <p:nvPicPr>
          <p:cNvPr id="138" name="Рисунок 137">
            <a:hlinkClick r:id="rId21"/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502" y="3873376"/>
            <a:ext cx="819959" cy="526867"/>
          </a:xfrm>
          <a:prstGeom prst="rect">
            <a:avLst/>
          </a:prstGeom>
        </p:spPr>
      </p:pic>
      <p:pic>
        <p:nvPicPr>
          <p:cNvPr id="139" name="Рисунок 138">
            <a:hlinkClick r:id="rId23"/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207" y="1076280"/>
            <a:ext cx="636140" cy="521962"/>
          </a:xfrm>
          <a:prstGeom prst="rect">
            <a:avLst/>
          </a:prstGeom>
        </p:spPr>
      </p:pic>
      <p:pic>
        <p:nvPicPr>
          <p:cNvPr id="140" name="Рисунок 139">
            <a:hlinkClick r:id="rId25"/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895" y="1044890"/>
            <a:ext cx="1641997" cy="429574"/>
          </a:xfrm>
          <a:prstGeom prst="rect">
            <a:avLst/>
          </a:prstGeom>
        </p:spPr>
      </p:pic>
      <p:pic>
        <p:nvPicPr>
          <p:cNvPr id="141" name="Рисунок 140">
            <a:hlinkClick r:id="rId27"/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781" y="1855620"/>
            <a:ext cx="1759074" cy="379408"/>
          </a:xfrm>
          <a:prstGeom prst="rect">
            <a:avLst/>
          </a:prstGeom>
        </p:spPr>
      </p:pic>
      <p:pic>
        <p:nvPicPr>
          <p:cNvPr id="142" name="Рисунок 141">
            <a:hlinkClick r:id="rId29"/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152" y="2589379"/>
            <a:ext cx="1034066" cy="360862"/>
          </a:xfrm>
          <a:prstGeom prst="rect">
            <a:avLst/>
          </a:prstGeom>
        </p:spPr>
      </p:pic>
      <p:pic>
        <p:nvPicPr>
          <p:cNvPr id="143" name="Рисунок 142">
            <a:hlinkClick r:id="rId31"/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67" y="3287245"/>
            <a:ext cx="1092316" cy="325094"/>
          </a:xfrm>
          <a:prstGeom prst="rect">
            <a:avLst/>
          </a:prstGeom>
        </p:spPr>
      </p:pic>
      <p:pic>
        <p:nvPicPr>
          <p:cNvPr id="144" name="Рисунок 143">
            <a:hlinkClick r:id="rId33"/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851" y="3280320"/>
            <a:ext cx="1257231" cy="331723"/>
          </a:xfrm>
          <a:prstGeom prst="rect">
            <a:avLst/>
          </a:prstGeom>
        </p:spPr>
      </p:pic>
      <p:pic>
        <p:nvPicPr>
          <p:cNvPr id="145" name="Рисунок 144">
            <a:hlinkClick r:id="rId9"/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152" y="3959565"/>
            <a:ext cx="1552953" cy="351302"/>
          </a:xfrm>
          <a:prstGeom prst="rect">
            <a:avLst/>
          </a:prstGeom>
        </p:spPr>
      </p:pic>
      <p:pic>
        <p:nvPicPr>
          <p:cNvPr id="146" name="Рисунок 145">
            <a:hlinkClick r:id="rId36"/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764" y="3892812"/>
            <a:ext cx="448676" cy="411596"/>
          </a:xfrm>
          <a:prstGeom prst="rect">
            <a:avLst/>
          </a:prstGeom>
        </p:spPr>
      </p:pic>
      <p:pic>
        <p:nvPicPr>
          <p:cNvPr id="148" name="Рисунок 147">
            <a:hlinkClick r:id="rId38"/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550" y="3395721"/>
            <a:ext cx="1057398" cy="128677"/>
          </a:xfrm>
          <a:prstGeom prst="rect">
            <a:avLst/>
          </a:prstGeom>
        </p:spPr>
      </p:pic>
      <p:pic>
        <p:nvPicPr>
          <p:cNvPr id="66" name="Рисунок 65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  <p:grpSp>
        <p:nvGrpSpPr>
          <p:cNvPr id="69" name="Группа 68"/>
          <p:cNvGrpSpPr/>
          <p:nvPr/>
        </p:nvGrpSpPr>
        <p:grpSpPr>
          <a:xfrm>
            <a:off x="5795935" y="162858"/>
            <a:ext cx="1338409" cy="318038"/>
            <a:chOff x="5926010" y="120514"/>
            <a:chExt cx="1494420" cy="333511"/>
          </a:xfrm>
        </p:grpSpPr>
        <p:pic>
          <p:nvPicPr>
            <p:cNvPr id="70" name="Рисунок 69"/>
            <p:cNvPicPr>
              <a:picLocks noChangeAspect="1"/>
            </p:cNvPicPr>
            <p:nvPr/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71" name="Рисунок 70"/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cxnSp>
        <p:nvCxnSpPr>
          <p:cNvPr id="51" name="Прямая соединительная линия 50"/>
          <p:cNvCxnSpPr/>
          <p:nvPr/>
        </p:nvCxnSpPr>
        <p:spPr>
          <a:xfrm>
            <a:off x="611559" y="4609268"/>
            <a:ext cx="7920880" cy="0"/>
          </a:xfrm>
          <a:prstGeom prst="line">
            <a:avLst/>
          </a:prstGeom>
          <a:ln>
            <a:solidFill>
              <a:srgbClr val="E4EAE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/>
          <p:cNvSpPr/>
          <p:nvPr/>
        </p:nvSpPr>
        <p:spPr>
          <a:xfrm>
            <a:off x="539552" y="4736309"/>
            <a:ext cx="4635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rgbClr val="E4EAE9"/>
                </a:solidFill>
                <a:latin typeface="Montserrat" panose="00000500000000000000" pitchFamily="50" charset="-52"/>
              </a:rPr>
              <a:t>04.</a:t>
            </a:r>
            <a:endParaRPr lang="ru-RU" sz="1200" dirty="0">
              <a:latin typeface="Montserrat" panose="00000500000000000000" pitchFamily="50" charset="-5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5538" y="4686894"/>
            <a:ext cx="7529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E4EAE9"/>
                </a:solidFill>
              </a:rPr>
              <a:t>Логотипы можно скачать по ссылке: </a:t>
            </a:r>
            <a:r>
              <a:rPr lang="en-US" sz="1000" dirty="0">
                <a:hlinkClick r:id="rId43"/>
              </a:rPr>
              <a:t>https://docs.google.com/spreadsheets/d/1a0V_tRZaFfOzrQLiHon5xI0XYfocQ8DREiLPF3lv7Xw/edit#gid=0</a:t>
            </a:r>
            <a:r>
              <a:rPr lang="ru-RU" sz="1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1271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7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Рукописный ввод 29"/>
              <p14:cNvContentPartPr/>
              <p14:nvPr/>
            </p14:nvContentPartPr>
            <p14:xfrm>
              <a:off x="53012" y="1388011"/>
              <a:ext cx="360" cy="360"/>
            </p14:xfrm>
          </p:contentPart>
        </mc:Choice>
        <mc:Fallback xmlns="">
          <p:pic>
            <p:nvPicPr>
              <p:cNvPr id="30" name="Рукописный ввод 2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32" y="1349851"/>
                <a:ext cx="38160" cy="7632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100"/>
                    </a14:imgEffect>
                    <a14:imgEffect>
                      <a14:brightnessContrast bright="-8000"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17" name="Группа 116"/>
          <p:cNvGrpSpPr/>
          <p:nvPr/>
        </p:nvGrpSpPr>
        <p:grpSpPr>
          <a:xfrm>
            <a:off x="1226784" y="939476"/>
            <a:ext cx="3292048" cy="3542855"/>
            <a:chOff x="1228874" y="637127"/>
            <a:chExt cx="3292048" cy="3542855"/>
          </a:xfrm>
        </p:grpSpPr>
        <p:sp>
          <p:nvSpPr>
            <p:cNvPr id="40" name="Полилиния 39"/>
            <p:cNvSpPr/>
            <p:nvPr/>
          </p:nvSpPr>
          <p:spPr>
            <a:xfrm>
              <a:off x="1712610" y="637127"/>
              <a:ext cx="2808312" cy="3542855"/>
            </a:xfrm>
            <a:custGeom>
              <a:avLst/>
              <a:gdLst>
                <a:gd name="connsiteX0" fmla="*/ 0 w 2592288"/>
                <a:gd name="connsiteY0" fmla="*/ 0 h 3096344"/>
                <a:gd name="connsiteX1" fmla="*/ 1872208 w 2592288"/>
                <a:gd name="connsiteY1" fmla="*/ 0 h 3096344"/>
                <a:gd name="connsiteX2" fmla="*/ 2088232 w 2592288"/>
                <a:gd name="connsiteY2" fmla="*/ 0 h 3096344"/>
                <a:gd name="connsiteX3" fmla="*/ 2472272 w 2592288"/>
                <a:gd name="connsiteY3" fmla="*/ 0 h 3096344"/>
                <a:gd name="connsiteX4" fmla="*/ 2592288 w 2592288"/>
                <a:gd name="connsiteY4" fmla="*/ 120016 h 3096344"/>
                <a:gd name="connsiteX5" fmla="*/ 2592288 w 2592288"/>
                <a:gd name="connsiteY5" fmla="*/ 2976328 h 3096344"/>
                <a:gd name="connsiteX6" fmla="*/ 2472272 w 2592288"/>
                <a:gd name="connsiteY6" fmla="*/ 3096344 h 3096344"/>
                <a:gd name="connsiteX7" fmla="*/ 2088232 w 2592288"/>
                <a:gd name="connsiteY7" fmla="*/ 3096344 h 3096344"/>
                <a:gd name="connsiteX8" fmla="*/ 1872208 w 2592288"/>
                <a:gd name="connsiteY8" fmla="*/ 3096344 h 3096344"/>
                <a:gd name="connsiteX9" fmla="*/ 0 w 2592288"/>
                <a:gd name="connsiteY9" fmla="*/ 3096344 h 3096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92288" h="3096344">
                  <a:moveTo>
                    <a:pt x="0" y="0"/>
                  </a:moveTo>
                  <a:lnTo>
                    <a:pt x="1872208" y="0"/>
                  </a:lnTo>
                  <a:lnTo>
                    <a:pt x="2088232" y="0"/>
                  </a:lnTo>
                  <a:lnTo>
                    <a:pt x="2472272" y="0"/>
                  </a:lnTo>
                  <a:cubicBezTo>
                    <a:pt x="2538555" y="0"/>
                    <a:pt x="2592288" y="53733"/>
                    <a:pt x="2592288" y="120016"/>
                  </a:cubicBezTo>
                  <a:lnTo>
                    <a:pt x="2592288" y="2976328"/>
                  </a:lnTo>
                  <a:cubicBezTo>
                    <a:pt x="2592288" y="3042611"/>
                    <a:pt x="2538555" y="3096344"/>
                    <a:pt x="2472272" y="3096344"/>
                  </a:cubicBezTo>
                  <a:lnTo>
                    <a:pt x="2088232" y="3096344"/>
                  </a:lnTo>
                  <a:lnTo>
                    <a:pt x="1872208" y="3096344"/>
                  </a:lnTo>
                  <a:lnTo>
                    <a:pt x="0" y="3096344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 w="15875">
              <a:solidFill>
                <a:srgbClr val="E4EAE9">
                  <a:alpha val="70000"/>
                </a:srgbClr>
              </a:solidFill>
            </a:ln>
            <a:effectLst>
              <a:outerShdw blurRad="2413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50" charset="-52"/>
              </a:endParaRPr>
            </a:p>
          </p:txBody>
        </p:sp>
        <p:sp>
          <p:nvSpPr>
            <p:cNvPr id="19" name="Прямоугольник с двумя скругленными соседними углами 18"/>
            <p:cNvSpPr/>
            <p:nvPr/>
          </p:nvSpPr>
          <p:spPr>
            <a:xfrm rot="16200000">
              <a:off x="-298507" y="2164510"/>
              <a:ext cx="3542855" cy="488089"/>
            </a:xfrm>
            <a:prstGeom prst="round2SameRect">
              <a:avLst/>
            </a:prstGeom>
            <a:noFill/>
            <a:ln w="12700">
              <a:solidFill>
                <a:srgbClr val="E4EAE9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50" charset="-52"/>
              </a:endParaRPr>
            </a:p>
          </p:txBody>
        </p:sp>
        <p:cxnSp>
          <p:nvCxnSpPr>
            <p:cNvPr id="46" name="Прямая соединительная линия 45"/>
            <p:cNvCxnSpPr/>
            <p:nvPr/>
          </p:nvCxnSpPr>
          <p:spPr>
            <a:xfrm>
              <a:off x="1228874" y="1376588"/>
              <a:ext cx="3292048" cy="0"/>
            </a:xfrm>
            <a:prstGeom prst="line">
              <a:avLst/>
            </a:prstGeom>
            <a:ln>
              <a:solidFill>
                <a:srgbClr val="E4EAE9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>
              <a:off x="1228874" y="2100777"/>
              <a:ext cx="3292048" cy="0"/>
            </a:xfrm>
            <a:prstGeom prst="line">
              <a:avLst/>
            </a:prstGeom>
            <a:ln>
              <a:solidFill>
                <a:srgbClr val="E4EAE9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>
              <a:off x="1228874" y="2798643"/>
              <a:ext cx="3292048" cy="0"/>
            </a:xfrm>
            <a:prstGeom prst="line">
              <a:avLst/>
            </a:prstGeom>
            <a:ln>
              <a:solidFill>
                <a:srgbClr val="E4EAE9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>
              <a:off x="1228874" y="3498268"/>
              <a:ext cx="3292048" cy="0"/>
            </a:xfrm>
            <a:prstGeom prst="line">
              <a:avLst/>
            </a:prstGeom>
            <a:ln>
              <a:solidFill>
                <a:srgbClr val="E4EAE9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Группа 117"/>
          <p:cNvGrpSpPr/>
          <p:nvPr/>
        </p:nvGrpSpPr>
        <p:grpSpPr>
          <a:xfrm>
            <a:off x="5004656" y="939476"/>
            <a:ext cx="3292048" cy="3542855"/>
            <a:chOff x="1228874" y="637127"/>
            <a:chExt cx="3292048" cy="3542855"/>
          </a:xfrm>
        </p:grpSpPr>
        <p:sp>
          <p:nvSpPr>
            <p:cNvPr id="119" name="Полилиния 118"/>
            <p:cNvSpPr/>
            <p:nvPr/>
          </p:nvSpPr>
          <p:spPr>
            <a:xfrm>
              <a:off x="1712610" y="637127"/>
              <a:ext cx="2808312" cy="3542855"/>
            </a:xfrm>
            <a:custGeom>
              <a:avLst/>
              <a:gdLst>
                <a:gd name="connsiteX0" fmla="*/ 0 w 2592288"/>
                <a:gd name="connsiteY0" fmla="*/ 0 h 3096344"/>
                <a:gd name="connsiteX1" fmla="*/ 1872208 w 2592288"/>
                <a:gd name="connsiteY1" fmla="*/ 0 h 3096344"/>
                <a:gd name="connsiteX2" fmla="*/ 2088232 w 2592288"/>
                <a:gd name="connsiteY2" fmla="*/ 0 h 3096344"/>
                <a:gd name="connsiteX3" fmla="*/ 2472272 w 2592288"/>
                <a:gd name="connsiteY3" fmla="*/ 0 h 3096344"/>
                <a:gd name="connsiteX4" fmla="*/ 2592288 w 2592288"/>
                <a:gd name="connsiteY4" fmla="*/ 120016 h 3096344"/>
                <a:gd name="connsiteX5" fmla="*/ 2592288 w 2592288"/>
                <a:gd name="connsiteY5" fmla="*/ 2976328 h 3096344"/>
                <a:gd name="connsiteX6" fmla="*/ 2472272 w 2592288"/>
                <a:gd name="connsiteY6" fmla="*/ 3096344 h 3096344"/>
                <a:gd name="connsiteX7" fmla="*/ 2088232 w 2592288"/>
                <a:gd name="connsiteY7" fmla="*/ 3096344 h 3096344"/>
                <a:gd name="connsiteX8" fmla="*/ 1872208 w 2592288"/>
                <a:gd name="connsiteY8" fmla="*/ 3096344 h 3096344"/>
                <a:gd name="connsiteX9" fmla="*/ 0 w 2592288"/>
                <a:gd name="connsiteY9" fmla="*/ 3096344 h 3096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92288" h="3096344">
                  <a:moveTo>
                    <a:pt x="0" y="0"/>
                  </a:moveTo>
                  <a:lnTo>
                    <a:pt x="1872208" y="0"/>
                  </a:lnTo>
                  <a:lnTo>
                    <a:pt x="2088232" y="0"/>
                  </a:lnTo>
                  <a:lnTo>
                    <a:pt x="2472272" y="0"/>
                  </a:lnTo>
                  <a:cubicBezTo>
                    <a:pt x="2538555" y="0"/>
                    <a:pt x="2592288" y="53733"/>
                    <a:pt x="2592288" y="120016"/>
                  </a:cubicBezTo>
                  <a:lnTo>
                    <a:pt x="2592288" y="2976328"/>
                  </a:lnTo>
                  <a:cubicBezTo>
                    <a:pt x="2592288" y="3042611"/>
                    <a:pt x="2538555" y="3096344"/>
                    <a:pt x="2472272" y="3096344"/>
                  </a:cubicBezTo>
                  <a:lnTo>
                    <a:pt x="2088232" y="3096344"/>
                  </a:lnTo>
                  <a:lnTo>
                    <a:pt x="1872208" y="3096344"/>
                  </a:lnTo>
                  <a:lnTo>
                    <a:pt x="0" y="3096344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 w="15875">
              <a:solidFill>
                <a:srgbClr val="E4EAE9">
                  <a:alpha val="70000"/>
                </a:srgbClr>
              </a:solidFill>
            </a:ln>
            <a:effectLst>
              <a:outerShdw blurRad="2413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50" charset="-52"/>
              </a:endParaRPr>
            </a:p>
          </p:txBody>
        </p:sp>
        <p:sp>
          <p:nvSpPr>
            <p:cNvPr id="120" name="Прямоугольник с двумя скругленными соседними углами 119"/>
            <p:cNvSpPr/>
            <p:nvPr/>
          </p:nvSpPr>
          <p:spPr>
            <a:xfrm rot="16200000">
              <a:off x="-298507" y="2164510"/>
              <a:ext cx="3542855" cy="488089"/>
            </a:xfrm>
            <a:prstGeom prst="round2SameRect">
              <a:avLst/>
            </a:prstGeom>
            <a:noFill/>
            <a:ln w="12700">
              <a:solidFill>
                <a:srgbClr val="E4EAE9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Montserrat" panose="00000500000000000000" pitchFamily="50" charset="-52"/>
              </a:endParaRPr>
            </a:p>
          </p:txBody>
        </p:sp>
        <p:cxnSp>
          <p:nvCxnSpPr>
            <p:cNvPr id="121" name="Прямая соединительная линия 120"/>
            <p:cNvCxnSpPr/>
            <p:nvPr/>
          </p:nvCxnSpPr>
          <p:spPr>
            <a:xfrm>
              <a:off x="1228874" y="1376588"/>
              <a:ext cx="3292048" cy="0"/>
            </a:xfrm>
            <a:prstGeom prst="line">
              <a:avLst/>
            </a:prstGeom>
            <a:ln>
              <a:solidFill>
                <a:srgbClr val="E4EAE9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21"/>
            <p:cNvCxnSpPr/>
            <p:nvPr/>
          </p:nvCxnSpPr>
          <p:spPr>
            <a:xfrm>
              <a:off x="1228874" y="2100777"/>
              <a:ext cx="3292048" cy="0"/>
            </a:xfrm>
            <a:prstGeom prst="line">
              <a:avLst/>
            </a:prstGeom>
            <a:ln>
              <a:solidFill>
                <a:srgbClr val="E4EAE9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122"/>
            <p:cNvCxnSpPr/>
            <p:nvPr/>
          </p:nvCxnSpPr>
          <p:spPr>
            <a:xfrm>
              <a:off x="1228874" y="2798643"/>
              <a:ext cx="3292048" cy="0"/>
            </a:xfrm>
            <a:prstGeom prst="line">
              <a:avLst/>
            </a:prstGeom>
            <a:ln>
              <a:solidFill>
                <a:srgbClr val="E4EAE9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единительная линия 123"/>
            <p:cNvCxnSpPr/>
            <p:nvPr/>
          </p:nvCxnSpPr>
          <p:spPr>
            <a:xfrm>
              <a:off x="1228874" y="3498268"/>
              <a:ext cx="3292048" cy="0"/>
            </a:xfrm>
            <a:prstGeom prst="line">
              <a:avLst/>
            </a:prstGeom>
            <a:ln>
              <a:solidFill>
                <a:srgbClr val="E4EAE9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Picture 3" descr="Выставочный зал ВДНХ, Москва – Афиша-Выставки">
            <a:hlinkClick r:id="rId6"/>
            <a:extLst>
              <a:ext uri="{FF2B5EF4-FFF2-40B4-BE49-F238E27FC236}">
                <a16:creationId xmlns:a16="http://schemas.microsoft.com/office/drawing/2014/main" id="{F45100BE-B669-D97C-C602-D192E0D2B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884" y="1826461"/>
            <a:ext cx="488091" cy="48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Рисунок 42">
            <a:hlinkClick r:id="rId8"/>
            <a:extLst>
              <a:ext uri="{FF2B5EF4-FFF2-40B4-BE49-F238E27FC236}">
                <a16:creationId xmlns:a16="http://schemas.microsoft.com/office/drawing/2014/main" id="{9B770F26-CD49-0519-3522-130E2F5E317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885" y="2612963"/>
            <a:ext cx="1021405" cy="362599"/>
          </a:xfrm>
          <a:prstGeom prst="rect">
            <a:avLst/>
          </a:prstGeom>
        </p:spPr>
      </p:pic>
      <p:pic>
        <p:nvPicPr>
          <p:cNvPr id="44" name="Рисунок 43">
            <a:hlinkClick r:id="rId10"/>
            <a:extLst>
              <a:ext uri="{FF2B5EF4-FFF2-40B4-BE49-F238E27FC236}">
                <a16:creationId xmlns:a16="http://schemas.microsoft.com/office/drawing/2014/main" id="{EE041E63-2333-AFC5-D5F0-001F35C712D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5"/>
          <a:stretch/>
        </p:blipFill>
        <p:spPr>
          <a:xfrm>
            <a:off x="3277838" y="2587836"/>
            <a:ext cx="1045275" cy="389644"/>
          </a:xfrm>
          <a:prstGeom prst="rect">
            <a:avLst/>
          </a:prstGeom>
        </p:spPr>
      </p:pic>
      <p:pic>
        <p:nvPicPr>
          <p:cNvPr id="45" name="Рисунок 44">
            <a:hlinkClick r:id="rId12"/>
            <a:extLst>
              <a:ext uri="{FF2B5EF4-FFF2-40B4-BE49-F238E27FC236}">
                <a16:creationId xmlns:a16="http://schemas.microsoft.com/office/drawing/2014/main" id="{C9264CE2-ED6B-9686-B00C-23652CA9A00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884" y="3332359"/>
            <a:ext cx="1484994" cy="316422"/>
          </a:xfrm>
          <a:prstGeom prst="rect">
            <a:avLst/>
          </a:prstGeom>
        </p:spPr>
      </p:pic>
      <p:pic>
        <p:nvPicPr>
          <p:cNvPr id="50" name="Рисунок 49">
            <a:hlinkClick r:id="rId14"/>
            <a:extLst>
              <a:ext uri="{FF2B5EF4-FFF2-40B4-BE49-F238E27FC236}">
                <a16:creationId xmlns:a16="http://schemas.microsoft.com/office/drawing/2014/main" id="{DC37B0CD-C1C9-6079-0200-416A56F6D617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884" y="3974294"/>
            <a:ext cx="904916" cy="419244"/>
          </a:xfrm>
          <a:prstGeom prst="rect">
            <a:avLst/>
          </a:prstGeom>
        </p:spPr>
      </p:pic>
      <p:pic>
        <p:nvPicPr>
          <p:cNvPr id="51" name="Рисунок 50">
            <a:hlinkClick r:id="rId16"/>
            <a:extLst>
              <a:ext uri="{FF2B5EF4-FFF2-40B4-BE49-F238E27FC236}">
                <a16:creationId xmlns:a16="http://schemas.microsoft.com/office/drawing/2014/main" id="{BE4547C1-F490-6E34-F40F-9B28F9A7C445}"/>
              </a:ext>
            </a:extLst>
          </p:cNvPr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543" y="1090506"/>
            <a:ext cx="609500" cy="500103"/>
          </a:xfrm>
          <a:prstGeom prst="rect">
            <a:avLst/>
          </a:prstGeom>
        </p:spPr>
      </p:pic>
      <p:pic>
        <p:nvPicPr>
          <p:cNvPr id="5" name="Рисунок 4">
            <a:hlinkClick r:id="rId18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856" y="1214959"/>
            <a:ext cx="1715723" cy="229989"/>
          </a:xfrm>
          <a:prstGeom prst="rect">
            <a:avLst/>
          </a:prstGeom>
        </p:spPr>
      </p:pic>
      <p:pic>
        <p:nvPicPr>
          <p:cNvPr id="6" name="Рисунок 5">
            <a:hlinkClick r:id="rId20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153" y="1189019"/>
            <a:ext cx="874315" cy="291439"/>
          </a:xfrm>
          <a:prstGeom prst="rect">
            <a:avLst/>
          </a:prstGeom>
        </p:spPr>
      </p:pic>
      <p:pic>
        <p:nvPicPr>
          <p:cNvPr id="7" name="Рисунок 6">
            <a:hlinkClick r:id="rId22"/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884" y="1205722"/>
            <a:ext cx="1367284" cy="305787"/>
          </a:xfrm>
          <a:prstGeom prst="rect">
            <a:avLst/>
          </a:prstGeom>
        </p:spPr>
      </p:pic>
      <p:pic>
        <p:nvPicPr>
          <p:cNvPr id="55" name="Рисунок 54">
            <a:hlinkClick r:id="rId24"/>
            <a:extLst>
              <a:ext uri="{FF2B5EF4-FFF2-40B4-BE49-F238E27FC236}">
                <a16:creationId xmlns:a16="http://schemas.microsoft.com/office/drawing/2014/main" id="{3A7ABE2E-F3DC-8F3E-1117-310EACA2B091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941" y="1884631"/>
            <a:ext cx="1831848" cy="395104"/>
          </a:xfrm>
          <a:prstGeom prst="rect">
            <a:avLst/>
          </a:prstGeom>
        </p:spPr>
      </p:pic>
      <p:pic>
        <p:nvPicPr>
          <p:cNvPr id="59" name="Рисунок 58">
            <a:hlinkClick r:id="rId26"/>
            <a:extLst>
              <a:ext uri="{FF2B5EF4-FFF2-40B4-BE49-F238E27FC236}">
                <a16:creationId xmlns:a16="http://schemas.microsoft.com/office/drawing/2014/main" id="{80E813B2-C228-2D47-87D9-94EC72EBB9E5}"/>
              </a:ext>
            </a:extLst>
          </p:cNvPr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162" y="3956752"/>
            <a:ext cx="1510182" cy="339872"/>
          </a:xfrm>
          <a:prstGeom prst="rect">
            <a:avLst/>
          </a:prstGeom>
        </p:spPr>
      </p:pic>
      <p:pic>
        <p:nvPicPr>
          <p:cNvPr id="60" name="Рисунок 59">
            <a:hlinkClick r:id="rId28"/>
            <a:extLst>
              <a:ext uri="{FF2B5EF4-FFF2-40B4-BE49-F238E27FC236}">
                <a16:creationId xmlns:a16="http://schemas.microsoft.com/office/drawing/2014/main" id="{ABD75158-3B59-760D-24AE-62DCD65BFBCC}"/>
              </a:ext>
            </a:extLst>
          </p:cNvPr>
          <p:cNvPicPr>
            <a:picLocks noChangeAspect="1"/>
          </p:cNvPicPr>
          <p:nvPr/>
        </p:nvPicPr>
        <p:blipFill>
          <a:blip r:embed="rId2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541" y="3885079"/>
            <a:ext cx="496680" cy="455632"/>
          </a:xfrm>
          <a:prstGeom prst="rect">
            <a:avLst/>
          </a:prstGeom>
        </p:spPr>
      </p:pic>
      <p:pic>
        <p:nvPicPr>
          <p:cNvPr id="14" name="Рисунок 13">
            <a:hlinkClick r:id="rId30"/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922" y="3372413"/>
            <a:ext cx="874968" cy="106478"/>
          </a:xfrm>
          <a:prstGeom prst="rect">
            <a:avLst/>
          </a:prstGeom>
        </p:spPr>
      </p:pic>
      <p:grpSp>
        <p:nvGrpSpPr>
          <p:cNvPr id="61" name="Группа 60"/>
          <p:cNvGrpSpPr/>
          <p:nvPr/>
        </p:nvGrpSpPr>
        <p:grpSpPr>
          <a:xfrm>
            <a:off x="5795935" y="162858"/>
            <a:ext cx="1338409" cy="318038"/>
            <a:chOff x="5926010" y="120514"/>
            <a:chExt cx="1494420" cy="333511"/>
          </a:xfrm>
        </p:grpSpPr>
        <p:pic>
          <p:nvPicPr>
            <p:cNvPr id="64" name="Рисунок 63"/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65" name="Рисунок 64"/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66" name="Рисунок 65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3334CB88-19ED-4BF9-8C48-2CD1D8F151A7}"/>
              </a:ext>
            </a:extLst>
          </p:cNvPr>
          <p:cNvSpPr/>
          <p:nvPr/>
        </p:nvSpPr>
        <p:spPr>
          <a:xfrm>
            <a:off x="330644" y="152494"/>
            <a:ext cx="5326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b="1" cap="all" dirty="0">
                <a:solidFill>
                  <a:srgbClr val="E4EAE9"/>
                </a:solidFill>
                <a:latin typeface="Montserrat" panose="00000500000000000000" pitchFamily="50" charset="-52"/>
              </a:rPr>
              <a:t>Логотипы постановщиков задач</a:t>
            </a:r>
          </a:p>
        </p:txBody>
      </p:sp>
      <p:pic>
        <p:nvPicPr>
          <p:cNvPr id="3" name="Рисунок 2">
            <a:hlinkClick r:id="rId35"/>
            <a:extLst>
              <a:ext uri="{FF2B5EF4-FFF2-40B4-BE49-F238E27FC236}">
                <a16:creationId xmlns:a16="http://schemas.microsoft.com/office/drawing/2014/main" id="{4AE30A8C-7194-4789-80F8-0E90B96305F5}"/>
              </a:ext>
            </a:extLst>
          </p:cNvPr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713" y="2631867"/>
            <a:ext cx="970674" cy="335691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бутылка&#10;&#10;Автоматически созданное описание">
            <a:hlinkClick r:id="rId37"/>
            <a:extLst>
              <a:ext uri="{FF2B5EF4-FFF2-40B4-BE49-F238E27FC236}">
                <a16:creationId xmlns:a16="http://schemas.microsoft.com/office/drawing/2014/main" id="{6C825395-B62B-4A18-9313-D1A631759A0D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577" y="3312127"/>
            <a:ext cx="1130029" cy="345466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&#10;&#10;Автоматически созданное описание">
            <a:hlinkClick r:id="rId39"/>
            <a:extLst>
              <a:ext uri="{FF2B5EF4-FFF2-40B4-BE49-F238E27FC236}">
                <a16:creationId xmlns:a16="http://schemas.microsoft.com/office/drawing/2014/main" id="{6607E538-3195-448D-A5D9-DDE127B62DEC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324" y="3306886"/>
            <a:ext cx="1215309" cy="355948"/>
          </a:xfrm>
          <a:prstGeom prst="rect">
            <a:avLst/>
          </a:prstGeom>
        </p:spPr>
      </p:pic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36066015-964D-4DFC-9AFB-792F4AD5FFDE}"/>
              </a:ext>
            </a:extLst>
          </p:cNvPr>
          <p:cNvSpPr/>
          <p:nvPr/>
        </p:nvSpPr>
        <p:spPr>
          <a:xfrm>
            <a:off x="5085126" y="1181072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b="1" dirty="0">
                <a:solidFill>
                  <a:srgbClr val="E4EAE9"/>
                </a:solidFill>
                <a:latin typeface="Montserrat" panose="00000500000000000000" pitchFamily="50" charset="-52"/>
              </a:rPr>
              <a:t>6</a:t>
            </a:r>
            <a:r>
              <a:rPr lang="en-US" sz="1400" b="1" dirty="0">
                <a:solidFill>
                  <a:srgbClr val="E4EAE9"/>
                </a:solidFill>
                <a:latin typeface="Montserrat" panose="00000500000000000000" pitchFamily="50" charset="-52"/>
              </a:rPr>
              <a:t>.</a:t>
            </a:r>
            <a:endParaRPr lang="ru-RU" sz="1400" dirty="0">
              <a:solidFill>
                <a:srgbClr val="E4EAE9"/>
              </a:solidFill>
              <a:latin typeface="Montserrat" panose="00000500000000000000" pitchFamily="50" charset="-52"/>
            </a:endParaRPr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01D82FA5-6A47-4583-882A-5F616C11729F}"/>
              </a:ext>
            </a:extLst>
          </p:cNvPr>
          <p:cNvSpPr/>
          <p:nvPr/>
        </p:nvSpPr>
        <p:spPr>
          <a:xfrm>
            <a:off x="5086729" y="1883651"/>
            <a:ext cx="341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b="1" dirty="0">
                <a:solidFill>
                  <a:srgbClr val="E4EAE9"/>
                </a:solidFill>
                <a:latin typeface="Montserrat" panose="00000500000000000000" pitchFamily="50" charset="-52"/>
              </a:rPr>
              <a:t>7</a:t>
            </a:r>
            <a:r>
              <a:rPr lang="en-US" sz="1400" b="1" dirty="0">
                <a:solidFill>
                  <a:srgbClr val="E4EAE9"/>
                </a:solidFill>
                <a:latin typeface="Montserrat" panose="00000500000000000000" pitchFamily="50" charset="-52"/>
              </a:rPr>
              <a:t>.</a:t>
            </a:r>
            <a:endParaRPr lang="ru-RU" sz="1400" dirty="0">
              <a:solidFill>
                <a:srgbClr val="E4EAE9"/>
              </a:solidFill>
              <a:latin typeface="Montserrat" panose="00000500000000000000" pitchFamily="50" charset="-52"/>
            </a:endParaRPr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613C1BA5-0805-42B8-9A39-5F1733321197}"/>
              </a:ext>
            </a:extLst>
          </p:cNvPr>
          <p:cNvSpPr/>
          <p:nvPr/>
        </p:nvSpPr>
        <p:spPr>
          <a:xfrm>
            <a:off x="5054595" y="2604365"/>
            <a:ext cx="4060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srgbClr val="E4EAE9"/>
                </a:solidFill>
                <a:latin typeface="Montserrat" panose="00000500000000000000" pitchFamily="50" charset="-52"/>
              </a:rPr>
              <a:t>8</a:t>
            </a:r>
            <a:r>
              <a:rPr lang="en-US" sz="1400" b="1" dirty="0">
                <a:solidFill>
                  <a:srgbClr val="E4EAE9"/>
                </a:solidFill>
                <a:latin typeface="Montserrat" panose="00000500000000000000" pitchFamily="50" charset="-52"/>
              </a:rPr>
              <a:t>.</a:t>
            </a:r>
            <a:endParaRPr lang="ru-RU" sz="1400" dirty="0">
              <a:solidFill>
                <a:srgbClr val="E4EAE9"/>
              </a:solidFill>
              <a:latin typeface="Montserrat" panose="00000500000000000000" pitchFamily="50" charset="-52"/>
            </a:endParaRPr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D5A681C5-0C93-4DF1-8505-F53DB3B873A1}"/>
              </a:ext>
            </a:extLst>
          </p:cNvPr>
          <p:cNvSpPr/>
          <p:nvPr/>
        </p:nvSpPr>
        <p:spPr>
          <a:xfrm>
            <a:off x="5085126" y="3282888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b="1" dirty="0">
                <a:solidFill>
                  <a:srgbClr val="E4EAE9"/>
                </a:solidFill>
                <a:latin typeface="Montserrat" panose="00000500000000000000" pitchFamily="50" charset="-52"/>
              </a:rPr>
              <a:t>9</a:t>
            </a:r>
            <a:r>
              <a:rPr lang="en-US" sz="1400" b="1" dirty="0">
                <a:solidFill>
                  <a:srgbClr val="E4EAE9"/>
                </a:solidFill>
                <a:latin typeface="Montserrat" panose="00000500000000000000" pitchFamily="50" charset="-52"/>
              </a:rPr>
              <a:t>.</a:t>
            </a:r>
            <a:endParaRPr lang="ru-RU" sz="1400" dirty="0">
              <a:solidFill>
                <a:srgbClr val="E4EAE9"/>
              </a:solidFill>
              <a:latin typeface="Montserrat" panose="00000500000000000000" pitchFamily="50" charset="-52"/>
            </a:endParaRPr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BC0DE54E-F5D9-40D6-8CA2-7761A87E1642}"/>
              </a:ext>
            </a:extLst>
          </p:cNvPr>
          <p:cNvSpPr/>
          <p:nvPr/>
        </p:nvSpPr>
        <p:spPr>
          <a:xfrm>
            <a:off x="5045852" y="3966173"/>
            <a:ext cx="4235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b="1" dirty="0">
                <a:solidFill>
                  <a:srgbClr val="E4EAE9"/>
                </a:solidFill>
                <a:latin typeface="Montserrat" panose="00000500000000000000" pitchFamily="50" charset="-52"/>
              </a:rPr>
              <a:t>10</a:t>
            </a:r>
            <a:r>
              <a:rPr lang="en-US" sz="1400" b="1" dirty="0">
                <a:solidFill>
                  <a:srgbClr val="E4EAE9"/>
                </a:solidFill>
                <a:latin typeface="Montserrat" panose="00000500000000000000" pitchFamily="50" charset="-52"/>
              </a:rPr>
              <a:t>.</a:t>
            </a:r>
            <a:endParaRPr lang="ru-RU" sz="1400" dirty="0">
              <a:solidFill>
                <a:srgbClr val="E4EAE9"/>
              </a:solidFill>
              <a:latin typeface="Montserrat" panose="00000500000000000000" pitchFamily="50" charset="-52"/>
            </a:endParaRPr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B279CE95-5FBA-4555-899C-83D366780F75}"/>
              </a:ext>
            </a:extLst>
          </p:cNvPr>
          <p:cNvSpPr/>
          <p:nvPr/>
        </p:nvSpPr>
        <p:spPr>
          <a:xfrm>
            <a:off x="1330975" y="1181072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rgbClr val="E4EAE9"/>
                </a:solidFill>
                <a:latin typeface="Montserrat" panose="00000500000000000000" pitchFamily="50" charset="-52"/>
              </a:rPr>
              <a:t>1.</a:t>
            </a:r>
            <a:endParaRPr lang="ru-RU" sz="1400" dirty="0">
              <a:solidFill>
                <a:srgbClr val="E4EAE9"/>
              </a:solidFill>
              <a:latin typeface="Montserrat" panose="00000500000000000000" pitchFamily="50" charset="-52"/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1A107312-B6A7-453D-B2B6-9C9E59952414}"/>
              </a:ext>
            </a:extLst>
          </p:cNvPr>
          <p:cNvSpPr/>
          <p:nvPr/>
        </p:nvSpPr>
        <p:spPr>
          <a:xfrm>
            <a:off x="1313342" y="1883651"/>
            <a:ext cx="336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b="1" dirty="0">
                <a:solidFill>
                  <a:srgbClr val="E4EAE9"/>
                </a:solidFill>
                <a:latin typeface="Montserrat" panose="00000500000000000000" pitchFamily="50" charset="-52"/>
              </a:rPr>
              <a:t>2</a:t>
            </a:r>
            <a:r>
              <a:rPr lang="en-US" sz="1400" b="1" dirty="0">
                <a:solidFill>
                  <a:srgbClr val="E4EAE9"/>
                </a:solidFill>
                <a:latin typeface="Montserrat" panose="00000500000000000000" pitchFamily="50" charset="-52"/>
              </a:rPr>
              <a:t>.</a:t>
            </a:r>
            <a:endParaRPr lang="ru-RU" sz="1400" dirty="0">
              <a:solidFill>
                <a:srgbClr val="E4EAE9"/>
              </a:solidFill>
              <a:latin typeface="Montserrat" panose="00000500000000000000" pitchFamily="50" charset="-52"/>
            </a:endParaRP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18A298E5-75B2-4782-B1F7-B2027648D33D}"/>
              </a:ext>
            </a:extLst>
          </p:cNvPr>
          <p:cNvSpPr/>
          <p:nvPr/>
        </p:nvSpPr>
        <p:spPr>
          <a:xfrm>
            <a:off x="1278804" y="2604365"/>
            <a:ext cx="4060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srgbClr val="E4EAE9"/>
                </a:solidFill>
                <a:latin typeface="Montserrat" panose="00000500000000000000" pitchFamily="50" charset="-52"/>
              </a:rPr>
              <a:t>3</a:t>
            </a:r>
            <a:r>
              <a:rPr lang="en-US" sz="1400" b="1" dirty="0">
                <a:solidFill>
                  <a:srgbClr val="E4EAE9"/>
                </a:solidFill>
                <a:latin typeface="Montserrat" panose="00000500000000000000" pitchFamily="50" charset="-52"/>
              </a:rPr>
              <a:t>.</a:t>
            </a:r>
            <a:endParaRPr lang="ru-RU" sz="1400" dirty="0">
              <a:solidFill>
                <a:srgbClr val="E4EAE9"/>
              </a:solidFill>
              <a:latin typeface="Montserrat" panose="00000500000000000000" pitchFamily="50" charset="-52"/>
            </a:endParaRPr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44D1ED83-9222-4FDD-8E59-4541A6335838}"/>
              </a:ext>
            </a:extLst>
          </p:cNvPr>
          <p:cNvSpPr/>
          <p:nvPr/>
        </p:nvSpPr>
        <p:spPr>
          <a:xfrm>
            <a:off x="1304526" y="3282888"/>
            <a:ext cx="3545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b="1" dirty="0">
                <a:solidFill>
                  <a:srgbClr val="E4EAE9"/>
                </a:solidFill>
                <a:latin typeface="Montserrat" panose="00000500000000000000" pitchFamily="50" charset="-52"/>
              </a:rPr>
              <a:t>4</a:t>
            </a:r>
            <a:r>
              <a:rPr lang="en-US" sz="1400" b="1" dirty="0">
                <a:solidFill>
                  <a:srgbClr val="E4EAE9"/>
                </a:solidFill>
                <a:latin typeface="Montserrat" panose="00000500000000000000" pitchFamily="50" charset="-52"/>
              </a:rPr>
              <a:t>.</a:t>
            </a:r>
            <a:endParaRPr lang="ru-RU" sz="1400" dirty="0">
              <a:solidFill>
                <a:srgbClr val="E4EAE9"/>
              </a:solidFill>
              <a:latin typeface="Montserrat" panose="00000500000000000000" pitchFamily="50" charset="-52"/>
            </a:endParaRP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15933DFF-5BB0-44F5-BC80-079FB43BF88A}"/>
              </a:ext>
            </a:extLst>
          </p:cNvPr>
          <p:cNvSpPr/>
          <p:nvPr/>
        </p:nvSpPr>
        <p:spPr>
          <a:xfrm>
            <a:off x="1312541" y="3966173"/>
            <a:ext cx="3385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b="1" dirty="0">
                <a:solidFill>
                  <a:srgbClr val="E4EAE9"/>
                </a:solidFill>
                <a:latin typeface="Montserrat" panose="00000500000000000000" pitchFamily="50" charset="-52"/>
              </a:rPr>
              <a:t>5</a:t>
            </a:r>
            <a:r>
              <a:rPr lang="en-US" sz="1400" b="1" dirty="0">
                <a:solidFill>
                  <a:srgbClr val="E4EAE9"/>
                </a:solidFill>
                <a:latin typeface="Montserrat" panose="00000500000000000000" pitchFamily="50" charset="-52"/>
              </a:rPr>
              <a:t>.</a:t>
            </a:r>
            <a:endParaRPr lang="ru-RU" sz="1400" dirty="0">
              <a:solidFill>
                <a:srgbClr val="E4EAE9"/>
              </a:solidFill>
              <a:latin typeface="Montserrat" panose="00000500000000000000" pitchFamily="50" charset="-52"/>
            </a:endParaRPr>
          </a:p>
        </p:txBody>
      </p:sp>
      <p:cxnSp>
        <p:nvCxnSpPr>
          <p:cNvPr id="57" name="Прямая соединительная линия 56"/>
          <p:cNvCxnSpPr/>
          <p:nvPr/>
        </p:nvCxnSpPr>
        <p:spPr>
          <a:xfrm>
            <a:off x="611559" y="4609268"/>
            <a:ext cx="7920880" cy="0"/>
          </a:xfrm>
          <a:prstGeom prst="line">
            <a:avLst/>
          </a:prstGeom>
          <a:ln>
            <a:solidFill>
              <a:srgbClr val="E4EAE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/>
          <p:cNvSpPr/>
          <p:nvPr/>
        </p:nvSpPr>
        <p:spPr>
          <a:xfrm>
            <a:off x="539552" y="4736309"/>
            <a:ext cx="4635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rgbClr val="E4EAE9"/>
                </a:solidFill>
                <a:latin typeface="Montserrat" panose="00000500000000000000" pitchFamily="50" charset="-52"/>
              </a:rPr>
              <a:t>05.</a:t>
            </a:r>
            <a:endParaRPr lang="ru-RU" sz="1200" dirty="0">
              <a:latin typeface="Montserrat" panose="00000500000000000000" pitchFamily="50" charset="-5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725538" y="4686894"/>
            <a:ext cx="7529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E4EAE9"/>
                </a:solidFill>
              </a:rPr>
              <a:t>Логотипы можно скачать по ссылке: </a:t>
            </a:r>
            <a:r>
              <a:rPr lang="en-US" sz="1000" dirty="0">
                <a:hlinkClick r:id="rId41"/>
              </a:rPr>
              <a:t>https://docs.google.com/spreadsheets/d/1a0V_tRZaFfOzrQLiHon5xI0XYfocQ8DREiLPF3lv7Xw/edit#gid=0</a:t>
            </a:r>
            <a:r>
              <a:rPr lang="ru-RU" sz="1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2639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722395" y="1615800"/>
            <a:ext cx="7699209" cy="272014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Задача </a:t>
            </a:r>
            <a:r>
              <a:rPr lang="ru-RU" dirty="0" smtClean="0"/>
              <a:t>10.</a:t>
            </a:r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Рекомендательный </a:t>
            </a:r>
            <a:r>
              <a:rPr lang="ru-RU" dirty="0"/>
              <a:t>сервис для определения оптимальных мест размещения </a:t>
            </a:r>
            <a:r>
              <a:rPr lang="ru-RU" dirty="0" err="1"/>
              <a:t>постаматов</a:t>
            </a:r>
            <a:r>
              <a:rPr lang="ru-RU" dirty="0"/>
              <a:t> в рамках проекта «Московский </a:t>
            </a:r>
            <a:r>
              <a:rPr lang="ru-RU" dirty="0" err="1"/>
              <a:t>постамат</a:t>
            </a:r>
            <a:r>
              <a:rPr lang="ru-RU" dirty="0" smtClean="0"/>
              <a:t>»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>
                <a:latin typeface="Montserrat" panose="00000500000000000000" pitchFamily="50" charset="-52"/>
              </a:rPr>
              <a:t>Команда «</a:t>
            </a:r>
            <a:r>
              <a:rPr lang="en-US" b="1" dirty="0" smtClean="0">
                <a:latin typeface="Montserrat" panose="00000500000000000000" pitchFamily="50" charset="-52"/>
              </a:rPr>
              <a:t>Pease of GIS</a:t>
            </a:r>
            <a:r>
              <a:rPr lang="ru-RU" b="1" dirty="0" smtClean="0">
                <a:latin typeface="Montserrat" panose="00000500000000000000" pitchFamily="50" charset="-52"/>
              </a:rPr>
              <a:t>»</a:t>
            </a:r>
            <a:endParaRPr lang="ru-RU" b="1" dirty="0">
              <a:latin typeface="Montserrat" panose="00000500000000000000" pitchFamily="50" charset="-52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  <p:pic>
        <p:nvPicPr>
          <p:cNvPr id="12" name="Рисунок 11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71" y="4083918"/>
            <a:ext cx="706456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88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55BCD84-5B48-4F61-8A89-A054281B17BE}"/>
              </a:ext>
            </a:extLst>
          </p:cNvPr>
          <p:cNvSpPr/>
          <p:nvPr/>
        </p:nvSpPr>
        <p:spPr>
          <a:xfrm>
            <a:off x="5868144" y="2859732"/>
            <a:ext cx="2376264" cy="1872308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B819CA93-27C0-4D09-B87B-4C5F16D44E29}"/>
              </a:ext>
            </a:extLst>
          </p:cNvPr>
          <p:cNvSpPr/>
          <p:nvPr/>
        </p:nvSpPr>
        <p:spPr>
          <a:xfrm>
            <a:off x="6365670" y="1470751"/>
            <a:ext cx="1266826" cy="1266826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1F36CFDE-715D-49F2-99DD-29A548FE3E2B}"/>
              </a:ext>
            </a:extLst>
          </p:cNvPr>
          <p:cNvSpPr/>
          <p:nvPr/>
        </p:nvSpPr>
        <p:spPr>
          <a:xfrm>
            <a:off x="3375388" y="2859682"/>
            <a:ext cx="2376264" cy="1872308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EBE7EE1F-83C4-41F9-97E6-4CB9D0C2A34E}"/>
              </a:ext>
            </a:extLst>
          </p:cNvPr>
          <p:cNvSpPr/>
          <p:nvPr/>
        </p:nvSpPr>
        <p:spPr>
          <a:xfrm>
            <a:off x="3872914" y="1470701"/>
            <a:ext cx="1266826" cy="1266826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6F5936A-27CF-4542-8ECD-6C1991152F24}"/>
              </a:ext>
            </a:extLst>
          </p:cNvPr>
          <p:cNvSpPr/>
          <p:nvPr/>
        </p:nvSpPr>
        <p:spPr>
          <a:xfrm>
            <a:off x="827584" y="2859732"/>
            <a:ext cx="2376264" cy="1872308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B41FBDE8-16F7-4A4B-BE9D-9BD425C5E02E}"/>
              </a:ext>
            </a:extLst>
          </p:cNvPr>
          <p:cNvSpPr/>
          <p:nvPr/>
        </p:nvSpPr>
        <p:spPr>
          <a:xfrm>
            <a:off x="1325110" y="1470751"/>
            <a:ext cx="1266826" cy="1266826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Заголовок 1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Montserrat" panose="00000500000000000000" pitchFamily="50" charset="-52"/>
              </a:rPr>
              <a:t>Команда «</a:t>
            </a:r>
            <a:r>
              <a:rPr lang="en-US" b="1" dirty="0">
                <a:latin typeface="Montserrat" panose="00000500000000000000" pitchFamily="50" charset="-52"/>
              </a:rPr>
              <a:t>Pease of GIS</a:t>
            </a:r>
            <a:r>
              <a:rPr lang="ru-RU" b="1" dirty="0" smtClean="0">
                <a:latin typeface="Montserrat" panose="00000500000000000000" pitchFamily="50" charset="-52"/>
              </a:rPr>
              <a:t>»</a:t>
            </a:r>
            <a:endParaRPr lang="ru-RU" dirty="0">
              <a:latin typeface="Montserrat" panose="00000500000000000000" pitchFamily="50" charset="-52"/>
            </a:endParaRPr>
          </a:p>
        </p:txBody>
      </p:sp>
      <p:pic>
        <p:nvPicPr>
          <p:cNvPr id="4" name="Рисунок 3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8" t="4" r="5839" b="28548"/>
          <a:stretch/>
        </p:blipFill>
        <p:spPr>
          <a:xfrm>
            <a:off x="1418495" y="1563638"/>
            <a:ext cx="1079500" cy="1081087"/>
          </a:xfrm>
        </p:spPr>
      </p:pic>
      <p:pic>
        <p:nvPicPr>
          <p:cNvPr id="5" name="Рисунок 4"/>
          <p:cNvPicPr>
            <a:picLocks noGrp="1" noChangeAspect="1"/>
          </p:cNvPicPr>
          <p:nvPr>
            <p:ph type="pic" sz="quarter" idx="2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990" y="1563638"/>
            <a:ext cx="1081087" cy="1081087"/>
          </a:xfrm>
        </p:spPr>
      </p:pic>
      <p:pic>
        <p:nvPicPr>
          <p:cNvPr id="6" name="Рисунок 5"/>
          <p:cNvPicPr>
            <a:picLocks noGrp="1" noChangeAspect="1"/>
          </p:cNvPicPr>
          <p:nvPr>
            <p:ph type="pic" sz="quarter" idx="27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58566" y="1563688"/>
            <a:ext cx="1081088" cy="1081087"/>
          </a:xfrm>
        </p:spPr>
      </p:pic>
      <p:sp>
        <p:nvSpPr>
          <p:cNvPr id="127" name="Текст 126"/>
          <p:cNvSpPr>
            <a:spLocks noGrp="1"/>
          </p:cNvSpPr>
          <p:nvPr>
            <p:ph type="body" sz="quarter" idx="30"/>
          </p:nvPr>
        </p:nvSpPr>
        <p:spPr>
          <a:xfrm>
            <a:off x="933071" y="2918992"/>
            <a:ext cx="2154621" cy="242290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latin typeface="Montserrat" panose="00000500000000000000" pitchFamily="50" charset="-52"/>
              </a:rPr>
              <a:t>Максим Милованов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28" name="Текст 127"/>
          <p:cNvSpPr>
            <a:spLocks noGrp="1"/>
          </p:cNvSpPr>
          <p:nvPr>
            <p:ph type="body" sz="quarter" idx="35"/>
          </p:nvPr>
        </p:nvSpPr>
        <p:spPr>
          <a:xfrm>
            <a:off x="933541" y="3194470"/>
            <a:ext cx="2153633" cy="928268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Montserrat" panose="00000500000000000000" pitchFamily="50" charset="-52"/>
              </a:rPr>
              <a:t>Архитектура</a:t>
            </a:r>
            <a:endParaRPr lang="en-US" dirty="0" smtClean="0">
              <a:latin typeface="Montserrat" panose="00000500000000000000" pitchFamily="50" charset="-52"/>
            </a:endParaRPr>
          </a:p>
          <a:p>
            <a:r>
              <a:rPr lang="en-US" dirty="0" smtClean="0">
                <a:latin typeface="Montserrat" panose="00000500000000000000" pitchFamily="50" charset="-52"/>
              </a:rPr>
              <a:t>Backend </a:t>
            </a:r>
            <a:r>
              <a:rPr lang="ru-RU" dirty="0" smtClean="0">
                <a:latin typeface="Montserrat" panose="00000500000000000000" pitchFamily="50" charset="-52"/>
              </a:rPr>
              <a:t>и </a:t>
            </a:r>
            <a:r>
              <a:rPr lang="en-US" dirty="0" smtClean="0">
                <a:latin typeface="Montserrat" panose="00000500000000000000" pitchFamily="50" charset="-52"/>
              </a:rPr>
              <a:t>Frontend</a:t>
            </a:r>
          </a:p>
          <a:p>
            <a:r>
              <a:rPr lang="en-US" dirty="0" smtClean="0">
                <a:latin typeface="Montserrat" panose="00000500000000000000" pitchFamily="50" charset="-52"/>
              </a:rPr>
              <a:t>DevOps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29" name="Текст 128"/>
          <p:cNvSpPr>
            <a:spLocks noGrp="1"/>
          </p:cNvSpPr>
          <p:nvPr>
            <p:ph type="body" sz="quarter" idx="36"/>
          </p:nvPr>
        </p:nvSpPr>
        <p:spPr>
          <a:xfrm>
            <a:off x="3480721" y="2918942"/>
            <a:ext cx="2154945" cy="242290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latin typeface="Montserrat" panose="00000500000000000000" pitchFamily="50" charset="-52"/>
              </a:rPr>
              <a:t>Виталий Иванов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30" name="Текст 129"/>
          <p:cNvSpPr>
            <a:spLocks noGrp="1"/>
          </p:cNvSpPr>
          <p:nvPr>
            <p:ph type="body" sz="quarter" idx="38"/>
          </p:nvPr>
        </p:nvSpPr>
        <p:spPr>
          <a:xfrm>
            <a:off x="5979517" y="2918992"/>
            <a:ext cx="2142251" cy="242290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latin typeface="Montserrat" panose="00000500000000000000" pitchFamily="50" charset="-52"/>
              </a:rPr>
              <a:t>Арина </a:t>
            </a:r>
            <a:r>
              <a:rPr lang="ru-RU" dirty="0" err="1" smtClean="0">
                <a:latin typeface="Montserrat" panose="00000500000000000000" pitchFamily="50" charset="-52"/>
              </a:rPr>
              <a:t>Свитова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33" name="Текст 132"/>
          <p:cNvSpPr>
            <a:spLocks noGrp="1"/>
          </p:cNvSpPr>
          <p:nvPr>
            <p:ph type="body" sz="quarter" idx="44"/>
          </p:nvPr>
        </p:nvSpPr>
        <p:spPr>
          <a:xfrm>
            <a:off x="933541" y="4299992"/>
            <a:ext cx="2153633" cy="25484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Montserrat" panose="00000500000000000000" pitchFamily="50" charset="-52"/>
              </a:rPr>
              <a:t>@</a:t>
            </a:r>
            <a:r>
              <a:rPr lang="en-US" dirty="0" err="1" smtClean="0">
                <a:latin typeface="Montserrat" panose="00000500000000000000" pitchFamily="50" charset="-52"/>
              </a:rPr>
              <a:t>Mirovan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35" name="Текст 134"/>
          <p:cNvSpPr>
            <a:spLocks noGrp="1"/>
          </p:cNvSpPr>
          <p:nvPr>
            <p:ph type="body" sz="quarter" idx="49"/>
          </p:nvPr>
        </p:nvSpPr>
        <p:spPr>
          <a:xfrm>
            <a:off x="3481345" y="3194420"/>
            <a:ext cx="2153633" cy="928318"/>
          </a:xfrm>
        </p:spPr>
        <p:txBody>
          <a:bodyPr/>
          <a:lstStyle/>
          <a:p>
            <a:r>
              <a:rPr lang="ru-RU" dirty="0" smtClean="0">
                <a:latin typeface="Montserrat" panose="00000500000000000000" pitchFamily="50" charset="-52"/>
              </a:rPr>
              <a:t>Архитектура</a:t>
            </a:r>
            <a:endParaRPr lang="en-US" dirty="0" smtClean="0">
              <a:latin typeface="Montserrat" panose="00000500000000000000" pitchFamily="50" charset="-52"/>
            </a:endParaRPr>
          </a:p>
          <a:p>
            <a:r>
              <a:rPr lang="en-US" dirty="0" smtClean="0">
                <a:latin typeface="Montserrat" panose="00000500000000000000" pitchFamily="50" charset="-52"/>
              </a:rPr>
              <a:t>Backend </a:t>
            </a:r>
            <a:r>
              <a:rPr lang="ru-RU" dirty="0" smtClean="0">
                <a:latin typeface="Montserrat" panose="00000500000000000000" pitchFamily="50" charset="-52"/>
              </a:rPr>
              <a:t>и </a:t>
            </a:r>
            <a:r>
              <a:rPr lang="en-US" dirty="0" smtClean="0">
                <a:latin typeface="Montserrat" panose="00000500000000000000" pitchFamily="50" charset="-52"/>
              </a:rPr>
              <a:t>Frontend</a:t>
            </a:r>
          </a:p>
          <a:p>
            <a:r>
              <a:rPr lang="ru-RU" dirty="0" smtClean="0">
                <a:latin typeface="Montserrat" panose="00000500000000000000" pitchFamily="50" charset="-52"/>
              </a:rPr>
              <a:t>Работа с оптимизацией БД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36" name="Текст 135"/>
          <p:cNvSpPr>
            <a:spLocks noGrp="1"/>
          </p:cNvSpPr>
          <p:nvPr>
            <p:ph type="body" sz="quarter" idx="50"/>
          </p:nvPr>
        </p:nvSpPr>
        <p:spPr>
          <a:xfrm>
            <a:off x="3481345" y="4299942"/>
            <a:ext cx="2153633" cy="254844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Montserrat" panose="00000500000000000000" pitchFamily="50" charset="-52"/>
              </a:rPr>
              <a:t>@pogo1989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38" name="Текст 137"/>
          <p:cNvSpPr>
            <a:spLocks noGrp="1"/>
          </p:cNvSpPr>
          <p:nvPr>
            <p:ph type="body" sz="quarter" idx="52"/>
          </p:nvPr>
        </p:nvSpPr>
        <p:spPr>
          <a:xfrm>
            <a:off x="5974101" y="3194469"/>
            <a:ext cx="2153633" cy="890565"/>
          </a:xfrm>
        </p:spPr>
        <p:txBody>
          <a:bodyPr/>
          <a:lstStyle/>
          <a:p>
            <a:r>
              <a:rPr lang="ru-RU" dirty="0" smtClean="0">
                <a:latin typeface="Montserrat" panose="00000500000000000000" pitchFamily="50" charset="-52"/>
              </a:rPr>
              <a:t>Системная аналитика</a:t>
            </a:r>
            <a:endParaRPr lang="en-US" dirty="0" smtClean="0">
              <a:latin typeface="Montserrat" panose="00000500000000000000" pitchFamily="50" charset="-52"/>
            </a:endParaRPr>
          </a:p>
          <a:p>
            <a:r>
              <a:rPr lang="ru-RU" dirty="0" smtClean="0">
                <a:latin typeface="Montserrat" panose="00000500000000000000" pitchFamily="50" charset="-52"/>
              </a:rPr>
              <a:t>Подготовка данных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139" name="Текст 138"/>
          <p:cNvSpPr>
            <a:spLocks noGrp="1"/>
          </p:cNvSpPr>
          <p:nvPr>
            <p:ph type="body" sz="quarter" idx="53"/>
          </p:nvPr>
        </p:nvSpPr>
        <p:spPr>
          <a:xfrm>
            <a:off x="5974101" y="4299992"/>
            <a:ext cx="2153633" cy="254844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Montserrat" panose="00000500000000000000" pitchFamily="50" charset="-52"/>
              </a:rPr>
              <a:t>@</a:t>
            </a:r>
            <a:r>
              <a:rPr lang="en-US" dirty="0" err="1">
                <a:latin typeface="Montserrat" panose="00000500000000000000" pitchFamily="50" charset="-52"/>
              </a:rPr>
              <a:t>svitova</a:t>
            </a:r>
            <a:endParaRPr lang="ru-RU" dirty="0">
              <a:latin typeface="Montserrat" panose="00000500000000000000" pitchFamily="50" charset="-52"/>
            </a:endParaRPr>
          </a:p>
        </p:txBody>
      </p:sp>
      <p:grpSp>
        <p:nvGrpSpPr>
          <p:cNvPr id="28" name="Группа 27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29" name="Рисунок 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30" name="Рисунок 2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31" name="Рисунок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56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722395" y="1615800"/>
            <a:ext cx="7699209" cy="3044182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360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latin typeface="Montserrat" panose="00000500000000000000" pitchFamily="50" charset="-52"/>
              </a:rPr>
              <a:t>Размещение сети </a:t>
            </a:r>
            <a:r>
              <a:rPr lang="ru-RU" dirty="0" err="1" smtClean="0">
                <a:latin typeface="Montserrat" panose="00000500000000000000" pitchFamily="50" charset="-52"/>
              </a:rPr>
              <a:t>постаматов</a:t>
            </a:r>
            <a:r>
              <a:rPr lang="ru-RU" dirty="0" smtClean="0">
                <a:latin typeface="Montserrat" panose="00000500000000000000" pitchFamily="50" charset="-52"/>
              </a:rPr>
              <a:t> в пределах шаговой доступности для жителей</a:t>
            </a:r>
          </a:p>
          <a:p>
            <a:pPr marL="342900" indent="-342900">
              <a:spcBef>
                <a:spcPts val="360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latin typeface="Montserrat" panose="00000500000000000000" pitchFamily="50" charset="-52"/>
              </a:rPr>
              <a:t>Оптимизация размещения </a:t>
            </a:r>
            <a:r>
              <a:rPr lang="ru-RU" dirty="0" err="1" smtClean="0">
                <a:latin typeface="Montserrat" panose="00000500000000000000" pitchFamily="50" charset="-52"/>
              </a:rPr>
              <a:t>постаматов</a:t>
            </a:r>
            <a:endParaRPr lang="ru-RU" dirty="0" smtClean="0">
              <a:latin typeface="Montserrat" panose="00000500000000000000" pitchFamily="50" charset="-52"/>
            </a:endParaRPr>
          </a:p>
          <a:p>
            <a:pPr marL="342900" indent="-342900">
              <a:spcBef>
                <a:spcPts val="3600"/>
              </a:spcBef>
              <a:buFont typeface="Arial" panose="020B0604020202020204" pitchFamily="34" charset="0"/>
              <a:buChar char="•"/>
            </a:pPr>
            <a:r>
              <a:rPr lang="ru-RU" dirty="0" smtClean="0">
                <a:latin typeface="Montserrat" panose="00000500000000000000" pitchFamily="50" charset="-52"/>
              </a:rPr>
              <a:t>Разработка сервиса аналитики данных об использовании </a:t>
            </a:r>
            <a:r>
              <a:rPr lang="ru-RU" dirty="0" err="1" smtClean="0">
                <a:latin typeface="Montserrat" panose="00000500000000000000" pitchFamily="50" charset="-52"/>
              </a:rPr>
              <a:t>постаматов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>
                <a:latin typeface="Montserrat" panose="00000500000000000000" pitchFamily="50" charset="-52"/>
              </a:rPr>
              <a:t>Задача</a:t>
            </a:r>
            <a:endParaRPr lang="ru-RU" b="1" dirty="0">
              <a:latin typeface="Montserrat" panose="00000500000000000000" pitchFamily="50" charset="-52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90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722395" y="1615800"/>
            <a:ext cx="7699209" cy="2108078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3600"/>
              </a:spcBef>
              <a:buFont typeface="Arial" panose="020B0604020202020204" pitchFamily="34" charset="0"/>
              <a:buChar char="•"/>
            </a:pPr>
            <a:r>
              <a:rPr lang="ru-RU" dirty="0" err="1" smtClean="0">
                <a:latin typeface="Montserrat" panose="00000500000000000000" pitchFamily="50" charset="-52"/>
              </a:rPr>
              <a:t>ыа</a:t>
            </a:r>
            <a:endParaRPr lang="ru-RU" dirty="0">
              <a:latin typeface="Montserrat" panose="00000500000000000000" pitchFamily="50" charset="-52"/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>
                <a:latin typeface="Montserrat" panose="00000500000000000000" pitchFamily="50" charset="-52"/>
              </a:rPr>
              <a:t>Статистика</a:t>
            </a:r>
            <a:r>
              <a:rPr lang="ru-RU" dirty="0" smtClean="0">
                <a:latin typeface="Montserrat" panose="00000500000000000000" pitchFamily="50" charset="-52"/>
              </a:rPr>
              <a:t> модели</a:t>
            </a:r>
            <a:endParaRPr lang="ru-RU" b="1" dirty="0">
              <a:latin typeface="Montserrat" panose="00000500000000000000" pitchFamily="50" charset="-52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342" y="177725"/>
              <a:ext cx="792088" cy="219088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6010" y="120514"/>
              <a:ext cx="667021" cy="333511"/>
            </a:xfrm>
            <a:prstGeom prst="rect">
              <a:avLst/>
            </a:prstGeom>
          </p:spPr>
        </p:pic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54146"/>
            <a:ext cx="1663952" cy="219923"/>
          </a:xfrm>
          <a:prstGeom prst="rect">
            <a:avLst/>
          </a:prstGeom>
        </p:spPr>
      </p:pic>
      <p:sp>
        <p:nvSpPr>
          <p:cNvPr id="10" name="Подзаголовок 7"/>
          <p:cNvSpPr txBox="1">
            <a:spLocks/>
          </p:cNvSpPr>
          <p:nvPr/>
        </p:nvSpPr>
        <p:spPr>
          <a:xfrm>
            <a:off x="722394" y="3723878"/>
            <a:ext cx="7699209" cy="1098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kern="1200" baseline="0">
                <a:solidFill>
                  <a:srgbClr val="E4EAE9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 smtClean="0"/>
              <a:t>Источники:</a:t>
            </a:r>
            <a:endParaRPr lang="en-US" sz="1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dirty="0" smtClean="0"/>
              <a:t>Giovanni </a:t>
            </a:r>
            <a:r>
              <a:rPr lang="en-US" sz="1000" dirty="0" err="1" smtClean="0"/>
              <a:t>Zenezini</a:t>
            </a:r>
            <a:r>
              <a:rPr lang="ru-RU" sz="1000" dirty="0" smtClean="0"/>
              <a:t>. </a:t>
            </a:r>
            <a:r>
              <a:rPr lang="en-US" sz="1000" dirty="0" smtClean="0"/>
              <a:t>The </a:t>
            </a:r>
            <a:r>
              <a:rPr lang="en-US" sz="1000" dirty="0"/>
              <a:t>Collection And Delivery Points Implementation Process from the Courier, Express and Parcel Operator’s </a:t>
            </a:r>
            <a:r>
              <a:rPr lang="en-US" sz="1000" dirty="0" smtClean="0"/>
              <a:t>Perspective.</a:t>
            </a:r>
            <a:r>
              <a:rPr lang="ru-RU" sz="1000" dirty="0" smtClean="0"/>
              <a:t> </a:t>
            </a:r>
            <a:r>
              <a:rPr lang="en-US" sz="1000" dirty="0"/>
              <a:t>IFAC </a:t>
            </a:r>
            <a:r>
              <a:rPr lang="en-US" sz="1000" dirty="0" err="1"/>
              <a:t>PapersOnLine</a:t>
            </a:r>
            <a:r>
              <a:rPr lang="en-US" sz="1000" dirty="0"/>
              <a:t> 51-11 (2018) </a:t>
            </a:r>
            <a:r>
              <a:rPr lang="en-US" sz="1000" dirty="0" smtClean="0"/>
              <a:t>594–599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1000" dirty="0">
              <a:latin typeface="Montserrat" panose="000005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26760807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.минимализм.геометрический">
  <a:themeElements>
    <a:clrScheme name="Другая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17171"/>
      </a:hlink>
      <a:folHlink>
        <a:srgbClr val="FFFFFF"/>
      </a:folHlink>
    </a:clrScheme>
    <a:fontScheme name="Другая 1">
      <a:majorFont>
        <a:latin typeface="TTFirs-Bold"/>
        <a:ea typeface=""/>
        <a:cs typeface=""/>
      </a:majorFont>
      <a:minorFont>
        <a:latin typeface="TTFirs-Medium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21649</TotalTime>
  <Words>336</Words>
  <Application>Microsoft Office PowerPoint</Application>
  <PresentationFormat>Экран (16:9)</PresentationFormat>
  <Paragraphs>108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3" baseType="lpstr">
      <vt:lpstr>Arial</vt:lpstr>
      <vt:lpstr>Calibri</vt:lpstr>
      <vt:lpstr>Courier New</vt:lpstr>
      <vt:lpstr>Lexend Deca</vt:lpstr>
      <vt:lpstr>Montserrat</vt:lpstr>
      <vt:lpstr>TTFirs-Bold</vt:lpstr>
      <vt:lpstr>TTFirs-Light</vt:lpstr>
      <vt:lpstr>TTFirs-Medium</vt:lpstr>
      <vt:lpstr>字魂58号-创中黑</vt:lpstr>
      <vt:lpstr>Шаблон.минимализм.геометрический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Команда «Pease of GIS»</vt:lpstr>
      <vt:lpstr>Презентация PowerPoint</vt:lpstr>
      <vt:lpstr>Презентация PowerPoint</vt:lpstr>
      <vt:lpstr>Проблема</vt:lpstr>
      <vt:lpstr>Параметры модели</vt:lpstr>
      <vt:lpstr>Параметры модели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Алина</dc:creator>
  <cp:lastModifiedBy>Милованов Максим Михайлович</cp:lastModifiedBy>
  <cp:revision>268</cp:revision>
  <dcterms:created xsi:type="dcterms:W3CDTF">2022-05-19T18:13:56Z</dcterms:created>
  <dcterms:modified xsi:type="dcterms:W3CDTF">2022-10-31T16:11:26Z</dcterms:modified>
</cp:coreProperties>
</file>