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12192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Montserrat Medium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9" roundtripDataSignature="AMtx7mjodStalliMwypaIjqGDVGETu7/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Medium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MontserratMedium-italic.fntdata"/><Relationship Id="rId16" Type="http://schemas.openxmlformats.org/officeDocument/2006/relationships/font" Target="fonts/MontserratMedium-bold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MontserratMedium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91d0b60d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91d0b60d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91d0b60d8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91d0b60d8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91d0b60d83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91d0b60d83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91d0b60d83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91d0b60d83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91d0b60d83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91d0b60d83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91d0b60d83_0_5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g191d0b60d83_0_59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indent="-381000" lvl="1" marL="914400" rtl="0"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indent="-355600" lvl="2" marL="1371600" rtl="0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indent="-342900" lvl="3" marL="1828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g191d0b60d83_0_5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g191d0b60d83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g191d0b60d83_0_0"/>
          <p:cNvPicPr preferRelativeResize="0"/>
          <p:nvPr/>
        </p:nvPicPr>
        <p:blipFill>
          <a:blip r:embed="rId4">
            <a:alphaModFix amt="64000"/>
          </a:blip>
          <a:stretch>
            <a:fillRect/>
          </a:stretch>
        </p:blipFill>
        <p:spPr>
          <a:xfrm>
            <a:off x="7566253" y="-832563"/>
            <a:ext cx="7943467" cy="7905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g191d0b60d83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8" y="0"/>
            <a:ext cx="544195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g191d0b60d83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4767" y="314567"/>
            <a:ext cx="3135731" cy="369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g191d0b60d83_0_0"/>
          <p:cNvGrpSpPr/>
          <p:nvPr/>
        </p:nvGrpSpPr>
        <p:grpSpPr>
          <a:xfrm>
            <a:off x="495359" y="1703557"/>
            <a:ext cx="1782077" cy="78031"/>
            <a:chOff x="366897" y="1282702"/>
            <a:chExt cx="952524" cy="58525"/>
          </a:xfrm>
        </p:grpSpPr>
        <p:sp>
          <p:nvSpPr>
            <p:cNvPr id="93" name="Google Shape;93;g191d0b60d83_0_0"/>
            <p:cNvSpPr/>
            <p:nvPr/>
          </p:nvSpPr>
          <p:spPr>
            <a:xfrm>
              <a:off x="366897" y="1282702"/>
              <a:ext cx="668700" cy="56400"/>
            </a:xfrm>
            <a:prstGeom prst="roundRect">
              <a:avLst>
                <a:gd fmla="val 50000" name="adj"/>
              </a:avLst>
            </a:prstGeom>
            <a:solidFill>
              <a:srgbClr val="FF9B2A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94" name="Google Shape;94;g191d0b60d83_0_0"/>
            <p:cNvSpPr/>
            <p:nvPr/>
          </p:nvSpPr>
          <p:spPr>
            <a:xfrm>
              <a:off x="1079860" y="1284827"/>
              <a:ext cx="150000" cy="56400"/>
            </a:xfrm>
            <a:prstGeom prst="roundRect">
              <a:avLst>
                <a:gd fmla="val 50000" name="adj"/>
              </a:avLst>
            </a:prstGeom>
            <a:solidFill>
              <a:srgbClr val="FF9B2A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95" name="Google Shape;95;g191d0b60d83_0_0"/>
            <p:cNvSpPr/>
            <p:nvPr/>
          </p:nvSpPr>
          <p:spPr>
            <a:xfrm>
              <a:off x="1274121" y="1284827"/>
              <a:ext cx="45300" cy="56400"/>
            </a:xfrm>
            <a:prstGeom prst="roundRect">
              <a:avLst>
                <a:gd fmla="val 50000" name="adj"/>
              </a:avLst>
            </a:prstGeom>
            <a:solidFill>
              <a:srgbClr val="FF9B2A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Google Shape;96;g191d0b60d83_0_0"/>
          <p:cNvSpPr txBox="1"/>
          <p:nvPr/>
        </p:nvSpPr>
        <p:spPr>
          <a:xfrm>
            <a:off x="489199" y="1210000"/>
            <a:ext cx="5559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ru-RU" sz="2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Название команды</a:t>
            </a:r>
            <a:endParaRPr b="1" sz="29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" name="Google Shape;97;g191d0b60d83_0_0"/>
          <p:cNvSpPr/>
          <p:nvPr/>
        </p:nvSpPr>
        <p:spPr>
          <a:xfrm>
            <a:off x="495367" y="2003000"/>
            <a:ext cx="11211900" cy="4430700"/>
          </a:xfrm>
          <a:prstGeom prst="roundRect">
            <a:avLst>
              <a:gd fmla="val 3296" name="adj"/>
            </a:avLst>
          </a:prstGeom>
          <a:noFill/>
          <a:ln cap="flat" cmpd="sng" w="19050">
            <a:solidFill>
              <a:srgbClr val="FF9B2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191d0b60d83_0_0"/>
          <p:cNvSpPr txBox="1"/>
          <p:nvPr/>
        </p:nvSpPr>
        <p:spPr>
          <a:xfrm>
            <a:off x="721371" y="2336600"/>
            <a:ext cx="77151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sz="2800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g191d0b60d83_0_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g191d0b60d83_0_63"/>
          <p:cNvPicPr preferRelativeResize="0"/>
          <p:nvPr/>
        </p:nvPicPr>
        <p:blipFill>
          <a:blip r:embed="rId4">
            <a:alphaModFix amt="64000"/>
          </a:blip>
          <a:stretch>
            <a:fillRect/>
          </a:stretch>
        </p:blipFill>
        <p:spPr>
          <a:xfrm>
            <a:off x="7566253" y="-832563"/>
            <a:ext cx="7943467" cy="7905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g191d0b60d83_0_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8" y="0"/>
            <a:ext cx="544195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g191d0b60d83_0_6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4767" y="314567"/>
            <a:ext cx="3135731" cy="369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" name="Google Shape;107;g191d0b60d83_0_63"/>
          <p:cNvGrpSpPr/>
          <p:nvPr/>
        </p:nvGrpSpPr>
        <p:grpSpPr>
          <a:xfrm>
            <a:off x="495359" y="1703557"/>
            <a:ext cx="1782077" cy="78031"/>
            <a:chOff x="366897" y="1282702"/>
            <a:chExt cx="952524" cy="58525"/>
          </a:xfrm>
        </p:grpSpPr>
        <p:sp>
          <p:nvSpPr>
            <p:cNvPr id="108" name="Google Shape;108;g191d0b60d83_0_63"/>
            <p:cNvSpPr/>
            <p:nvPr/>
          </p:nvSpPr>
          <p:spPr>
            <a:xfrm>
              <a:off x="366897" y="1282702"/>
              <a:ext cx="668700" cy="56400"/>
            </a:xfrm>
            <a:prstGeom prst="roundRect">
              <a:avLst>
                <a:gd fmla="val 50000" name="adj"/>
              </a:avLst>
            </a:prstGeom>
            <a:solidFill>
              <a:srgbClr val="FF9B2A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109" name="Google Shape;109;g191d0b60d83_0_63"/>
            <p:cNvSpPr/>
            <p:nvPr/>
          </p:nvSpPr>
          <p:spPr>
            <a:xfrm>
              <a:off x="1079860" y="1284827"/>
              <a:ext cx="150000" cy="56400"/>
            </a:xfrm>
            <a:prstGeom prst="roundRect">
              <a:avLst>
                <a:gd fmla="val 50000" name="adj"/>
              </a:avLst>
            </a:prstGeom>
            <a:solidFill>
              <a:srgbClr val="FF9B2A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110" name="Google Shape;110;g191d0b60d83_0_63"/>
            <p:cNvSpPr/>
            <p:nvPr/>
          </p:nvSpPr>
          <p:spPr>
            <a:xfrm>
              <a:off x="1274121" y="1284827"/>
              <a:ext cx="45300" cy="56400"/>
            </a:xfrm>
            <a:prstGeom prst="roundRect">
              <a:avLst>
                <a:gd fmla="val 50000" name="adj"/>
              </a:avLst>
            </a:prstGeom>
            <a:solidFill>
              <a:srgbClr val="FF9B2A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g191d0b60d83_0_63"/>
          <p:cNvSpPr txBox="1"/>
          <p:nvPr/>
        </p:nvSpPr>
        <p:spPr>
          <a:xfrm>
            <a:off x="489201" y="1210000"/>
            <a:ext cx="9491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ru-RU" sz="2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Описание реализованного решения</a:t>
            </a:r>
            <a:endParaRPr b="1" sz="29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g191d0b60d83_0_63"/>
          <p:cNvSpPr/>
          <p:nvPr/>
        </p:nvSpPr>
        <p:spPr>
          <a:xfrm>
            <a:off x="495367" y="2003000"/>
            <a:ext cx="11211900" cy="4430700"/>
          </a:xfrm>
          <a:prstGeom prst="roundRect">
            <a:avLst>
              <a:gd fmla="val 3296" name="adj"/>
            </a:avLst>
          </a:prstGeom>
          <a:noFill/>
          <a:ln cap="flat" cmpd="sng" w="19050">
            <a:solidFill>
              <a:srgbClr val="FF9B2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191d0b60d83_0_63"/>
          <p:cNvSpPr txBox="1"/>
          <p:nvPr/>
        </p:nvSpPr>
        <p:spPr>
          <a:xfrm>
            <a:off x="672371" y="2336600"/>
            <a:ext cx="77151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sz="2800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g191d0b60d83_0_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g191d0b60d83_0_122"/>
          <p:cNvPicPr preferRelativeResize="0"/>
          <p:nvPr/>
        </p:nvPicPr>
        <p:blipFill>
          <a:blip r:embed="rId4">
            <a:alphaModFix amt="64000"/>
          </a:blip>
          <a:stretch>
            <a:fillRect/>
          </a:stretch>
        </p:blipFill>
        <p:spPr>
          <a:xfrm>
            <a:off x="7566253" y="-832563"/>
            <a:ext cx="7943467" cy="7905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g191d0b60d83_0_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8" y="0"/>
            <a:ext cx="544195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g191d0b60d83_0_1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4767" y="314567"/>
            <a:ext cx="3135731" cy="369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2" name="Google Shape;122;g191d0b60d83_0_122"/>
          <p:cNvGrpSpPr/>
          <p:nvPr/>
        </p:nvGrpSpPr>
        <p:grpSpPr>
          <a:xfrm>
            <a:off x="495359" y="1703557"/>
            <a:ext cx="1782077" cy="78031"/>
            <a:chOff x="366897" y="1282702"/>
            <a:chExt cx="952524" cy="58525"/>
          </a:xfrm>
        </p:grpSpPr>
        <p:sp>
          <p:nvSpPr>
            <p:cNvPr id="123" name="Google Shape;123;g191d0b60d83_0_122"/>
            <p:cNvSpPr/>
            <p:nvPr/>
          </p:nvSpPr>
          <p:spPr>
            <a:xfrm>
              <a:off x="366897" y="1282702"/>
              <a:ext cx="668700" cy="56400"/>
            </a:xfrm>
            <a:prstGeom prst="roundRect">
              <a:avLst>
                <a:gd fmla="val 50000" name="adj"/>
              </a:avLst>
            </a:prstGeom>
            <a:solidFill>
              <a:srgbClr val="FF9B2A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124" name="Google Shape;124;g191d0b60d83_0_122"/>
            <p:cNvSpPr/>
            <p:nvPr/>
          </p:nvSpPr>
          <p:spPr>
            <a:xfrm>
              <a:off x="1079860" y="1284827"/>
              <a:ext cx="150000" cy="56400"/>
            </a:xfrm>
            <a:prstGeom prst="roundRect">
              <a:avLst>
                <a:gd fmla="val 50000" name="adj"/>
              </a:avLst>
            </a:prstGeom>
            <a:solidFill>
              <a:srgbClr val="FF9B2A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125" name="Google Shape;125;g191d0b60d83_0_122"/>
            <p:cNvSpPr/>
            <p:nvPr/>
          </p:nvSpPr>
          <p:spPr>
            <a:xfrm>
              <a:off x="1274121" y="1284827"/>
              <a:ext cx="45300" cy="56400"/>
            </a:xfrm>
            <a:prstGeom prst="roundRect">
              <a:avLst>
                <a:gd fmla="val 50000" name="adj"/>
              </a:avLst>
            </a:prstGeom>
            <a:solidFill>
              <a:srgbClr val="FF9B2A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g191d0b60d83_0_122"/>
          <p:cNvSpPr txBox="1"/>
          <p:nvPr/>
        </p:nvSpPr>
        <p:spPr>
          <a:xfrm>
            <a:off x="489199" y="1210000"/>
            <a:ext cx="5559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ru-RU" sz="2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Архитектура решения</a:t>
            </a:r>
            <a:endParaRPr b="1" sz="29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g191d0b60d83_0_122"/>
          <p:cNvSpPr/>
          <p:nvPr/>
        </p:nvSpPr>
        <p:spPr>
          <a:xfrm>
            <a:off x="495367" y="2003000"/>
            <a:ext cx="11211900" cy="4430700"/>
          </a:xfrm>
          <a:prstGeom prst="roundRect">
            <a:avLst>
              <a:gd fmla="val 3296" name="adj"/>
            </a:avLst>
          </a:prstGeom>
          <a:noFill/>
          <a:ln cap="flat" cmpd="sng" w="19050">
            <a:solidFill>
              <a:srgbClr val="FF9B2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191d0b60d83_0_122"/>
          <p:cNvSpPr txBox="1"/>
          <p:nvPr/>
        </p:nvSpPr>
        <p:spPr>
          <a:xfrm>
            <a:off x="672371" y="2336600"/>
            <a:ext cx="77151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sz="2800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g191d0b60d83_0_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g191d0b60d83_0_181"/>
          <p:cNvPicPr preferRelativeResize="0"/>
          <p:nvPr/>
        </p:nvPicPr>
        <p:blipFill>
          <a:blip r:embed="rId4">
            <a:alphaModFix amt="64000"/>
          </a:blip>
          <a:stretch>
            <a:fillRect/>
          </a:stretch>
        </p:blipFill>
        <p:spPr>
          <a:xfrm>
            <a:off x="7566253" y="-832563"/>
            <a:ext cx="7943467" cy="7905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g191d0b60d83_0_1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8" y="0"/>
            <a:ext cx="544195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g191d0b60d83_0_18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4767" y="314567"/>
            <a:ext cx="3135731" cy="369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7" name="Google Shape;137;g191d0b60d83_0_181"/>
          <p:cNvGrpSpPr/>
          <p:nvPr/>
        </p:nvGrpSpPr>
        <p:grpSpPr>
          <a:xfrm>
            <a:off x="495359" y="1703557"/>
            <a:ext cx="1782077" cy="78031"/>
            <a:chOff x="366897" y="1282702"/>
            <a:chExt cx="952524" cy="58525"/>
          </a:xfrm>
        </p:grpSpPr>
        <p:sp>
          <p:nvSpPr>
            <p:cNvPr id="138" name="Google Shape;138;g191d0b60d83_0_181"/>
            <p:cNvSpPr/>
            <p:nvPr/>
          </p:nvSpPr>
          <p:spPr>
            <a:xfrm>
              <a:off x="366897" y="1282702"/>
              <a:ext cx="668700" cy="56400"/>
            </a:xfrm>
            <a:prstGeom prst="roundRect">
              <a:avLst>
                <a:gd fmla="val 50000" name="adj"/>
              </a:avLst>
            </a:prstGeom>
            <a:solidFill>
              <a:srgbClr val="FF9B2A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139" name="Google Shape;139;g191d0b60d83_0_181"/>
            <p:cNvSpPr/>
            <p:nvPr/>
          </p:nvSpPr>
          <p:spPr>
            <a:xfrm>
              <a:off x="1079860" y="1284827"/>
              <a:ext cx="150000" cy="56400"/>
            </a:xfrm>
            <a:prstGeom prst="roundRect">
              <a:avLst>
                <a:gd fmla="val 50000" name="adj"/>
              </a:avLst>
            </a:prstGeom>
            <a:solidFill>
              <a:srgbClr val="FF9B2A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140" name="Google Shape;140;g191d0b60d83_0_181"/>
            <p:cNvSpPr/>
            <p:nvPr/>
          </p:nvSpPr>
          <p:spPr>
            <a:xfrm>
              <a:off x="1274121" y="1284827"/>
              <a:ext cx="45300" cy="56400"/>
            </a:xfrm>
            <a:prstGeom prst="roundRect">
              <a:avLst>
                <a:gd fmla="val 50000" name="adj"/>
              </a:avLst>
            </a:prstGeom>
            <a:solidFill>
              <a:srgbClr val="FF9B2A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" name="Google Shape;141;g191d0b60d83_0_181"/>
          <p:cNvSpPr txBox="1"/>
          <p:nvPr/>
        </p:nvSpPr>
        <p:spPr>
          <a:xfrm>
            <a:off x="489199" y="1210000"/>
            <a:ext cx="5559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ru-RU" sz="2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Примеры интерфейса</a:t>
            </a:r>
            <a:endParaRPr b="1" sz="29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g191d0b60d83_0_181"/>
          <p:cNvSpPr/>
          <p:nvPr/>
        </p:nvSpPr>
        <p:spPr>
          <a:xfrm>
            <a:off x="495367" y="2003000"/>
            <a:ext cx="11211900" cy="4430700"/>
          </a:xfrm>
          <a:prstGeom prst="roundRect">
            <a:avLst>
              <a:gd fmla="val 3296" name="adj"/>
            </a:avLst>
          </a:prstGeom>
          <a:noFill/>
          <a:ln cap="flat" cmpd="sng" w="19050">
            <a:solidFill>
              <a:srgbClr val="FF9B2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191d0b60d83_0_181"/>
          <p:cNvSpPr txBox="1"/>
          <p:nvPr/>
        </p:nvSpPr>
        <p:spPr>
          <a:xfrm>
            <a:off x="672371" y="2336600"/>
            <a:ext cx="77151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sz="2800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g191d0b60d83_0_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g191d0b60d83_0_240"/>
          <p:cNvPicPr preferRelativeResize="0"/>
          <p:nvPr/>
        </p:nvPicPr>
        <p:blipFill>
          <a:blip r:embed="rId4">
            <a:alphaModFix amt="64000"/>
          </a:blip>
          <a:stretch>
            <a:fillRect/>
          </a:stretch>
        </p:blipFill>
        <p:spPr>
          <a:xfrm>
            <a:off x="7566253" y="-832563"/>
            <a:ext cx="7943467" cy="7905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g191d0b60d83_0_2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8" y="0"/>
            <a:ext cx="544195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g191d0b60d83_0_2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4767" y="314567"/>
            <a:ext cx="3135731" cy="369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" name="Google Shape;152;g191d0b60d83_0_240"/>
          <p:cNvGrpSpPr/>
          <p:nvPr/>
        </p:nvGrpSpPr>
        <p:grpSpPr>
          <a:xfrm>
            <a:off x="495359" y="1703557"/>
            <a:ext cx="1782077" cy="78031"/>
            <a:chOff x="366897" y="1282702"/>
            <a:chExt cx="952524" cy="58525"/>
          </a:xfrm>
        </p:grpSpPr>
        <p:sp>
          <p:nvSpPr>
            <p:cNvPr id="153" name="Google Shape;153;g191d0b60d83_0_240"/>
            <p:cNvSpPr/>
            <p:nvPr/>
          </p:nvSpPr>
          <p:spPr>
            <a:xfrm>
              <a:off x="366897" y="1282702"/>
              <a:ext cx="668700" cy="56400"/>
            </a:xfrm>
            <a:prstGeom prst="roundRect">
              <a:avLst>
                <a:gd fmla="val 50000" name="adj"/>
              </a:avLst>
            </a:prstGeom>
            <a:solidFill>
              <a:srgbClr val="FF9B2A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154" name="Google Shape;154;g191d0b60d83_0_240"/>
            <p:cNvSpPr/>
            <p:nvPr/>
          </p:nvSpPr>
          <p:spPr>
            <a:xfrm>
              <a:off x="1079860" y="1284827"/>
              <a:ext cx="150000" cy="56400"/>
            </a:xfrm>
            <a:prstGeom prst="roundRect">
              <a:avLst>
                <a:gd fmla="val 50000" name="adj"/>
              </a:avLst>
            </a:prstGeom>
            <a:solidFill>
              <a:srgbClr val="FF9B2A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155" name="Google Shape;155;g191d0b60d83_0_240"/>
            <p:cNvSpPr/>
            <p:nvPr/>
          </p:nvSpPr>
          <p:spPr>
            <a:xfrm>
              <a:off x="1274121" y="1284827"/>
              <a:ext cx="45300" cy="56400"/>
            </a:xfrm>
            <a:prstGeom prst="roundRect">
              <a:avLst>
                <a:gd fmla="val 50000" name="adj"/>
              </a:avLst>
            </a:prstGeom>
            <a:solidFill>
              <a:srgbClr val="FF9B2A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" name="Google Shape;156;g191d0b60d83_0_240"/>
          <p:cNvSpPr txBox="1"/>
          <p:nvPr/>
        </p:nvSpPr>
        <p:spPr>
          <a:xfrm>
            <a:off x="489201" y="1210000"/>
            <a:ext cx="9173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ru-RU" sz="2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Видеопрезентация приложения</a:t>
            </a:r>
            <a:endParaRPr b="1" sz="29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" name="Google Shape;157;g191d0b60d83_0_240"/>
          <p:cNvSpPr/>
          <p:nvPr/>
        </p:nvSpPr>
        <p:spPr>
          <a:xfrm>
            <a:off x="495367" y="2003000"/>
            <a:ext cx="11211900" cy="4430700"/>
          </a:xfrm>
          <a:prstGeom prst="roundRect">
            <a:avLst>
              <a:gd fmla="val 3296" name="adj"/>
            </a:avLst>
          </a:prstGeom>
          <a:noFill/>
          <a:ln cap="flat" cmpd="sng" w="19050">
            <a:solidFill>
              <a:srgbClr val="FF9B2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191d0b60d83_0_240"/>
          <p:cNvSpPr txBox="1"/>
          <p:nvPr/>
        </p:nvSpPr>
        <p:spPr>
          <a:xfrm>
            <a:off x="672371" y="2336600"/>
            <a:ext cx="77151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sz="2800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2022-07-21T20:38:23Z</dcterms:created>
  <dc:creator>Timur Firsakov</dc:creator>
</cp:coreProperties>
</file>