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1" r:id="rId5"/>
    <p:sldId id="257" r:id="rId6"/>
    <p:sldId id="258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2AF-FF17-44AF-A919-926913ED6330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6A9B-F211-4C5A-9C89-BE244018A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68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2AF-FF17-44AF-A919-926913ED6330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6A9B-F211-4C5A-9C89-BE244018A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45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2AF-FF17-44AF-A919-926913ED6330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6A9B-F211-4C5A-9C89-BE244018A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2AF-FF17-44AF-A919-926913ED6330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6A9B-F211-4C5A-9C89-BE244018A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32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2AF-FF17-44AF-A919-926913ED6330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6A9B-F211-4C5A-9C89-BE244018A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31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2AF-FF17-44AF-A919-926913ED6330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6A9B-F211-4C5A-9C89-BE244018A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76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2AF-FF17-44AF-A919-926913ED6330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6A9B-F211-4C5A-9C89-BE244018A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47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2AF-FF17-44AF-A919-926913ED6330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6A9B-F211-4C5A-9C89-BE244018A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7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2AF-FF17-44AF-A919-926913ED6330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6A9B-F211-4C5A-9C89-BE244018A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2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2AF-FF17-44AF-A919-926913ED6330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6A9B-F211-4C5A-9C89-BE244018A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2AF-FF17-44AF-A919-926913ED6330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6A9B-F211-4C5A-9C89-BE244018A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96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CA2AF-FF17-44AF-A919-926913ED6330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E6A9B-F211-4C5A-9C89-BE244018A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8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Дипломная работа "Архитектор ПО"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Максим Милованов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10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931" y="144553"/>
            <a:ext cx="10515600" cy="557984"/>
          </a:xfrm>
        </p:spPr>
        <p:txBody>
          <a:bodyPr>
            <a:noAutofit/>
          </a:bodyPr>
          <a:lstStyle/>
          <a:p>
            <a:r>
              <a:rPr lang="ru-RU" sz="3600" dirty="0" smtClean="0"/>
              <a:t>Задача и требования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8931" y="1198658"/>
            <a:ext cx="10515600" cy="4836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Бизнес-цель - привлечение интереса к бренду и увеличение продаж спортивных товаров и инвентаря.</a:t>
            </a:r>
          </a:p>
          <a:p>
            <a:endParaRPr lang="ru-RU" sz="2400" b="1" dirty="0"/>
          </a:p>
          <a:p>
            <a:endParaRPr lang="ru-RU" sz="2400" b="1" dirty="0" smtClean="0"/>
          </a:p>
          <a:p>
            <a:pPr>
              <a:lnSpc>
                <a:spcPct val="150000"/>
              </a:lnSpc>
            </a:pPr>
            <a:r>
              <a:rPr lang="ru-RU" sz="2400" b="1" dirty="0" smtClean="0"/>
              <a:t>Функционал: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Социальная сеть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Тренировки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Офлайн мероприятия и соревнования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Предложения партнеров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Внешние устройства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90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931" y="144553"/>
            <a:ext cx="10515600" cy="557984"/>
          </a:xfrm>
        </p:spPr>
        <p:txBody>
          <a:bodyPr>
            <a:noAutofit/>
          </a:bodyPr>
          <a:lstStyle/>
          <a:p>
            <a:r>
              <a:rPr lang="ru-RU" sz="3600" dirty="0" smtClean="0"/>
              <a:t>Нефункциональные требования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8931" y="1198658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Отказоустойчивость: 1</a:t>
            </a:r>
            <a:r>
              <a:rPr lang="en-US" sz="2400" dirty="0" smtClean="0"/>
              <a:t>00,000</a:t>
            </a:r>
            <a:r>
              <a:rPr lang="ru-RU" sz="2400" dirty="0" smtClean="0"/>
              <a:t> сообщений в минуту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Доступность: 99%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Масштабирование: использование систем контейнеризации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400" dirty="0"/>
              <a:t>Внешние </a:t>
            </a:r>
            <a:r>
              <a:rPr lang="ru-RU" sz="2400" dirty="0" smtClean="0"/>
              <a:t>интерфейсы: интеграция с устройствами и их доступность 90%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Безопасность: использование симметричного шифрования для хранения данных клиентов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6473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931" y="144553"/>
            <a:ext cx="10515600" cy="557984"/>
          </a:xfrm>
        </p:spPr>
        <p:txBody>
          <a:bodyPr>
            <a:noAutofit/>
          </a:bodyPr>
          <a:lstStyle/>
          <a:p>
            <a:r>
              <a:rPr lang="en-US" sz="3600" dirty="0" smtClean="0"/>
              <a:t>Functional viewpoint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881" y="1113200"/>
            <a:ext cx="75057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8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931" y="144553"/>
            <a:ext cx="10515600" cy="557984"/>
          </a:xfrm>
        </p:spPr>
        <p:txBody>
          <a:bodyPr>
            <a:noAutofit/>
          </a:bodyPr>
          <a:lstStyle/>
          <a:p>
            <a:r>
              <a:rPr lang="ru-RU" sz="3600" dirty="0" smtClean="0"/>
              <a:t>С4 - </a:t>
            </a:r>
            <a:r>
              <a:rPr lang="en-US" sz="3600" dirty="0" smtClean="0"/>
              <a:t>Context diagram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702537"/>
            <a:ext cx="5342572" cy="564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54" y="540954"/>
            <a:ext cx="7045235" cy="631704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931" y="144553"/>
            <a:ext cx="10515600" cy="557984"/>
          </a:xfrm>
        </p:spPr>
        <p:txBody>
          <a:bodyPr>
            <a:noAutofit/>
          </a:bodyPr>
          <a:lstStyle/>
          <a:p>
            <a:r>
              <a:rPr lang="ru-RU" sz="3600" dirty="0" smtClean="0"/>
              <a:t>С4 - </a:t>
            </a:r>
            <a:r>
              <a:rPr lang="en-US" sz="3600" dirty="0" smtClean="0"/>
              <a:t>Container diagram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200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931" y="144553"/>
            <a:ext cx="10515600" cy="557984"/>
          </a:xfrm>
        </p:spPr>
        <p:txBody>
          <a:bodyPr>
            <a:noAutofit/>
          </a:bodyPr>
          <a:lstStyle/>
          <a:p>
            <a:r>
              <a:rPr lang="en-US" sz="3600" dirty="0" smtClean="0"/>
              <a:t>Infrastructure</a:t>
            </a:r>
            <a:r>
              <a:rPr lang="ru-RU" sz="3600" dirty="0" smtClean="0"/>
              <a:t> </a:t>
            </a:r>
            <a:r>
              <a:rPr lang="en-US" sz="3600" dirty="0" smtClean="0"/>
              <a:t>view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595" y="1285194"/>
            <a:ext cx="8196262" cy="474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931" y="144553"/>
            <a:ext cx="10515600" cy="557984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Риски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8931" y="1198658"/>
            <a:ext cx="1051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Бизнес риски: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Юридические (хранение ПД, </a:t>
            </a:r>
            <a:r>
              <a:rPr lang="ru-RU" sz="2400" dirty="0" err="1" smtClean="0"/>
              <a:t>геораспредленность</a:t>
            </a:r>
            <a:r>
              <a:rPr lang="ru-RU" sz="2400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Финансовые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Вовлечение пользователей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smtClean="0"/>
              <a:t>Технические риски: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Эксплуатационные (масштабирование, отказоустойчивость)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Интеграционные (внешние устройства, </a:t>
            </a:r>
            <a:r>
              <a:rPr lang="ru-RU" sz="2400" dirty="0" err="1" smtClean="0"/>
              <a:t>микросервисы</a:t>
            </a:r>
            <a:r>
              <a:rPr lang="ru-RU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78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931" y="144553"/>
            <a:ext cx="10515600" cy="557984"/>
          </a:xfrm>
        </p:spPr>
        <p:txBody>
          <a:bodyPr>
            <a:noAutofit/>
          </a:bodyPr>
          <a:lstStyle/>
          <a:p>
            <a:r>
              <a:rPr lang="ru-RU" sz="3600" dirty="0" smtClean="0"/>
              <a:t>Оценка нагрузки и стоимости владения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8931" y="1198658"/>
            <a:ext cx="10515600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/>
              <a:t>Оценка нагрузки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до </a:t>
            </a:r>
            <a:r>
              <a:rPr lang="ru-RU" sz="2400" dirty="0"/>
              <a:t>100,000 </a:t>
            </a:r>
            <a:r>
              <a:rPr lang="ru-RU" sz="2400" dirty="0" smtClean="0"/>
              <a:t>пользователей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до 1,000 активных пользователей в минуту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до 10,000 сообщений в минуту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ru-RU" sz="2400" b="1" dirty="0"/>
          </a:p>
          <a:p>
            <a:pPr>
              <a:lnSpc>
                <a:spcPct val="150000"/>
              </a:lnSpc>
            </a:pPr>
            <a:r>
              <a:rPr lang="ru-RU" sz="2400" b="1" dirty="0" smtClean="0"/>
              <a:t>Стоимость владения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Модульный монолит - 128 Гб RAM, 10 </a:t>
            </a:r>
            <a:r>
              <a:rPr lang="ru-RU" sz="2400" dirty="0" err="1" smtClean="0"/>
              <a:t>Tb</a:t>
            </a:r>
            <a:r>
              <a:rPr lang="ru-RU" sz="2400" dirty="0" smtClean="0"/>
              <a:t> диска (1 год)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400" dirty="0" err="1" smtClean="0"/>
              <a:t>Микросервисная</a:t>
            </a:r>
            <a:r>
              <a:rPr lang="ru-RU" sz="2400" dirty="0" smtClean="0"/>
              <a:t> архитектура -  320 Гб </a:t>
            </a:r>
            <a:r>
              <a:rPr lang="en-US" sz="2400" dirty="0" smtClean="0"/>
              <a:t>RAM</a:t>
            </a:r>
            <a:r>
              <a:rPr lang="ru-RU" sz="2400" dirty="0" smtClean="0"/>
              <a:t>, до </a:t>
            </a:r>
            <a:r>
              <a:rPr lang="en-US" sz="2400" dirty="0" smtClean="0"/>
              <a:t>5</a:t>
            </a:r>
            <a:r>
              <a:rPr lang="ru-RU" sz="2400" dirty="0" smtClean="0"/>
              <a:t>00</a:t>
            </a:r>
            <a:r>
              <a:rPr lang="en-US" sz="2400" dirty="0" smtClean="0"/>
              <a:t> Tb</a:t>
            </a:r>
            <a:r>
              <a:rPr lang="ru-RU" sz="2400" dirty="0" smtClean="0"/>
              <a:t> (2-3 год)</a:t>
            </a:r>
          </a:p>
        </p:txBody>
      </p:sp>
    </p:spTree>
    <p:extLst>
      <p:ext uri="{BB962C8B-B14F-4D97-AF65-F5344CB8AC3E}">
        <p14:creationId xmlns:p14="http://schemas.microsoft.com/office/powerpoint/2010/main" val="4733073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170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Дипломная работа "Архитектор ПО"</vt:lpstr>
      <vt:lpstr>Задача и требования</vt:lpstr>
      <vt:lpstr>Нефункциональные требования</vt:lpstr>
      <vt:lpstr>Functional viewpoint</vt:lpstr>
      <vt:lpstr>С4 - Context diagram</vt:lpstr>
      <vt:lpstr>С4 - Container diagram</vt:lpstr>
      <vt:lpstr>Infrastructure view</vt:lpstr>
      <vt:lpstr>Риски</vt:lpstr>
      <vt:lpstr>Оценка нагрузки и стоимости владения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"Архитектор ПО"</dc:title>
  <dc:creator>Милованов Максим Михайлович</dc:creator>
  <cp:lastModifiedBy>Милованов Максим Михайлович</cp:lastModifiedBy>
  <cp:revision>18</cp:revision>
  <dcterms:created xsi:type="dcterms:W3CDTF">2023-02-14T08:16:34Z</dcterms:created>
  <dcterms:modified xsi:type="dcterms:W3CDTF">2023-02-22T16:37:08Z</dcterms:modified>
</cp:coreProperties>
</file>