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38">
          <p15:clr>
            <a:srgbClr val="747775"/>
          </p15:clr>
        </p15:guide>
        <p15:guide id="2" pos="340">
          <p15:clr>
            <a:srgbClr val="747775"/>
          </p15:clr>
        </p15:guide>
        <p15:guide id="3" pos="5279">
          <p15:clr>
            <a:srgbClr val="747775"/>
          </p15:clr>
        </p15:guide>
        <p15:guide id="4" orient="horz" pos="323">
          <p15:clr>
            <a:srgbClr val="747775"/>
          </p15:clr>
        </p15:guide>
        <p15:guide id="5" orient="horz" pos="3007">
          <p15:clr>
            <a:srgbClr val="747775"/>
          </p15:clr>
        </p15:guide>
        <p15:guide id="6" pos="2728">
          <p15:clr>
            <a:srgbClr val="747775"/>
          </p15:clr>
        </p15:guide>
      </p15:sldGuideLst>
    </p:ext>
    <p:ext uri="GoogleSlidesCustomDataVersion2">
      <go:slidesCustomData xmlns:go="http://customooxmlschemas.google.com/" r:id="rId10" roundtripDataSignature="AMtx7mgUAiCprzeTma2Mr34xPFLdp5pJG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3" name="Александр Аксёнов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8"/>
        <p:guide pos="340"/>
        <p:guide pos="5279"/>
        <p:guide pos="323" orient="horz"/>
        <p:guide pos="3007" orient="horz"/>
        <p:guide pos="272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10" Type="http://customschemas.google.com/relationships/presentationmetadata" Target="meta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6-14T11:16:34.479">
    <p:pos x="334" y="653"/>
    <p:text>Тени сделал бы чуть менее "выдающимися") Они нужны, но сейчас многовато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P2sE6Yg"/>
      </p:ext>
    </p:extLst>
  </p:cm>
  <p:cm authorId="0" idx="2" dt="2024-06-14T11:17:18.369">
    <p:pos x="6000" y="0"/>
    <p:text>Очень нравится цвет и светлый и темный! 
Может сделать градиент? От угла нижнего, например
И нужно будет убрать текстуру в углу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P2BlVQY"/>
      </p:ext>
    </p:extLst>
  </p:cm>
  <p:cm authorId="0" idx="3" dt="2024-06-14T11:17:18.369">
    <p:pos x="6000" y="0"/>
    <p:text>Градиент на все слайды одинаковый можно</p:text>
    <p:extLst>
      <p:ext uri="{C676402C-5697-4E1C-873F-D02D1690AC5C}">
        <p15:threadingInfo timeZoneBias="0">
          <p15:parentCm authorId="0" idx="2"/>
        </p15:threadingInfo>
      </p:ext>
      <p:ext uri="http://customooxmlschemas.google.com/">
        <go:slidesCustomData xmlns:go="http://customooxmlschemas.google.com/" commentPostId="AAABP2sE6Yk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58bb8cf4e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2e58bb8cf4e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4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"/>
          <p:cNvGrpSpPr/>
          <p:nvPr/>
        </p:nvGrpSpPr>
        <p:grpSpPr>
          <a:xfrm>
            <a:off x="377874" y="2905008"/>
            <a:ext cx="1504200" cy="1255517"/>
            <a:chOff x="546148" y="2557908"/>
            <a:chExt cx="1504200" cy="1255517"/>
          </a:xfrm>
        </p:grpSpPr>
        <p:sp>
          <p:nvSpPr>
            <p:cNvPr id="55" name="Google Shape;55;p1"/>
            <p:cNvSpPr txBox="1"/>
            <p:nvPr/>
          </p:nvSpPr>
          <p:spPr>
            <a:xfrm>
              <a:off x="546148" y="3520050"/>
              <a:ext cx="1504200" cy="16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i="0" lang="ru" sz="1200" u="none" cap="none" strike="noStrike">
                  <a:solidFill>
                    <a:srgbClr val="001238"/>
                  </a:solidFill>
                </a:rPr>
                <a:t>Иванов Иван</a:t>
              </a:r>
              <a:endParaRPr i="0" sz="1200" u="none" cap="none" strike="noStrike">
                <a:solidFill>
                  <a:srgbClr val="001238"/>
                </a:solidFill>
              </a:endParaRPr>
            </a:p>
          </p:txBody>
        </p:sp>
        <p:sp>
          <p:nvSpPr>
            <p:cNvPr id="56" name="Google Shape;56;p1"/>
            <p:cNvSpPr txBox="1"/>
            <p:nvPr/>
          </p:nvSpPr>
          <p:spPr>
            <a:xfrm>
              <a:off x="546148" y="3702725"/>
              <a:ext cx="1504200" cy="1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i="0" lang="ru" sz="900" u="none" cap="none" strike="noStrike">
                  <a:solidFill>
                    <a:srgbClr val="001238"/>
                  </a:solidFill>
                </a:rPr>
                <a:t>Роль</a:t>
              </a:r>
              <a:endParaRPr i="0" sz="900" u="none" cap="none" strike="noStrike">
                <a:solidFill>
                  <a:srgbClr val="001238"/>
                </a:solidFill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870448" y="2557908"/>
              <a:ext cx="855600" cy="855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71450" rotWithShape="0" algn="bl">
                <a:srgbClr val="09A8FF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1238"/>
                </a:solidFill>
              </a:endParaRPr>
            </a:p>
          </p:txBody>
        </p:sp>
      </p:grpSp>
      <p:sp>
        <p:nvSpPr>
          <p:cNvPr id="58" name="Google Shape;58;p1"/>
          <p:cNvSpPr txBox="1"/>
          <p:nvPr/>
        </p:nvSpPr>
        <p:spPr>
          <a:xfrm>
            <a:off x="530225" y="249400"/>
            <a:ext cx="531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" sz="2400" u="none" cap="none" strike="noStrike">
                <a:solidFill>
                  <a:srgbClr val="001238"/>
                </a:solidFill>
              </a:rPr>
              <a:t>Название </a:t>
            </a:r>
            <a:r>
              <a:rPr b="1" i="0" lang="ru" sz="2400" u="none" cap="none" strike="noStrike">
                <a:solidFill>
                  <a:srgbClr val="001238"/>
                </a:solidFill>
              </a:rPr>
              <a:t>проекта</a:t>
            </a:r>
            <a:endParaRPr b="1" i="0" sz="2400" u="none" cap="none" strike="noStrike">
              <a:solidFill>
                <a:srgbClr val="001238"/>
              </a:solidFill>
            </a:endParaRPr>
          </a:p>
        </p:txBody>
      </p:sp>
      <p:grpSp>
        <p:nvGrpSpPr>
          <p:cNvPr id="59" name="Google Shape;59;p1"/>
          <p:cNvGrpSpPr/>
          <p:nvPr/>
        </p:nvGrpSpPr>
        <p:grpSpPr>
          <a:xfrm>
            <a:off x="2099311" y="3867150"/>
            <a:ext cx="1504298" cy="293375"/>
            <a:chOff x="546099" y="3520050"/>
            <a:chExt cx="1504298" cy="293375"/>
          </a:xfrm>
        </p:grpSpPr>
        <p:sp>
          <p:nvSpPr>
            <p:cNvPr id="60" name="Google Shape;60;p1"/>
            <p:cNvSpPr txBox="1"/>
            <p:nvPr/>
          </p:nvSpPr>
          <p:spPr>
            <a:xfrm>
              <a:off x="546099" y="3520050"/>
              <a:ext cx="1504200" cy="16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i="0" lang="ru" sz="1200" u="none" cap="none" strike="noStrike">
                  <a:solidFill>
                    <a:srgbClr val="001238"/>
                  </a:solidFill>
                </a:rPr>
                <a:t>Иванов Иван</a:t>
              </a:r>
              <a:endParaRPr i="0" sz="1200" u="none" cap="none" strike="noStrike">
                <a:solidFill>
                  <a:srgbClr val="001238"/>
                </a:solidFill>
              </a:endParaRPr>
            </a:p>
          </p:txBody>
        </p:sp>
        <p:sp>
          <p:nvSpPr>
            <p:cNvPr id="61" name="Google Shape;61;p1"/>
            <p:cNvSpPr txBox="1"/>
            <p:nvPr/>
          </p:nvSpPr>
          <p:spPr>
            <a:xfrm>
              <a:off x="546197" y="3702725"/>
              <a:ext cx="1504200" cy="1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i="0" lang="ru" sz="900" u="none" cap="none" strike="noStrike">
                  <a:solidFill>
                    <a:srgbClr val="001238"/>
                  </a:solidFill>
                </a:rPr>
                <a:t>Роль</a:t>
              </a:r>
              <a:endParaRPr i="0" sz="900" u="none" cap="none" strike="noStrike">
                <a:solidFill>
                  <a:srgbClr val="001238"/>
                </a:solidFill>
              </a:endParaRPr>
            </a:p>
          </p:txBody>
        </p:sp>
      </p:grpSp>
      <p:grpSp>
        <p:nvGrpSpPr>
          <p:cNvPr id="62" name="Google Shape;62;p1"/>
          <p:cNvGrpSpPr/>
          <p:nvPr/>
        </p:nvGrpSpPr>
        <p:grpSpPr>
          <a:xfrm>
            <a:off x="3820797" y="3867150"/>
            <a:ext cx="1504298" cy="293375"/>
            <a:chOff x="546099" y="3520050"/>
            <a:chExt cx="1504298" cy="293375"/>
          </a:xfrm>
        </p:grpSpPr>
        <p:sp>
          <p:nvSpPr>
            <p:cNvPr id="63" name="Google Shape;63;p1"/>
            <p:cNvSpPr txBox="1"/>
            <p:nvPr/>
          </p:nvSpPr>
          <p:spPr>
            <a:xfrm>
              <a:off x="546099" y="3520050"/>
              <a:ext cx="1504200" cy="16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i="0" lang="ru" sz="1200" u="none" cap="none" strike="noStrike">
                  <a:solidFill>
                    <a:srgbClr val="001238"/>
                  </a:solidFill>
                </a:rPr>
                <a:t>Иванов Иван</a:t>
              </a:r>
              <a:endParaRPr i="0" sz="1200" u="none" cap="none" strike="noStrike">
                <a:solidFill>
                  <a:srgbClr val="001238"/>
                </a:solidFill>
              </a:endParaRPr>
            </a:p>
          </p:txBody>
        </p:sp>
        <p:sp>
          <p:nvSpPr>
            <p:cNvPr id="64" name="Google Shape;64;p1"/>
            <p:cNvSpPr txBox="1"/>
            <p:nvPr/>
          </p:nvSpPr>
          <p:spPr>
            <a:xfrm>
              <a:off x="546197" y="3702725"/>
              <a:ext cx="1504200" cy="1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i="0" lang="ru" sz="900" u="none" cap="none" strike="noStrike">
                  <a:solidFill>
                    <a:srgbClr val="001238"/>
                  </a:solidFill>
                </a:rPr>
                <a:t>Роль</a:t>
              </a:r>
              <a:endParaRPr i="0" sz="900" u="none" cap="none" strike="noStrike">
                <a:solidFill>
                  <a:srgbClr val="001238"/>
                </a:solidFill>
              </a:endParaRPr>
            </a:p>
          </p:txBody>
        </p:sp>
      </p:grpSp>
      <p:grpSp>
        <p:nvGrpSpPr>
          <p:cNvPr id="65" name="Google Shape;65;p1"/>
          <p:cNvGrpSpPr/>
          <p:nvPr/>
        </p:nvGrpSpPr>
        <p:grpSpPr>
          <a:xfrm>
            <a:off x="5542283" y="3867150"/>
            <a:ext cx="1504298" cy="293375"/>
            <a:chOff x="546099" y="3520050"/>
            <a:chExt cx="1504298" cy="293375"/>
          </a:xfrm>
        </p:grpSpPr>
        <p:sp>
          <p:nvSpPr>
            <p:cNvPr id="66" name="Google Shape;66;p1"/>
            <p:cNvSpPr txBox="1"/>
            <p:nvPr/>
          </p:nvSpPr>
          <p:spPr>
            <a:xfrm>
              <a:off x="546099" y="3520050"/>
              <a:ext cx="1504200" cy="16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i="0" lang="ru" sz="1200" u="none" cap="none" strike="noStrike">
                  <a:solidFill>
                    <a:srgbClr val="001238"/>
                  </a:solidFill>
                </a:rPr>
                <a:t>Иванов Иван</a:t>
              </a:r>
              <a:endParaRPr i="0" sz="1200" u="none" cap="none" strike="noStrike">
                <a:solidFill>
                  <a:srgbClr val="001238"/>
                </a:solidFill>
              </a:endParaRPr>
            </a:p>
          </p:txBody>
        </p:sp>
        <p:sp>
          <p:nvSpPr>
            <p:cNvPr id="67" name="Google Shape;67;p1"/>
            <p:cNvSpPr txBox="1"/>
            <p:nvPr/>
          </p:nvSpPr>
          <p:spPr>
            <a:xfrm>
              <a:off x="546197" y="3702725"/>
              <a:ext cx="1504200" cy="1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i="0" lang="ru" sz="900" u="none" cap="none" strike="noStrike">
                  <a:solidFill>
                    <a:srgbClr val="001238"/>
                  </a:solidFill>
                </a:rPr>
                <a:t>Роль</a:t>
              </a:r>
              <a:endParaRPr i="0" sz="900" u="none" cap="none" strike="noStrike">
                <a:solidFill>
                  <a:srgbClr val="001238"/>
                </a:solidFill>
              </a:endParaRPr>
            </a:p>
          </p:txBody>
        </p:sp>
      </p:grpSp>
      <p:grpSp>
        <p:nvGrpSpPr>
          <p:cNvPr id="68" name="Google Shape;68;p1"/>
          <p:cNvGrpSpPr/>
          <p:nvPr/>
        </p:nvGrpSpPr>
        <p:grpSpPr>
          <a:xfrm>
            <a:off x="7263768" y="3867150"/>
            <a:ext cx="1504298" cy="293375"/>
            <a:chOff x="546099" y="3520050"/>
            <a:chExt cx="1504298" cy="293375"/>
          </a:xfrm>
        </p:grpSpPr>
        <p:sp>
          <p:nvSpPr>
            <p:cNvPr id="69" name="Google Shape;69;p1"/>
            <p:cNvSpPr txBox="1"/>
            <p:nvPr/>
          </p:nvSpPr>
          <p:spPr>
            <a:xfrm>
              <a:off x="546099" y="3520050"/>
              <a:ext cx="1504200" cy="16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i="0" lang="ru" sz="1200" u="none" cap="none" strike="noStrike">
                  <a:solidFill>
                    <a:srgbClr val="001238"/>
                  </a:solidFill>
                </a:rPr>
                <a:t>Иванов Иван</a:t>
              </a:r>
              <a:endParaRPr i="0" sz="1200" u="none" cap="none" strike="noStrike">
                <a:solidFill>
                  <a:srgbClr val="001238"/>
                </a:solidFill>
              </a:endParaRPr>
            </a:p>
          </p:txBody>
        </p:sp>
        <p:sp>
          <p:nvSpPr>
            <p:cNvPr id="70" name="Google Shape;70;p1"/>
            <p:cNvSpPr txBox="1"/>
            <p:nvPr/>
          </p:nvSpPr>
          <p:spPr>
            <a:xfrm>
              <a:off x="546197" y="3702725"/>
              <a:ext cx="1504200" cy="1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i="0" lang="ru" sz="900" u="none" cap="none" strike="noStrike">
                  <a:solidFill>
                    <a:srgbClr val="001238"/>
                  </a:solidFill>
                </a:rPr>
                <a:t>Роль</a:t>
              </a:r>
              <a:endParaRPr i="0" sz="900" u="none" cap="none" strike="noStrike">
                <a:solidFill>
                  <a:srgbClr val="001238"/>
                </a:solidFill>
              </a:endParaRPr>
            </a:p>
          </p:txBody>
        </p:sp>
      </p:grpSp>
      <p:pic>
        <p:nvPicPr>
          <p:cNvPr id="71" name="Google Shape;71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66625" y="4652325"/>
            <a:ext cx="3270401" cy="704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"/>
          <p:cNvSpPr/>
          <p:nvPr/>
        </p:nvSpPr>
        <p:spPr>
          <a:xfrm>
            <a:off x="530225" y="1037875"/>
            <a:ext cx="4359600" cy="1255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157163" rotWithShape="0" algn="bl" dir="2700000" dist="38100">
              <a:schemeClr val="accent1">
                <a:alpha val="2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"/>
          <p:cNvSpPr txBox="1"/>
          <p:nvPr/>
        </p:nvSpPr>
        <p:spPr>
          <a:xfrm>
            <a:off x="864850" y="1357200"/>
            <a:ext cx="3073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282828"/>
                </a:solidFill>
              </a:rPr>
              <a:t>Задача:</a:t>
            </a:r>
            <a:endParaRPr i="0" sz="1600" u="none" cap="none" strike="noStrike">
              <a:solidFill>
                <a:srgbClr val="282828"/>
              </a:solidFill>
            </a:endParaRPr>
          </a:p>
        </p:txBody>
      </p:sp>
      <p:sp>
        <p:nvSpPr>
          <p:cNvPr id="74" name="Google Shape;74;p1"/>
          <p:cNvSpPr txBox="1"/>
          <p:nvPr/>
        </p:nvSpPr>
        <p:spPr>
          <a:xfrm>
            <a:off x="864850" y="1758825"/>
            <a:ext cx="2456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sz="1600" u="none" cap="none" strike="noStrike">
                <a:solidFill>
                  <a:srgbClr val="282828"/>
                </a:solidFill>
              </a:rPr>
              <a:t>Название команды:</a:t>
            </a:r>
            <a:endParaRPr i="0" sz="1600" u="none" cap="none" strike="noStrike">
              <a:solidFill>
                <a:srgbClr val="282828"/>
              </a:solidFill>
            </a:endParaRPr>
          </a:p>
        </p:txBody>
      </p:sp>
      <p:pic>
        <p:nvPicPr>
          <p:cNvPr id="75" name="Google Shape;7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613275" y="618700"/>
            <a:ext cx="4391401" cy="70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" name="Google Shape;76;p1"/>
          <p:cNvGrpSpPr/>
          <p:nvPr/>
        </p:nvGrpSpPr>
        <p:grpSpPr>
          <a:xfrm>
            <a:off x="2099337" y="2905008"/>
            <a:ext cx="1504200" cy="1255517"/>
            <a:chOff x="546148" y="2557908"/>
            <a:chExt cx="1504200" cy="1255517"/>
          </a:xfrm>
        </p:grpSpPr>
        <p:sp>
          <p:nvSpPr>
            <p:cNvPr id="77" name="Google Shape;77;p1"/>
            <p:cNvSpPr txBox="1"/>
            <p:nvPr/>
          </p:nvSpPr>
          <p:spPr>
            <a:xfrm>
              <a:off x="546148" y="3520050"/>
              <a:ext cx="1504200" cy="16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i="0" lang="ru" sz="1200" u="none" cap="none" strike="noStrike">
                  <a:solidFill>
                    <a:srgbClr val="001238"/>
                  </a:solidFill>
                </a:rPr>
                <a:t>Иванов Иван</a:t>
              </a:r>
              <a:endParaRPr i="0" sz="1200" u="none" cap="none" strike="noStrike">
                <a:solidFill>
                  <a:srgbClr val="001238"/>
                </a:solidFill>
              </a:endParaRPr>
            </a:p>
          </p:txBody>
        </p:sp>
        <p:sp>
          <p:nvSpPr>
            <p:cNvPr id="78" name="Google Shape;78;p1"/>
            <p:cNvSpPr txBox="1"/>
            <p:nvPr/>
          </p:nvSpPr>
          <p:spPr>
            <a:xfrm>
              <a:off x="546148" y="3702725"/>
              <a:ext cx="1504200" cy="1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i="0" lang="ru" sz="900" u="none" cap="none" strike="noStrike">
                  <a:solidFill>
                    <a:srgbClr val="001238"/>
                  </a:solidFill>
                </a:rPr>
                <a:t>Роль</a:t>
              </a:r>
              <a:endParaRPr i="0" sz="900" u="none" cap="none" strike="noStrike">
                <a:solidFill>
                  <a:srgbClr val="001238"/>
                </a:solidFill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870448" y="2557908"/>
              <a:ext cx="855600" cy="855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71450" rotWithShape="0" algn="bl">
                <a:srgbClr val="09A8FF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1238"/>
                </a:solidFill>
              </a:endParaRPr>
            </a:p>
          </p:txBody>
        </p:sp>
      </p:grpSp>
      <p:sp>
        <p:nvSpPr>
          <p:cNvPr id="80" name="Google Shape;80;p1"/>
          <p:cNvSpPr/>
          <p:nvPr/>
        </p:nvSpPr>
        <p:spPr>
          <a:xfrm>
            <a:off x="4144199" y="2905008"/>
            <a:ext cx="855600" cy="855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171450" rotWithShape="0" algn="bl">
              <a:srgbClr val="09A8FF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1238"/>
              </a:solidFill>
            </a:endParaRPr>
          </a:p>
        </p:txBody>
      </p:sp>
      <p:sp>
        <p:nvSpPr>
          <p:cNvPr id="81" name="Google Shape;81;p1"/>
          <p:cNvSpPr/>
          <p:nvPr/>
        </p:nvSpPr>
        <p:spPr>
          <a:xfrm>
            <a:off x="5866624" y="2905008"/>
            <a:ext cx="855600" cy="855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171450" rotWithShape="0" algn="bl">
              <a:srgbClr val="09A8FF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1238"/>
              </a:solidFill>
            </a:endParaRPr>
          </a:p>
        </p:txBody>
      </p:sp>
      <p:sp>
        <p:nvSpPr>
          <p:cNvPr id="82" name="Google Shape;82;p1"/>
          <p:cNvSpPr/>
          <p:nvPr/>
        </p:nvSpPr>
        <p:spPr>
          <a:xfrm>
            <a:off x="7589049" y="2905008"/>
            <a:ext cx="855600" cy="855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171450" rotWithShape="0" algn="bl">
              <a:srgbClr val="09A8FF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123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3592" y="2224079"/>
            <a:ext cx="69532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"/>
          <p:cNvSpPr txBox="1"/>
          <p:nvPr/>
        </p:nvSpPr>
        <p:spPr>
          <a:xfrm>
            <a:off x="530225" y="249400"/>
            <a:ext cx="531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" sz="2400">
                <a:solidFill>
                  <a:srgbClr val="001238"/>
                </a:solidFill>
              </a:rPr>
              <a:t>Описание</a:t>
            </a:r>
            <a:endParaRPr b="1" i="0" sz="2400" u="none" cap="none" strike="noStrike">
              <a:solidFill>
                <a:srgbClr val="001238"/>
              </a:solidFill>
            </a:endParaRPr>
          </a:p>
        </p:txBody>
      </p:sp>
      <p:pic>
        <p:nvPicPr>
          <p:cNvPr id="89" name="Google Shape;89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613275" y="618700"/>
            <a:ext cx="3033400" cy="704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"/>
          <p:cNvSpPr/>
          <p:nvPr/>
        </p:nvSpPr>
        <p:spPr>
          <a:xfrm>
            <a:off x="377825" y="920375"/>
            <a:ext cx="8404500" cy="3853200"/>
          </a:xfrm>
          <a:prstGeom prst="roundRect">
            <a:avLst>
              <a:gd fmla="val 9549" name="adj"/>
            </a:avLst>
          </a:prstGeom>
          <a:solidFill>
            <a:schemeClr val="lt1"/>
          </a:solidFill>
          <a:ln>
            <a:noFill/>
          </a:ln>
          <a:effectLst>
            <a:outerShdw blurRad="157163" rotWithShape="0" algn="bl" dir="2700000" dist="38100">
              <a:schemeClr val="accent1">
                <a:alpha val="2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48625" y="4915800"/>
            <a:ext cx="3270401" cy="7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g2e58bb8cf4e_3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3592" y="2224079"/>
            <a:ext cx="69532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2e58bb8cf4e_3_25"/>
          <p:cNvSpPr txBox="1"/>
          <p:nvPr/>
        </p:nvSpPr>
        <p:spPr>
          <a:xfrm>
            <a:off x="530225" y="249400"/>
            <a:ext cx="531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" sz="2400">
                <a:solidFill>
                  <a:srgbClr val="001238"/>
                </a:solidFill>
              </a:rPr>
              <a:t>Архитектура решения</a:t>
            </a:r>
            <a:endParaRPr b="1" i="0" sz="2400" u="none" cap="none" strike="noStrike">
              <a:solidFill>
                <a:srgbClr val="001238"/>
              </a:solidFill>
            </a:endParaRPr>
          </a:p>
        </p:txBody>
      </p:sp>
      <p:pic>
        <p:nvPicPr>
          <p:cNvPr id="98" name="Google Shape;98;g2e58bb8cf4e_3_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45225" y="4914050"/>
            <a:ext cx="3270401" cy="704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2e58bb8cf4e_3_25"/>
          <p:cNvSpPr/>
          <p:nvPr/>
        </p:nvSpPr>
        <p:spPr>
          <a:xfrm>
            <a:off x="377825" y="920375"/>
            <a:ext cx="8404500" cy="3853200"/>
          </a:xfrm>
          <a:prstGeom prst="roundRect">
            <a:avLst>
              <a:gd fmla="val 9549" name="adj"/>
            </a:avLst>
          </a:prstGeom>
          <a:solidFill>
            <a:schemeClr val="lt1"/>
          </a:solidFill>
          <a:ln>
            <a:noFill/>
          </a:ln>
          <a:effectLst>
            <a:outerShdw blurRad="157163" rotWithShape="0" algn="bl" dir="2700000" dist="38100">
              <a:schemeClr val="accent1">
                <a:alpha val="2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g2e58bb8cf4e_3_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613275" y="618700"/>
            <a:ext cx="5068650" cy="7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