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7" r:id="rId2"/>
    <p:sldId id="259" r:id="rId3"/>
    <p:sldId id="258" r:id="rId4"/>
    <p:sldId id="256" r:id="rId5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3B5"/>
    <a:srgbClr val="B360E6"/>
    <a:srgbClr val="20C0E0"/>
    <a:srgbClr val="21E3A7"/>
    <a:srgbClr val="24A8C2"/>
    <a:srgbClr val="23B789"/>
    <a:srgbClr val="35C1DD"/>
    <a:srgbClr val="B265DD"/>
    <a:srgbClr val="31CD83"/>
    <a:srgbClr val="34B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5414" autoAdjust="0"/>
  </p:normalViewPr>
  <p:slideViewPr>
    <p:cSldViewPr>
      <p:cViewPr>
        <p:scale>
          <a:sx n="75" d="100"/>
          <a:sy n="75" d="100"/>
        </p:scale>
        <p:origin x="63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D614F06-A89E-32DB-18C1-CB984A409158}"/>
              </a:ext>
            </a:extLst>
          </p:cNvPr>
          <p:cNvSpPr/>
          <p:nvPr userDrawn="1"/>
        </p:nvSpPr>
        <p:spPr>
          <a:xfrm>
            <a:off x="720381" y="720381"/>
            <a:ext cx="7200000" cy="7200000"/>
          </a:xfrm>
          <a:custGeom>
            <a:avLst/>
            <a:gdLst>
              <a:gd name="connsiteX0" fmla="*/ 720000 w 7200000"/>
              <a:gd name="connsiteY0" fmla="*/ 720000 h 7200000"/>
              <a:gd name="connsiteX1" fmla="*/ 720000 w 7200000"/>
              <a:gd name="connsiteY1" fmla="*/ 6480000 h 7200000"/>
              <a:gd name="connsiteX2" fmla="*/ 6480000 w 7200000"/>
              <a:gd name="connsiteY2" fmla="*/ 6480000 h 7200000"/>
              <a:gd name="connsiteX3" fmla="*/ 6480000 w 7200000"/>
              <a:gd name="connsiteY3" fmla="*/ 720000 h 7200000"/>
              <a:gd name="connsiteX4" fmla="*/ 0 w 7200000"/>
              <a:gd name="connsiteY4" fmla="*/ 0 h 7200000"/>
              <a:gd name="connsiteX5" fmla="*/ 7200000 w 7200000"/>
              <a:gd name="connsiteY5" fmla="*/ 0 h 7200000"/>
              <a:gd name="connsiteX6" fmla="*/ 7200000 w 7200000"/>
              <a:gd name="connsiteY6" fmla="*/ 7200000 h 7200000"/>
              <a:gd name="connsiteX7" fmla="*/ 0 w 7200000"/>
              <a:gd name="connsiteY7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000" h="7200000">
                <a:moveTo>
                  <a:pt x="720000" y="720000"/>
                </a:moveTo>
                <a:lnTo>
                  <a:pt x="720000" y="6480000"/>
                </a:lnTo>
                <a:lnTo>
                  <a:pt x="6480000" y="6480000"/>
                </a:lnTo>
                <a:lnTo>
                  <a:pt x="6480000" y="720000"/>
                </a:lnTo>
                <a:close/>
                <a:moveTo>
                  <a:pt x="0" y="0"/>
                </a:moveTo>
                <a:lnTo>
                  <a:pt x="7200000" y="0"/>
                </a:lnTo>
                <a:lnTo>
                  <a:pt x="7200000" y="7200000"/>
                </a:lnTo>
                <a:lnTo>
                  <a:pt x="0" y="720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592"/>
          </a:p>
        </p:txBody>
      </p:sp>
    </p:spTree>
    <p:extLst>
      <p:ext uri="{BB962C8B-B14F-4D97-AF65-F5344CB8AC3E}">
        <p14:creationId xmlns:p14="http://schemas.microsoft.com/office/powerpoint/2010/main" val="25653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5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5FA4C61-FC87-26CB-EFB9-0ADD0BBCF3F8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custGeom>
            <a:avLst/>
            <a:gdLst>
              <a:gd name="connsiteX0" fmla="*/ 2880000 w 5760000"/>
              <a:gd name="connsiteY0" fmla="*/ 0 h 5760000"/>
              <a:gd name="connsiteX1" fmla="*/ 5760000 w 5760000"/>
              <a:gd name="connsiteY1" fmla="*/ 2880000 h 5760000"/>
              <a:gd name="connsiteX2" fmla="*/ 4320000 w 5760000"/>
              <a:gd name="connsiteY2" fmla="*/ 4320000 h 5760000"/>
              <a:gd name="connsiteX3" fmla="*/ 4320000 w 5760000"/>
              <a:gd name="connsiteY3" fmla="*/ 3600000 h 5760000"/>
              <a:gd name="connsiteX4" fmla="*/ 2160000 w 5760000"/>
              <a:gd name="connsiteY4" fmla="*/ 3600000 h 5760000"/>
              <a:gd name="connsiteX5" fmla="*/ 2160000 w 5760000"/>
              <a:gd name="connsiteY5" fmla="*/ 2160000 h 5760000"/>
              <a:gd name="connsiteX6" fmla="*/ 4320000 w 5760000"/>
              <a:gd name="connsiteY6" fmla="*/ 2160000 h 5760000"/>
              <a:gd name="connsiteX7" fmla="*/ 4320000 w 5760000"/>
              <a:gd name="connsiteY7" fmla="*/ 1440000 h 5760000"/>
              <a:gd name="connsiteX8" fmla="*/ 1440000 w 5760000"/>
              <a:gd name="connsiteY8" fmla="*/ 1440000 h 5760000"/>
              <a:gd name="connsiteX9" fmla="*/ 1440000 w 5760000"/>
              <a:gd name="connsiteY9" fmla="*/ 4320000 h 5760000"/>
              <a:gd name="connsiteX10" fmla="*/ 4320000 w 5760000"/>
              <a:gd name="connsiteY10" fmla="*/ 4320000 h 5760000"/>
              <a:gd name="connsiteX11" fmla="*/ 2880000 w 5760000"/>
              <a:gd name="connsiteY11" fmla="*/ 5760000 h 5760000"/>
              <a:gd name="connsiteX12" fmla="*/ 0 w 5760000"/>
              <a:gd name="connsiteY12" fmla="*/ 288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5760000">
                <a:moveTo>
                  <a:pt x="2880000" y="0"/>
                </a:moveTo>
                <a:lnTo>
                  <a:pt x="5760000" y="2880000"/>
                </a:lnTo>
                <a:lnTo>
                  <a:pt x="4320000" y="4320000"/>
                </a:lnTo>
                <a:lnTo>
                  <a:pt x="4320000" y="3600000"/>
                </a:lnTo>
                <a:lnTo>
                  <a:pt x="2160000" y="3600000"/>
                </a:lnTo>
                <a:lnTo>
                  <a:pt x="2160000" y="2160000"/>
                </a:lnTo>
                <a:lnTo>
                  <a:pt x="4320000" y="2160000"/>
                </a:lnTo>
                <a:lnTo>
                  <a:pt x="4320000" y="1440000"/>
                </a:lnTo>
                <a:lnTo>
                  <a:pt x="1440000" y="1440000"/>
                </a:lnTo>
                <a:lnTo>
                  <a:pt x="1440000" y="4320000"/>
                </a:lnTo>
                <a:lnTo>
                  <a:pt x="4320000" y="4320000"/>
                </a:lnTo>
                <a:lnTo>
                  <a:pt x="2880000" y="5760000"/>
                </a:lnTo>
                <a:lnTo>
                  <a:pt x="0" y="2880000"/>
                </a:lnTo>
                <a:close/>
              </a:path>
            </a:pathLst>
          </a:custGeom>
          <a:gradFill flip="none" rotWithShape="1">
            <a:gsLst>
              <a:gs pos="70000">
                <a:srgbClr val="B360E6">
                  <a:lumMod val="75000"/>
                  <a:lumOff val="25000"/>
                </a:srgbClr>
              </a:gs>
              <a:gs pos="50000">
                <a:srgbClr val="20C0E0">
                  <a:lumMod val="93000"/>
                </a:srgbClr>
              </a:gs>
              <a:gs pos="30000">
                <a:srgbClr val="21E3B5">
                  <a:lumMod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8A9D7B1-5C75-DF4D-C5A9-448D2799BDF0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FC61FDFA-0B62-ACAA-1264-6580886F9E2F}"/>
              </a:ext>
            </a:extLst>
          </p:cNvPr>
          <p:cNvSpPr/>
          <p:nvPr/>
        </p:nvSpPr>
        <p:spPr>
          <a:xfrm>
            <a:off x="720381" y="1440381"/>
            <a:ext cx="1440000" cy="1440000"/>
          </a:xfrm>
          <a:custGeom>
            <a:avLst/>
            <a:gdLst>
              <a:gd name="connsiteX0" fmla="*/ 2880000 w 5760000"/>
              <a:gd name="connsiteY0" fmla="*/ 0 h 5760000"/>
              <a:gd name="connsiteX1" fmla="*/ 5760000 w 5760000"/>
              <a:gd name="connsiteY1" fmla="*/ 2880000 h 5760000"/>
              <a:gd name="connsiteX2" fmla="*/ 4320000 w 5760000"/>
              <a:gd name="connsiteY2" fmla="*/ 4320000 h 5760000"/>
              <a:gd name="connsiteX3" fmla="*/ 4320000 w 5760000"/>
              <a:gd name="connsiteY3" fmla="*/ 3600000 h 5760000"/>
              <a:gd name="connsiteX4" fmla="*/ 2160000 w 5760000"/>
              <a:gd name="connsiteY4" fmla="*/ 3600000 h 5760000"/>
              <a:gd name="connsiteX5" fmla="*/ 2160000 w 5760000"/>
              <a:gd name="connsiteY5" fmla="*/ 2160000 h 5760000"/>
              <a:gd name="connsiteX6" fmla="*/ 4320000 w 5760000"/>
              <a:gd name="connsiteY6" fmla="*/ 2160000 h 5760000"/>
              <a:gd name="connsiteX7" fmla="*/ 4320000 w 5760000"/>
              <a:gd name="connsiteY7" fmla="*/ 1440000 h 5760000"/>
              <a:gd name="connsiteX8" fmla="*/ 1440000 w 5760000"/>
              <a:gd name="connsiteY8" fmla="*/ 1440000 h 5760000"/>
              <a:gd name="connsiteX9" fmla="*/ 1440000 w 5760000"/>
              <a:gd name="connsiteY9" fmla="*/ 4320000 h 5760000"/>
              <a:gd name="connsiteX10" fmla="*/ 4320000 w 5760000"/>
              <a:gd name="connsiteY10" fmla="*/ 4320000 h 5760000"/>
              <a:gd name="connsiteX11" fmla="*/ 2880000 w 5760000"/>
              <a:gd name="connsiteY11" fmla="*/ 5760000 h 5760000"/>
              <a:gd name="connsiteX12" fmla="*/ 0 w 5760000"/>
              <a:gd name="connsiteY12" fmla="*/ 288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5760000">
                <a:moveTo>
                  <a:pt x="2880000" y="0"/>
                </a:moveTo>
                <a:lnTo>
                  <a:pt x="5760000" y="2880000"/>
                </a:lnTo>
                <a:lnTo>
                  <a:pt x="4320000" y="4320000"/>
                </a:lnTo>
                <a:lnTo>
                  <a:pt x="4320000" y="3600000"/>
                </a:lnTo>
                <a:lnTo>
                  <a:pt x="2160000" y="3600000"/>
                </a:lnTo>
                <a:lnTo>
                  <a:pt x="2160000" y="2160000"/>
                </a:lnTo>
                <a:lnTo>
                  <a:pt x="4320000" y="2160000"/>
                </a:lnTo>
                <a:lnTo>
                  <a:pt x="4320000" y="1440000"/>
                </a:lnTo>
                <a:lnTo>
                  <a:pt x="1440000" y="1440000"/>
                </a:lnTo>
                <a:lnTo>
                  <a:pt x="1440000" y="4320000"/>
                </a:lnTo>
                <a:lnTo>
                  <a:pt x="4320000" y="4320000"/>
                </a:lnTo>
                <a:lnTo>
                  <a:pt x="2880000" y="5760000"/>
                </a:lnTo>
                <a:lnTo>
                  <a:pt x="0" y="2880000"/>
                </a:lnTo>
                <a:close/>
              </a:path>
            </a:pathLst>
          </a:custGeom>
          <a:gradFill flip="none" rotWithShape="1">
            <a:gsLst>
              <a:gs pos="70000">
                <a:srgbClr val="B360E6">
                  <a:lumMod val="75000"/>
                  <a:lumOff val="25000"/>
                </a:srgbClr>
              </a:gs>
              <a:gs pos="50000">
                <a:srgbClr val="20C0E0">
                  <a:lumMod val="93000"/>
                </a:srgbClr>
              </a:gs>
              <a:gs pos="30000">
                <a:srgbClr val="21E3B5">
                  <a:lumMod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F45CE0-5D40-6F14-BD7A-E513D41A4FA6}"/>
              </a:ext>
            </a:extLst>
          </p:cNvPr>
          <p:cNvSpPr txBox="1"/>
          <p:nvPr/>
        </p:nvSpPr>
        <p:spPr>
          <a:xfrm>
            <a:off x="2255925" y="1586249"/>
            <a:ext cx="5986376" cy="1261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7500" dirty="0">
                <a:latin typeface="Monaspace Krypton Var" panose="02000009000000000000" pitchFamily="50" charset="0"/>
                <a:ea typeface="Monaspace Krypton Var" panose="02000009000000000000" pitchFamily="50" charset="0"/>
              </a:rPr>
              <a:t>fluorite12</a:t>
            </a:r>
            <a:endParaRPr kumimoji="1" lang="ja-JP" altLang="en-US" sz="7500" dirty="0">
              <a:latin typeface="Monaspace Krypton Var" panose="02000009000000000000" pitchFamily="50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DE6C67-99AB-D7B3-1224-1D9C652B8A0C}"/>
              </a:ext>
            </a:extLst>
          </p:cNvPr>
          <p:cNvSpPr/>
          <p:nvPr/>
        </p:nvSpPr>
        <p:spPr>
          <a:xfrm>
            <a:off x="720381" y="1440381"/>
            <a:ext cx="756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2AB37EE3-1700-5B45-9066-E66A651A17EB}"/>
              </a:ext>
            </a:extLst>
          </p:cNvPr>
          <p:cNvSpPr/>
          <p:nvPr/>
        </p:nvSpPr>
        <p:spPr>
          <a:xfrm>
            <a:off x="540381" y="1260381"/>
            <a:ext cx="7920000" cy="1800000"/>
          </a:xfrm>
          <a:custGeom>
            <a:avLst/>
            <a:gdLst>
              <a:gd name="connsiteX0" fmla="*/ 180000 w 7920000"/>
              <a:gd name="connsiteY0" fmla="*/ 180000 h 1800000"/>
              <a:gd name="connsiteX1" fmla="*/ 180000 w 7920000"/>
              <a:gd name="connsiteY1" fmla="*/ 1620000 h 1800000"/>
              <a:gd name="connsiteX2" fmla="*/ 7740000 w 7920000"/>
              <a:gd name="connsiteY2" fmla="*/ 1620000 h 1800000"/>
              <a:gd name="connsiteX3" fmla="*/ 7740000 w 7920000"/>
              <a:gd name="connsiteY3" fmla="*/ 180000 h 1800000"/>
              <a:gd name="connsiteX4" fmla="*/ 0 w 7920000"/>
              <a:gd name="connsiteY4" fmla="*/ 0 h 1800000"/>
              <a:gd name="connsiteX5" fmla="*/ 0 w 7920000"/>
              <a:gd name="connsiteY5" fmla="*/ 0 h 1800000"/>
              <a:gd name="connsiteX6" fmla="*/ 180000 w 7920000"/>
              <a:gd name="connsiteY6" fmla="*/ 0 h 1800000"/>
              <a:gd name="connsiteX7" fmla="*/ 7740000 w 7920000"/>
              <a:gd name="connsiteY7" fmla="*/ 0 h 1800000"/>
              <a:gd name="connsiteX8" fmla="*/ 7920000 w 7920000"/>
              <a:gd name="connsiteY8" fmla="*/ 0 h 1800000"/>
              <a:gd name="connsiteX9" fmla="*/ 7920000 w 7920000"/>
              <a:gd name="connsiteY9" fmla="*/ 180000 h 1800000"/>
              <a:gd name="connsiteX10" fmla="*/ 7920000 w 7920000"/>
              <a:gd name="connsiteY10" fmla="*/ 1620000 h 1800000"/>
              <a:gd name="connsiteX11" fmla="*/ 7920000 w 7920000"/>
              <a:gd name="connsiteY11" fmla="*/ 1800000 h 1800000"/>
              <a:gd name="connsiteX12" fmla="*/ 7740000 w 7920000"/>
              <a:gd name="connsiteY12" fmla="*/ 1800000 h 1800000"/>
              <a:gd name="connsiteX13" fmla="*/ 180000 w 7920000"/>
              <a:gd name="connsiteY13" fmla="*/ 1800000 h 1800000"/>
              <a:gd name="connsiteX14" fmla="*/ 0 w 7920000"/>
              <a:gd name="connsiteY14" fmla="*/ 1800000 h 1800000"/>
              <a:gd name="connsiteX15" fmla="*/ 0 w 7920000"/>
              <a:gd name="connsiteY15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0000" h="1800000">
                <a:moveTo>
                  <a:pt x="180000" y="180000"/>
                </a:moveTo>
                <a:lnTo>
                  <a:pt x="180000" y="1620000"/>
                </a:lnTo>
                <a:lnTo>
                  <a:pt x="7740000" y="1620000"/>
                </a:lnTo>
                <a:lnTo>
                  <a:pt x="7740000" y="18000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80000" y="0"/>
                </a:lnTo>
                <a:lnTo>
                  <a:pt x="7740000" y="0"/>
                </a:lnTo>
                <a:lnTo>
                  <a:pt x="7920000" y="0"/>
                </a:lnTo>
                <a:lnTo>
                  <a:pt x="7920000" y="180000"/>
                </a:lnTo>
                <a:lnTo>
                  <a:pt x="7920000" y="1620000"/>
                </a:lnTo>
                <a:lnTo>
                  <a:pt x="7920000" y="1800000"/>
                </a:lnTo>
                <a:lnTo>
                  <a:pt x="7740000" y="1800000"/>
                </a:lnTo>
                <a:lnTo>
                  <a:pt x="180000" y="1800000"/>
                </a:lnTo>
                <a:lnTo>
                  <a:pt x="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592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90CFF93-EFB3-DB70-8B32-BF215913460B}"/>
              </a:ext>
            </a:extLst>
          </p:cNvPr>
          <p:cNvSpPr/>
          <p:nvPr/>
        </p:nvSpPr>
        <p:spPr>
          <a:xfrm>
            <a:off x="720381" y="3600381"/>
            <a:ext cx="1440000" cy="1440000"/>
          </a:xfrm>
          <a:custGeom>
            <a:avLst/>
            <a:gdLst>
              <a:gd name="connsiteX0" fmla="*/ 2880000 w 5760000"/>
              <a:gd name="connsiteY0" fmla="*/ 0 h 5760000"/>
              <a:gd name="connsiteX1" fmla="*/ 5760000 w 5760000"/>
              <a:gd name="connsiteY1" fmla="*/ 2880000 h 5760000"/>
              <a:gd name="connsiteX2" fmla="*/ 4320000 w 5760000"/>
              <a:gd name="connsiteY2" fmla="*/ 4320000 h 5760000"/>
              <a:gd name="connsiteX3" fmla="*/ 4320000 w 5760000"/>
              <a:gd name="connsiteY3" fmla="*/ 3600000 h 5760000"/>
              <a:gd name="connsiteX4" fmla="*/ 2160000 w 5760000"/>
              <a:gd name="connsiteY4" fmla="*/ 3600000 h 5760000"/>
              <a:gd name="connsiteX5" fmla="*/ 2160000 w 5760000"/>
              <a:gd name="connsiteY5" fmla="*/ 2160000 h 5760000"/>
              <a:gd name="connsiteX6" fmla="*/ 4320000 w 5760000"/>
              <a:gd name="connsiteY6" fmla="*/ 2160000 h 5760000"/>
              <a:gd name="connsiteX7" fmla="*/ 4320000 w 5760000"/>
              <a:gd name="connsiteY7" fmla="*/ 1440000 h 5760000"/>
              <a:gd name="connsiteX8" fmla="*/ 1440000 w 5760000"/>
              <a:gd name="connsiteY8" fmla="*/ 1440000 h 5760000"/>
              <a:gd name="connsiteX9" fmla="*/ 1440000 w 5760000"/>
              <a:gd name="connsiteY9" fmla="*/ 4320000 h 5760000"/>
              <a:gd name="connsiteX10" fmla="*/ 4320000 w 5760000"/>
              <a:gd name="connsiteY10" fmla="*/ 4320000 h 5760000"/>
              <a:gd name="connsiteX11" fmla="*/ 2880000 w 5760000"/>
              <a:gd name="connsiteY11" fmla="*/ 5760000 h 5760000"/>
              <a:gd name="connsiteX12" fmla="*/ 0 w 5760000"/>
              <a:gd name="connsiteY12" fmla="*/ 288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5760000">
                <a:moveTo>
                  <a:pt x="2880000" y="0"/>
                </a:moveTo>
                <a:lnTo>
                  <a:pt x="5760000" y="2880000"/>
                </a:lnTo>
                <a:lnTo>
                  <a:pt x="4320000" y="4320000"/>
                </a:lnTo>
                <a:lnTo>
                  <a:pt x="4320000" y="3600000"/>
                </a:lnTo>
                <a:lnTo>
                  <a:pt x="2160000" y="3600000"/>
                </a:lnTo>
                <a:lnTo>
                  <a:pt x="2160000" y="2160000"/>
                </a:lnTo>
                <a:lnTo>
                  <a:pt x="4320000" y="2160000"/>
                </a:lnTo>
                <a:lnTo>
                  <a:pt x="4320000" y="1440000"/>
                </a:lnTo>
                <a:lnTo>
                  <a:pt x="1440000" y="1440000"/>
                </a:lnTo>
                <a:lnTo>
                  <a:pt x="1440000" y="4320000"/>
                </a:lnTo>
                <a:lnTo>
                  <a:pt x="4320000" y="4320000"/>
                </a:lnTo>
                <a:lnTo>
                  <a:pt x="2880000" y="5760000"/>
                </a:lnTo>
                <a:lnTo>
                  <a:pt x="0" y="2880000"/>
                </a:lnTo>
                <a:close/>
              </a:path>
            </a:pathLst>
          </a:custGeom>
          <a:gradFill flip="none" rotWithShape="1">
            <a:gsLst>
              <a:gs pos="70000">
                <a:srgbClr val="B360E6">
                  <a:lumMod val="75000"/>
                  <a:lumOff val="25000"/>
                </a:srgbClr>
              </a:gs>
              <a:gs pos="50000">
                <a:srgbClr val="20C0E0">
                  <a:lumMod val="93000"/>
                </a:srgbClr>
              </a:gs>
              <a:gs pos="30000">
                <a:srgbClr val="21E3B5">
                  <a:lumMod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CBDC07-667B-B439-51B5-DC22F0F496C4}"/>
              </a:ext>
            </a:extLst>
          </p:cNvPr>
          <p:cNvSpPr txBox="1"/>
          <p:nvPr/>
        </p:nvSpPr>
        <p:spPr>
          <a:xfrm>
            <a:off x="2305931" y="3930082"/>
            <a:ext cx="5786914" cy="760571"/>
          </a:xfrm>
          <a:custGeom>
            <a:avLst/>
            <a:gdLst>
              <a:gd name="connsiteX0" fmla="*/ 34450 w 5786914"/>
              <a:gd name="connsiteY0" fmla="*/ 3270299 h 3270299"/>
              <a:gd name="connsiteX1" fmla="*/ 2014450 w 5786914"/>
              <a:gd name="connsiteY1" fmla="*/ 2190299 h 3270299"/>
              <a:gd name="connsiteX2" fmla="*/ 2014450 w 5786914"/>
              <a:gd name="connsiteY2" fmla="*/ 3270299 h 3270299"/>
              <a:gd name="connsiteX3" fmla="*/ 34450 w 5786914"/>
              <a:gd name="connsiteY3" fmla="*/ 3270299 h 3270299"/>
              <a:gd name="connsiteX4" fmla="*/ 1978343 w 5786914"/>
              <a:gd name="connsiteY4" fmla="*/ 336232 h 3270299"/>
              <a:gd name="connsiteX5" fmla="*/ 1873568 w 5786914"/>
              <a:gd name="connsiteY5" fmla="*/ 446722 h 3270299"/>
              <a:gd name="connsiteX6" fmla="*/ 1873568 w 5786914"/>
              <a:gd name="connsiteY6" fmla="*/ 563403 h 3270299"/>
              <a:gd name="connsiteX7" fmla="*/ 1978343 w 5786914"/>
              <a:gd name="connsiteY7" fmla="*/ 673893 h 3270299"/>
              <a:gd name="connsiteX8" fmla="*/ 2055019 w 5786914"/>
              <a:gd name="connsiteY8" fmla="*/ 673893 h 3270299"/>
              <a:gd name="connsiteX9" fmla="*/ 2160270 w 5786914"/>
              <a:gd name="connsiteY9" fmla="*/ 563403 h 3270299"/>
              <a:gd name="connsiteX10" fmla="*/ 2160270 w 5786914"/>
              <a:gd name="connsiteY10" fmla="*/ 446722 h 3270299"/>
              <a:gd name="connsiteX11" fmla="*/ 2055019 w 5786914"/>
              <a:gd name="connsiteY11" fmla="*/ 336232 h 3270299"/>
              <a:gd name="connsiteX12" fmla="*/ 1978343 w 5786914"/>
              <a:gd name="connsiteY12" fmla="*/ 336232 h 3270299"/>
              <a:gd name="connsiteX13" fmla="*/ 4335781 w 5786914"/>
              <a:gd name="connsiteY13" fmla="*/ 328136 h 3270299"/>
              <a:gd name="connsiteX14" fmla="*/ 4243864 w 5786914"/>
              <a:gd name="connsiteY14" fmla="*/ 446722 h 3270299"/>
              <a:gd name="connsiteX15" fmla="*/ 4243864 w 5786914"/>
              <a:gd name="connsiteY15" fmla="*/ 458152 h 3270299"/>
              <a:gd name="connsiteX16" fmla="*/ 4483894 w 5786914"/>
              <a:gd name="connsiteY16" fmla="*/ 458152 h 3270299"/>
              <a:gd name="connsiteX17" fmla="*/ 4521994 w 5786914"/>
              <a:gd name="connsiteY17" fmla="*/ 423386 h 3270299"/>
              <a:gd name="connsiteX18" fmla="*/ 4521994 w 5786914"/>
              <a:gd name="connsiteY18" fmla="*/ 362902 h 3270299"/>
              <a:gd name="connsiteX19" fmla="*/ 4482942 w 5786914"/>
              <a:gd name="connsiteY19" fmla="*/ 328136 h 3270299"/>
              <a:gd name="connsiteX20" fmla="*/ 4335781 w 5786914"/>
              <a:gd name="connsiteY20" fmla="*/ 328136 h 3270299"/>
              <a:gd name="connsiteX21" fmla="*/ 4297204 w 5786914"/>
              <a:gd name="connsiteY21" fmla="*/ 260508 h 3270299"/>
              <a:gd name="connsiteX22" fmla="*/ 4516279 w 5786914"/>
              <a:gd name="connsiteY22" fmla="*/ 260508 h 3270299"/>
              <a:gd name="connsiteX23" fmla="*/ 4597718 w 5786914"/>
              <a:gd name="connsiteY23" fmla="*/ 342900 h 3270299"/>
              <a:gd name="connsiteX24" fmla="*/ 4597718 w 5786914"/>
              <a:gd name="connsiteY24" fmla="*/ 461962 h 3270299"/>
              <a:gd name="connsiteX25" fmla="*/ 4537234 w 5786914"/>
              <a:gd name="connsiteY25" fmla="*/ 519112 h 3270299"/>
              <a:gd name="connsiteX26" fmla="*/ 4243864 w 5786914"/>
              <a:gd name="connsiteY26" fmla="*/ 519112 h 3270299"/>
              <a:gd name="connsiteX27" fmla="*/ 4243864 w 5786914"/>
              <a:gd name="connsiteY27" fmla="*/ 566737 h 3270299"/>
              <a:gd name="connsiteX28" fmla="*/ 4353402 w 5786914"/>
              <a:gd name="connsiteY28" fmla="*/ 678656 h 3270299"/>
              <a:gd name="connsiteX29" fmla="*/ 4576287 w 5786914"/>
              <a:gd name="connsiteY29" fmla="*/ 678656 h 3270299"/>
              <a:gd name="connsiteX30" fmla="*/ 4564857 w 5786914"/>
              <a:gd name="connsiteY30" fmla="*/ 749617 h 3270299"/>
              <a:gd name="connsiteX31" fmla="*/ 4313397 w 5786914"/>
              <a:gd name="connsiteY31" fmla="*/ 749617 h 3270299"/>
              <a:gd name="connsiteX32" fmla="*/ 4158616 w 5786914"/>
              <a:gd name="connsiteY32" fmla="*/ 586263 h 3270299"/>
              <a:gd name="connsiteX33" fmla="*/ 4158616 w 5786914"/>
              <a:gd name="connsiteY33" fmla="*/ 423862 h 3270299"/>
              <a:gd name="connsiteX34" fmla="*/ 4297204 w 5786914"/>
              <a:gd name="connsiteY34" fmla="*/ 260508 h 3270299"/>
              <a:gd name="connsiteX35" fmla="*/ 2996089 w 5786914"/>
              <a:gd name="connsiteY35" fmla="*/ 260508 h 3270299"/>
              <a:gd name="connsiteX36" fmla="*/ 3235167 w 5786914"/>
              <a:gd name="connsiteY36" fmla="*/ 260508 h 3270299"/>
              <a:gd name="connsiteX37" fmla="*/ 3283744 w 5786914"/>
              <a:gd name="connsiteY37" fmla="*/ 315277 h 3270299"/>
              <a:gd name="connsiteX38" fmla="*/ 3283744 w 5786914"/>
              <a:gd name="connsiteY38" fmla="*/ 749617 h 3270299"/>
              <a:gd name="connsiteX39" fmla="*/ 3192780 w 5786914"/>
              <a:gd name="connsiteY39" fmla="*/ 749617 h 3270299"/>
              <a:gd name="connsiteX40" fmla="*/ 3192780 w 5786914"/>
              <a:gd name="connsiteY40" fmla="*/ 339090 h 3270299"/>
              <a:gd name="connsiteX41" fmla="*/ 2984659 w 5786914"/>
              <a:gd name="connsiteY41" fmla="*/ 339090 h 3270299"/>
              <a:gd name="connsiteX42" fmla="*/ 2996089 w 5786914"/>
              <a:gd name="connsiteY42" fmla="*/ 260508 h 3270299"/>
              <a:gd name="connsiteX43" fmla="*/ 1943101 w 5786914"/>
              <a:gd name="connsiteY43" fmla="*/ 260508 h 3270299"/>
              <a:gd name="connsiteX44" fmla="*/ 2096929 w 5786914"/>
              <a:gd name="connsiteY44" fmla="*/ 260508 h 3270299"/>
              <a:gd name="connsiteX45" fmla="*/ 2245519 w 5786914"/>
              <a:gd name="connsiteY45" fmla="*/ 423862 h 3270299"/>
              <a:gd name="connsiteX46" fmla="*/ 2245519 w 5786914"/>
              <a:gd name="connsiteY46" fmla="*/ 586263 h 3270299"/>
              <a:gd name="connsiteX47" fmla="*/ 2090262 w 5786914"/>
              <a:gd name="connsiteY47" fmla="*/ 749617 h 3270299"/>
              <a:gd name="connsiteX48" fmla="*/ 1943101 w 5786914"/>
              <a:gd name="connsiteY48" fmla="*/ 749617 h 3270299"/>
              <a:gd name="connsiteX49" fmla="*/ 1788319 w 5786914"/>
              <a:gd name="connsiteY49" fmla="*/ 586263 h 3270299"/>
              <a:gd name="connsiteX50" fmla="*/ 1788319 w 5786914"/>
              <a:gd name="connsiteY50" fmla="*/ 423862 h 3270299"/>
              <a:gd name="connsiteX51" fmla="*/ 1943101 w 5786914"/>
              <a:gd name="connsiteY51" fmla="*/ 260508 h 3270299"/>
              <a:gd name="connsiteX52" fmla="*/ 1219201 w 5786914"/>
              <a:gd name="connsiteY52" fmla="*/ 260508 h 3270299"/>
              <a:gd name="connsiteX53" fmla="*/ 1310640 w 5786914"/>
              <a:gd name="connsiteY53" fmla="*/ 260508 h 3270299"/>
              <a:gd name="connsiteX54" fmla="*/ 1310640 w 5786914"/>
              <a:gd name="connsiteY54" fmla="*/ 611981 h 3270299"/>
              <a:gd name="connsiteX55" fmla="*/ 1374934 w 5786914"/>
              <a:gd name="connsiteY55" fmla="*/ 679132 h 3270299"/>
              <a:gd name="connsiteX56" fmla="*/ 1542574 w 5786914"/>
              <a:gd name="connsiteY56" fmla="*/ 640171 h 3270299"/>
              <a:gd name="connsiteX57" fmla="*/ 1542574 w 5786914"/>
              <a:gd name="connsiteY57" fmla="*/ 260508 h 3270299"/>
              <a:gd name="connsiteX58" fmla="*/ 1633538 w 5786914"/>
              <a:gd name="connsiteY58" fmla="*/ 260508 h 3270299"/>
              <a:gd name="connsiteX59" fmla="*/ 1633538 w 5786914"/>
              <a:gd name="connsiteY59" fmla="*/ 749617 h 3270299"/>
              <a:gd name="connsiteX60" fmla="*/ 1567339 w 5786914"/>
              <a:gd name="connsiteY60" fmla="*/ 749617 h 3270299"/>
              <a:gd name="connsiteX61" fmla="*/ 1547064 w 5786914"/>
              <a:gd name="connsiteY61" fmla="*/ 697761 h 3270299"/>
              <a:gd name="connsiteX62" fmla="*/ 1343025 w 5786914"/>
              <a:gd name="connsiteY62" fmla="*/ 760571 h 3270299"/>
              <a:gd name="connsiteX63" fmla="*/ 1219201 w 5786914"/>
              <a:gd name="connsiteY63" fmla="*/ 634365 h 3270299"/>
              <a:gd name="connsiteX64" fmla="*/ 1219201 w 5786914"/>
              <a:gd name="connsiteY64" fmla="*/ 260508 h 3270299"/>
              <a:gd name="connsiteX65" fmla="*/ 2696052 w 5786914"/>
              <a:gd name="connsiteY65" fmla="*/ 249078 h 3270299"/>
              <a:gd name="connsiteX66" fmla="*/ 2817019 w 5786914"/>
              <a:gd name="connsiteY66" fmla="*/ 369570 h 3270299"/>
              <a:gd name="connsiteX67" fmla="*/ 2818448 w 5786914"/>
              <a:gd name="connsiteY67" fmla="*/ 451008 h 3270299"/>
              <a:gd name="connsiteX68" fmla="*/ 2726532 w 5786914"/>
              <a:gd name="connsiteY68" fmla="*/ 464820 h 3270299"/>
              <a:gd name="connsiteX69" fmla="*/ 2726532 w 5786914"/>
              <a:gd name="connsiteY69" fmla="*/ 396716 h 3270299"/>
              <a:gd name="connsiteX70" fmla="*/ 2665572 w 5786914"/>
              <a:gd name="connsiteY70" fmla="*/ 329565 h 3270299"/>
              <a:gd name="connsiteX71" fmla="*/ 2491264 w 5786914"/>
              <a:gd name="connsiteY71" fmla="*/ 371413 h 3270299"/>
              <a:gd name="connsiteX72" fmla="*/ 2491264 w 5786914"/>
              <a:gd name="connsiteY72" fmla="*/ 749617 h 3270299"/>
              <a:gd name="connsiteX73" fmla="*/ 2400300 w 5786914"/>
              <a:gd name="connsiteY73" fmla="*/ 749617 h 3270299"/>
              <a:gd name="connsiteX74" fmla="*/ 2400300 w 5786914"/>
              <a:gd name="connsiteY74" fmla="*/ 260508 h 3270299"/>
              <a:gd name="connsiteX75" fmla="*/ 2466499 w 5786914"/>
              <a:gd name="connsiteY75" fmla="*/ 260508 h 3270299"/>
              <a:gd name="connsiteX76" fmla="*/ 2486487 w 5786914"/>
              <a:gd name="connsiteY76" fmla="*/ 319319 h 3270299"/>
              <a:gd name="connsiteX77" fmla="*/ 2696052 w 5786914"/>
              <a:gd name="connsiteY77" fmla="*/ 249078 h 3270299"/>
              <a:gd name="connsiteX78" fmla="*/ 3751898 w 5786914"/>
              <a:gd name="connsiteY78" fmla="*/ 126682 h 3270299"/>
              <a:gd name="connsiteX79" fmla="*/ 3751898 w 5786914"/>
              <a:gd name="connsiteY79" fmla="*/ 306705 h 3270299"/>
              <a:gd name="connsiteX80" fmla="*/ 4001453 w 5786914"/>
              <a:gd name="connsiteY80" fmla="*/ 306705 h 3270299"/>
              <a:gd name="connsiteX81" fmla="*/ 4001453 w 5786914"/>
              <a:gd name="connsiteY81" fmla="*/ 379571 h 3270299"/>
              <a:gd name="connsiteX82" fmla="*/ 3751898 w 5786914"/>
              <a:gd name="connsiteY82" fmla="*/ 379571 h 3270299"/>
              <a:gd name="connsiteX83" fmla="*/ 3751898 w 5786914"/>
              <a:gd name="connsiteY83" fmla="*/ 580072 h 3270299"/>
              <a:gd name="connsiteX84" fmla="*/ 3827622 w 5786914"/>
              <a:gd name="connsiteY84" fmla="*/ 673893 h 3270299"/>
              <a:gd name="connsiteX85" fmla="*/ 4001453 w 5786914"/>
              <a:gd name="connsiteY85" fmla="*/ 673893 h 3270299"/>
              <a:gd name="connsiteX86" fmla="*/ 4001453 w 5786914"/>
              <a:gd name="connsiteY86" fmla="*/ 749617 h 3270299"/>
              <a:gd name="connsiteX87" fmla="*/ 3782854 w 5786914"/>
              <a:gd name="connsiteY87" fmla="*/ 749617 h 3270299"/>
              <a:gd name="connsiteX88" fmla="*/ 3663315 w 5786914"/>
              <a:gd name="connsiteY88" fmla="*/ 607695 h 3270299"/>
              <a:gd name="connsiteX89" fmla="*/ 3663315 w 5786914"/>
              <a:gd name="connsiteY89" fmla="*/ 379571 h 3270299"/>
              <a:gd name="connsiteX90" fmla="*/ 3544729 w 5786914"/>
              <a:gd name="connsiteY90" fmla="*/ 379571 h 3270299"/>
              <a:gd name="connsiteX91" fmla="*/ 3544729 w 5786914"/>
              <a:gd name="connsiteY91" fmla="*/ 306705 h 3270299"/>
              <a:gd name="connsiteX92" fmla="*/ 3663315 w 5786914"/>
              <a:gd name="connsiteY92" fmla="*/ 306705 h 3270299"/>
              <a:gd name="connsiteX93" fmla="*/ 3663315 w 5786914"/>
              <a:gd name="connsiteY93" fmla="*/ 142875 h 3270299"/>
              <a:gd name="connsiteX94" fmla="*/ 3751898 w 5786914"/>
              <a:gd name="connsiteY94" fmla="*/ 126682 h 3270299"/>
              <a:gd name="connsiteX95" fmla="*/ 5358766 w 5786914"/>
              <a:gd name="connsiteY95" fmla="*/ 54292 h 3270299"/>
              <a:gd name="connsiteX96" fmla="*/ 5610702 w 5786914"/>
              <a:gd name="connsiteY96" fmla="*/ 54292 h 3270299"/>
              <a:gd name="connsiteX97" fmla="*/ 5754053 w 5786914"/>
              <a:gd name="connsiteY97" fmla="*/ 154305 h 3270299"/>
              <a:gd name="connsiteX98" fmla="*/ 5754053 w 5786914"/>
              <a:gd name="connsiteY98" fmla="*/ 352901 h 3270299"/>
              <a:gd name="connsiteX99" fmla="*/ 5438008 w 5786914"/>
              <a:gd name="connsiteY99" fmla="*/ 671512 h 3270299"/>
              <a:gd name="connsiteX100" fmla="*/ 5786914 w 5786914"/>
              <a:gd name="connsiteY100" fmla="*/ 671512 h 3270299"/>
              <a:gd name="connsiteX101" fmla="*/ 5786914 w 5786914"/>
              <a:gd name="connsiteY101" fmla="*/ 749617 h 3270299"/>
              <a:gd name="connsiteX102" fmla="*/ 5358766 w 5786914"/>
              <a:gd name="connsiteY102" fmla="*/ 749617 h 3270299"/>
              <a:gd name="connsiteX103" fmla="*/ 5333048 w 5786914"/>
              <a:gd name="connsiteY103" fmla="*/ 657225 h 3270299"/>
              <a:gd name="connsiteX104" fmla="*/ 5662613 w 5786914"/>
              <a:gd name="connsiteY104" fmla="*/ 315753 h 3270299"/>
              <a:gd name="connsiteX105" fmla="*/ 5662613 w 5786914"/>
              <a:gd name="connsiteY105" fmla="*/ 200025 h 3270299"/>
              <a:gd name="connsiteX106" fmla="*/ 5570697 w 5786914"/>
              <a:gd name="connsiteY106" fmla="*/ 137160 h 3270299"/>
              <a:gd name="connsiteX107" fmla="*/ 5346383 w 5786914"/>
              <a:gd name="connsiteY107" fmla="*/ 137160 h 3270299"/>
              <a:gd name="connsiteX108" fmla="*/ 5358766 w 5786914"/>
              <a:gd name="connsiteY108" fmla="*/ 54292 h 3270299"/>
              <a:gd name="connsiteX109" fmla="*/ 4942047 w 5786914"/>
              <a:gd name="connsiteY109" fmla="*/ 54292 h 3270299"/>
              <a:gd name="connsiteX110" fmla="*/ 5022057 w 5786914"/>
              <a:gd name="connsiteY110" fmla="*/ 54292 h 3270299"/>
              <a:gd name="connsiteX111" fmla="*/ 5022057 w 5786914"/>
              <a:gd name="connsiteY111" fmla="*/ 671512 h 3270299"/>
              <a:gd name="connsiteX112" fmla="*/ 5204937 w 5786914"/>
              <a:gd name="connsiteY112" fmla="*/ 671512 h 3270299"/>
              <a:gd name="connsiteX113" fmla="*/ 5204937 w 5786914"/>
              <a:gd name="connsiteY113" fmla="*/ 749617 h 3270299"/>
              <a:gd name="connsiteX114" fmla="*/ 5022057 w 5786914"/>
              <a:gd name="connsiteY114" fmla="*/ 749617 h 3270299"/>
              <a:gd name="connsiteX115" fmla="*/ 4929664 w 5786914"/>
              <a:gd name="connsiteY115" fmla="*/ 749617 h 3270299"/>
              <a:gd name="connsiteX116" fmla="*/ 4745356 w 5786914"/>
              <a:gd name="connsiteY116" fmla="*/ 749617 h 3270299"/>
              <a:gd name="connsiteX117" fmla="*/ 4745356 w 5786914"/>
              <a:gd name="connsiteY117" fmla="*/ 671512 h 3270299"/>
              <a:gd name="connsiteX118" fmla="*/ 4929664 w 5786914"/>
              <a:gd name="connsiteY118" fmla="*/ 671512 h 3270299"/>
              <a:gd name="connsiteX119" fmla="*/ 4929664 w 5786914"/>
              <a:gd name="connsiteY119" fmla="*/ 141954 h 3270299"/>
              <a:gd name="connsiteX120" fmla="*/ 4763929 w 5786914"/>
              <a:gd name="connsiteY120" fmla="*/ 195738 h 3270299"/>
              <a:gd name="connsiteX121" fmla="*/ 4763929 w 5786914"/>
              <a:gd name="connsiteY121" fmla="*/ 113347 h 3270299"/>
              <a:gd name="connsiteX122" fmla="*/ 4942047 w 5786914"/>
              <a:gd name="connsiteY122" fmla="*/ 54292 h 3270299"/>
              <a:gd name="connsiteX123" fmla="*/ 279083 w 5786914"/>
              <a:gd name="connsiteY123" fmla="*/ 28575 h 3270299"/>
              <a:gd name="connsiteX124" fmla="*/ 491491 w 5786914"/>
              <a:gd name="connsiteY124" fmla="*/ 28575 h 3270299"/>
              <a:gd name="connsiteX125" fmla="*/ 502444 w 5786914"/>
              <a:gd name="connsiteY125" fmla="*/ 104298 h 3270299"/>
              <a:gd name="connsiteX126" fmla="*/ 323850 w 5786914"/>
              <a:gd name="connsiteY126" fmla="*/ 104298 h 3270299"/>
              <a:gd name="connsiteX127" fmla="*/ 248127 w 5786914"/>
              <a:gd name="connsiteY127" fmla="*/ 195262 h 3270299"/>
              <a:gd name="connsiteX128" fmla="*/ 248127 w 5786914"/>
              <a:gd name="connsiteY128" fmla="*/ 306705 h 3270299"/>
              <a:gd name="connsiteX129" fmla="*/ 487680 w 5786914"/>
              <a:gd name="connsiteY129" fmla="*/ 306705 h 3270299"/>
              <a:gd name="connsiteX130" fmla="*/ 487680 w 5786914"/>
              <a:gd name="connsiteY130" fmla="*/ 379571 h 3270299"/>
              <a:gd name="connsiteX131" fmla="*/ 248127 w 5786914"/>
              <a:gd name="connsiteY131" fmla="*/ 379571 h 3270299"/>
              <a:gd name="connsiteX132" fmla="*/ 248127 w 5786914"/>
              <a:gd name="connsiteY132" fmla="*/ 749617 h 3270299"/>
              <a:gd name="connsiteX133" fmla="*/ 159544 w 5786914"/>
              <a:gd name="connsiteY133" fmla="*/ 749617 h 3270299"/>
              <a:gd name="connsiteX134" fmla="*/ 159544 w 5786914"/>
              <a:gd name="connsiteY134" fmla="*/ 379571 h 3270299"/>
              <a:gd name="connsiteX135" fmla="*/ 0 w 5786914"/>
              <a:gd name="connsiteY135" fmla="*/ 379571 h 3270299"/>
              <a:gd name="connsiteX136" fmla="*/ 0 w 5786914"/>
              <a:gd name="connsiteY136" fmla="*/ 306705 h 3270299"/>
              <a:gd name="connsiteX137" fmla="*/ 159544 w 5786914"/>
              <a:gd name="connsiteY137" fmla="*/ 306705 h 3270299"/>
              <a:gd name="connsiteX138" fmla="*/ 159544 w 5786914"/>
              <a:gd name="connsiteY138" fmla="*/ 170973 h 3270299"/>
              <a:gd name="connsiteX139" fmla="*/ 279083 w 5786914"/>
              <a:gd name="connsiteY139" fmla="*/ 28575 h 3270299"/>
              <a:gd name="connsiteX140" fmla="*/ 592456 w 5786914"/>
              <a:gd name="connsiteY140" fmla="*/ 20955 h 3270299"/>
              <a:gd name="connsiteX141" fmla="*/ 790575 w 5786914"/>
              <a:gd name="connsiteY141" fmla="*/ 20955 h 3270299"/>
              <a:gd name="connsiteX142" fmla="*/ 839153 w 5786914"/>
              <a:gd name="connsiteY142" fmla="*/ 75723 h 3270299"/>
              <a:gd name="connsiteX143" fmla="*/ 839153 w 5786914"/>
              <a:gd name="connsiteY143" fmla="*/ 580072 h 3270299"/>
              <a:gd name="connsiteX144" fmla="*/ 914877 w 5786914"/>
              <a:gd name="connsiteY144" fmla="*/ 671036 h 3270299"/>
              <a:gd name="connsiteX145" fmla="*/ 1067753 w 5786914"/>
              <a:gd name="connsiteY145" fmla="*/ 671036 h 3270299"/>
              <a:gd name="connsiteX146" fmla="*/ 1056799 w 5786914"/>
              <a:gd name="connsiteY146" fmla="*/ 749617 h 3270299"/>
              <a:gd name="connsiteX147" fmla="*/ 870109 w 5786914"/>
              <a:gd name="connsiteY147" fmla="*/ 749617 h 3270299"/>
              <a:gd name="connsiteX148" fmla="*/ 750571 w 5786914"/>
              <a:gd name="connsiteY148" fmla="*/ 607695 h 3270299"/>
              <a:gd name="connsiteX149" fmla="*/ 750571 w 5786914"/>
              <a:gd name="connsiteY149" fmla="*/ 100012 h 3270299"/>
              <a:gd name="connsiteX150" fmla="*/ 581502 w 5786914"/>
              <a:gd name="connsiteY150" fmla="*/ 100012 h 3270299"/>
              <a:gd name="connsiteX151" fmla="*/ 592456 w 5786914"/>
              <a:gd name="connsiteY151" fmla="*/ 20955 h 3270299"/>
              <a:gd name="connsiteX152" fmla="*/ 3217069 w 5786914"/>
              <a:gd name="connsiteY152" fmla="*/ 0 h 3270299"/>
              <a:gd name="connsiteX153" fmla="*/ 3295174 w 5786914"/>
              <a:gd name="connsiteY153" fmla="*/ 74295 h 3270299"/>
              <a:gd name="connsiteX154" fmla="*/ 3217069 w 5786914"/>
              <a:gd name="connsiteY154" fmla="*/ 149066 h 3270299"/>
              <a:gd name="connsiteX155" fmla="*/ 3138488 w 5786914"/>
              <a:gd name="connsiteY155" fmla="*/ 74295 h 3270299"/>
              <a:gd name="connsiteX156" fmla="*/ 3217069 w 5786914"/>
              <a:gd name="connsiteY156" fmla="*/ 0 h 3270299"/>
              <a:gd name="connsiteX0" fmla="*/ 34450 w 5786914"/>
              <a:gd name="connsiteY0" fmla="*/ 3270299 h 3270299"/>
              <a:gd name="connsiteX1" fmla="*/ 2014450 w 5786914"/>
              <a:gd name="connsiteY1" fmla="*/ 3270299 h 3270299"/>
              <a:gd name="connsiteX2" fmla="*/ 34450 w 5786914"/>
              <a:gd name="connsiteY2" fmla="*/ 3270299 h 3270299"/>
              <a:gd name="connsiteX3" fmla="*/ 1978343 w 5786914"/>
              <a:gd name="connsiteY3" fmla="*/ 336232 h 3270299"/>
              <a:gd name="connsiteX4" fmla="*/ 1873568 w 5786914"/>
              <a:gd name="connsiteY4" fmla="*/ 446722 h 3270299"/>
              <a:gd name="connsiteX5" fmla="*/ 1873568 w 5786914"/>
              <a:gd name="connsiteY5" fmla="*/ 563403 h 3270299"/>
              <a:gd name="connsiteX6" fmla="*/ 1978343 w 5786914"/>
              <a:gd name="connsiteY6" fmla="*/ 673893 h 3270299"/>
              <a:gd name="connsiteX7" fmla="*/ 2055019 w 5786914"/>
              <a:gd name="connsiteY7" fmla="*/ 673893 h 3270299"/>
              <a:gd name="connsiteX8" fmla="*/ 2160270 w 5786914"/>
              <a:gd name="connsiteY8" fmla="*/ 563403 h 3270299"/>
              <a:gd name="connsiteX9" fmla="*/ 2160270 w 5786914"/>
              <a:gd name="connsiteY9" fmla="*/ 446722 h 3270299"/>
              <a:gd name="connsiteX10" fmla="*/ 2055019 w 5786914"/>
              <a:gd name="connsiteY10" fmla="*/ 336232 h 3270299"/>
              <a:gd name="connsiteX11" fmla="*/ 1978343 w 5786914"/>
              <a:gd name="connsiteY11" fmla="*/ 336232 h 3270299"/>
              <a:gd name="connsiteX12" fmla="*/ 4335781 w 5786914"/>
              <a:gd name="connsiteY12" fmla="*/ 328136 h 3270299"/>
              <a:gd name="connsiteX13" fmla="*/ 4243864 w 5786914"/>
              <a:gd name="connsiteY13" fmla="*/ 446722 h 3270299"/>
              <a:gd name="connsiteX14" fmla="*/ 4243864 w 5786914"/>
              <a:gd name="connsiteY14" fmla="*/ 458152 h 3270299"/>
              <a:gd name="connsiteX15" fmla="*/ 4483894 w 5786914"/>
              <a:gd name="connsiteY15" fmla="*/ 458152 h 3270299"/>
              <a:gd name="connsiteX16" fmla="*/ 4521994 w 5786914"/>
              <a:gd name="connsiteY16" fmla="*/ 423386 h 3270299"/>
              <a:gd name="connsiteX17" fmla="*/ 4521994 w 5786914"/>
              <a:gd name="connsiteY17" fmla="*/ 362902 h 3270299"/>
              <a:gd name="connsiteX18" fmla="*/ 4482942 w 5786914"/>
              <a:gd name="connsiteY18" fmla="*/ 328136 h 3270299"/>
              <a:gd name="connsiteX19" fmla="*/ 4335781 w 5786914"/>
              <a:gd name="connsiteY19" fmla="*/ 328136 h 3270299"/>
              <a:gd name="connsiteX20" fmla="*/ 4297204 w 5786914"/>
              <a:gd name="connsiteY20" fmla="*/ 260508 h 3270299"/>
              <a:gd name="connsiteX21" fmla="*/ 4516279 w 5786914"/>
              <a:gd name="connsiteY21" fmla="*/ 260508 h 3270299"/>
              <a:gd name="connsiteX22" fmla="*/ 4597718 w 5786914"/>
              <a:gd name="connsiteY22" fmla="*/ 342900 h 3270299"/>
              <a:gd name="connsiteX23" fmla="*/ 4597718 w 5786914"/>
              <a:gd name="connsiteY23" fmla="*/ 461962 h 3270299"/>
              <a:gd name="connsiteX24" fmla="*/ 4537234 w 5786914"/>
              <a:gd name="connsiteY24" fmla="*/ 519112 h 3270299"/>
              <a:gd name="connsiteX25" fmla="*/ 4243864 w 5786914"/>
              <a:gd name="connsiteY25" fmla="*/ 519112 h 3270299"/>
              <a:gd name="connsiteX26" fmla="*/ 4243864 w 5786914"/>
              <a:gd name="connsiteY26" fmla="*/ 566737 h 3270299"/>
              <a:gd name="connsiteX27" fmla="*/ 4353402 w 5786914"/>
              <a:gd name="connsiteY27" fmla="*/ 678656 h 3270299"/>
              <a:gd name="connsiteX28" fmla="*/ 4576287 w 5786914"/>
              <a:gd name="connsiteY28" fmla="*/ 678656 h 3270299"/>
              <a:gd name="connsiteX29" fmla="*/ 4564857 w 5786914"/>
              <a:gd name="connsiteY29" fmla="*/ 749617 h 3270299"/>
              <a:gd name="connsiteX30" fmla="*/ 4313397 w 5786914"/>
              <a:gd name="connsiteY30" fmla="*/ 749617 h 3270299"/>
              <a:gd name="connsiteX31" fmla="*/ 4158616 w 5786914"/>
              <a:gd name="connsiteY31" fmla="*/ 586263 h 3270299"/>
              <a:gd name="connsiteX32" fmla="*/ 4158616 w 5786914"/>
              <a:gd name="connsiteY32" fmla="*/ 423862 h 3270299"/>
              <a:gd name="connsiteX33" fmla="*/ 4297204 w 5786914"/>
              <a:gd name="connsiteY33" fmla="*/ 260508 h 3270299"/>
              <a:gd name="connsiteX34" fmla="*/ 2996089 w 5786914"/>
              <a:gd name="connsiteY34" fmla="*/ 260508 h 3270299"/>
              <a:gd name="connsiteX35" fmla="*/ 3235167 w 5786914"/>
              <a:gd name="connsiteY35" fmla="*/ 260508 h 3270299"/>
              <a:gd name="connsiteX36" fmla="*/ 3283744 w 5786914"/>
              <a:gd name="connsiteY36" fmla="*/ 315277 h 3270299"/>
              <a:gd name="connsiteX37" fmla="*/ 3283744 w 5786914"/>
              <a:gd name="connsiteY37" fmla="*/ 749617 h 3270299"/>
              <a:gd name="connsiteX38" fmla="*/ 3192780 w 5786914"/>
              <a:gd name="connsiteY38" fmla="*/ 749617 h 3270299"/>
              <a:gd name="connsiteX39" fmla="*/ 3192780 w 5786914"/>
              <a:gd name="connsiteY39" fmla="*/ 339090 h 3270299"/>
              <a:gd name="connsiteX40" fmla="*/ 2984659 w 5786914"/>
              <a:gd name="connsiteY40" fmla="*/ 339090 h 3270299"/>
              <a:gd name="connsiteX41" fmla="*/ 2996089 w 5786914"/>
              <a:gd name="connsiteY41" fmla="*/ 260508 h 3270299"/>
              <a:gd name="connsiteX42" fmla="*/ 1943101 w 5786914"/>
              <a:gd name="connsiteY42" fmla="*/ 260508 h 3270299"/>
              <a:gd name="connsiteX43" fmla="*/ 2096929 w 5786914"/>
              <a:gd name="connsiteY43" fmla="*/ 260508 h 3270299"/>
              <a:gd name="connsiteX44" fmla="*/ 2245519 w 5786914"/>
              <a:gd name="connsiteY44" fmla="*/ 423862 h 3270299"/>
              <a:gd name="connsiteX45" fmla="*/ 2245519 w 5786914"/>
              <a:gd name="connsiteY45" fmla="*/ 586263 h 3270299"/>
              <a:gd name="connsiteX46" fmla="*/ 2090262 w 5786914"/>
              <a:gd name="connsiteY46" fmla="*/ 749617 h 3270299"/>
              <a:gd name="connsiteX47" fmla="*/ 1943101 w 5786914"/>
              <a:gd name="connsiteY47" fmla="*/ 749617 h 3270299"/>
              <a:gd name="connsiteX48" fmla="*/ 1788319 w 5786914"/>
              <a:gd name="connsiteY48" fmla="*/ 586263 h 3270299"/>
              <a:gd name="connsiteX49" fmla="*/ 1788319 w 5786914"/>
              <a:gd name="connsiteY49" fmla="*/ 423862 h 3270299"/>
              <a:gd name="connsiteX50" fmla="*/ 1943101 w 5786914"/>
              <a:gd name="connsiteY50" fmla="*/ 260508 h 3270299"/>
              <a:gd name="connsiteX51" fmla="*/ 1219201 w 5786914"/>
              <a:gd name="connsiteY51" fmla="*/ 260508 h 3270299"/>
              <a:gd name="connsiteX52" fmla="*/ 1310640 w 5786914"/>
              <a:gd name="connsiteY52" fmla="*/ 260508 h 3270299"/>
              <a:gd name="connsiteX53" fmla="*/ 1310640 w 5786914"/>
              <a:gd name="connsiteY53" fmla="*/ 611981 h 3270299"/>
              <a:gd name="connsiteX54" fmla="*/ 1374934 w 5786914"/>
              <a:gd name="connsiteY54" fmla="*/ 679132 h 3270299"/>
              <a:gd name="connsiteX55" fmla="*/ 1542574 w 5786914"/>
              <a:gd name="connsiteY55" fmla="*/ 640171 h 3270299"/>
              <a:gd name="connsiteX56" fmla="*/ 1542574 w 5786914"/>
              <a:gd name="connsiteY56" fmla="*/ 260508 h 3270299"/>
              <a:gd name="connsiteX57" fmla="*/ 1633538 w 5786914"/>
              <a:gd name="connsiteY57" fmla="*/ 260508 h 3270299"/>
              <a:gd name="connsiteX58" fmla="*/ 1633538 w 5786914"/>
              <a:gd name="connsiteY58" fmla="*/ 749617 h 3270299"/>
              <a:gd name="connsiteX59" fmla="*/ 1567339 w 5786914"/>
              <a:gd name="connsiteY59" fmla="*/ 749617 h 3270299"/>
              <a:gd name="connsiteX60" fmla="*/ 1547064 w 5786914"/>
              <a:gd name="connsiteY60" fmla="*/ 697761 h 3270299"/>
              <a:gd name="connsiteX61" fmla="*/ 1343025 w 5786914"/>
              <a:gd name="connsiteY61" fmla="*/ 760571 h 3270299"/>
              <a:gd name="connsiteX62" fmla="*/ 1219201 w 5786914"/>
              <a:gd name="connsiteY62" fmla="*/ 634365 h 3270299"/>
              <a:gd name="connsiteX63" fmla="*/ 1219201 w 5786914"/>
              <a:gd name="connsiteY63" fmla="*/ 260508 h 3270299"/>
              <a:gd name="connsiteX64" fmla="*/ 2696052 w 5786914"/>
              <a:gd name="connsiteY64" fmla="*/ 249078 h 3270299"/>
              <a:gd name="connsiteX65" fmla="*/ 2817019 w 5786914"/>
              <a:gd name="connsiteY65" fmla="*/ 369570 h 3270299"/>
              <a:gd name="connsiteX66" fmla="*/ 2818448 w 5786914"/>
              <a:gd name="connsiteY66" fmla="*/ 451008 h 3270299"/>
              <a:gd name="connsiteX67" fmla="*/ 2726532 w 5786914"/>
              <a:gd name="connsiteY67" fmla="*/ 464820 h 3270299"/>
              <a:gd name="connsiteX68" fmla="*/ 2726532 w 5786914"/>
              <a:gd name="connsiteY68" fmla="*/ 396716 h 3270299"/>
              <a:gd name="connsiteX69" fmla="*/ 2665572 w 5786914"/>
              <a:gd name="connsiteY69" fmla="*/ 329565 h 3270299"/>
              <a:gd name="connsiteX70" fmla="*/ 2491264 w 5786914"/>
              <a:gd name="connsiteY70" fmla="*/ 371413 h 3270299"/>
              <a:gd name="connsiteX71" fmla="*/ 2491264 w 5786914"/>
              <a:gd name="connsiteY71" fmla="*/ 749617 h 3270299"/>
              <a:gd name="connsiteX72" fmla="*/ 2400300 w 5786914"/>
              <a:gd name="connsiteY72" fmla="*/ 749617 h 3270299"/>
              <a:gd name="connsiteX73" fmla="*/ 2400300 w 5786914"/>
              <a:gd name="connsiteY73" fmla="*/ 260508 h 3270299"/>
              <a:gd name="connsiteX74" fmla="*/ 2466499 w 5786914"/>
              <a:gd name="connsiteY74" fmla="*/ 260508 h 3270299"/>
              <a:gd name="connsiteX75" fmla="*/ 2486487 w 5786914"/>
              <a:gd name="connsiteY75" fmla="*/ 319319 h 3270299"/>
              <a:gd name="connsiteX76" fmla="*/ 2696052 w 5786914"/>
              <a:gd name="connsiteY76" fmla="*/ 249078 h 3270299"/>
              <a:gd name="connsiteX77" fmla="*/ 3751898 w 5786914"/>
              <a:gd name="connsiteY77" fmla="*/ 126682 h 3270299"/>
              <a:gd name="connsiteX78" fmla="*/ 3751898 w 5786914"/>
              <a:gd name="connsiteY78" fmla="*/ 306705 h 3270299"/>
              <a:gd name="connsiteX79" fmla="*/ 4001453 w 5786914"/>
              <a:gd name="connsiteY79" fmla="*/ 306705 h 3270299"/>
              <a:gd name="connsiteX80" fmla="*/ 4001453 w 5786914"/>
              <a:gd name="connsiteY80" fmla="*/ 379571 h 3270299"/>
              <a:gd name="connsiteX81" fmla="*/ 3751898 w 5786914"/>
              <a:gd name="connsiteY81" fmla="*/ 379571 h 3270299"/>
              <a:gd name="connsiteX82" fmla="*/ 3751898 w 5786914"/>
              <a:gd name="connsiteY82" fmla="*/ 580072 h 3270299"/>
              <a:gd name="connsiteX83" fmla="*/ 3827622 w 5786914"/>
              <a:gd name="connsiteY83" fmla="*/ 673893 h 3270299"/>
              <a:gd name="connsiteX84" fmla="*/ 4001453 w 5786914"/>
              <a:gd name="connsiteY84" fmla="*/ 673893 h 3270299"/>
              <a:gd name="connsiteX85" fmla="*/ 4001453 w 5786914"/>
              <a:gd name="connsiteY85" fmla="*/ 749617 h 3270299"/>
              <a:gd name="connsiteX86" fmla="*/ 3782854 w 5786914"/>
              <a:gd name="connsiteY86" fmla="*/ 749617 h 3270299"/>
              <a:gd name="connsiteX87" fmla="*/ 3663315 w 5786914"/>
              <a:gd name="connsiteY87" fmla="*/ 607695 h 3270299"/>
              <a:gd name="connsiteX88" fmla="*/ 3663315 w 5786914"/>
              <a:gd name="connsiteY88" fmla="*/ 379571 h 3270299"/>
              <a:gd name="connsiteX89" fmla="*/ 3544729 w 5786914"/>
              <a:gd name="connsiteY89" fmla="*/ 379571 h 3270299"/>
              <a:gd name="connsiteX90" fmla="*/ 3544729 w 5786914"/>
              <a:gd name="connsiteY90" fmla="*/ 306705 h 3270299"/>
              <a:gd name="connsiteX91" fmla="*/ 3663315 w 5786914"/>
              <a:gd name="connsiteY91" fmla="*/ 306705 h 3270299"/>
              <a:gd name="connsiteX92" fmla="*/ 3663315 w 5786914"/>
              <a:gd name="connsiteY92" fmla="*/ 142875 h 3270299"/>
              <a:gd name="connsiteX93" fmla="*/ 3751898 w 5786914"/>
              <a:gd name="connsiteY93" fmla="*/ 126682 h 3270299"/>
              <a:gd name="connsiteX94" fmla="*/ 5358766 w 5786914"/>
              <a:gd name="connsiteY94" fmla="*/ 54292 h 3270299"/>
              <a:gd name="connsiteX95" fmla="*/ 5610702 w 5786914"/>
              <a:gd name="connsiteY95" fmla="*/ 54292 h 3270299"/>
              <a:gd name="connsiteX96" fmla="*/ 5754053 w 5786914"/>
              <a:gd name="connsiteY96" fmla="*/ 154305 h 3270299"/>
              <a:gd name="connsiteX97" fmla="*/ 5754053 w 5786914"/>
              <a:gd name="connsiteY97" fmla="*/ 352901 h 3270299"/>
              <a:gd name="connsiteX98" fmla="*/ 5438008 w 5786914"/>
              <a:gd name="connsiteY98" fmla="*/ 671512 h 3270299"/>
              <a:gd name="connsiteX99" fmla="*/ 5786914 w 5786914"/>
              <a:gd name="connsiteY99" fmla="*/ 671512 h 3270299"/>
              <a:gd name="connsiteX100" fmla="*/ 5786914 w 5786914"/>
              <a:gd name="connsiteY100" fmla="*/ 749617 h 3270299"/>
              <a:gd name="connsiteX101" fmla="*/ 5358766 w 5786914"/>
              <a:gd name="connsiteY101" fmla="*/ 749617 h 3270299"/>
              <a:gd name="connsiteX102" fmla="*/ 5333048 w 5786914"/>
              <a:gd name="connsiteY102" fmla="*/ 657225 h 3270299"/>
              <a:gd name="connsiteX103" fmla="*/ 5662613 w 5786914"/>
              <a:gd name="connsiteY103" fmla="*/ 315753 h 3270299"/>
              <a:gd name="connsiteX104" fmla="*/ 5662613 w 5786914"/>
              <a:gd name="connsiteY104" fmla="*/ 200025 h 3270299"/>
              <a:gd name="connsiteX105" fmla="*/ 5570697 w 5786914"/>
              <a:gd name="connsiteY105" fmla="*/ 137160 h 3270299"/>
              <a:gd name="connsiteX106" fmla="*/ 5346383 w 5786914"/>
              <a:gd name="connsiteY106" fmla="*/ 137160 h 3270299"/>
              <a:gd name="connsiteX107" fmla="*/ 5358766 w 5786914"/>
              <a:gd name="connsiteY107" fmla="*/ 54292 h 3270299"/>
              <a:gd name="connsiteX108" fmla="*/ 4942047 w 5786914"/>
              <a:gd name="connsiteY108" fmla="*/ 54292 h 3270299"/>
              <a:gd name="connsiteX109" fmla="*/ 5022057 w 5786914"/>
              <a:gd name="connsiteY109" fmla="*/ 54292 h 3270299"/>
              <a:gd name="connsiteX110" fmla="*/ 5022057 w 5786914"/>
              <a:gd name="connsiteY110" fmla="*/ 671512 h 3270299"/>
              <a:gd name="connsiteX111" fmla="*/ 5204937 w 5786914"/>
              <a:gd name="connsiteY111" fmla="*/ 671512 h 3270299"/>
              <a:gd name="connsiteX112" fmla="*/ 5204937 w 5786914"/>
              <a:gd name="connsiteY112" fmla="*/ 749617 h 3270299"/>
              <a:gd name="connsiteX113" fmla="*/ 5022057 w 5786914"/>
              <a:gd name="connsiteY113" fmla="*/ 749617 h 3270299"/>
              <a:gd name="connsiteX114" fmla="*/ 4929664 w 5786914"/>
              <a:gd name="connsiteY114" fmla="*/ 749617 h 3270299"/>
              <a:gd name="connsiteX115" fmla="*/ 4745356 w 5786914"/>
              <a:gd name="connsiteY115" fmla="*/ 749617 h 3270299"/>
              <a:gd name="connsiteX116" fmla="*/ 4745356 w 5786914"/>
              <a:gd name="connsiteY116" fmla="*/ 671512 h 3270299"/>
              <a:gd name="connsiteX117" fmla="*/ 4929664 w 5786914"/>
              <a:gd name="connsiteY117" fmla="*/ 671512 h 3270299"/>
              <a:gd name="connsiteX118" fmla="*/ 4929664 w 5786914"/>
              <a:gd name="connsiteY118" fmla="*/ 141954 h 3270299"/>
              <a:gd name="connsiteX119" fmla="*/ 4763929 w 5786914"/>
              <a:gd name="connsiteY119" fmla="*/ 195738 h 3270299"/>
              <a:gd name="connsiteX120" fmla="*/ 4763929 w 5786914"/>
              <a:gd name="connsiteY120" fmla="*/ 113347 h 3270299"/>
              <a:gd name="connsiteX121" fmla="*/ 4942047 w 5786914"/>
              <a:gd name="connsiteY121" fmla="*/ 54292 h 3270299"/>
              <a:gd name="connsiteX122" fmla="*/ 279083 w 5786914"/>
              <a:gd name="connsiteY122" fmla="*/ 28575 h 3270299"/>
              <a:gd name="connsiteX123" fmla="*/ 491491 w 5786914"/>
              <a:gd name="connsiteY123" fmla="*/ 28575 h 3270299"/>
              <a:gd name="connsiteX124" fmla="*/ 502444 w 5786914"/>
              <a:gd name="connsiteY124" fmla="*/ 104298 h 3270299"/>
              <a:gd name="connsiteX125" fmla="*/ 323850 w 5786914"/>
              <a:gd name="connsiteY125" fmla="*/ 104298 h 3270299"/>
              <a:gd name="connsiteX126" fmla="*/ 248127 w 5786914"/>
              <a:gd name="connsiteY126" fmla="*/ 195262 h 3270299"/>
              <a:gd name="connsiteX127" fmla="*/ 248127 w 5786914"/>
              <a:gd name="connsiteY127" fmla="*/ 306705 h 3270299"/>
              <a:gd name="connsiteX128" fmla="*/ 487680 w 5786914"/>
              <a:gd name="connsiteY128" fmla="*/ 306705 h 3270299"/>
              <a:gd name="connsiteX129" fmla="*/ 487680 w 5786914"/>
              <a:gd name="connsiteY129" fmla="*/ 379571 h 3270299"/>
              <a:gd name="connsiteX130" fmla="*/ 248127 w 5786914"/>
              <a:gd name="connsiteY130" fmla="*/ 379571 h 3270299"/>
              <a:gd name="connsiteX131" fmla="*/ 248127 w 5786914"/>
              <a:gd name="connsiteY131" fmla="*/ 749617 h 3270299"/>
              <a:gd name="connsiteX132" fmla="*/ 159544 w 5786914"/>
              <a:gd name="connsiteY132" fmla="*/ 749617 h 3270299"/>
              <a:gd name="connsiteX133" fmla="*/ 159544 w 5786914"/>
              <a:gd name="connsiteY133" fmla="*/ 379571 h 3270299"/>
              <a:gd name="connsiteX134" fmla="*/ 0 w 5786914"/>
              <a:gd name="connsiteY134" fmla="*/ 379571 h 3270299"/>
              <a:gd name="connsiteX135" fmla="*/ 0 w 5786914"/>
              <a:gd name="connsiteY135" fmla="*/ 306705 h 3270299"/>
              <a:gd name="connsiteX136" fmla="*/ 159544 w 5786914"/>
              <a:gd name="connsiteY136" fmla="*/ 306705 h 3270299"/>
              <a:gd name="connsiteX137" fmla="*/ 159544 w 5786914"/>
              <a:gd name="connsiteY137" fmla="*/ 170973 h 3270299"/>
              <a:gd name="connsiteX138" fmla="*/ 279083 w 5786914"/>
              <a:gd name="connsiteY138" fmla="*/ 28575 h 3270299"/>
              <a:gd name="connsiteX139" fmla="*/ 592456 w 5786914"/>
              <a:gd name="connsiteY139" fmla="*/ 20955 h 3270299"/>
              <a:gd name="connsiteX140" fmla="*/ 790575 w 5786914"/>
              <a:gd name="connsiteY140" fmla="*/ 20955 h 3270299"/>
              <a:gd name="connsiteX141" fmla="*/ 839153 w 5786914"/>
              <a:gd name="connsiteY141" fmla="*/ 75723 h 3270299"/>
              <a:gd name="connsiteX142" fmla="*/ 839153 w 5786914"/>
              <a:gd name="connsiteY142" fmla="*/ 580072 h 3270299"/>
              <a:gd name="connsiteX143" fmla="*/ 914877 w 5786914"/>
              <a:gd name="connsiteY143" fmla="*/ 671036 h 3270299"/>
              <a:gd name="connsiteX144" fmla="*/ 1067753 w 5786914"/>
              <a:gd name="connsiteY144" fmla="*/ 671036 h 3270299"/>
              <a:gd name="connsiteX145" fmla="*/ 1056799 w 5786914"/>
              <a:gd name="connsiteY145" fmla="*/ 749617 h 3270299"/>
              <a:gd name="connsiteX146" fmla="*/ 870109 w 5786914"/>
              <a:gd name="connsiteY146" fmla="*/ 749617 h 3270299"/>
              <a:gd name="connsiteX147" fmla="*/ 750571 w 5786914"/>
              <a:gd name="connsiteY147" fmla="*/ 607695 h 3270299"/>
              <a:gd name="connsiteX148" fmla="*/ 750571 w 5786914"/>
              <a:gd name="connsiteY148" fmla="*/ 100012 h 3270299"/>
              <a:gd name="connsiteX149" fmla="*/ 581502 w 5786914"/>
              <a:gd name="connsiteY149" fmla="*/ 100012 h 3270299"/>
              <a:gd name="connsiteX150" fmla="*/ 592456 w 5786914"/>
              <a:gd name="connsiteY150" fmla="*/ 20955 h 3270299"/>
              <a:gd name="connsiteX151" fmla="*/ 3217069 w 5786914"/>
              <a:gd name="connsiteY151" fmla="*/ 0 h 3270299"/>
              <a:gd name="connsiteX152" fmla="*/ 3295174 w 5786914"/>
              <a:gd name="connsiteY152" fmla="*/ 74295 h 3270299"/>
              <a:gd name="connsiteX153" fmla="*/ 3217069 w 5786914"/>
              <a:gd name="connsiteY153" fmla="*/ 149066 h 3270299"/>
              <a:gd name="connsiteX154" fmla="*/ 3138488 w 5786914"/>
              <a:gd name="connsiteY154" fmla="*/ 74295 h 3270299"/>
              <a:gd name="connsiteX155" fmla="*/ 3217069 w 5786914"/>
              <a:gd name="connsiteY155" fmla="*/ 0 h 3270299"/>
              <a:gd name="connsiteX0" fmla="*/ 1978343 w 5786914"/>
              <a:gd name="connsiteY0" fmla="*/ 336232 h 760571"/>
              <a:gd name="connsiteX1" fmla="*/ 1873568 w 5786914"/>
              <a:gd name="connsiteY1" fmla="*/ 446722 h 760571"/>
              <a:gd name="connsiteX2" fmla="*/ 1873568 w 5786914"/>
              <a:gd name="connsiteY2" fmla="*/ 563403 h 760571"/>
              <a:gd name="connsiteX3" fmla="*/ 1978343 w 5786914"/>
              <a:gd name="connsiteY3" fmla="*/ 673893 h 760571"/>
              <a:gd name="connsiteX4" fmla="*/ 2055019 w 5786914"/>
              <a:gd name="connsiteY4" fmla="*/ 673893 h 760571"/>
              <a:gd name="connsiteX5" fmla="*/ 2160270 w 5786914"/>
              <a:gd name="connsiteY5" fmla="*/ 563403 h 760571"/>
              <a:gd name="connsiteX6" fmla="*/ 2160270 w 5786914"/>
              <a:gd name="connsiteY6" fmla="*/ 446722 h 760571"/>
              <a:gd name="connsiteX7" fmla="*/ 2055019 w 5786914"/>
              <a:gd name="connsiteY7" fmla="*/ 336232 h 760571"/>
              <a:gd name="connsiteX8" fmla="*/ 1978343 w 5786914"/>
              <a:gd name="connsiteY8" fmla="*/ 336232 h 760571"/>
              <a:gd name="connsiteX9" fmla="*/ 4335781 w 5786914"/>
              <a:gd name="connsiteY9" fmla="*/ 328136 h 760571"/>
              <a:gd name="connsiteX10" fmla="*/ 4243864 w 5786914"/>
              <a:gd name="connsiteY10" fmla="*/ 446722 h 760571"/>
              <a:gd name="connsiteX11" fmla="*/ 4243864 w 5786914"/>
              <a:gd name="connsiteY11" fmla="*/ 458152 h 760571"/>
              <a:gd name="connsiteX12" fmla="*/ 4483894 w 5786914"/>
              <a:gd name="connsiteY12" fmla="*/ 458152 h 760571"/>
              <a:gd name="connsiteX13" fmla="*/ 4521994 w 5786914"/>
              <a:gd name="connsiteY13" fmla="*/ 423386 h 760571"/>
              <a:gd name="connsiteX14" fmla="*/ 4521994 w 5786914"/>
              <a:gd name="connsiteY14" fmla="*/ 362902 h 760571"/>
              <a:gd name="connsiteX15" fmla="*/ 4482942 w 5786914"/>
              <a:gd name="connsiteY15" fmla="*/ 328136 h 760571"/>
              <a:gd name="connsiteX16" fmla="*/ 4335781 w 5786914"/>
              <a:gd name="connsiteY16" fmla="*/ 328136 h 760571"/>
              <a:gd name="connsiteX17" fmla="*/ 4297204 w 5786914"/>
              <a:gd name="connsiteY17" fmla="*/ 260508 h 760571"/>
              <a:gd name="connsiteX18" fmla="*/ 4516279 w 5786914"/>
              <a:gd name="connsiteY18" fmla="*/ 260508 h 760571"/>
              <a:gd name="connsiteX19" fmla="*/ 4597718 w 5786914"/>
              <a:gd name="connsiteY19" fmla="*/ 342900 h 760571"/>
              <a:gd name="connsiteX20" fmla="*/ 4597718 w 5786914"/>
              <a:gd name="connsiteY20" fmla="*/ 461962 h 760571"/>
              <a:gd name="connsiteX21" fmla="*/ 4537234 w 5786914"/>
              <a:gd name="connsiteY21" fmla="*/ 519112 h 760571"/>
              <a:gd name="connsiteX22" fmla="*/ 4243864 w 5786914"/>
              <a:gd name="connsiteY22" fmla="*/ 519112 h 760571"/>
              <a:gd name="connsiteX23" fmla="*/ 4243864 w 5786914"/>
              <a:gd name="connsiteY23" fmla="*/ 566737 h 760571"/>
              <a:gd name="connsiteX24" fmla="*/ 4353402 w 5786914"/>
              <a:gd name="connsiteY24" fmla="*/ 678656 h 760571"/>
              <a:gd name="connsiteX25" fmla="*/ 4576287 w 5786914"/>
              <a:gd name="connsiteY25" fmla="*/ 678656 h 760571"/>
              <a:gd name="connsiteX26" fmla="*/ 4564857 w 5786914"/>
              <a:gd name="connsiteY26" fmla="*/ 749617 h 760571"/>
              <a:gd name="connsiteX27" fmla="*/ 4313397 w 5786914"/>
              <a:gd name="connsiteY27" fmla="*/ 749617 h 760571"/>
              <a:gd name="connsiteX28" fmla="*/ 4158616 w 5786914"/>
              <a:gd name="connsiteY28" fmla="*/ 586263 h 760571"/>
              <a:gd name="connsiteX29" fmla="*/ 4158616 w 5786914"/>
              <a:gd name="connsiteY29" fmla="*/ 423862 h 760571"/>
              <a:gd name="connsiteX30" fmla="*/ 4297204 w 5786914"/>
              <a:gd name="connsiteY30" fmla="*/ 260508 h 760571"/>
              <a:gd name="connsiteX31" fmla="*/ 2996089 w 5786914"/>
              <a:gd name="connsiteY31" fmla="*/ 260508 h 760571"/>
              <a:gd name="connsiteX32" fmla="*/ 3235167 w 5786914"/>
              <a:gd name="connsiteY32" fmla="*/ 260508 h 760571"/>
              <a:gd name="connsiteX33" fmla="*/ 3283744 w 5786914"/>
              <a:gd name="connsiteY33" fmla="*/ 315277 h 760571"/>
              <a:gd name="connsiteX34" fmla="*/ 3283744 w 5786914"/>
              <a:gd name="connsiteY34" fmla="*/ 749617 h 760571"/>
              <a:gd name="connsiteX35" fmla="*/ 3192780 w 5786914"/>
              <a:gd name="connsiteY35" fmla="*/ 749617 h 760571"/>
              <a:gd name="connsiteX36" fmla="*/ 3192780 w 5786914"/>
              <a:gd name="connsiteY36" fmla="*/ 339090 h 760571"/>
              <a:gd name="connsiteX37" fmla="*/ 2984659 w 5786914"/>
              <a:gd name="connsiteY37" fmla="*/ 339090 h 760571"/>
              <a:gd name="connsiteX38" fmla="*/ 2996089 w 5786914"/>
              <a:gd name="connsiteY38" fmla="*/ 260508 h 760571"/>
              <a:gd name="connsiteX39" fmla="*/ 1943101 w 5786914"/>
              <a:gd name="connsiteY39" fmla="*/ 260508 h 760571"/>
              <a:gd name="connsiteX40" fmla="*/ 2096929 w 5786914"/>
              <a:gd name="connsiteY40" fmla="*/ 260508 h 760571"/>
              <a:gd name="connsiteX41" fmla="*/ 2245519 w 5786914"/>
              <a:gd name="connsiteY41" fmla="*/ 423862 h 760571"/>
              <a:gd name="connsiteX42" fmla="*/ 2245519 w 5786914"/>
              <a:gd name="connsiteY42" fmla="*/ 586263 h 760571"/>
              <a:gd name="connsiteX43" fmla="*/ 2090262 w 5786914"/>
              <a:gd name="connsiteY43" fmla="*/ 749617 h 760571"/>
              <a:gd name="connsiteX44" fmla="*/ 1943101 w 5786914"/>
              <a:gd name="connsiteY44" fmla="*/ 749617 h 760571"/>
              <a:gd name="connsiteX45" fmla="*/ 1788319 w 5786914"/>
              <a:gd name="connsiteY45" fmla="*/ 586263 h 760571"/>
              <a:gd name="connsiteX46" fmla="*/ 1788319 w 5786914"/>
              <a:gd name="connsiteY46" fmla="*/ 423862 h 760571"/>
              <a:gd name="connsiteX47" fmla="*/ 1943101 w 5786914"/>
              <a:gd name="connsiteY47" fmla="*/ 260508 h 760571"/>
              <a:gd name="connsiteX48" fmla="*/ 1219201 w 5786914"/>
              <a:gd name="connsiteY48" fmla="*/ 260508 h 760571"/>
              <a:gd name="connsiteX49" fmla="*/ 1310640 w 5786914"/>
              <a:gd name="connsiteY49" fmla="*/ 260508 h 760571"/>
              <a:gd name="connsiteX50" fmla="*/ 1310640 w 5786914"/>
              <a:gd name="connsiteY50" fmla="*/ 611981 h 760571"/>
              <a:gd name="connsiteX51" fmla="*/ 1374934 w 5786914"/>
              <a:gd name="connsiteY51" fmla="*/ 679132 h 760571"/>
              <a:gd name="connsiteX52" fmla="*/ 1542574 w 5786914"/>
              <a:gd name="connsiteY52" fmla="*/ 640171 h 760571"/>
              <a:gd name="connsiteX53" fmla="*/ 1542574 w 5786914"/>
              <a:gd name="connsiteY53" fmla="*/ 260508 h 760571"/>
              <a:gd name="connsiteX54" fmla="*/ 1633538 w 5786914"/>
              <a:gd name="connsiteY54" fmla="*/ 260508 h 760571"/>
              <a:gd name="connsiteX55" fmla="*/ 1633538 w 5786914"/>
              <a:gd name="connsiteY55" fmla="*/ 749617 h 760571"/>
              <a:gd name="connsiteX56" fmla="*/ 1567339 w 5786914"/>
              <a:gd name="connsiteY56" fmla="*/ 749617 h 760571"/>
              <a:gd name="connsiteX57" fmla="*/ 1547064 w 5786914"/>
              <a:gd name="connsiteY57" fmla="*/ 697761 h 760571"/>
              <a:gd name="connsiteX58" fmla="*/ 1343025 w 5786914"/>
              <a:gd name="connsiteY58" fmla="*/ 760571 h 760571"/>
              <a:gd name="connsiteX59" fmla="*/ 1219201 w 5786914"/>
              <a:gd name="connsiteY59" fmla="*/ 634365 h 760571"/>
              <a:gd name="connsiteX60" fmla="*/ 1219201 w 5786914"/>
              <a:gd name="connsiteY60" fmla="*/ 260508 h 760571"/>
              <a:gd name="connsiteX61" fmla="*/ 2696052 w 5786914"/>
              <a:gd name="connsiteY61" fmla="*/ 249078 h 760571"/>
              <a:gd name="connsiteX62" fmla="*/ 2817019 w 5786914"/>
              <a:gd name="connsiteY62" fmla="*/ 369570 h 760571"/>
              <a:gd name="connsiteX63" fmla="*/ 2818448 w 5786914"/>
              <a:gd name="connsiteY63" fmla="*/ 451008 h 760571"/>
              <a:gd name="connsiteX64" fmla="*/ 2726532 w 5786914"/>
              <a:gd name="connsiteY64" fmla="*/ 464820 h 760571"/>
              <a:gd name="connsiteX65" fmla="*/ 2726532 w 5786914"/>
              <a:gd name="connsiteY65" fmla="*/ 396716 h 760571"/>
              <a:gd name="connsiteX66" fmla="*/ 2665572 w 5786914"/>
              <a:gd name="connsiteY66" fmla="*/ 329565 h 760571"/>
              <a:gd name="connsiteX67" fmla="*/ 2491264 w 5786914"/>
              <a:gd name="connsiteY67" fmla="*/ 371413 h 760571"/>
              <a:gd name="connsiteX68" fmla="*/ 2491264 w 5786914"/>
              <a:gd name="connsiteY68" fmla="*/ 749617 h 760571"/>
              <a:gd name="connsiteX69" fmla="*/ 2400300 w 5786914"/>
              <a:gd name="connsiteY69" fmla="*/ 749617 h 760571"/>
              <a:gd name="connsiteX70" fmla="*/ 2400300 w 5786914"/>
              <a:gd name="connsiteY70" fmla="*/ 260508 h 760571"/>
              <a:gd name="connsiteX71" fmla="*/ 2466499 w 5786914"/>
              <a:gd name="connsiteY71" fmla="*/ 260508 h 760571"/>
              <a:gd name="connsiteX72" fmla="*/ 2486487 w 5786914"/>
              <a:gd name="connsiteY72" fmla="*/ 319319 h 760571"/>
              <a:gd name="connsiteX73" fmla="*/ 2696052 w 5786914"/>
              <a:gd name="connsiteY73" fmla="*/ 249078 h 760571"/>
              <a:gd name="connsiteX74" fmla="*/ 3751898 w 5786914"/>
              <a:gd name="connsiteY74" fmla="*/ 126682 h 760571"/>
              <a:gd name="connsiteX75" fmla="*/ 3751898 w 5786914"/>
              <a:gd name="connsiteY75" fmla="*/ 306705 h 760571"/>
              <a:gd name="connsiteX76" fmla="*/ 4001453 w 5786914"/>
              <a:gd name="connsiteY76" fmla="*/ 306705 h 760571"/>
              <a:gd name="connsiteX77" fmla="*/ 4001453 w 5786914"/>
              <a:gd name="connsiteY77" fmla="*/ 379571 h 760571"/>
              <a:gd name="connsiteX78" fmla="*/ 3751898 w 5786914"/>
              <a:gd name="connsiteY78" fmla="*/ 379571 h 760571"/>
              <a:gd name="connsiteX79" fmla="*/ 3751898 w 5786914"/>
              <a:gd name="connsiteY79" fmla="*/ 580072 h 760571"/>
              <a:gd name="connsiteX80" fmla="*/ 3827622 w 5786914"/>
              <a:gd name="connsiteY80" fmla="*/ 673893 h 760571"/>
              <a:gd name="connsiteX81" fmla="*/ 4001453 w 5786914"/>
              <a:gd name="connsiteY81" fmla="*/ 673893 h 760571"/>
              <a:gd name="connsiteX82" fmla="*/ 4001453 w 5786914"/>
              <a:gd name="connsiteY82" fmla="*/ 749617 h 760571"/>
              <a:gd name="connsiteX83" fmla="*/ 3782854 w 5786914"/>
              <a:gd name="connsiteY83" fmla="*/ 749617 h 760571"/>
              <a:gd name="connsiteX84" fmla="*/ 3663315 w 5786914"/>
              <a:gd name="connsiteY84" fmla="*/ 607695 h 760571"/>
              <a:gd name="connsiteX85" fmla="*/ 3663315 w 5786914"/>
              <a:gd name="connsiteY85" fmla="*/ 379571 h 760571"/>
              <a:gd name="connsiteX86" fmla="*/ 3544729 w 5786914"/>
              <a:gd name="connsiteY86" fmla="*/ 379571 h 760571"/>
              <a:gd name="connsiteX87" fmla="*/ 3544729 w 5786914"/>
              <a:gd name="connsiteY87" fmla="*/ 306705 h 760571"/>
              <a:gd name="connsiteX88" fmla="*/ 3663315 w 5786914"/>
              <a:gd name="connsiteY88" fmla="*/ 306705 h 760571"/>
              <a:gd name="connsiteX89" fmla="*/ 3663315 w 5786914"/>
              <a:gd name="connsiteY89" fmla="*/ 142875 h 760571"/>
              <a:gd name="connsiteX90" fmla="*/ 3751898 w 5786914"/>
              <a:gd name="connsiteY90" fmla="*/ 126682 h 760571"/>
              <a:gd name="connsiteX91" fmla="*/ 5358766 w 5786914"/>
              <a:gd name="connsiteY91" fmla="*/ 54292 h 760571"/>
              <a:gd name="connsiteX92" fmla="*/ 5610702 w 5786914"/>
              <a:gd name="connsiteY92" fmla="*/ 54292 h 760571"/>
              <a:gd name="connsiteX93" fmla="*/ 5754053 w 5786914"/>
              <a:gd name="connsiteY93" fmla="*/ 154305 h 760571"/>
              <a:gd name="connsiteX94" fmla="*/ 5754053 w 5786914"/>
              <a:gd name="connsiteY94" fmla="*/ 352901 h 760571"/>
              <a:gd name="connsiteX95" fmla="*/ 5438008 w 5786914"/>
              <a:gd name="connsiteY95" fmla="*/ 671512 h 760571"/>
              <a:gd name="connsiteX96" fmla="*/ 5786914 w 5786914"/>
              <a:gd name="connsiteY96" fmla="*/ 671512 h 760571"/>
              <a:gd name="connsiteX97" fmla="*/ 5786914 w 5786914"/>
              <a:gd name="connsiteY97" fmla="*/ 749617 h 760571"/>
              <a:gd name="connsiteX98" fmla="*/ 5358766 w 5786914"/>
              <a:gd name="connsiteY98" fmla="*/ 749617 h 760571"/>
              <a:gd name="connsiteX99" fmla="*/ 5333048 w 5786914"/>
              <a:gd name="connsiteY99" fmla="*/ 657225 h 760571"/>
              <a:gd name="connsiteX100" fmla="*/ 5662613 w 5786914"/>
              <a:gd name="connsiteY100" fmla="*/ 315753 h 760571"/>
              <a:gd name="connsiteX101" fmla="*/ 5662613 w 5786914"/>
              <a:gd name="connsiteY101" fmla="*/ 200025 h 760571"/>
              <a:gd name="connsiteX102" fmla="*/ 5570697 w 5786914"/>
              <a:gd name="connsiteY102" fmla="*/ 137160 h 760571"/>
              <a:gd name="connsiteX103" fmla="*/ 5346383 w 5786914"/>
              <a:gd name="connsiteY103" fmla="*/ 137160 h 760571"/>
              <a:gd name="connsiteX104" fmla="*/ 5358766 w 5786914"/>
              <a:gd name="connsiteY104" fmla="*/ 54292 h 760571"/>
              <a:gd name="connsiteX105" fmla="*/ 4942047 w 5786914"/>
              <a:gd name="connsiteY105" fmla="*/ 54292 h 760571"/>
              <a:gd name="connsiteX106" fmla="*/ 5022057 w 5786914"/>
              <a:gd name="connsiteY106" fmla="*/ 54292 h 760571"/>
              <a:gd name="connsiteX107" fmla="*/ 5022057 w 5786914"/>
              <a:gd name="connsiteY107" fmla="*/ 671512 h 760571"/>
              <a:gd name="connsiteX108" fmla="*/ 5204937 w 5786914"/>
              <a:gd name="connsiteY108" fmla="*/ 671512 h 760571"/>
              <a:gd name="connsiteX109" fmla="*/ 5204937 w 5786914"/>
              <a:gd name="connsiteY109" fmla="*/ 749617 h 760571"/>
              <a:gd name="connsiteX110" fmla="*/ 5022057 w 5786914"/>
              <a:gd name="connsiteY110" fmla="*/ 749617 h 760571"/>
              <a:gd name="connsiteX111" fmla="*/ 4929664 w 5786914"/>
              <a:gd name="connsiteY111" fmla="*/ 749617 h 760571"/>
              <a:gd name="connsiteX112" fmla="*/ 4745356 w 5786914"/>
              <a:gd name="connsiteY112" fmla="*/ 749617 h 760571"/>
              <a:gd name="connsiteX113" fmla="*/ 4745356 w 5786914"/>
              <a:gd name="connsiteY113" fmla="*/ 671512 h 760571"/>
              <a:gd name="connsiteX114" fmla="*/ 4929664 w 5786914"/>
              <a:gd name="connsiteY114" fmla="*/ 671512 h 760571"/>
              <a:gd name="connsiteX115" fmla="*/ 4929664 w 5786914"/>
              <a:gd name="connsiteY115" fmla="*/ 141954 h 760571"/>
              <a:gd name="connsiteX116" fmla="*/ 4763929 w 5786914"/>
              <a:gd name="connsiteY116" fmla="*/ 195738 h 760571"/>
              <a:gd name="connsiteX117" fmla="*/ 4763929 w 5786914"/>
              <a:gd name="connsiteY117" fmla="*/ 113347 h 760571"/>
              <a:gd name="connsiteX118" fmla="*/ 4942047 w 5786914"/>
              <a:gd name="connsiteY118" fmla="*/ 54292 h 760571"/>
              <a:gd name="connsiteX119" fmla="*/ 279083 w 5786914"/>
              <a:gd name="connsiteY119" fmla="*/ 28575 h 760571"/>
              <a:gd name="connsiteX120" fmla="*/ 491491 w 5786914"/>
              <a:gd name="connsiteY120" fmla="*/ 28575 h 760571"/>
              <a:gd name="connsiteX121" fmla="*/ 502444 w 5786914"/>
              <a:gd name="connsiteY121" fmla="*/ 104298 h 760571"/>
              <a:gd name="connsiteX122" fmla="*/ 323850 w 5786914"/>
              <a:gd name="connsiteY122" fmla="*/ 104298 h 760571"/>
              <a:gd name="connsiteX123" fmla="*/ 248127 w 5786914"/>
              <a:gd name="connsiteY123" fmla="*/ 195262 h 760571"/>
              <a:gd name="connsiteX124" fmla="*/ 248127 w 5786914"/>
              <a:gd name="connsiteY124" fmla="*/ 306705 h 760571"/>
              <a:gd name="connsiteX125" fmla="*/ 487680 w 5786914"/>
              <a:gd name="connsiteY125" fmla="*/ 306705 h 760571"/>
              <a:gd name="connsiteX126" fmla="*/ 487680 w 5786914"/>
              <a:gd name="connsiteY126" fmla="*/ 379571 h 760571"/>
              <a:gd name="connsiteX127" fmla="*/ 248127 w 5786914"/>
              <a:gd name="connsiteY127" fmla="*/ 379571 h 760571"/>
              <a:gd name="connsiteX128" fmla="*/ 248127 w 5786914"/>
              <a:gd name="connsiteY128" fmla="*/ 749617 h 760571"/>
              <a:gd name="connsiteX129" fmla="*/ 159544 w 5786914"/>
              <a:gd name="connsiteY129" fmla="*/ 749617 h 760571"/>
              <a:gd name="connsiteX130" fmla="*/ 159544 w 5786914"/>
              <a:gd name="connsiteY130" fmla="*/ 379571 h 760571"/>
              <a:gd name="connsiteX131" fmla="*/ 0 w 5786914"/>
              <a:gd name="connsiteY131" fmla="*/ 379571 h 760571"/>
              <a:gd name="connsiteX132" fmla="*/ 0 w 5786914"/>
              <a:gd name="connsiteY132" fmla="*/ 306705 h 760571"/>
              <a:gd name="connsiteX133" fmla="*/ 159544 w 5786914"/>
              <a:gd name="connsiteY133" fmla="*/ 306705 h 760571"/>
              <a:gd name="connsiteX134" fmla="*/ 159544 w 5786914"/>
              <a:gd name="connsiteY134" fmla="*/ 170973 h 760571"/>
              <a:gd name="connsiteX135" fmla="*/ 279083 w 5786914"/>
              <a:gd name="connsiteY135" fmla="*/ 28575 h 760571"/>
              <a:gd name="connsiteX136" fmla="*/ 592456 w 5786914"/>
              <a:gd name="connsiteY136" fmla="*/ 20955 h 760571"/>
              <a:gd name="connsiteX137" fmla="*/ 790575 w 5786914"/>
              <a:gd name="connsiteY137" fmla="*/ 20955 h 760571"/>
              <a:gd name="connsiteX138" fmla="*/ 839153 w 5786914"/>
              <a:gd name="connsiteY138" fmla="*/ 75723 h 760571"/>
              <a:gd name="connsiteX139" fmla="*/ 839153 w 5786914"/>
              <a:gd name="connsiteY139" fmla="*/ 580072 h 760571"/>
              <a:gd name="connsiteX140" fmla="*/ 914877 w 5786914"/>
              <a:gd name="connsiteY140" fmla="*/ 671036 h 760571"/>
              <a:gd name="connsiteX141" fmla="*/ 1067753 w 5786914"/>
              <a:gd name="connsiteY141" fmla="*/ 671036 h 760571"/>
              <a:gd name="connsiteX142" fmla="*/ 1056799 w 5786914"/>
              <a:gd name="connsiteY142" fmla="*/ 749617 h 760571"/>
              <a:gd name="connsiteX143" fmla="*/ 870109 w 5786914"/>
              <a:gd name="connsiteY143" fmla="*/ 749617 h 760571"/>
              <a:gd name="connsiteX144" fmla="*/ 750571 w 5786914"/>
              <a:gd name="connsiteY144" fmla="*/ 607695 h 760571"/>
              <a:gd name="connsiteX145" fmla="*/ 750571 w 5786914"/>
              <a:gd name="connsiteY145" fmla="*/ 100012 h 760571"/>
              <a:gd name="connsiteX146" fmla="*/ 581502 w 5786914"/>
              <a:gd name="connsiteY146" fmla="*/ 100012 h 760571"/>
              <a:gd name="connsiteX147" fmla="*/ 592456 w 5786914"/>
              <a:gd name="connsiteY147" fmla="*/ 20955 h 760571"/>
              <a:gd name="connsiteX148" fmla="*/ 3217069 w 5786914"/>
              <a:gd name="connsiteY148" fmla="*/ 0 h 760571"/>
              <a:gd name="connsiteX149" fmla="*/ 3295174 w 5786914"/>
              <a:gd name="connsiteY149" fmla="*/ 74295 h 760571"/>
              <a:gd name="connsiteX150" fmla="*/ 3217069 w 5786914"/>
              <a:gd name="connsiteY150" fmla="*/ 149066 h 760571"/>
              <a:gd name="connsiteX151" fmla="*/ 3138488 w 5786914"/>
              <a:gd name="connsiteY151" fmla="*/ 74295 h 760571"/>
              <a:gd name="connsiteX152" fmla="*/ 3217069 w 5786914"/>
              <a:gd name="connsiteY152" fmla="*/ 0 h 76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786914" h="760571">
                <a:moveTo>
                  <a:pt x="1978343" y="336232"/>
                </a:moveTo>
                <a:lnTo>
                  <a:pt x="1873568" y="446722"/>
                </a:lnTo>
                <a:lnTo>
                  <a:pt x="1873568" y="563403"/>
                </a:lnTo>
                <a:lnTo>
                  <a:pt x="1978343" y="673893"/>
                </a:lnTo>
                <a:lnTo>
                  <a:pt x="2055019" y="673893"/>
                </a:lnTo>
                <a:lnTo>
                  <a:pt x="2160270" y="563403"/>
                </a:lnTo>
                <a:lnTo>
                  <a:pt x="2160270" y="446722"/>
                </a:lnTo>
                <a:lnTo>
                  <a:pt x="2055019" y="336232"/>
                </a:lnTo>
                <a:lnTo>
                  <a:pt x="1978343" y="336232"/>
                </a:lnTo>
                <a:close/>
                <a:moveTo>
                  <a:pt x="4335781" y="328136"/>
                </a:moveTo>
                <a:lnTo>
                  <a:pt x="4243864" y="446722"/>
                </a:lnTo>
                <a:lnTo>
                  <a:pt x="4243864" y="458152"/>
                </a:lnTo>
                <a:lnTo>
                  <a:pt x="4483894" y="458152"/>
                </a:lnTo>
                <a:lnTo>
                  <a:pt x="4521994" y="423386"/>
                </a:lnTo>
                <a:lnTo>
                  <a:pt x="4521994" y="362902"/>
                </a:lnTo>
                <a:lnTo>
                  <a:pt x="4482942" y="328136"/>
                </a:lnTo>
                <a:lnTo>
                  <a:pt x="4335781" y="328136"/>
                </a:lnTo>
                <a:close/>
                <a:moveTo>
                  <a:pt x="4297204" y="260508"/>
                </a:moveTo>
                <a:lnTo>
                  <a:pt x="4516279" y="260508"/>
                </a:lnTo>
                <a:lnTo>
                  <a:pt x="4597718" y="342900"/>
                </a:lnTo>
                <a:lnTo>
                  <a:pt x="4597718" y="461962"/>
                </a:lnTo>
                <a:lnTo>
                  <a:pt x="4537234" y="519112"/>
                </a:lnTo>
                <a:lnTo>
                  <a:pt x="4243864" y="519112"/>
                </a:lnTo>
                <a:lnTo>
                  <a:pt x="4243864" y="566737"/>
                </a:lnTo>
                <a:lnTo>
                  <a:pt x="4353402" y="678656"/>
                </a:lnTo>
                <a:lnTo>
                  <a:pt x="4576287" y="678656"/>
                </a:lnTo>
                <a:lnTo>
                  <a:pt x="4564857" y="749617"/>
                </a:lnTo>
                <a:lnTo>
                  <a:pt x="4313397" y="749617"/>
                </a:lnTo>
                <a:lnTo>
                  <a:pt x="4158616" y="586263"/>
                </a:lnTo>
                <a:lnTo>
                  <a:pt x="4158616" y="423862"/>
                </a:lnTo>
                <a:lnTo>
                  <a:pt x="4297204" y="260508"/>
                </a:lnTo>
                <a:close/>
                <a:moveTo>
                  <a:pt x="2996089" y="260508"/>
                </a:moveTo>
                <a:lnTo>
                  <a:pt x="3235167" y="260508"/>
                </a:lnTo>
                <a:lnTo>
                  <a:pt x="3283744" y="315277"/>
                </a:lnTo>
                <a:lnTo>
                  <a:pt x="3283744" y="749617"/>
                </a:lnTo>
                <a:lnTo>
                  <a:pt x="3192780" y="749617"/>
                </a:lnTo>
                <a:lnTo>
                  <a:pt x="3192780" y="339090"/>
                </a:lnTo>
                <a:lnTo>
                  <a:pt x="2984659" y="339090"/>
                </a:lnTo>
                <a:lnTo>
                  <a:pt x="2996089" y="260508"/>
                </a:lnTo>
                <a:close/>
                <a:moveTo>
                  <a:pt x="1943101" y="260508"/>
                </a:moveTo>
                <a:lnTo>
                  <a:pt x="2096929" y="260508"/>
                </a:lnTo>
                <a:lnTo>
                  <a:pt x="2245519" y="423862"/>
                </a:lnTo>
                <a:lnTo>
                  <a:pt x="2245519" y="586263"/>
                </a:lnTo>
                <a:lnTo>
                  <a:pt x="2090262" y="749617"/>
                </a:lnTo>
                <a:lnTo>
                  <a:pt x="1943101" y="749617"/>
                </a:lnTo>
                <a:lnTo>
                  <a:pt x="1788319" y="586263"/>
                </a:lnTo>
                <a:lnTo>
                  <a:pt x="1788319" y="423862"/>
                </a:lnTo>
                <a:lnTo>
                  <a:pt x="1943101" y="260508"/>
                </a:lnTo>
                <a:close/>
                <a:moveTo>
                  <a:pt x="1219201" y="260508"/>
                </a:moveTo>
                <a:lnTo>
                  <a:pt x="1310640" y="260508"/>
                </a:lnTo>
                <a:lnTo>
                  <a:pt x="1310640" y="611981"/>
                </a:lnTo>
                <a:lnTo>
                  <a:pt x="1374934" y="679132"/>
                </a:lnTo>
                <a:lnTo>
                  <a:pt x="1542574" y="640171"/>
                </a:lnTo>
                <a:lnTo>
                  <a:pt x="1542574" y="260508"/>
                </a:lnTo>
                <a:lnTo>
                  <a:pt x="1633538" y="260508"/>
                </a:lnTo>
                <a:lnTo>
                  <a:pt x="1633538" y="749617"/>
                </a:lnTo>
                <a:lnTo>
                  <a:pt x="1567339" y="749617"/>
                </a:lnTo>
                <a:lnTo>
                  <a:pt x="1547064" y="697761"/>
                </a:lnTo>
                <a:lnTo>
                  <a:pt x="1343025" y="760571"/>
                </a:lnTo>
                <a:lnTo>
                  <a:pt x="1219201" y="634365"/>
                </a:lnTo>
                <a:lnTo>
                  <a:pt x="1219201" y="260508"/>
                </a:lnTo>
                <a:close/>
                <a:moveTo>
                  <a:pt x="2696052" y="249078"/>
                </a:moveTo>
                <a:lnTo>
                  <a:pt x="2817019" y="369570"/>
                </a:lnTo>
                <a:cubicBezTo>
                  <a:pt x="2817495" y="396716"/>
                  <a:pt x="2817972" y="423862"/>
                  <a:pt x="2818448" y="451008"/>
                </a:cubicBezTo>
                <a:lnTo>
                  <a:pt x="2726532" y="464820"/>
                </a:lnTo>
                <a:lnTo>
                  <a:pt x="2726532" y="396716"/>
                </a:lnTo>
                <a:lnTo>
                  <a:pt x="2665572" y="329565"/>
                </a:lnTo>
                <a:lnTo>
                  <a:pt x="2491264" y="371413"/>
                </a:lnTo>
                <a:lnTo>
                  <a:pt x="2491264" y="749617"/>
                </a:lnTo>
                <a:lnTo>
                  <a:pt x="2400300" y="749617"/>
                </a:lnTo>
                <a:lnTo>
                  <a:pt x="2400300" y="260508"/>
                </a:lnTo>
                <a:lnTo>
                  <a:pt x="2466499" y="260508"/>
                </a:lnTo>
                <a:lnTo>
                  <a:pt x="2486487" y="319319"/>
                </a:lnTo>
                <a:lnTo>
                  <a:pt x="2696052" y="249078"/>
                </a:lnTo>
                <a:close/>
                <a:moveTo>
                  <a:pt x="3751898" y="126682"/>
                </a:moveTo>
                <a:lnTo>
                  <a:pt x="3751898" y="306705"/>
                </a:lnTo>
                <a:lnTo>
                  <a:pt x="4001453" y="306705"/>
                </a:lnTo>
                <a:lnTo>
                  <a:pt x="4001453" y="379571"/>
                </a:lnTo>
                <a:lnTo>
                  <a:pt x="3751898" y="379571"/>
                </a:lnTo>
                <a:lnTo>
                  <a:pt x="3751898" y="580072"/>
                </a:lnTo>
                <a:lnTo>
                  <a:pt x="3827622" y="673893"/>
                </a:lnTo>
                <a:lnTo>
                  <a:pt x="4001453" y="673893"/>
                </a:lnTo>
                <a:lnTo>
                  <a:pt x="4001453" y="749617"/>
                </a:lnTo>
                <a:lnTo>
                  <a:pt x="3782854" y="749617"/>
                </a:lnTo>
                <a:lnTo>
                  <a:pt x="3663315" y="607695"/>
                </a:lnTo>
                <a:lnTo>
                  <a:pt x="3663315" y="379571"/>
                </a:lnTo>
                <a:lnTo>
                  <a:pt x="3544729" y="379571"/>
                </a:lnTo>
                <a:lnTo>
                  <a:pt x="3544729" y="306705"/>
                </a:lnTo>
                <a:lnTo>
                  <a:pt x="3663315" y="306705"/>
                </a:lnTo>
                <a:lnTo>
                  <a:pt x="3663315" y="142875"/>
                </a:lnTo>
                <a:lnTo>
                  <a:pt x="3751898" y="126682"/>
                </a:lnTo>
                <a:close/>
                <a:moveTo>
                  <a:pt x="5358766" y="54292"/>
                </a:moveTo>
                <a:lnTo>
                  <a:pt x="5610702" y="54292"/>
                </a:lnTo>
                <a:lnTo>
                  <a:pt x="5754053" y="154305"/>
                </a:lnTo>
                <a:lnTo>
                  <a:pt x="5754053" y="352901"/>
                </a:lnTo>
                <a:lnTo>
                  <a:pt x="5438008" y="671512"/>
                </a:lnTo>
                <a:lnTo>
                  <a:pt x="5786914" y="671512"/>
                </a:lnTo>
                <a:lnTo>
                  <a:pt x="5786914" y="749617"/>
                </a:lnTo>
                <a:lnTo>
                  <a:pt x="5358766" y="749617"/>
                </a:lnTo>
                <a:lnTo>
                  <a:pt x="5333048" y="657225"/>
                </a:lnTo>
                <a:lnTo>
                  <a:pt x="5662613" y="315753"/>
                </a:lnTo>
                <a:lnTo>
                  <a:pt x="5662613" y="200025"/>
                </a:lnTo>
                <a:lnTo>
                  <a:pt x="5570697" y="137160"/>
                </a:lnTo>
                <a:lnTo>
                  <a:pt x="5346383" y="137160"/>
                </a:lnTo>
                <a:lnTo>
                  <a:pt x="5358766" y="54292"/>
                </a:lnTo>
                <a:close/>
                <a:moveTo>
                  <a:pt x="4942047" y="54292"/>
                </a:moveTo>
                <a:lnTo>
                  <a:pt x="5022057" y="54292"/>
                </a:lnTo>
                <a:lnTo>
                  <a:pt x="5022057" y="671512"/>
                </a:lnTo>
                <a:lnTo>
                  <a:pt x="5204937" y="671512"/>
                </a:lnTo>
                <a:lnTo>
                  <a:pt x="5204937" y="749617"/>
                </a:lnTo>
                <a:lnTo>
                  <a:pt x="5022057" y="749617"/>
                </a:lnTo>
                <a:lnTo>
                  <a:pt x="4929664" y="749617"/>
                </a:lnTo>
                <a:lnTo>
                  <a:pt x="4745356" y="749617"/>
                </a:lnTo>
                <a:lnTo>
                  <a:pt x="4745356" y="671512"/>
                </a:lnTo>
                <a:lnTo>
                  <a:pt x="4929664" y="671512"/>
                </a:lnTo>
                <a:lnTo>
                  <a:pt x="4929664" y="141954"/>
                </a:lnTo>
                <a:lnTo>
                  <a:pt x="4763929" y="195738"/>
                </a:lnTo>
                <a:lnTo>
                  <a:pt x="4763929" y="113347"/>
                </a:lnTo>
                <a:lnTo>
                  <a:pt x="4942047" y="54292"/>
                </a:lnTo>
                <a:close/>
                <a:moveTo>
                  <a:pt x="279083" y="28575"/>
                </a:moveTo>
                <a:lnTo>
                  <a:pt x="491491" y="28575"/>
                </a:lnTo>
                <a:lnTo>
                  <a:pt x="502444" y="104298"/>
                </a:lnTo>
                <a:lnTo>
                  <a:pt x="323850" y="104298"/>
                </a:lnTo>
                <a:lnTo>
                  <a:pt x="248127" y="195262"/>
                </a:lnTo>
                <a:lnTo>
                  <a:pt x="248127" y="306705"/>
                </a:lnTo>
                <a:lnTo>
                  <a:pt x="487680" y="306705"/>
                </a:lnTo>
                <a:lnTo>
                  <a:pt x="487680" y="379571"/>
                </a:lnTo>
                <a:lnTo>
                  <a:pt x="248127" y="379571"/>
                </a:lnTo>
                <a:lnTo>
                  <a:pt x="248127" y="749617"/>
                </a:lnTo>
                <a:lnTo>
                  <a:pt x="159544" y="749617"/>
                </a:lnTo>
                <a:lnTo>
                  <a:pt x="159544" y="379571"/>
                </a:lnTo>
                <a:lnTo>
                  <a:pt x="0" y="379571"/>
                </a:lnTo>
                <a:lnTo>
                  <a:pt x="0" y="306705"/>
                </a:lnTo>
                <a:lnTo>
                  <a:pt x="159544" y="306705"/>
                </a:lnTo>
                <a:lnTo>
                  <a:pt x="159544" y="170973"/>
                </a:lnTo>
                <a:lnTo>
                  <a:pt x="279083" y="28575"/>
                </a:lnTo>
                <a:close/>
                <a:moveTo>
                  <a:pt x="592456" y="20955"/>
                </a:moveTo>
                <a:lnTo>
                  <a:pt x="790575" y="20955"/>
                </a:lnTo>
                <a:lnTo>
                  <a:pt x="839153" y="75723"/>
                </a:lnTo>
                <a:lnTo>
                  <a:pt x="839153" y="580072"/>
                </a:lnTo>
                <a:lnTo>
                  <a:pt x="914877" y="671036"/>
                </a:lnTo>
                <a:lnTo>
                  <a:pt x="1067753" y="671036"/>
                </a:lnTo>
                <a:lnTo>
                  <a:pt x="1056799" y="749617"/>
                </a:lnTo>
                <a:lnTo>
                  <a:pt x="870109" y="749617"/>
                </a:lnTo>
                <a:lnTo>
                  <a:pt x="750571" y="607695"/>
                </a:lnTo>
                <a:lnTo>
                  <a:pt x="750571" y="100012"/>
                </a:lnTo>
                <a:lnTo>
                  <a:pt x="581502" y="100012"/>
                </a:lnTo>
                <a:lnTo>
                  <a:pt x="592456" y="20955"/>
                </a:lnTo>
                <a:close/>
                <a:moveTo>
                  <a:pt x="3217069" y="0"/>
                </a:moveTo>
                <a:lnTo>
                  <a:pt x="3295174" y="74295"/>
                </a:lnTo>
                <a:lnTo>
                  <a:pt x="3217069" y="149066"/>
                </a:lnTo>
                <a:lnTo>
                  <a:pt x="3138488" y="74295"/>
                </a:lnTo>
                <a:lnTo>
                  <a:pt x="321706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7500" dirty="0">
              <a:latin typeface="Monaspace Krypton Var" panose="02000009000000000000" pitchFamily="50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238955-373C-F25C-2401-5E1439195797}"/>
              </a:ext>
            </a:extLst>
          </p:cNvPr>
          <p:cNvSpPr/>
          <p:nvPr/>
        </p:nvSpPr>
        <p:spPr>
          <a:xfrm>
            <a:off x="720381" y="3600381"/>
            <a:ext cx="756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A5425B15-087C-76E2-9624-8FF89DB8A958}"/>
              </a:ext>
            </a:extLst>
          </p:cNvPr>
          <p:cNvSpPr/>
          <p:nvPr/>
        </p:nvSpPr>
        <p:spPr>
          <a:xfrm>
            <a:off x="540381" y="3420381"/>
            <a:ext cx="7920000" cy="1800000"/>
          </a:xfrm>
          <a:custGeom>
            <a:avLst/>
            <a:gdLst>
              <a:gd name="connsiteX0" fmla="*/ 180000 w 7920000"/>
              <a:gd name="connsiteY0" fmla="*/ 180000 h 1800000"/>
              <a:gd name="connsiteX1" fmla="*/ 180000 w 7920000"/>
              <a:gd name="connsiteY1" fmla="*/ 1620000 h 1800000"/>
              <a:gd name="connsiteX2" fmla="*/ 7740000 w 7920000"/>
              <a:gd name="connsiteY2" fmla="*/ 1620000 h 1800000"/>
              <a:gd name="connsiteX3" fmla="*/ 7740000 w 7920000"/>
              <a:gd name="connsiteY3" fmla="*/ 180000 h 1800000"/>
              <a:gd name="connsiteX4" fmla="*/ 0 w 7920000"/>
              <a:gd name="connsiteY4" fmla="*/ 0 h 1800000"/>
              <a:gd name="connsiteX5" fmla="*/ 0 w 7920000"/>
              <a:gd name="connsiteY5" fmla="*/ 0 h 1800000"/>
              <a:gd name="connsiteX6" fmla="*/ 180000 w 7920000"/>
              <a:gd name="connsiteY6" fmla="*/ 0 h 1800000"/>
              <a:gd name="connsiteX7" fmla="*/ 7740000 w 7920000"/>
              <a:gd name="connsiteY7" fmla="*/ 0 h 1800000"/>
              <a:gd name="connsiteX8" fmla="*/ 7920000 w 7920000"/>
              <a:gd name="connsiteY8" fmla="*/ 0 h 1800000"/>
              <a:gd name="connsiteX9" fmla="*/ 7920000 w 7920000"/>
              <a:gd name="connsiteY9" fmla="*/ 180000 h 1800000"/>
              <a:gd name="connsiteX10" fmla="*/ 7920000 w 7920000"/>
              <a:gd name="connsiteY10" fmla="*/ 1620000 h 1800000"/>
              <a:gd name="connsiteX11" fmla="*/ 7920000 w 7920000"/>
              <a:gd name="connsiteY11" fmla="*/ 1800000 h 1800000"/>
              <a:gd name="connsiteX12" fmla="*/ 7740000 w 7920000"/>
              <a:gd name="connsiteY12" fmla="*/ 1800000 h 1800000"/>
              <a:gd name="connsiteX13" fmla="*/ 180000 w 7920000"/>
              <a:gd name="connsiteY13" fmla="*/ 1800000 h 1800000"/>
              <a:gd name="connsiteX14" fmla="*/ 0 w 7920000"/>
              <a:gd name="connsiteY14" fmla="*/ 1800000 h 1800000"/>
              <a:gd name="connsiteX15" fmla="*/ 0 w 7920000"/>
              <a:gd name="connsiteY15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0000" h="1800000">
                <a:moveTo>
                  <a:pt x="180000" y="180000"/>
                </a:moveTo>
                <a:lnTo>
                  <a:pt x="180000" y="1620000"/>
                </a:lnTo>
                <a:lnTo>
                  <a:pt x="7740000" y="1620000"/>
                </a:lnTo>
                <a:lnTo>
                  <a:pt x="7740000" y="180000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180000" y="0"/>
                </a:lnTo>
                <a:lnTo>
                  <a:pt x="7740000" y="0"/>
                </a:lnTo>
                <a:lnTo>
                  <a:pt x="7920000" y="0"/>
                </a:lnTo>
                <a:lnTo>
                  <a:pt x="7920000" y="180000"/>
                </a:lnTo>
                <a:lnTo>
                  <a:pt x="7920000" y="1620000"/>
                </a:lnTo>
                <a:lnTo>
                  <a:pt x="7920000" y="1800000"/>
                </a:lnTo>
                <a:lnTo>
                  <a:pt x="7740000" y="1800000"/>
                </a:lnTo>
                <a:lnTo>
                  <a:pt x="180000" y="1800000"/>
                </a:lnTo>
                <a:lnTo>
                  <a:pt x="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592"/>
          </a:p>
        </p:txBody>
      </p:sp>
    </p:spTree>
    <p:extLst>
      <p:ext uri="{BB962C8B-B14F-4D97-AF65-F5344CB8AC3E}">
        <p14:creationId xmlns:p14="http://schemas.microsoft.com/office/powerpoint/2010/main" val="52224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ECC03-BE80-B28C-E97F-ACC3C421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ひし形 1">
            <a:extLst>
              <a:ext uri="{FF2B5EF4-FFF2-40B4-BE49-F238E27FC236}">
                <a16:creationId xmlns:a16="http://schemas.microsoft.com/office/drawing/2014/main" id="{3BC95945-4C15-F0CE-504B-A11D78F562D7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diamond">
            <a:avLst/>
          </a:prstGeom>
          <a:gradFill flip="none" rotWithShape="1">
            <a:gsLst>
              <a:gs pos="70000">
                <a:srgbClr val="B360E6">
                  <a:lumMod val="86000"/>
                  <a:lumOff val="14000"/>
                </a:srgbClr>
              </a:gs>
              <a:gs pos="50000">
                <a:srgbClr val="20C0E0">
                  <a:lumMod val="93000"/>
                </a:srgbClr>
              </a:gs>
              <a:gs pos="30000">
                <a:srgbClr val="21E3B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64692F-177E-99D5-2D74-BC3AF117D2AC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96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9E62814-B96E-6CA1-8283-0E6C01A9B17B}"/>
              </a:ext>
            </a:extLst>
          </p:cNvPr>
          <p:cNvSpPr/>
          <p:nvPr/>
        </p:nvSpPr>
        <p:spPr>
          <a:xfrm>
            <a:off x="1440381" y="1440381"/>
            <a:ext cx="4320000" cy="4320000"/>
          </a:xfrm>
          <a:custGeom>
            <a:avLst/>
            <a:gdLst>
              <a:gd name="connsiteX0" fmla="*/ 2160000 w 3240000"/>
              <a:gd name="connsiteY0" fmla="*/ 0 h 3240000"/>
              <a:gd name="connsiteX1" fmla="*/ 3240000 w 3240000"/>
              <a:gd name="connsiteY1" fmla="*/ 1080000 h 3240000"/>
              <a:gd name="connsiteX2" fmla="*/ 1080000 w 3240000"/>
              <a:gd name="connsiteY2" fmla="*/ 3240000 h 3240000"/>
              <a:gd name="connsiteX3" fmla="*/ 0 w 3240000"/>
              <a:gd name="connsiteY3" fmla="*/ 216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3240000">
                <a:moveTo>
                  <a:pt x="2160000" y="0"/>
                </a:moveTo>
                <a:lnTo>
                  <a:pt x="3240000" y="1080000"/>
                </a:lnTo>
                <a:lnTo>
                  <a:pt x="1080000" y="3240000"/>
                </a:lnTo>
                <a:lnTo>
                  <a:pt x="0" y="2160000"/>
                </a:lnTo>
                <a:close/>
              </a:path>
            </a:pathLst>
          </a:custGeom>
          <a:gradFill flip="none" rotWithShape="1">
            <a:gsLst>
              <a:gs pos="75000">
                <a:srgbClr val="54B7DD"/>
              </a:gs>
              <a:gs pos="25000">
                <a:srgbClr val="A175D8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2D55CF41-8D10-AF23-F4A4-2448164AEFAD}"/>
              </a:ext>
            </a:extLst>
          </p:cNvPr>
          <p:cNvSpPr/>
          <p:nvPr/>
        </p:nvSpPr>
        <p:spPr>
          <a:xfrm>
            <a:off x="2880381" y="2880381"/>
            <a:ext cx="4320000" cy="4320000"/>
          </a:xfrm>
          <a:custGeom>
            <a:avLst/>
            <a:gdLst>
              <a:gd name="connsiteX0" fmla="*/ 2160000 w 3240000"/>
              <a:gd name="connsiteY0" fmla="*/ 0 h 3240000"/>
              <a:gd name="connsiteX1" fmla="*/ 3240000 w 3240000"/>
              <a:gd name="connsiteY1" fmla="*/ 1080000 h 3240000"/>
              <a:gd name="connsiteX2" fmla="*/ 1080000 w 3240000"/>
              <a:gd name="connsiteY2" fmla="*/ 3240000 h 3240000"/>
              <a:gd name="connsiteX3" fmla="*/ 0 w 3240000"/>
              <a:gd name="connsiteY3" fmla="*/ 216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3240000">
                <a:moveTo>
                  <a:pt x="2160000" y="0"/>
                </a:moveTo>
                <a:lnTo>
                  <a:pt x="3240000" y="1080000"/>
                </a:lnTo>
                <a:lnTo>
                  <a:pt x="1080000" y="3240000"/>
                </a:lnTo>
                <a:lnTo>
                  <a:pt x="0" y="2160000"/>
                </a:lnTo>
                <a:close/>
              </a:path>
            </a:pathLst>
          </a:custGeom>
          <a:gradFill flip="none" rotWithShape="1">
            <a:gsLst>
              <a:gs pos="25000">
                <a:srgbClr val="54B7DD"/>
              </a:gs>
              <a:gs pos="75000">
                <a:srgbClr val="00FFE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6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ユーザー設定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Monaspace Krypton Var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2024-11-27T01:10:17Z</dcterms:created>
  <dcterms:modified xsi:type="dcterms:W3CDTF">2024-11-28T02:23:02Z</dcterms:modified>
</cp:coreProperties>
</file>