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sldIdLst>
    <p:sldId id="257" r:id="rId2"/>
    <p:sldId id="258" r:id="rId3"/>
    <p:sldId id="256" r:id="rId4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E3B5"/>
    <a:srgbClr val="B360E6"/>
    <a:srgbClr val="20C0E0"/>
    <a:srgbClr val="21E3A7"/>
    <a:srgbClr val="24A8C2"/>
    <a:srgbClr val="23B789"/>
    <a:srgbClr val="35C1DD"/>
    <a:srgbClr val="B265DD"/>
    <a:srgbClr val="31CD83"/>
    <a:srgbClr val="34B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5414" autoAdjust="0"/>
  </p:normalViewPr>
  <p:slideViewPr>
    <p:cSldViewPr>
      <p:cViewPr>
        <p:scale>
          <a:sx n="66" d="100"/>
          <a:sy n="66" d="100"/>
        </p:scale>
        <p:origin x="223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4D614F06-A89E-32DB-18C1-CB984A409158}"/>
              </a:ext>
            </a:extLst>
          </p:cNvPr>
          <p:cNvSpPr/>
          <p:nvPr userDrawn="1"/>
        </p:nvSpPr>
        <p:spPr>
          <a:xfrm>
            <a:off x="720381" y="720381"/>
            <a:ext cx="7200000" cy="7200000"/>
          </a:xfrm>
          <a:custGeom>
            <a:avLst/>
            <a:gdLst>
              <a:gd name="connsiteX0" fmla="*/ 720000 w 7200000"/>
              <a:gd name="connsiteY0" fmla="*/ 720000 h 7200000"/>
              <a:gd name="connsiteX1" fmla="*/ 720000 w 7200000"/>
              <a:gd name="connsiteY1" fmla="*/ 6480000 h 7200000"/>
              <a:gd name="connsiteX2" fmla="*/ 6480000 w 7200000"/>
              <a:gd name="connsiteY2" fmla="*/ 6480000 h 7200000"/>
              <a:gd name="connsiteX3" fmla="*/ 6480000 w 7200000"/>
              <a:gd name="connsiteY3" fmla="*/ 720000 h 7200000"/>
              <a:gd name="connsiteX4" fmla="*/ 0 w 7200000"/>
              <a:gd name="connsiteY4" fmla="*/ 0 h 7200000"/>
              <a:gd name="connsiteX5" fmla="*/ 7200000 w 7200000"/>
              <a:gd name="connsiteY5" fmla="*/ 0 h 7200000"/>
              <a:gd name="connsiteX6" fmla="*/ 7200000 w 7200000"/>
              <a:gd name="connsiteY6" fmla="*/ 7200000 h 7200000"/>
              <a:gd name="connsiteX7" fmla="*/ 0 w 7200000"/>
              <a:gd name="connsiteY7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0000" h="7200000">
                <a:moveTo>
                  <a:pt x="720000" y="720000"/>
                </a:moveTo>
                <a:lnTo>
                  <a:pt x="720000" y="6480000"/>
                </a:lnTo>
                <a:lnTo>
                  <a:pt x="6480000" y="6480000"/>
                </a:lnTo>
                <a:lnTo>
                  <a:pt x="6480000" y="720000"/>
                </a:lnTo>
                <a:close/>
                <a:moveTo>
                  <a:pt x="0" y="0"/>
                </a:moveTo>
                <a:lnTo>
                  <a:pt x="7200000" y="0"/>
                </a:lnTo>
                <a:lnTo>
                  <a:pt x="7200000" y="7200000"/>
                </a:lnTo>
                <a:lnTo>
                  <a:pt x="0" y="7200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592"/>
          </a:p>
        </p:txBody>
      </p:sp>
    </p:spTree>
    <p:extLst>
      <p:ext uri="{BB962C8B-B14F-4D97-AF65-F5344CB8AC3E}">
        <p14:creationId xmlns:p14="http://schemas.microsoft.com/office/powerpoint/2010/main" val="256533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34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kumimoji="1"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55FA4C61-FC87-26CB-EFB9-0ADD0BBCF3F8}"/>
              </a:ext>
            </a:extLst>
          </p:cNvPr>
          <p:cNvSpPr/>
          <p:nvPr/>
        </p:nvSpPr>
        <p:spPr>
          <a:xfrm>
            <a:off x="1440381" y="1440381"/>
            <a:ext cx="5760000" cy="5760000"/>
          </a:xfrm>
          <a:custGeom>
            <a:avLst/>
            <a:gdLst>
              <a:gd name="connsiteX0" fmla="*/ 2880000 w 5760000"/>
              <a:gd name="connsiteY0" fmla="*/ 0 h 5760000"/>
              <a:gd name="connsiteX1" fmla="*/ 5760000 w 5760000"/>
              <a:gd name="connsiteY1" fmla="*/ 2880000 h 5760000"/>
              <a:gd name="connsiteX2" fmla="*/ 4320000 w 5760000"/>
              <a:gd name="connsiteY2" fmla="*/ 4320000 h 5760000"/>
              <a:gd name="connsiteX3" fmla="*/ 4320000 w 5760000"/>
              <a:gd name="connsiteY3" fmla="*/ 3600000 h 5760000"/>
              <a:gd name="connsiteX4" fmla="*/ 2160000 w 5760000"/>
              <a:gd name="connsiteY4" fmla="*/ 3600000 h 5760000"/>
              <a:gd name="connsiteX5" fmla="*/ 2160000 w 5760000"/>
              <a:gd name="connsiteY5" fmla="*/ 2160000 h 5760000"/>
              <a:gd name="connsiteX6" fmla="*/ 4320000 w 5760000"/>
              <a:gd name="connsiteY6" fmla="*/ 2160000 h 5760000"/>
              <a:gd name="connsiteX7" fmla="*/ 4320000 w 5760000"/>
              <a:gd name="connsiteY7" fmla="*/ 1440000 h 5760000"/>
              <a:gd name="connsiteX8" fmla="*/ 1440000 w 5760000"/>
              <a:gd name="connsiteY8" fmla="*/ 1440000 h 5760000"/>
              <a:gd name="connsiteX9" fmla="*/ 1440000 w 5760000"/>
              <a:gd name="connsiteY9" fmla="*/ 4320000 h 5760000"/>
              <a:gd name="connsiteX10" fmla="*/ 4320000 w 5760000"/>
              <a:gd name="connsiteY10" fmla="*/ 4320000 h 5760000"/>
              <a:gd name="connsiteX11" fmla="*/ 2880000 w 5760000"/>
              <a:gd name="connsiteY11" fmla="*/ 5760000 h 5760000"/>
              <a:gd name="connsiteX12" fmla="*/ 0 w 5760000"/>
              <a:gd name="connsiteY12" fmla="*/ 288000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60000" h="5760000">
                <a:moveTo>
                  <a:pt x="2880000" y="0"/>
                </a:moveTo>
                <a:lnTo>
                  <a:pt x="5760000" y="2880000"/>
                </a:lnTo>
                <a:lnTo>
                  <a:pt x="4320000" y="4320000"/>
                </a:lnTo>
                <a:lnTo>
                  <a:pt x="4320000" y="3600000"/>
                </a:lnTo>
                <a:lnTo>
                  <a:pt x="2160000" y="3600000"/>
                </a:lnTo>
                <a:lnTo>
                  <a:pt x="2160000" y="2160000"/>
                </a:lnTo>
                <a:lnTo>
                  <a:pt x="4320000" y="2160000"/>
                </a:lnTo>
                <a:lnTo>
                  <a:pt x="4320000" y="1440000"/>
                </a:lnTo>
                <a:lnTo>
                  <a:pt x="1440000" y="1440000"/>
                </a:lnTo>
                <a:lnTo>
                  <a:pt x="1440000" y="4320000"/>
                </a:lnTo>
                <a:lnTo>
                  <a:pt x="4320000" y="4320000"/>
                </a:lnTo>
                <a:lnTo>
                  <a:pt x="2880000" y="5760000"/>
                </a:lnTo>
                <a:lnTo>
                  <a:pt x="0" y="2880000"/>
                </a:lnTo>
                <a:close/>
              </a:path>
            </a:pathLst>
          </a:custGeom>
          <a:gradFill flip="none" rotWithShape="1">
            <a:gsLst>
              <a:gs pos="70000">
                <a:srgbClr val="B360E6">
                  <a:lumMod val="75000"/>
                  <a:lumOff val="25000"/>
                </a:srgbClr>
              </a:gs>
              <a:gs pos="50000">
                <a:srgbClr val="20C0E0">
                  <a:lumMod val="93000"/>
                </a:srgbClr>
              </a:gs>
              <a:gs pos="30000">
                <a:srgbClr val="21E3B5">
                  <a:lumMod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8A9D7B1-5C75-DF4D-C5A9-448D2799BDF0}"/>
              </a:ext>
            </a:extLst>
          </p:cNvPr>
          <p:cNvSpPr/>
          <p:nvPr/>
        </p:nvSpPr>
        <p:spPr>
          <a:xfrm>
            <a:off x="1440381" y="1440381"/>
            <a:ext cx="5760000" cy="57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04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ECC03-BE80-B28C-E97F-ACC3C4216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ひし形 1">
            <a:extLst>
              <a:ext uri="{FF2B5EF4-FFF2-40B4-BE49-F238E27FC236}">
                <a16:creationId xmlns:a16="http://schemas.microsoft.com/office/drawing/2014/main" id="{3BC95945-4C15-F0CE-504B-A11D78F562D7}"/>
              </a:ext>
            </a:extLst>
          </p:cNvPr>
          <p:cNvSpPr/>
          <p:nvPr/>
        </p:nvSpPr>
        <p:spPr>
          <a:xfrm>
            <a:off x="1440381" y="1440381"/>
            <a:ext cx="5760000" cy="5760000"/>
          </a:xfrm>
          <a:prstGeom prst="diamond">
            <a:avLst/>
          </a:prstGeom>
          <a:gradFill flip="none" rotWithShape="1">
            <a:gsLst>
              <a:gs pos="70000">
                <a:srgbClr val="B360E6">
                  <a:lumMod val="86000"/>
                  <a:lumOff val="14000"/>
                </a:srgbClr>
              </a:gs>
              <a:gs pos="50000">
                <a:srgbClr val="20C0E0">
                  <a:lumMod val="93000"/>
                </a:srgbClr>
              </a:gs>
              <a:gs pos="30000">
                <a:srgbClr val="21E3B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B64692F-177E-99D5-2D74-BC3AF117D2AC}"/>
              </a:ext>
            </a:extLst>
          </p:cNvPr>
          <p:cNvSpPr/>
          <p:nvPr/>
        </p:nvSpPr>
        <p:spPr>
          <a:xfrm>
            <a:off x="1440381" y="1440381"/>
            <a:ext cx="5760000" cy="57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96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A9E62814-B96E-6CA1-8283-0E6C01A9B17B}"/>
              </a:ext>
            </a:extLst>
          </p:cNvPr>
          <p:cNvSpPr/>
          <p:nvPr/>
        </p:nvSpPr>
        <p:spPr>
          <a:xfrm>
            <a:off x="1440381" y="1440381"/>
            <a:ext cx="4320000" cy="4320000"/>
          </a:xfrm>
          <a:custGeom>
            <a:avLst/>
            <a:gdLst>
              <a:gd name="connsiteX0" fmla="*/ 2160000 w 3240000"/>
              <a:gd name="connsiteY0" fmla="*/ 0 h 3240000"/>
              <a:gd name="connsiteX1" fmla="*/ 3240000 w 3240000"/>
              <a:gd name="connsiteY1" fmla="*/ 1080000 h 3240000"/>
              <a:gd name="connsiteX2" fmla="*/ 1080000 w 3240000"/>
              <a:gd name="connsiteY2" fmla="*/ 3240000 h 3240000"/>
              <a:gd name="connsiteX3" fmla="*/ 0 w 3240000"/>
              <a:gd name="connsiteY3" fmla="*/ 216000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000" h="3240000">
                <a:moveTo>
                  <a:pt x="2160000" y="0"/>
                </a:moveTo>
                <a:lnTo>
                  <a:pt x="3240000" y="1080000"/>
                </a:lnTo>
                <a:lnTo>
                  <a:pt x="1080000" y="3240000"/>
                </a:lnTo>
                <a:lnTo>
                  <a:pt x="0" y="2160000"/>
                </a:lnTo>
                <a:close/>
              </a:path>
            </a:pathLst>
          </a:custGeom>
          <a:gradFill flip="none" rotWithShape="1">
            <a:gsLst>
              <a:gs pos="75000">
                <a:srgbClr val="54B7DD"/>
              </a:gs>
              <a:gs pos="25000">
                <a:srgbClr val="A175D8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2D55CF41-8D10-AF23-F4A4-2448164AEFAD}"/>
              </a:ext>
            </a:extLst>
          </p:cNvPr>
          <p:cNvSpPr/>
          <p:nvPr/>
        </p:nvSpPr>
        <p:spPr>
          <a:xfrm>
            <a:off x="2880381" y="2880381"/>
            <a:ext cx="4320000" cy="4320000"/>
          </a:xfrm>
          <a:custGeom>
            <a:avLst/>
            <a:gdLst>
              <a:gd name="connsiteX0" fmla="*/ 2160000 w 3240000"/>
              <a:gd name="connsiteY0" fmla="*/ 0 h 3240000"/>
              <a:gd name="connsiteX1" fmla="*/ 3240000 w 3240000"/>
              <a:gd name="connsiteY1" fmla="*/ 1080000 h 3240000"/>
              <a:gd name="connsiteX2" fmla="*/ 1080000 w 3240000"/>
              <a:gd name="connsiteY2" fmla="*/ 3240000 h 3240000"/>
              <a:gd name="connsiteX3" fmla="*/ 0 w 3240000"/>
              <a:gd name="connsiteY3" fmla="*/ 216000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000" h="3240000">
                <a:moveTo>
                  <a:pt x="2160000" y="0"/>
                </a:moveTo>
                <a:lnTo>
                  <a:pt x="3240000" y="1080000"/>
                </a:lnTo>
                <a:lnTo>
                  <a:pt x="1080000" y="3240000"/>
                </a:lnTo>
                <a:lnTo>
                  <a:pt x="0" y="2160000"/>
                </a:lnTo>
                <a:close/>
              </a:path>
            </a:pathLst>
          </a:custGeom>
          <a:gradFill flip="none" rotWithShape="1">
            <a:gsLst>
              <a:gs pos="25000">
                <a:srgbClr val="54B7DD"/>
              </a:gs>
              <a:gs pos="75000">
                <a:srgbClr val="00FFE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46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ユーザー設定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5" baseType="lpstr"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2024-11-27T01:10:17Z</dcterms:created>
  <dcterms:modified xsi:type="dcterms:W3CDTF">2024-11-27T23:01:39Z</dcterms:modified>
</cp:coreProperties>
</file>