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C3251-90FE-40DB-8074-EA057F495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370AFF-B112-431B-9F1F-6B07DA40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51ABBB-F920-4D28-BF33-EDBE3871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137-D1F2-499C-BAC6-57D19A7296DA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BF42F-2466-4C12-B609-64982CD8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9F7E7-8C15-4884-8437-630E0211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6BD-28DF-4783-8CBF-04CC7D962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50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EF131-B0F9-4B94-86FB-FE6963D9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6831B9-B3FF-452E-8B9B-2014F6ADD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9E6B80-FD2A-4BBC-9453-4E702F12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137-D1F2-499C-BAC6-57D19A7296DA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65843-B889-405F-ABA8-4603ADB9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4416DA-03AB-4AD8-A31E-DB610D0E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6BD-28DF-4783-8CBF-04CC7D962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38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06E00D-A4D1-463B-99E8-A4C224B43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2BC05E-590D-44BA-BF6D-997780327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AFAF-90A6-44B7-A9C1-123D7B96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137-D1F2-499C-BAC6-57D19A7296DA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6845FF-AB2D-46AC-9B90-B5EE527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75ACC0-936A-43B1-8F0E-66F4A8B4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6BD-28DF-4783-8CBF-04CC7D962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7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8187A-742D-4197-9949-BC247BD8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C8E4C8-808A-4B2B-92A3-7675726A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09A5F9-0408-40D2-947F-0134EC0B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137-D1F2-499C-BAC6-57D19A7296DA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B2BD2-5F4F-416C-9264-EC3463F3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DE6B0-E76C-4D7C-970D-BA9CAF01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6BD-28DF-4783-8CBF-04CC7D962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67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C923D-CBC5-44BD-8C9E-4C054161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8DCD2A-72A7-4B10-B4EB-07AD711DE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05EE08-FB06-417F-9010-04459630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137-D1F2-499C-BAC6-57D19A7296DA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7C5649-6283-44C0-BA6D-D3498245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30E09C-4F2A-42CE-B8EF-FB995454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6BD-28DF-4783-8CBF-04CC7D962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3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BBA16-ABBF-4335-B985-F8495C64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E456F3-C966-46A4-9586-1AE349CFD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C30725-8E5A-45C7-A9CB-5E7947063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4E1543-9586-4E19-A47E-A7804BB2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137-D1F2-499C-BAC6-57D19A7296DA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136A53-9893-40CE-8D15-787E8E20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7C1245-B0A4-4D6C-B400-92486F69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6BD-28DF-4783-8CBF-04CC7D962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52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010C9-427D-42B1-AFCF-49C8DF39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681466-BCF1-4FC0-8165-B3A6B6080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D08373-C794-4B98-B890-00D2894D1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7EC0456-3E59-4EBA-9EC2-A61095285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66EEF6-DF16-4ED9-A310-FE15FB3D8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C00597-65A7-40A5-BC65-37B8DAE0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137-D1F2-499C-BAC6-57D19A7296DA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BFF4FD-3C25-4B79-847B-F58C2C2C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1A00C4-2761-4DE8-AB07-4DBFC1FB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6BD-28DF-4783-8CBF-04CC7D962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07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618D9C-CEFF-4DDF-86DB-3C79492A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D90327-448D-4876-A96A-A1BF621F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137-D1F2-499C-BAC6-57D19A7296DA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BBBB3B-6F06-4600-86E9-305CADCE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780959-A169-4C3C-B676-75EF7D29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6BD-28DF-4783-8CBF-04CC7D962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48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0A4D98-B864-4612-9941-05EDE5F4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137-D1F2-499C-BAC6-57D19A7296DA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3CA38-FCC6-40EF-BE9B-A3629454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D2297C-0840-406D-B1D8-12F93341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6BD-28DF-4783-8CBF-04CC7D962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24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78A40-9D27-42B4-BA33-9D8ACAC3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D4A6A3-DDA5-4D86-A068-8CC79A0B5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282953-D8C6-43E5-BA12-24564BF64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8FE128-8DCF-4375-BA47-C002BDEC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137-D1F2-499C-BAC6-57D19A7296DA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F91936-BB33-4F68-9384-5040A2B9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D7E899-F322-4516-A024-F51C8878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6BD-28DF-4783-8CBF-04CC7D962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9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82D76-3061-474B-9393-70AFE710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77679D-3C11-4E9F-A05A-5C7307A44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7C8DF7-A3F2-4F79-A275-90C9895E1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633219-3873-4696-9477-1B255D54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4137-D1F2-499C-BAC6-57D19A7296DA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A1FCE9-F11C-4AF6-9604-4406619B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6CEF0F-8EF1-434F-9FCF-D93AB917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86BD-28DF-4783-8CBF-04CC7D962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9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A22A66-C059-44BF-9FA9-CEDE23D3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1B3371-3A55-49F6-A366-C82071FB8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F9F9EF-6D1B-4F0F-A243-3C1813147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4137-D1F2-499C-BAC6-57D19A7296DA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59A5BD-93B6-44DC-BCB0-F11732023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8C5182-48E1-409E-8AD2-782A8453D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286BD-28DF-4783-8CBF-04CC7D962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77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A8AE77-8A91-4932-9A64-90EEE7BAD6E8}"/>
              </a:ext>
            </a:extLst>
          </p:cNvPr>
          <p:cNvSpPr/>
          <p:nvPr/>
        </p:nvSpPr>
        <p:spPr>
          <a:xfrm>
            <a:off x="1919536" y="1268760"/>
            <a:ext cx="1872208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level.dat</a:t>
            </a:r>
          </a:p>
          <a:p>
            <a:pPr algn="ctr"/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playerdata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/*.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69E618-18D7-4EE3-92E3-59D6598E74B5}"/>
              </a:ext>
            </a:extLst>
          </p:cNvPr>
          <p:cNvSpPr txBox="1"/>
          <p:nvPr/>
        </p:nvSpPr>
        <p:spPr>
          <a:xfrm>
            <a:off x="1775520" y="2348880"/>
            <a:ext cx="21602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err="1">
                <a:solidFill>
                  <a:srgbClr val="0000FF"/>
                </a:solidFill>
              </a:rPr>
              <a:t>gzip</a:t>
            </a:r>
            <a:r>
              <a:rPr lang="en-US" altLang="ja-JP" dirty="0">
                <a:solidFill>
                  <a:srgbClr val="0000FF"/>
                </a:solidFill>
              </a:rPr>
              <a:t> NBT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3A2E617E-A883-4F75-956B-3207BA33D41D}"/>
              </a:ext>
            </a:extLst>
          </p:cNvPr>
          <p:cNvSpPr/>
          <p:nvPr/>
        </p:nvSpPr>
        <p:spPr>
          <a:xfrm>
            <a:off x="3935760" y="1628800"/>
            <a:ext cx="1440160" cy="360040"/>
          </a:xfrm>
          <a:prstGeom prst="rightArrow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A150AD0-F285-497D-A43B-E1CEA38E6052}"/>
              </a:ext>
            </a:extLst>
          </p:cNvPr>
          <p:cNvSpPr txBox="1"/>
          <p:nvPr/>
        </p:nvSpPr>
        <p:spPr>
          <a:xfrm>
            <a:off x="3935760" y="1988840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>
                <a:solidFill>
                  <a:srgbClr val="008000"/>
                </a:solidFill>
              </a:rPr>
              <a:t>inflate-</a:t>
            </a:r>
            <a:r>
              <a:rPr lang="en-US" altLang="ja-JP" dirty="0" err="1">
                <a:solidFill>
                  <a:srgbClr val="008000"/>
                </a:solidFill>
              </a:rPr>
              <a:t>gzip</a:t>
            </a:r>
            <a:endParaRPr lang="ja-JP" altLang="en-US" dirty="0">
              <a:solidFill>
                <a:srgbClr val="008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6289DE-13FC-47D5-A9BB-9997E4A39011}"/>
              </a:ext>
            </a:extLst>
          </p:cNvPr>
          <p:cNvSpPr txBox="1"/>
          <p:nvPr/>
        </p:nvSpPr>
        <p:spPr>
          <a:xfrm>
            <a:off x="5375920" y="1628800"/>
            <a:ext cx="72008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>
                <a:solidFill>
                  <a:srgbClr val="0000FF"/>
                </a:solidFill>
              </a:rPr>
              <a:t>NBT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39607BB-AB66-46EC-AFA3-4A611994498F}"/>
              </a:ext>
            </a:extLst>
          </p:cNvPr>
          <p:cNvSpPr/>
          <p:nvPr/>
        </p:nvSpPr>
        <p:spPr>
          <a:xfrm>
            <a:off x="6096000" y="1628800"/>
            <a:ext cx="1440160" cy="360040"/>
          </a:xfrm>
          <a:prstGeom prst="rightArrow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3A43A8B-6240-455A-B73B-371ED7584745}"/>
              </a:ext>
            </a:extLst>
          </p:cNvPr>
          <p:cNvSpPr txBox="1"/>
          <p:nvPr/>
        </p:nvSpPr>
        <p:spPr>
          <a:xfrm>
            <a:off x="6096000" y="1988840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>
                <a:solidFill>
                  <a:srgbClr val="008000"/>
                </a:solidFill>
              </a:rPr>
              <a:t>nbt2json</a:t>
            </a:r>
            <a:endParaRPr lang="ja-JP" altLang="en-US" dirty="0">
              <a:solidFill>
                <a:srgbClr val="008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D4FFB2-553E-4263-86B9-7C4031BE50F2}"/>
              </a:ext>
            </a:extLst>
          </p:cNvPr>
          <p:cNvSpPr txBox="1"/>
          <p:nvPr/>
        </p:nvSpPr>
        <p:spPr>
          <a:xfrm>
            <a:off x="7536160" y="1628800"/>
            <a:ext cx="144016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>
                <a:solidFill>
                  <a:srgbClr val="0000FF"/>
                </a:solidFill>
              </a:rPr>
              <a:t>JSON string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AE8B50A-F5F0-441C-8ACD-CA951383A893}"/>
              </a:ext>
            </a:extLst>
          </p:cNvPr>
          <p:cNvSpPr/>
          <p:nvPr/>
        </p:nvSpPr>
        <p:spPr>
          <a:xfrm>
            <a:off x="1955954" y="3068996"/>
            <a:ext cx="187220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 data</a:t>
            </a:r>
          </a:p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format=1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798B59-EDBC-4A77-AEEE-D0383BE92215}"/>
              </a:ext>
            </a:extLst>
          </p:cNvPr>
          <p:cNvSpPr txBox="1"/>
          <p:nvPr/>
        </p:nvSpPr>
        <p:spPr>
          <a:xfrm>
            <a:off x="1811938" y="3789076"/>
            <a:ext cx="21602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>
                <a:solidFill>
                  <a:srgbClr val="0000FF"/>
                </a:solidFill>
              </a:rPr>
              <a:t>region </a:t>
            </a:r>
            <a:r>
              <a:rPr lang="en-US" altLang="ja-JP" dirty="0" err="1">
                <a:solidFill>
                  <a:srgbClr val="0000FF"/>
                </a:solidFill>
              </a:rPr>
              <a:t>gzip</a:t>
            </a:r>
            <a:r>
              <a:rPr lang="en-US" altLang="ja-JP" dirty="0">
                <a:solidFill>
                  <a:srgbClr val="0000FF"/>
                </a:solidFill>
              </a:rPr>
              <a:t> NBT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551E8CB6-4EC3-49F7-984E-EDED1228BC5C}"/>
              </a:ext>
            </a:extLst>
          </p:cNvPr>
          <p:cNvSpPr/>
          <p:nvPr/>
        </p:nvSpPr>
        <p:spPr>
          <a:xfrm>
            <a:off x="6096000" y="3248998"/>
            <a:ext cx="1440160" cy="360040"/>
          </a:xfrm>
          <a:prstGeom prst="rightArrow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6D82BC5-9FCA-4A84-BD99-208AAE4A0ED9}"/>
              </a:ext>
            </a:extLst>
          </p:cNvPr>
          <p:cNvSpPr txBox="1"/>
          <p:nvPr/>
        </p:nvSpPr>
        <p:spPr>
          <a:xfrm>
            <a:off x="6096000" y="3609038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>
                <a:solidFill>
                  <a:srgbClr val="008000"/>
                </a:solidFill>
              </a:rPr>
              <a:t>inflate-</a:t>
            </a:r>
            <a:r>
              <a:rPr lang="en-US" altLang="ja-JP" dirty="0" err="1">
                <a:solidFill>
                  <a:srgbClr val="008000"/>
                </a:solidFill>
              </a:rPr>
              <a:t>gzip</a:t>
            </a:r>
            <a:endParaRPr lang="ja-JP" altLang="en-US" dirty="0">
              <a:solidFill>
                <a:srgbClr val="008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FEDD27B-F134-4D9E-8A11-7763169A4408}"/>
              </a:ext>
            </a:extLst>
          </p:cNvPr>
          <p:cNvSpPr txBox="1"/>
          <p:nvPr/>
        </p:nvSpPr>
        <p:spPr>
          <a:xfrm>
            <a:off x="7536160" y="3248998"/>
            <a:ext cx="72008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>
                <a:solidFill>
                  <a:srgbClr val="0000FF"/>
                </a:solidFill>
              </a:rPr>
              <a:t>NBT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D248E65-1243-48AA-A38C-EB0501722234}"/>
              </a:ext>
            </a:extLst>
          </p:cNvPr>
          <p:cNvSpPr/>
          <p:nvPr/>
        </p:nvSpPr>
        <p:spPr>
          <a:xfrm>
            <a:off x="8256240" y="3248998"/>
            <a:ext cx="1440160" cy="360040"/>
          </a:xfrm>
          <a:prstGeom prst="rightArrow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5A1FB4-43D5-4998-82FF-C45A2E785E2F}"/>
              </a:ext>
            </a:extLst>
          </p:cNvPr>
          <p:cNvSpPr txBox="1"/>
          <p:nvPr/>
        </p:nvSpPr>
        <p:spPr>
          <a:xfrm>
            <a:off x="8256240" y="3609038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>
                <a:solidFill>
                  <a:srgbClr val="008000"/>
                </a:solidFill>
              </a:rPr>
              <a:t>nbt2json</a:t>
            </a:r>
            <a:endParaRPr lang="ja-JP" altLang="en-US" dirty="0">
              <a:solidFill>
                <a:srgbClr val="008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4DD423C-368A-4A33-8F49-01A4C95CF5FF}"/>
              </a:ext>
            </a:extLst>
          </p:cNvPr>
          <p:cNvSpPr txBox="1"/>
          <p:nvPr/>
        </p:nvSpPr>
        <p:spPr>
          <a:xfrm>
            <a:off x="9696400" y="3248998"/>
            <a:ext cx="144016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>
                <a:solidFill>
                  <a:srgbClr val="0000FF"/>
                </a:solidFill>
              </a:rPr>
              <a:t>JSON string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FE8FFD2-ECBE-466C-A739-A0374FC3BB31}"/>
              </a:ext>
            </a:extLst>
          </p:cNvPr>
          <p:cNvSpPr/>
          <p:nvPr/>
        </p:nvSpPr>
        <p:spPr>
          <a:xfrm>
            <a:off x="1920184" y="4688906"/>
            <a:ext cx="187220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 data</a:t>
            </a:r>
          </a:p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format=2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C84068F-40FC-46E5-96A9-6E8217B3D063}"/>
              </a:ext>
            </a:extLst>
          </p:cNvPr>
          <p:cNvSpPr txBox="1"/>
          <p:nvPr/>
        </p:nvSpPr>
        <p:spPr>
          <a:xfrm>
            <a:off x="1776168" y="5408986"/>
            <a:ext cx="21602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>
                <a:solidFill>
                  <a:srgbClr val="0000FF"/>
                </a:solidFill>
              </a:rPr>
              <a:t>region </a:t>
            </a:r>
            <a:r>
              <a:rPr lang="en-US" altLang="ja-JP" dirty="0" err="1">
                <a:solidFill>
                  <a:srgbClr val="0000FF"/>
                </a:solidFill>
              </a:rPr>
              <a:t>zlib</a:t>
            </a:r>
            <a:r>
              <a:rPr lang="en-US" altLang="ja-JP" dirty="0">
                <a:solidFill>
                  <a:srgbClr val="0000FF"/>
                </a:solidFill>
              </a:rPr>
              <a:t> NBT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7B656610-2E0D-40FC-AA26-57EDB7B51871}"/>
              </a:ext>
            </a:extLst>
          </p:cNvPr>
          <p:cNvSpPr/>
          <p:nvPr/>
        </p:nvSpPr>
        <p:spPr>
          <a:xfrm>
            <a:off x="6096000" y="4869016"/>
            <a:ext cx="1440160" cy="360040"/>
          </a:xfrm>
          <a:prstGeom prst="rightArrow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6A36FCB-F933-4F4D-BE41-BFD091115035}"/>
              </a:ext>
            </a:extLst>
          </p:cNvPr>
          <p:cNvSpPr txBox="1"/>
          <p:nvPr/>
        </p:nvSpPr>
        <p:spPr>
          <a:xfrm>
            <a:off x="6096000" y="5229056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>
                <a:solidFill>
                  <a:srgbClr val="008000"/>
                </a:solidFill>
              </a:rPr>
              <a:t>inflate-</a:t>
            </a:r>
            <a:r>
              <a:rPr lang="en-US" altLang="ja-JP" dirty="0" err="1">
                <a:solidFill>
                  <a:srgbClr val="008000"/>
                </a:solidFill>
              </a:rPr>
              <a:t>zlib</a:t>
            </a:r>
            <a:endParaRPr lang="ja-JP" altLang="en-US" dirty="0">
              <a:solidFill>
                <a:srgbClr val="008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142AC5F-00CD-406E-A8F3-A5E9F1C2DA40}"/>
              </a:ext>
            </a:extLst>
          </p:cNvPr>
          <p:cNvSpPr txBox="1"/>
          <p:nvPr/>
        </p:nvSpPr>
        <p:spPr>
          <a:xfrm>
            <a:off x="7536160" y="4869016"/>
            <a:ext cx="72008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>
                <a:solidFill>
                  <a:srgbClr val="0000FF"/>
                </a:solidFill>
              </a:rPr>
              <a:t>NBT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D5136ECD-CBBA-4DF2-AD91-CC4891E68311}"/>
              </a:ext>
            </a:extLst>
          </p:cNvPr>
          <p:cNvSpPr/>
          <p:nvPr/>
        </p:nvSpPr>
        <p:spPr>
          <a:xfrm>
            <a:off x="8256240" y="4869016"/>
            <a:ext cx="1440160" cy="360040"/>
          </a:xfrm>
          <a:prstGeom prst="rightArrow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834DBBC-E0E7-42E1-93A1-4C390BC38499}"/>
              </a:ext>
            </a:extLst>
          </p:cNvPr>
          <p:cNvSpPr txBox="1"/>
          <p:nvPr/>
        </p:nvSpPr>
        <p:spPr>
          <a:xfrm>
            <a:off x="8256240" y="5229056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>
                <a:solidFill>
                  <a:srgbClr val="008000"/>
                </a:solidFill>
              </a:rPr>
              <a:t>nbt2json</a:t>
            </a:r>
            <a:endParaRPr lang="ja-JP" altLang="en-US" dirty="0">
              <a:solidFill>
                <a:srgbClr val="008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13599C-554C-4D46-9C2B-307AE2DF163E}"/>
              </a:ext>
            </a:extLst>
          </p:cNvPr>
          <p:cNvSpPr txBox="1"/>
          <p:nvPr/>
        </p:nvSpPr>
        <p:spPr>
          <a:xfrm>
            <a:off x="9696400" y="4869016"/>
            <a:ext cx="144016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>
                <a:solidFill>
                  <a:srgbClr val="0000FF"/>
                </a:solidFill>
              </a:rPr>
              <a:t>JSON string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1F957980-C131-4EBF-BB33-C9DF628D1E3E}"/>
              </a:ext>
            </a:extLst>
          </p:cNvPr>
          <p:cNvSpPr/>
          <p:nvPr/>
        </p:nvSpPr>
        <p:spPr>
          <a:xfrm>
            <a:off x="3935832" y="3248998"/>
            <a:ext cx="1440160" cy="360040"/>
          </a:xfrm>
          <a:prstGeom prst="rightArrow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1684047-4AB1-4ADA-B8BA-52FFE3B70412}"/>
              </a:ext>
            </a:extLst>
          </p:cNvPr>
          <p:cNvSpPr txBox="1"/>
          <p:nvPr/>
        </p:nvSpPr>
        <p:spPr>
          <a:xfrm>
            <a:off x="3935832" y="3609038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>
                <a:solidFill>
                  <a:srgbClr val="008000"/>
                </a:solidFill>
              </a:rPr>
              <a:t>region</a:t>
            </a:r>
            <a:endParaRPr lang="ja-JP" altLang="en-US" dirty="0">
              <a:solidFill>
                <a:srgbClr val="008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76E2FB2-86AE-411D-B4A1-46DE7A2DA7C2}"/>
              </a:ext>
            </a:extLst>
          </p:cNvPr>
          <p:cNvSpPr txBox="1"/>
          <p:nvPr/>
        </p:nvSpPr>
        <p:spPr>
          <a:xfrm>
            <a:off x="5375992" y="3078324"/>
            <a:ext cx="720080" cy="710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err="1">
                <a:solidFill>
                  <a:srgbClr val="0000FF"/>
                </a:solidFill>
              </a:rPr>
              <a:t>gzip</a:t>
            </a:r>
            <a:br>
              <a:rPr lang="en-US" altLang="ja-JP" dirty="0">
                <a:solidFill>
                  <a:srgbClr val="0000FF"/>
                </a:solidFill>
              </a:rPr>
            </a:br>
            <a:r>
              <a:rPr lang="en-US" altLang="ja-JP" dirty="0">
                <a:solidFill>
                  <a:srgbClr val="0000FF"/>
                </a:solidFill>
              </a:rPr>
              <a:t>NBT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DF45A1F2-F581-4822-955A-7F1B0D4AF231}"/>
              </a:ext>
            </a:extLst>
          </p:cNvPr>
          <p:cNvSpPr/>
          <p:nvPr/>
        </p:nvSpPr>
        <p:spPr>
          <a:xfrm>
            <a:off x="3935976" y="4869016"/>
            <a:ext cx="1440160" cy="360040"/>
          </a:xfrm>
          <a:prstGeom prst="rightArrow">
            <a:avLst/>
          </a:prstGeom>
          <a:ln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7F22856-D8F5-4AF6-A732-D04CE39809A6}"/>
              </a:ext>
            </a:extLst>
          </p:cNvPr>
          <p:cNvSpPr txBox="1"/>
          <p:nvPr/>
        </p:nvSpPr>
        <p:spPr>
          <a:xfrm>
            <a:off x="3935976" y="5229056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>
                <a:solidFill>
                  <a:srgbClr val="008000"/>
                </a:solidFill>
              </a:rPr>
              <a:t>region</a:t>
            </a:r>
            <a:endParaRPr lang="ja-JP" altLang="en-US" dirty="0">
              <a:solidFill>
                <a:srgbClr val="008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3A690CC-5A2A-42B7-91FF-8704AE40A4A8}"/>
              </a:ext>
            </a:extLst>
          </p:cNvPr>
          <p:cNvSpPr txBox="1"/>
          <p:nvPr/>
        </p:nvSpPr>
        <p:spPr>
          <a:xfrm>
            <a:off x="5376136" y="4698342"/>
            <a:ext cx="720080" cy="710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err="1">
                <a:solidFill>
                  <a:srgbClr val="0000FF"/>
                </a:solidFill>
              </a:rPr>
              <a:t>zlib</a:t>
            </a:r>
            <a:br>
              <a:rPr lang="en-US" altLang="ja-JP" dirty="0">
                <a:solidFill>
                  <a:srgbClr val="0000FF"/>
                </a:solidFill>
              </a:rPr>
            </a:br>
            <a:r>
              <a:rPr lang="en-US" altLang="ja-JP" dirty="0">
                <a:solidFill>
                  <a:srgbClr val="0000FF"/>
                </a:solidFill>
              </a:rPr>
              <a:t>NBT</a:t>
            </a:r>
            <a:endParaRPr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2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Mirrgie Riana</dc:creator>
  <cp:lastModifiedBy>Mirrgie Riana</cp:lastModifiedBy>
  <cp:revision>2</cp:revision>
  <dcterms:created xsi:type="dcterms:W3CDTF">2020-02-18T00:31:23Z</dcterms:created>
  <dcterms:modified xsi:type="dcterms:W3CDTF">2020-02-18T00:33:58Z</dcterms:modified>
</cp:coreProperties>
</file>