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66" r:id="rId4"/>
    <p:sldId id="267" r:id="rId5"/>
    <p:sldId id="268" r:id="rId6"/>
    <p:sldId id="259" r:id="rId7"/>
    <p:sldId id="270" r:id="rId8"/>
    <p:sldId id="260" r:id="rId9"/>
    <p:sldId id="274" r:id="rId10"/>
    <p:sldId id="276" r:id="rId11"/>
    <p:sldId id="275" r:id="rId12"/>
    <p:sldId id="273" r:id="rId13"/>
    <p:sldId id="271" r:id="rId14"/>
    <p:sldId id="272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50B5A7-84AB-4A6C-95D8-466C8CDCCD89}">
          <p14:sldIdLst>
            <p14:sldId id="256"/>
            <p14:sldId id="265"/>
            <p14:sldId id="266"/>
            <p14:sldId id="267"/>
            <p14:sldId id="268"/>
            <p14:sldId id="259"/>
            <p14:sldId id="270"/>
            <p14:sldId id="260"/>
            <p14:sldId id="274"/>
            <p14:sldId id="276"/>
            <p14:sldId id="275"/>
            <p14:sldId id="273"/>
            <p14:sldId id="271"/>
            <p14:sldId id="27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9ABE1"/>
    <a:srgbClr val="A67B52"/>
    <a:srgbClr val="F7921E"/>
    <a:srgbClr val="C6B199"/>
    <a:srgbClr val="C7CBC3"/>
    <a:srgbClr val="000000"/>
    <a:srgbClr val="FFFFFF"/>
    <a:srgbClr val="C5BEDF"/>
    <a:srgbClr val="FDF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3" autoAdjust="0"/>
    <p:restoredTop sz="91867" autoAdjust="0"/>
  </p:normalViewPr>
  <p:slideViewPr>
    <p:cSldViewPr snapToGrid="0">
      <p:cViewPr>
        <p:scale>
          <a:sx n="108" d="100"/>
          <a:sy n="108" d="100"/>
        </p:scale>
        <p:origin x="10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76582-76B8-45EC-B879-15C9A1E01344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FFB8-293A-4721-8E3C-CC998D675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数据生成流程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9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4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 </a:t>
            </a:r>
            <a:r>
              <a:rPr lang="en-US" altLang="zh-CN" dirty="0"/>
              <a:t>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位置编码（</a:t>
            </a:r>
            <a:r>
              <a:rPr lang="en-US" altLang="zh-CN" dirty="0"/>
              <a:t>Positional Encoding</a:t>
            </a:r>
            <a:r>
              <a:rPr lang="zh-CN" altLang="en-US" dirty="0"/>
              <a:t>）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1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Mask Decoder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1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卷积多头注意力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6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22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Pixel-Wise Argmax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26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82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26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二值化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3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48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7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9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1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DETR</a:t>
            </a:r>
            <a:r>
              <a:rPr lang="zh-CN" altLang="en-US" dirty="0"/>
              <a:t>的全景分割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ResNet50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1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Transformer </a:t>
            </a:r>
            <a:r>
              <a:rPr lang="zh-CN" altLang="en-US" dirty="0"/>
              <a:t>编码器</a:t>
            </a:r>
            <a:r>
              <a:rPr lang="en-US" altLang="zh-CN" dirty="0"/>
              <a:t>-</a:t>
            </a:r>
            <a:r>
              <a:rPr lang="zh-CN" altLang="en-US" dirty="0"/>
              <a:t>解码器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4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多头注意力（</a:t>
            </a:r>
            <a:r>
              <a:rPr lang="en-US" altLang="zh-CN" dirty="0"/>
              <a:t>Multi-Head Attention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残差连接</a:t>
            </a:r>
            <a:r>
              <a:rPr lang="en-US" altLang="zh-CN" dirty="0"/>
              <a:t>&amp;</a:t>
            </a:r>
            <a:r>
              <a:rPr lang="zh-CN" altLang="en-US" dirty="0"/>
              <a:t>标准化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FFB8-293A-4721-8E3C-CC998D675E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3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A3BE-E075-0AA4-7553-47A0D114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96D86B-EBDC-3234-E884-BCECA6027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9BE43-0726-FBA6-ED6B-04ECF012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EFC8B-40A5-B354-A45B-85ED17F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0D093-E581-C923-8E2D-B391BC54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6E50C-8B69-9453-3C42-B0415485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62B51-3F7E-B1D1-8E3C-DB7D711D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8F623-F9A8-51AD-8C28-CAAA8A83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0D163-0AE4-A3AF-F0B3-3091D92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C7B15-69C9-6BAA-4A33-C6654422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63FF74-79F8-8C26-E3CC-53D2CFBD2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7F80-8B80-B087-85A2-871E1F4C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85551-81CA-898C-BA8D-8C88B2E4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4F1A0-4DD1-8E8D-153C-65AE35FF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768A5-E83A-108F-4812-7CEC0C3B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9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CB26-844D-3DDE-7870-368D68AD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F43F5-AB85-2F1D-015A-DD9644F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F6D48-75F0-77F5-A64F-B916E7BB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36C7E-F4F4-097A-9E79-924FEB21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BBDD0-D8C0-215F-4A93-538617B4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3D85-6581-4E0C-BC80-FEECB3D6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1E839-6734-3B53-FDC6-C0C52E84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199FD-552D-2953-BE51-2099A21A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EA59F-A390-63AD-EEED-6A91FD0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13A6F-95B3-ACC1-56F3-C8B537D5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05036-7F81-7490-E7B9-E75768E0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97F6A-C239-5EC5-A168-A99F64A0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B0B65-DE90-6631-8680-4FF83571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FC089-6CC3-7BFA-C54C-71F71383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4D6B5-E450-2D12-47EB-F797928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B7C22-E340-A1F2-57A6-087E0B6A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A7CC-5C30-1E71-682B-543119E0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7D56C-CDC2-34BA-2BB9-C12A939D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DEC17-D631-5863-C052-0000C4E3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1F361-410E-BD6E-F9B7-505A23571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9D2931-EE3D-BD12-C239-FC35A650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0F635A-A5DA-15E3-BBF8-A37AE50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A27623-1B71-891C-FF26-53D7EEE1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5C7C1-E98C-DE09-B18E-742A88B0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0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524BA-526C-2250-5F65-C1FDD343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767AE-8B77-0C93-3B86-DCBDB270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A02343-3267-1A56-0A7B-4F2E5C43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3C225C-0CFB-2E43-CFC2-C9165069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6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6FFE01-7259-4C9C-E11B-FD4419A4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C6721-0B23-2076-44F0-CA9490FF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473F00-7C1C-64CF-413D-0B1F087D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8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32C5E-50A9-7BBB-C39E-A37849F0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54CBF-D60D-C5B0-B4B3-A587F14B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99208-D68E-E7EF-D601-D5953B49C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FF1C3-E0A9-693B-508D-7336136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FCEAB-4E10-E84B-DAB8-3B945B20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0E7E6-CABF-0EB0-6B9C-22E37E0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4203-B7DC-4CC2-D583-7F22FD24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899E94-3F93-8261-2305-00C330CA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D22BA-18FB-71D5-0E66-9F3B50E2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4E0C6-788B-B4CD-7BCB-47FAFCEA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99CA9-BD66-5D87-353C-FCFA841F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5C388-F856-9FC8-BF10-FC559CF7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E7C63-0CD2-C187-1DF0-D4B765AB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8DC19-6F9B-1232-7974-D93226CB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0C735-8858-D82E-B78E-902B4B8CF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B4DB-0660-461B-ADA1-9CF56F5D6B5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75379-D165-C846-B4C7-AB9021B3E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BC64-0950-F57D-0E28-9B3F46AAC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0C50-10EC-40CB-BF14-96EB56DCB3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40.jpg"/><Relationship Id="rId15" Type="http://schemas.openxmlformats.org/officeDocument/2006/relationships/image" Target="../media/image70.png"/><Relationship Id="rId10" Type="http://schemas.openxmlformats.org/officeDocument/2006/relationships/image" Target="../media/image71.png"/><Relationship Id="rId4" Type="http://schemas.openxmlformats.org/officeDocument/2006/relationships/image" Target="../media/image39.jpg"/><Relationship Id="rId9" Type="http://schemas.openxmlformats.org/officeDocument/2006/relationships/image" Target="../media/image66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png"/><Relationship Id="rId18" Type="http://schemas.openxmlformats.org/officeDocument/2006/relationships/image" Target="../media/image7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92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2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91.png"/><Relationship Id="rId5" Type="http://schemas.openxmlformats.org/officeDocument/2006/relationships/image" Target="../media/image83.png"/><Relationship Id="rId15" Type="http://schemas.openxmlformats.org/officeDocument/2006/relationships/image" Target="../media/image11.png"/><Relationship Id="rId10" Type="http://schemas.openxmlformats.org/officeDocument/2006/relationships/image" Target="../media/image90.png"/><Relationship Id="rId19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6.png"/><Relationship Id="rId26" Type="http://schemas.openxmlformats.org/officeDocument/2006/relationships/image" Target="../media/image140.png"/><Relationship Id="rId3" Type="http://schemas.openxmlformats.org/officeDocument/2006/relationships/image" Target="../media/image3.png"/><Relationship Id="rId21" Type="http://schemas.openxmlformats.org/officeDocument/2006/relationships/image" Target="../media/image139.png"/><Relationship Id="rId34" Type="http://schemas.openxmlformats.org/officeDocument/2006/relationships/image" Target="../media/image148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5.png"/><Relationship Id="rId25" Type="http://schemas.openxmlformats.org/officeDocument/2006/relationships/image" Target="../media/image13.png"/><Relationship Id="rId33" Type="http://schemas.openxmlformats.org/officeDocument/2006/relationships/image" Target="../media/image14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2.png"/><Relationship Id="rId32" Type="http://schemas.openxmlformats.org/officeDocument/2006/relationships/image" Target="../media/image146.png"/><Relationship Id="rId5" Type="http://schemas.openxmlformats.org/officeDocument/2006/relationships/image" Target="../media/image124.png"/><Relationship Id="rId15" Type="http://schemas.openxmlformats.org/officeDocument/2006/relationships/image" Target="../media/image133.png"/><Relationship Id="rId23" Type="http://schemas.openxmlformats.org/officeDocument/2006/relationships/image" Target="../media/image11.png"/><Relationship Id="rId28" Type="http://schemas.openxmlformats.org/officeDocument/2006/relationships/image" Target="../media/image142.png"/><Relationship Id="rId10" Type="http://schemas.openxmlformats.org/officeDocument/2006/relationships/image" Target="../media/image129.png"/><Relationship Id="rId19" Type="http://schemas.openxmlformats.org/officeDocument/2006/relationships/image" Target="../media/image137.png"/><Relationship Id="rId31" Type="http://schemas.openxmlformats.org/officeDocument/2006/relationships/image" Target="../media/image145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22.png"/><Relationship Id="rId22" Type="http://schemas.openxmlformats.org/officeDocument/2006/relationships/image" Target="../media/image10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jpg"/><Relationship Id="rId3" Type="http://schemas.openxmlformats.org/officeDocument/2006/relationships/image" Target="../media/image169.jpg"/><Relationship Id="rId7" Type="http://schemas.openxmlformats.org/officeDocument/2006/relationships/image" Target="../media/image17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jpg"/><Relationship Id="rId5" Type="http://schemas.openxmlformats.org/officeDocument/2006/relationships/image" Target="../media/image171.jpg"/><Relationship Id="rId4" Type="http://schemas.openxmlformats.org/officeDocument/2006/relationships/image" Target="../media/image170.jpg"/><Relationship Id="rId9" Type="http://schemas.openxmlformats.org/officeDocument/2006/relationships/image" Target="../media/image175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6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77.png"/><Relationship Id="rId9" Type="http://schemas.openxmlformats.org/officeDocument/2006/relationships/image" Target="../media/image18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82;p19">
            <a:extLst>
              <a:ext uri="{FF2B5EF4-FFF2-40B4-BE49-F238E27FC236}">
                <a16:creationId xmlns:a16="http://schemas.microsoft.com/office/drawing/2014/main" id="{5FECE27F-82AD-4963-91DB-DCB67C416387}"/>
              </a:ext>
            </a:extLst>
          </p:cNvPr>
          <p:cNvSpPr/>
          <p:nvPr/>
        </p:nvSpPr>
        <p:spPr>
          <a:xfrm flipH="1">
            <a:off x="3328896" y="2377600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22" name="Google Shape;181;p19">
            <a:extLst>
              <a:ext uri="{FF2B5EF4-FFF2-40B4-BE49-F238E27FC236}">
                <a16:creationId xmlns:a16="http://schemas.microsoft.com/office/drawing/2014/main" id="{24430BFC-3978-D82E-2985-80CE0CFDC00D}"/>
              </a:ext>
            </a:extLst>
          </p:cNvPr>
          <p:cNvSpPr/>
          <p:nvPr/>
        </p:nvSpPr>
        <p:spPr>
          <a:xfrm flipH="1">
            <a:off x="1886168" y="2376014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17" name="Google Shape;176;p19">
            <a:extLst>
              <a:ext uri="{FF2B5EF4-FFF2-40B4-BE49-F238E27FC236}">
                <a16:creationId xmlns:a16="http://schemas.microsoft.com/office/drawing/2014/main" id="{5A786ACC-2864-0DC3-78A9-302D5E6EFEC3}"/>
              </a:ext>
            </a:extLst>
          </p:cNvPr>
          <p:cNvSpPr/>
          <p:nvPr/>
        </p:nvSpPr>
        <p:spPr>
          <a:xfrm flipH="1">
            <a:off x="1885185" y="1655049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Google Shape;177;p19">
            <a:extLst>
              <a:ext uri="{FF2B5EF4-FFF2-40B4-BE49-F238E27FC236}">
                <a16:creationId xmlns:a16="http://schemas.microsoft.com/office/drawing/2014/main" id="{7E7D61A9-C04F-87D4-951A-602D1E4176F3}"/>
              </a:ext>
            </a:extLst>
          </p:cNvPr>
          <p:cNvSpPr/>
          <p:nvPr/>
        </p:nvSpPr>
        <p:spPr>
          <a:xfrm flipH="1">
            <a:off x="2610317" y="2377599"/>
            <a:ext cx="717368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21" name="Google Shape;178;p19">
            <a:extLst>
              <a:ext uri="{FF2B5EF4-FFF2-40B4-BE49-F238E27FC236}">
                <a16:creationId xmlns:a16="http://schemas.microsoft.com/office/drawing/2014/main" id="{37B94E87-CCC7-C956-98DF-8E1B6E757AC3}"/>
              </a:ext>
            </a:extLst>
          </p:cNvPr>
          <p:cNvSpPr/>
          <p:nvPr/>
        </p:nvSpPr>
        <p:spPr>
          <a:xfrm flipH="1">
            <a:off x="2607685" y="1655049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23" name="Google Shape;182;p19">
            <a:extLst>
              <a:ext uri="{FF2B5EF4-FFF2-40B4-BE49-F238E27FC236}">
                <a16:creationId xmlns:a16="http://schemas.microsoft.com/office/drawing/2014/main" id="{3A57B69C-E911-D70B-CEBD-CAA9DCF80BAC}"/>
              </a:ext>
            </a:extLst>
          </p:cNvPr>
          <p:cNvSpPr/>
          <p:nvPr/>
        </p:nvSpPr>
        <p:spPr>
          <a:xfrm flipH="1">
            <a:off x="3329673" y="3100150"/>
            <a:ext cx="72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25" name="Google Shape;183;p19">
            <a:extLst>
              <a:ext uri="{FF2B5EF4-FFF2-40B4-BE49-F238E27FC236}">
                <a16:creationId xmlns:a16="http://schemas.microsoft.com/office/drawing/2014/main" id="{2717FC7F-3260-348B-3720-D7BD4AD3631A}"/>
              </a:ext>
            </a:extLst>
          </p:cNvPr>
          <p:cNvSpPr/>
          <p:nvPr/>
        </p:nvSpPr>
        <p:spPr>
          <a:xfrm flipH="1">
            <a:off x="3329075" y="1655049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27" name="Google Shape;182;p19">
            <a:extLst>
              <a:ext uri="{FF2B5EF4-FFF2-40B4-BE49-F238E27FC236}">
                <a16:creationId xmlns:a16="http://schemas.microsoft.com/office/drawing/2014/main" id="{85089409-B22A-48D4-4B95-E4BE4DE21E3E}"/>
              </a:ext>
            </a:extLst>
          </p:cNvPr>
          <p:cNvSpPr/>
          <p:nvPr/>
        </p:nvSpPr>
        <p:spPr>
          <a:xfrm flipH="1">
            <a:off x="2608725" y="3100151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31" name="Google Shape;182;p19">
            <a:extLst>
              <a:ext uri="{FF2B5EF4-FFF2-40B4-BE49-F238E27FC236}">
                <a16:creationId xmlns:a16="http://schemas.microsoft.com/office/drawing/2014/main" id="{F6F4BB4A-9283-D6BC-0690-70796580D067}"/>
              </a:ext>
            </a:extLst>
          </p:cNvPr>
          <p:cNvSpPr/>
          <p:nvPr/>
        </p:nvSpPr>
        <p:spPr>
          <a:xfrm flipH="1">
            <a:off x="1885468" y="3100149"/>
            <a:ext cx="720000" cy="7200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87</a:t>
            </a:r>
          </a:p>
        </p:txBody>
      </p:sp>
      <p:sp>
        <p:nvSpPr>
          <p:cNvPr id="61" name="Google Shape;176;p19">
            <a:extLst>
              <a:ext uri="{FF2B5EF4-FFF2-40B4-BE49-F238E27FC236}">
                <a16:creationId xmlns:a16="http://schemas.microsoft.com/office/drawing/2014/main" id="{6CC59AF2-0C47-5819-D33D-2A06966B6088}"/>
              </a:ext>
            </a:extLst>
          </p:cNvPr>
          <p:cNvSpPr/>
          <p:nvPr/>
        </p:nvSpPr>
        <p:spPr>
          <a:xfrm flipH="1">
            <a:off x="7525527" y="1308873"/>
            <a:ext cx="1348943" cy="13500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  <a:endParaRPr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Google Shape;177;p19">
            <a:extLst>
              <a:ext uri="{FF2B5EF4-FFF2-40B4-BE49-F238E27FC236}">
                <a16:creationId xmlns:a16="http://schemas.microsoft.com/office/drawing/2014/main" id="{84411844-17F2-7BED-EA4D-2417A5402991}"/>
              </a:ext>
            </a:extLst>
          </p:cNvPr>
          <p:cNvSpPr/>
          <p:nvPr/>
        </p:nvSpPr>
        <p:spPr>
          <a:xfrm flipH="1">
            <a:off x="8874451" y="1308873"/>
            <a:ext cx="1348943" cy="13500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3" name="Google Shape;178;p19">
            <a:extLst>
              <a:ext uri="{FF2B5EF4-FFF2-40B4-BE49-F238E27FC236}">
                <a16:creationId xmlns:a16="http://schemas.microsoft.com/office/drawing/2014/main" id="{DC47F1AF-63D4-F98E-1655-AB52AE8DBE59}"/>
              </a:ext>
            </a:extLst>
          </p:cNvPr>
          <p:cNvSpPr/>
          <p:nvPr/>
        </p:nvSpPr>
        <p:spPr>
          <a:xfrm flipH="1">
            <a:off x="10223394" y="1308873"/>
            <a:ext cx="1348943" cy="13500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4" name="Google Shape;181;p19">
            <a:extLst>
              <a:ext uri="{FF2B5EF4-FFF2-40B4-BE49-F238E27FC236}">
                <a16:creationId xmlns:a16="http://schemas.microsoft.com/office/drawing/2014/main" id="{FA255EB2-D7AB-A2B6-EB7E-9EF1B83B47C7}"/>
              </a:ext>
            </a:extLst>
          </p:cNvPr>
          <p:cNvSpPr/>
          <p:nvPr/>
        </p:nvSpPr>
        <p:spPr>
          <a:xfrm flipH="1">
            <a:off x="7525527" y="2659127"/>
            <a:ext cx="1348943" cy="13500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5" name="Google Shape;182;p19">
            <a:extLst>
              <a:ext uri="{FF2B5EF4-FFF2-40B4-BE49-F238E27FC236}">
                <a16:creationId xmlns:a16="http://schemas.microsoft.com/office/drawing/2014/main" id="{BC3F0E26-0B08-262A-643C-9DB27537D799}"/>
              </a:ext>
            </a:extLst>
          </p:cNvPr>
          <p:cNvSpPr/>
          <p:nvPr/>
        </p:nvSpPr>
        <p:spPr>
          <a:xfrm flipH="1">
            <a:off x="7525527" y="4018905"/>
            <a:ext cx="1348943" cy="13500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8816010</a:t>
            </a:r>
          </a:p>
        </p:txBody>
      </p:sp>
      <p:sp>
        <p:nvSpPr>
          <p:cNvPr id="67" name="Google Shape;182;p19">
            <a:extLst>
              <a:ext uri="{FF2B5EF4-FFF2-40B4-BE49-F238E27FC236}">
                <a16:creationId xmlns:a16="http://schemas.microsoft.com/office/drawing/2014/main" id="{B0BCE294-459C-F558-D59D-92F5818DDC3C}"/>
              </a:ext>
            </a:extLst>
          </p:cNvPr>
          <p:cNvSpPr/>
          <p:nvPr/>
        </p:nvSpPr>
        <p:spPr>
          <a:xfrm flipH="1">
            <a:off x="8874451" y="2659127"/>
            <a:ext cx="1348943" cy="13500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8" name="Google Shape;182;p19">
            <a:extLst>
              <a:ext uri="{FF2B5EF4-FFF2-40B4-BE49-F238E27FC236}">
                <a16:creationId xmlns:a16="http://schemas.microsoft.com/office/drawing/2014/main" id="{3DCB0F5D-D603-0B43-01D8-8769C9550AF3}"/>
              </a:ext>
            </a:extLst>
          </p:cNvPr>
          <p:cNvSpPr/>
          <p:nvPr/>
        </p:nvSpPr>
        <p:spPr>
          <a:xfrm flipH="1">
            <a:off x="4540580" y="3820149"/>
            <a:ext cx="1348943" cy="13500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8816010</a:t>
            </a:r>
          </a:p>
        </p:txBody>
      </p:sp>
      <p:sp>
        <p:nvSpPr>
          <p:cNvPr id="69" name="Google Shape;182;p19">
            <a:extLst>
              <a:ext uri="{FF2B5EF4-FFF2-40B4-BE49-F238E27FC236}">
                <a16:creationId xmlns:a16="http://schemas.microsoft.com/office/drawing/2014/main" id="{C4D14C9F-FEC6-0357-C43D-1F4884ADFC2F}"/>
              </a:ext>
            </a:extLst>
          </p:cNvPr>
          <p:cNvSpPr/>
          <p:nvPr/>
        </p:nvSpPr>
        <p:spPr>
          <a:xfrm flipH="1">
            <a:off x="10223394" y="2659127"/>
            <a:ext cx="1348943" cy="135000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16250AA-097C-44E5-ABD3-C1F23A003E34}"/>
              </a:ext>
            </a:extLst>
          </p:cNvPr>
          <p:cNvSpPr/>
          <p:nvPr/>
        </p:nvSpPr>
        <p:spPr>
          <a:xfrm>
            <a:off x="4349389" y="2932888"/>
            <a:ext cx="2958761" cy="66938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2F73E9E-1839-9822-596E-BCBB5F457B37}"/>
                  </a:ext>
                </a:extLst>
              </p:cNvPr>
              <p:cNvSpPr txBox="1"/>
              <p:nvPr/>
            </p:nvSpPr>
            <p:spPr>
              <a:xfrm>
                <a:off x="4386673" y="2736014"/>
                <a:ext cx="2494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×256+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2F73E9E-1839-9822-596E-BCBB5F457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673" y="2736014"/>
                <a:ext cx="2494850" cy="276999"/>
              </a:xfrm>
              <a:prstGeom prst="rect">
                <a:avLst/>
              </a:prstGeom>
              <a:blipFill>
                <a:blip r:embed="rId3"/>
                <a:stretch>
                  <a:fillRect l="-1711" t="-2222" r="-24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Google Shape;182;p19">
            <a:extLst>
              <a:ext uri="{FF2B5EF4-FFF2-40B4-BE49-F238E27FC236}">
                <a16:creationId xmlns:a16="http://schemas.microsoft.com/office/drawing/2014/main" id="{62D40095-6D7E-690C-0FE4-C79864AA2E89}"/>
              </a:ext>
            </a:extLst>
          </p:cNvPr>
          <p:cNvSpPr/>
          <p:nvPr/>
        </p:nvSpPr>
        <p:spPr>
          <a:xfrm flipH="1">
            <a:off x="2685669" y="2974127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07" name="Google Shape;181;p19">
            <a:extLst>
              <a:ext uri="{FF2B5EF4-FFF2-40B4-BE49-F238E27FC236}">
                <a16:creationId xmlns:a16="http://schemas.microsoft.com/office/drawing/2014/main" id="{D8745789-E44B-2B77-CA7F-E5C948275DE4}"/>
              </a:ext>
            </a:extLst>
          </p:cNvPr>
          <p:cNvSpPr/>
          <p:nvPr/>
        </p:nvSpPr>
        <p:spPr>
          <a:xfrm flipH="1">
            <a:off x="1242941" y="2972541"/>
            <a:ext cx="720000" cy="7200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08" name="Google Shape;176;p19">
            <a:extLst>
              <a:ext uri="{FF2B5EF4-FFF2-40B4-BE49-F238E27FC236}">
                <a16:creationId xmlns:a16="http://schemas.microsoft.com/office/drawing/2014/main" id="{3256C284-6E81-F84F-E04D-6E4D814FCEB8}"/>
              </a:ext>
            </a:extLst>
          </p:cNvPr>
          <p:cNvSpPr/>
          <p:nvPr/>
        </p:nvSpPr>
        <p:spPr>
          <a:xfrm flipH="1">
            <a:off x="1241958" y="2251576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9" name="Google Shape;177;p19">
            <a:extLst>
              <a:ext uri="{FF2B5EF4-FFF2-40B4-BE49-F238E27FC236}">
                <a16:creationId xmlns:a16="http://schemas.microsoft.com/office/drawing/2014/main" id="{D918F682-4980-9976-0F9F-CA8FD32A35EC}"/>
              </a:ext>
            </a:extLst>
          </p:cNvPr>
          <p:cNvSpPr/>
          <p:nvPr/>
        </p:nvSpPr>
        <p:spPr>
          <a:xfrm flipH="1">
            <a:off x="1967090" y="2974126"/>
            <a:ext cx="717368" cy="7200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10" name="Google Shape;178;p19">
            <a:extLst>
              <a:ext uri="{FF2B5EF4-FFF2-40B4-BE49-F238E27FC236}">
                <a16:creationId xmlns:a16="http://schemas.microsoft.com/office/drawing/2014/main" id="{0FECDA42-7796-7A31-3F12-07D0FAB1C21C}"/>
              </a:ext>
            </a:extLst>
          </p:cNvPr>
          <p:cNvSpPr/>
          <p:nvPr/>
        </p:nvSpPr>
        <p:spPr>
          <a:xfrm flipH="1">
            <a:off x="1964458" y="2251576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11" name="Google Shape;182;p19">
            <a:extLst>
              <a:ext uri="{FF2B5EF4-FFF2-40B4-BE49-F238E27FC236}">
                <a16:creationId xmlns:a16="http://schemas.microsoft.com/office/drawing/2014/main" id="{7FEC8B9E-B6A5-48D2-4DA9-3C3EA432C133}"/>
              </a:ext>
            </a:extLst>
          </p:cNvPr>
          <p:cNvSpPr/>
          <p:nvPr/>
        </p:nvSpPr>
        <p:spPr>
          <a:xfrm flipH="1">
            <a:off x="2686446" y="3696677"/>
            <a:ext cx="72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12" name="Google Shape;183;p19">
            <a:extLst>
              <a:ext uri="{FF2B5EF4-FFF2-40B4-BE49-F238E27FC236}">
                <a16:creationId xmlns:a16="http://schemas.microsoft.com/office/drawing/2014/main" id="{5F955D8A-2499-5F2B-B549-D06ABFDCFCD2}"/>
              </a:ext>
            </a:extLst>
          </p:cNvPr>
          <p:cNvSpPr/>
          <p:nvPr/>
        </p:nvSpPr>
        <p:spPr>
          <a:xfrm flipH="1">
            <a:off x="2685848" y="2251576"/>
            <a:ext cx="72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13" name="Google Shape;182;p19">
            <a:extLst>
              <a:ext uri="{FF2B5EF4-FFF2-40B4-BE49-F238E27FC236}">
                <a16:creationId xmlns:a16="http://schemas.microsoft.com/office/drawing/2014/main" id="{7CAC0285-9B71-A00E-5F5B-17E841C6EF0D}"/>
              </a:ext>
            </a:extLst>
          </p:cNvPr>
          <p:cNvSpPr/>
          <p:nvPr/>
        </p:nvSpPr>
        <p:spPr>
          <a:xfrm flipH="1">
            <a:off x="1965498" y="3696678"/>
            <a:ext cx="720000" cy="7200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14" name="Google Shape;182;p19">
            <a:extLst>
              <a:ext uri="{FF2B5EF4-FFF2-40B4-BE49-F238E27FC236}">
                <a16:creationId xmlns:a16="http://schemas.microsoft.com/office/drawing/2014/main" id="{97220642-64AA-83DC-9407-DC593F783854}"/>
              </a:ext>
            </a:extLst>
          </p:cNvPr>
          <p:cNvSpPr/>
          <p:nvPr/>
        </p:nvSpPr>
        <p:spPr>
          <a:xfrm flipH="1">
            <a:off x="1242241" y="3696676"/>
            <a:ext cx="720000" cy="7200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93</a:t>
            </a:r>
          </a:p>
        </p:txBody>
      </p:sp>
      <p:sp>
        <p:nvSpPr>
          <p:cNvPr id="116" name="Google Shape;182;p19">
            <a:extLst>
              <a:ext uri="{FF2B5EF4-FFF2-40B4-BE49-F238E27FC236}">
                <a16:creationId xmlns:a16="http://schemas.microsoft.com/office/drawing/2014/main" id="{95A63944-6AE4-EAF1-37D0-242F8EB6DED5}"/>
              </a:ext>
            </a:extLst>
          </p:cNvPr>
          <p:cNvSpPr/>
          <p:nvPr/>
        </p:nvSpPr>
        <p:spPr>
          <a:xfrm flipH="1">
            <a:off x="2103416" y="3534330"/>
            <a:ext cx="720000" cy="7200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90</a:t>
            </a:r>
          </a:p>
        </p:txBody>
      </p:sp>
      <p:sp>
        <p:nvSpPr>
          <p:cNvPr id="117" name="Google Shape;181;p19">
            <a:extLst>
              <a:ext uri="{FF2B5EF4-FFF2-40B4-BE49-F238E27FC236}">
                <a16:creationId xmlns:a16="http://schemas.microsoft.com/office/drawing/2014/main" id="{AC268700-6C66-81B9-695C-3800A82DFB92}"/>
              </a:ext>
            </a:extLst>
          </p:cNvPr>
          <p:cNvSpPr/>
          <p:nvPr/>
        </p:nvSpPr>
        <p:spPr>
          <a:xfrm flipH="1">
            <a:off x="660688" y="3532744"/>
            <a:ext cx="720000" cy="7200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90</a:t>
            </a:r>
          </a:p>
        </p:txBody>
      </p:sp>
      <p:sp>
        <p:nvSpPr>
          <p:cNvPr id="118" name="Google Shape;176;p19">
            <a:extLst>
              <a:ext uri="{FF2B5EF4-FFF2-40B4-BE49-F238E27FC236}">
                <a16:creationId xmlns:a16="http://schemas.microsoft.com/office/drawing/2014/main" id="{592C42D6-E453-9409-DCAF-33C16A5A80F8}"/>
              </a:ext>
            </a:extLst>
          </p:cNvPr>
          <p:cNvSpPr/>
          <p:nvPr/>
        </p:nvSpPr>
        <p:spPr>
          <a:xfrm flipH="1">
            <a:off x="659705" y="2811779"/>
            <a:ext cx="720000" cy="7200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90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9" name="Google Shape;177;p19">
            <a:extLst>
              <a:ext uri="{FF2B5EF4-FFF2-40B4-BE49-F238E27FC236}">
                <a16:creationId xmlns:a16="http://schemas.microsoft.com/office/drawing/2014/main" id="{9E701F7D-0A54-166A-8FF7-CC8345C98A98}"/>
              </a:ext>
            </a:extLst>
          </p:cNvPr>
          <p:cNvSpPr/>
          <p:nvPr/>
        </p:nvSpPr>
        <p:spPr>
          <a:xfrm flipH="1">
            <a:off x="1384837" y="3534329"/>
            <a:ext cx="717368" cy="7200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90</a:t>
            </a:r>
          </a:p>
        </p:txBody>
      </p:sp>
      <p:sp>
        <p:nvSpPr>
          <p:cNvPr id="120" name="Google Shape;178;p19">
            <a:extLst>
              <a:ext uri="{FF2B5EF4-FFF2-40B4-BE49-F238E27FC236}">
                <a16:creationId xmlns:a16="http://schemas.microsoft.com/office/drawing/2014/main" id="{93A6E219-B16F-4365-6CF1-9182E0160EA8}"/>
              </a:ext>
            </a:extLst>
          </p:cNvPr>
          <p:cNvSpPr/>
          <p:nvPr/>
        </p:nvSpPr>
        <p:spPr>
          <a:xfrm flipH="1">
            <a:off x="1382205" y="2811779"/>
            <a:ext cx="720000" cy="7200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90</a:t>
            </a:r>
          </a:p>
        </p:txBody>
      </p:sp>
      <p:sp>
        <p:nvSpPr>
          <p:cNvPr id="121" name="Google Shape;182;p19">
            <a:extLst>
              <a:ext uri="{FF2B5EF4-FFF2-40B4-BE49-F238E27FC236}">
                <a16:creationId xmlns:a16="http://schemas.microsoft.com/office/drawing/2014/main" id="{E0312B00-167A-8D96-0D24-06D58700DE74}"/>
              </a:ext>
            </a:extLst>
          </p:cNvPr>
          <p:cNvSpPr/>
          <p:nvPr/>
        </p:nvSpPr>
        <p:spPr>
          <a:xfrm flipH="1">
            <a:off x="2104193" y="4256880"/>
            <a:ext cx="72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22" name="Google Shape;183;p19">
            <a:extLst>
              <a:ext uri="{FF2B5EF4-FFF2-40B4-BE49-F238E27FC236}">
                <a16:creationId xmlns:a16="http://schemas.microsoft.com/office/drawing/2014/main" id="{0C10E09E-0780-E55E-2BCD-6A987E388161}"/>
              </a:ext>
            </a:extLst>
          </p:cNvPr>
          <p:cNvSpPr/>
          <p:nvPr/>
        </p:nvSpPr>
        <p:spPr>
          <a:xfrm flipH="1">
            <a:off x="2103595" y="2811779"/>
            <a:ext cx="720000" cy="720000"/>
          </a:xfrm>
          <a:prstGeom prst="rect">
            <a:avLst/>
          </a:prstGeom>
          <a:solidFill>
            <a:srgbClr val="C0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90</a:t>
            </a:r>
          </a:p>
        </p:txBody>
      </p:sp>
      <p:sp>
        <p:nvSpPr>
          <p:cNvPr id="123" name="Google Shape;182;p19">
            <a:extLst>
              <a:ext uri="{FF2B5EF4-FFF2-40B4-BE49-F238E27FC236}">
                <a16:creationId xmlns:a16="http://schemas.microsoft.com/office/drawing/2014/main" id="{67CB1C52-296F-B973-6028-CD126917E233}"/>
              </a:ext>
            </a:extLst>
          </p:cNvPr>
          <p:cNvSpPr/>
          <p:nvPr/>
        </p:nvSpPr>
        <p:spPr>
          <a:xfrm flipH="1">
            <a:off x="1383245" y="4256881"/>
            <a:ext cx="720000" cy="7200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138</a:t>
            </a:r>
          </a:p>
        </p:txBody>
      </p:sp>
      <p:sp>
        <p:nvSpPr>
          <p:cNvPr id="124" name="Google Shape;182;p19">
            <a:extLst>
              <a:ext uri="{FF2B5EF4-FFF2-40B4-BE49-F238E27FC236}">
                <a16:creationId xmlns:a16="http://schemas.microsoft.com/office/drawing/2014/main" id="{3DE445C8-49E6-78A3-41E0-8C65C1F7635C}"/>
              </a:ext>
            </a:extLst>
          </p:cNvPr>
          <p:cNvSpPr/>
          <p:nvPr/>
        </p:nvSpPr>
        <p:spPr>
          <a:xfrm flipH="1">
            <a:off x="659988" y="4256879"/>
            <a:ext cx="720000" cy="7200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138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68CD7317-8E42-E422-39B7-C3794DE229C7}"/>
              </a:ext>
            </a:extLst>
          </p:cNvPr>
          <p:cNvSpPr txBox="1"/>
          <p:nvPr/>
        </p:nvSpPr>
        <p:spPr>
          <a:xfrm>
            <a:off x="1010273" y="5600699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图片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1334F076-D669-A6E8-0CD9-F257ABDA56F0}"/>
              </a:ext>
            </a:extLst>
          </p:cNvPr>
          <p:cNvSpPr txBox="1"/>
          <p:nvPr/>
        </p:nvSpPr>
        <p:spPr>
          <a:xfrm>
            <a:off x="8234737" y="5600699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标注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6" name="Google Shape;183;p19">
            <a:extLst>
              <a:ext uri="{FF2B5EF4-FFF2-40B4-BE49-F238E27FC236}">
                <a16:creationId xmlns:a16="http://schemas.microsoft.com/office/drawing/2014/main" id="{9F96C236-AC09-6971-20EF-C0C182A20521}"/>
              </a:ext>
            </a:extLst>
          </p:cNvPr>
          <p:cNvSpPr/>
          <p:nvPr/>
        </p:nvSpPr>
        <p:spPr>
          <a:xfrm flipH="1">
            <a:off x="10229725" y="4018901"/>
            <a:ext cx="1343150" cy="1350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CAC773-0B17-4F9E-029D-91500259A60F}"/>
              </a:ext>
            </a:extLst>
          </p:cNvPr>
          <p:cNvSpPr txBox="1"/>
          <p:nvPr/>
        </p:nvSpPr>
        <p:spPr>
          <a:xfrm>
            <a:off x="2800737" y="4643872"/>
            <a:ext cx="32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D4D4895-17AC-51DA-49F5-A12B906FCACF}"/>
              </a:ext>
            </a:extLst>
          </p:cNvPr>
          <p:cNvSpPr txBox="1"/>
          <p:nvPr/>
        </p:nvSpPr>
        <p:spPr>
          <a:xfrm>
            <a:off x="3403369" y="4088839"/>
            <a:ext cx="32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G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3C9117B-0716-E180-085A-B4ACBF99A591}"/>
              </a:ext>
            </a:extLst>
          </p:cNvPr>
          <p:cNvSpPr txBox="1"/>
          <p:nvPr/>
        </p:nvSpPr>
        <p:spPr>
          <a:xfrm>
            <a:off x="4048896" y="3507875"/>
            <a:ext cx="32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52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椭圆 244">
            <a:extLst>
              <a:ext uri="{FF2B5EF4-FFF2-40B4-BE49-F238E27FC236}">
                <a16:creationId xmlns:a16="http://schemas.microsoft.com/office/drawing/2014/main" id="{1F4475E2-E7C2-9358-53A0-FC2478BD03D7}"/>
              </a:ext>
            </a:extLst>
          </p:cNvPr>
          <p:cNvSpPr>
            <a:spLocks noChangeAspect="1"/>
          </p:cNvSpPr>
          <p:nvPr/>
        </p:nvSpPr>
        <p:spPr>
          <a:xfrm>
            <a:off x="5582731" y="2808929"/>
            <a:ext cx="749664" cy="7360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AB82C37-9CE1-0633-CB3A-20CD8270B52C}"/>
              </a:ext>
            </a:extLst>
          </p:cNvPr>
          <p:cNvSpPr txBox="1"/>
          <p:nvPr/>
        </p:nvSpPr>
        <p:spPr>
          <a:xfrm>
            <a:off x="6163106" y="5605762"/>
            <a:ext cx="30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多头注意力的输出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586AFF2-DCFA-2401-CC78-60822C563DD5}"/>
              </a:ext>
            </a:extLst>
          </p:cNvPr>
          <p:cNvSpPr txBox="1"/>
          <p:nvPr/>
        </p:nvSpPr>
        <p:spPr>
          <a:xfrm>
            <a:off x="2540681" y="5559990"/>
            <a:ext cx="182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输入向量</a:t>
            </a:r>
          </a:p>
        </p:txBody>
      </p: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BF453A73-0FBC-B0FF-9D6B-CA000EF9BA0C}"/>
              </a:ext>
            </a:extLst>
          </p:cNvPr>
          <p:cNvGrpSpPr/>
          <p:nvPr/>
        </p:nvGrpSpPr>
        <p:grpSpPr>
          <a:xfrm>
            <a:off x="3150868" y="836345"/>
            <a:ext cx="1816306" cy="4537436"/>
            <a:chOff x="560068" y="810945"/>
            <a:chExt cx="1816306" cy="4537436"/>
          </a:xfrm>
        </p:grpSpPr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398C34CF-723B-9A3D-E0C7-3E95ED9DB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4" y="35339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CF872CFD-3B75-8456-4121-C98B3887F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774" y="3762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89C89417-926E-429B-0A02-560A99E87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174" y="3991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立方体 251">
              <a:extLst>
                <a:ext uri="{FF2B5EF4-FFF2-40B4-BE49-F238E27FC236}">
                  <a16:creationId xmlns:a16="http://schemas.microsoft.com/office/drawing/2014/main" id="{52CB2D8F-C780-7C2F-0683-3EF3A1750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4" y="4219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F6C17AAD-16ED-961F-8051-759ACF06C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974" y="4448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2049E5E9-77F6-9555-9A43-13969D1AE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4" y="2848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2AA82C28-83C3-768E-C86F-DCDF06B8F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774" y="3076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9CC3E996-D1CC-6069-B785-852898E69C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174" y="3305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B0E7975A-3C3B-7B22-56DA-49AC1FDE7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4" y="35339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BFF1B1F0-A4EC-D313-F01A-D14EDE062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974" y="3762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92D520D7-CA68-1776-B6A6-B0A93AD58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468" y="2162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D63F86D-C646-93FE-6B96-EF98EE8A6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68" y="23909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45DCC225-8A00-F286-0B59-87F3C3318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68" y="2619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852953A1-9F9D-233B-A807-43F5DBE10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68" y="2848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5EAC82BD-6B82-E53C-30F4-C19F3FBD2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8" y="3076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A7BF53C9-DD2D-FB1F-7CB3-D23307C1D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468" y="1476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9B386651-B70E-5FC8-EA45-3C848E820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68" y="1705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C255EB32-CE6E-3025-D403-0CCE9E718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68" y="1933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D4E169BC-19C3-C50A-23DE-28B335658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68" y="2162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57B35569-5DBD-8703-AD57-05C884A80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8" y="23909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CC71C26D-A3F5-2C4C-AFB0-8F60F75E4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468" y="8109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立方体 274">
              <a:extLst>
                <a:ext uri="{FF2B5EF4-FFF2-40B4-BE49-F238E27FC236}">
                  <a16:creationId xmlns:a16="http://schemas.microsoft.com/office/drawing/2014/main" id="{0588E346-A1C0-AF6A-84F2-9D152D039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68" y="10395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立方体 275">
              <a:extLst>
                <a:ext uri="{FF2B5EF4-FFF2-40B4-BE49-F238E27FC236}">
                  <a16:creationId xmlns:a16="http://schemas.microsoft.com/office/drawing/2014/main" id="{F0308BA6-9E6B-0CA7-D38A-16AB06CDC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68" y="12681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立方体 276">
              <a:extLst>
                <a:ext uri="{FF2B5EF4-FFF2-40B4-BE49-F238E27FC236}">
                  <a16:creationId xmlns:a16="http://schemas.microsoft.com/office/drawing/2014/main" id="{57FF23A5-F6BF-6A3F-06C1-ECCE74BF6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68" y="14967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立方体 277">
              <a:extLst>
                <a:ext uri="{FF2B5EF4-FFF2-40B4-BE49-F238E27FC236}">
                  <a16:creationId xmlns:a16="http://schemas.microsoft.com/office/drawing/2014/main" id="{9BDEF489-14BD-3E87-4295-E7E90DB3B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8" y="17253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65E70AD3-9BD9-27AE-F526-87746308FB89}"/>
              </a:ext>
            </a:extLst>
          </p:cNvPr>
          <p:cNvGrpSpPr/>
          <p:nvPr/>
        </p:nvGrpSpPr>
        <p:grpSpPr>
          <a:xfrm>
            <a:off x="7248701" y="839726"/>
            <a:ext cx="1816306" cy="4537436"/>
            <a:chOff x="560068" y="810945"/>
            <a:chExt cx="1816306" cy="4537436"/>
          </a:xfrm>
        </p:grpSpPr>
        <p:sp>
          <p:nvSpPr>
            <p:cNvPr id="281" name="立方体 280">
              <a:extLst>
                <a:ext uri="{FF2B5EF4-FFF2-40B4-BE49-F238E27FC236}">
                  <a16:creationId xmlns:a16="http://schemas.microsoft.com/office/drawing/2014/main" id="{D08EDE60-D79E-DD5D-2043-B2E108B0E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4" y="35339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立方体 281">
              <a:extLst>
                <a:ext uri="{FF2B5EF4-FFF2-40B4-BE49-F238E27FC236}">
                  <a16:creationId xmlns:a16="http://schemas.microsoft.com/office/drawing/2014/main" id="{197B673A-20F1-818E-2481-E5DE1F7EC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774" y="3762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立方体 282">
              <a:extLst>
                <a:ext uri="{FF2B5EF4-FFF2-40B4-BE49-F238E27FC236}">
                  <a16:creationId xmlns:a16="http://schemas.microsoft.com/office/drawing/2014/main" id="{298BA865-0127-E048-6B19-265A3BF32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174" y="3991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立方体 283">
              <a:extLst>
                <a:ext uri="{FF2B5EF4-FFF2-40B4-BE49-F238E27FC236}">
                  <a16:creationId xmlns:a16="http://schemas.microsoft.com/office/drawing/2014/main" id="{26D2B444-ADA7-7E9D-2F46-F99CF7E36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4" y="4219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立方体 284">
              <a:extLst>
                <a:ext uri="{FF2B5EF4-FFF2-40B4-BE49-F238E27FC236}">
                  <a16:creationId xmlns:a16="http://schemas.microsoft.com/office/drawing/2014/main" id="{C216931E-B453-100B-99F0-A9708AC0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974" y="4448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立方体 285">
              <a:extLst>
                <a:ext uri="{FF2B5EF4-FFF2-40B4-BE49-F238E27FC236}">
                  <a16:creationId xmlns:a16="http://schemas.microsoft.com/office/drawing/2014/main" id="{E7746CC5-7288-EF28-FE42-31B13879A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6374" y="2848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立方体 286">
              <a:extLst>
                <a:ext uri="{FF2B5EF4-FFF2-40B4-BE49-F238E27FC236}">
                  <a16:creationId xmlns:a16="http://schemas.microsoft.com/office/drawing/2014/main" id="{7C1CF96A-B143-9FD8-326C-623FA56C1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774" y="3076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立方体 287">
              <a:extLst>
                <a:ext uri="{FF2B5EF4-FFF2-40B4-BE49-F238E27FC236}">
                  <a16:creationId xmlns:a16="http://schemas.microsoft.com/office/drawing/2014/main" id="{415C8E06-0404-DDCF-4C9E-D57C5AE3E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174" y="3305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立方体 288">
              <a:extLst>
                <a:ext uri="{FF2B5EF4-FFF2-40B4-BE49-F238E27FC236}">
                  <a16:creationId xmlns:a16="http://schemas.microsoft.com/office/drawing/2014/main" id="{2D8EF46A-C05A-590A-87F6-9B641F650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4" y="3533981"/>
              <a:ext cx="900000" cy="900000"/>
            </a:xfrm>
            <a:prstGeom prst="cube">
              <a:avLst/>
            </a:prstGeom>
            <a:solidFill>
              <a:srgbClr val="C5BED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立方体 289">
              <a:extLst>
                <a:ext uri="{FF2B5EF4-FFF2-40B4-BE49-F238E27FC236}">
                  <a16:creationId xmlns:a16="http://schemas.microsoft.com/office/drawing/2014/main" id="{55647D7E-A3BF-6742-8993-45D0AD56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974" y="3762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立方体 290">
              <a:extLst>
                <a:ext uri="{FF2B5EF4-FFF2-40B4-BE49-F238E27FC236}">
                  <a16:creationId xmlns:a16="http://schemas.microsoft.com/office/drawing/2014/main" id="{614CE21B-1158-3B4A-4ABE-E0CC1F3D6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468" y="21623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立方体 291">
              <a:extLst>
                <a:ext uri="{FF2B5EF4-FFF2-40B4-BE49-F238E27FC236}">
                  <a16:creationId xmlns:a16="http://schemas.microsoft.com/office/drawing/2014/main" id="{E8C69057-5D04-D9C0-BBDB-87BFBAD5B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68" y="2390981"/>
              <a:ext cx="900000" cy="900000"/>
            </a:xfrm>
            <a:prstGeom prst="cube">
              <a:avLst/>
            </a:prstGeom>
            <a:solidFill>
              <a:srgbClr val="C5BED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立方体 292">
              <a:extLst>
                <a:ext uri="{FF2B5EF4-FFF2-40B4-BE49-F238E27FC236}">
                  <a16:creationId xmlns:a16="http://schemas.microsoft.com/office/drawing/2014/main" id="{E0AAFF5D-83D6-E23A-41DA-DF6597D22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68" y="2619581"/>
              <a:ext cx="900000" cy="900000"/>
            </a:xfrm>
            <a:prstGeom prst="cube">
              <a:avLst/>
            </a:prstGeom>
            <a:solidFill>
              <a:srgbClr val="C5BED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立方体 293">
              <a:extLst>
                <a:ext uri="{FF2B5EF4-FFF2-40B4-BE49-F238E27FC236}">
                  <a16:creationId xmlns:a16="http://schemas.microsoft.com/office/drawing/2014/main" id="{68326245-A682-A684-901E-0412B9A4F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68" y="2848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立方体 294">
              <a:extLst>
                <a:ext uri="{FF2B5EF4-FFF2-40B4-BE49-F238E27FC236}">
                  <a16:creationId xmlns:a16="http://schemas.microsoft.com/office/drawing/2014/main" id="{5562FFCA-879B-81D0-D6F7-84C99DE31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8" y="3076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立方体 295">
              <a:extLst>
                <a:ext uri="{FF2B5EF4-FFF2-40B4-BE49-F238E27FC236}">
                  <a16:creationId xmlns:a16="http://schemas.microsoft.com/office/drawing/2014/main" id="{5B160168-D536-8ECA-9FA4-E85C21D8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468" y="14765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立方体 296">
              <a:extLst>
                <a:ext uri="{FF2B5EF4-FFF2-40B4-BE49-F238E27FC236}">
                  <a16:creationId xmlns:a16="http://schemas.microsoft.com/office/drawing/2014/main" id="{A35DDC1B-E7ED-FC35-ECF2-F3943FCAF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68" y="17051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立方体 297">
              <a:extLst>
                <a:ext uri="{FF2B5EF4-FFF2-40B4-BE49-F238E27FC236}">
                  <a16:creationId xmlns:a16="http://schemas.microsoft.com/office/drawing/2014/main" id="{09F3FD3B-A5D2-2DE4-3CDF-175082494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68" y="19337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立方体 298">
              <a:extLst>
                <a:ext uri="{FF2B5EF4-FFF2-40B4-BE49-F238E27FC236}">
                  <a16:creationId xmlns:a16="http://schemas.microsoft.com/office/drawing/2014/main" id="{795D47D4-ACE5-7B87-DD86-4D0753D9F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68" y="2162381"/>
              <a:ext cx="900000" cy="900000"/>
            </a:xfrm>
            <a:prstGeom prst="cube">
              <a:avLst/>
            </a:prstGeom>
            <a:solidFill>
              <a:srgbClr val="C5BED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立方体 299">
              <a:extLst>
                <a:ext uri="{FF2B5EF4-FFF2-40B4-BE49-F238E27FC236}">
                  <a16:creationId xmlns:a16="http://schemas.microsoft.com/office/drawing/2014/main" id="{3CDD05B3-9F51-31AD-496A-817ED2CAE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8" y="2390981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立方体 300">
              <a:extLst>
                <a:ext uri="{FF2B5EF4-FFF2-40B4-BE49-F238E27FC236}">
                  <a16:creationId xmlns:a16="http://schemas.microsoft.com/office/drawing/2014/main" id="{C81E2FC0-D4FC-DB7B-5F1B-13FF1FDD5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468" y="8109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立方体 301">
              <a:extLst>
                <a:ext uri="{FF2B5EF4-FFF2-40B4-BE49-F238E27FC236}">
                  <a16:creationId xmlns:a16="http://schemas.microsoft.com/office/drawing/2014/main" id="{9CDD4CB2-411E-3FA8-4740-29693DA94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68" y="10395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立方体 302">
              <a:extLst>
                <a:ext uri="{FF2B5EF4-FFF2-40B4-BE49-F238E27FC236}">
                  <a16:creationId xmlns:a16="http://schemas.microsoft.com/office/drawing/2014/main" id="{63A62797-F809-F053-4242-E6D1C5332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68" y="12681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立方体 303">
              <a:extLst>
                <a:ext uri="{FF2B5EF4-FFF2-40B4-BE49-F238E27FC236}">
                  <a16:creationId xmlns:a16="http://schemas.microsoft.com/office/drawing/2014/main" id="{B4A8DD55-83C5-90AE-A1E8-F3FFF2890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68" y="14967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立方体 304">
              <a:extLst>
                <a:ext uri="{FF2B5EF4-FFF2-40B4-BE49-F238E27FC236}">
                  <a16:creationId xmlns:a16="http://schemas.microsoft.com/office/drawing/2014/main" id="{113031FF-06A0-2DE2-E49D-6BC154972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68" y="1725345"/>
              <a:ext cx="900000" cy="90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27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DB1BB21-9BF0-F4AE-3C8B-03AFEA4459A5}"/>
              </a:ext>
            </a:extLst>
          </p:cNvPr>
          <p:cNvSpPr/>
          <p:nvPr/>
        </p:nvSpPr>
        <p:spPr>
          <a:xfrm>
            <a:off x="3493537" y="4704534"/>
            <a:ext cx="1941251" cy="683397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05838854-381D-038F-19FC-952D1F3B5801}"/>
              </a:ext>
            </a:extLst>
          </p:cNvPr>
          <p:cNvSpPr/>
          <p:nvPr/>
        </p:nvSpPr>
        <p:spPr>
          <a:xfrm>
            <a:off x="3493537" y="3600450"/>
            <a:ext cx="1941251" cy="6833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ReLU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9B5F99B7-7A0D-242D-0530-F8C03A885DA7}"/>
              </a:ext>
            </a:extLst>
          </p:cNvPr>
          <p:cNvSpPr/>
          <p:nvPr/>
        </p:nvSpPr>
        <p:spPr>
          <a:xfrm>
            <a:off x="3493537" y="2496366"/>
            <a:ext cx="1941251" cy="6833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Dropout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E1A86BF-80D7-F9EC-BBBA-20B72BB919A3}"/>
              </a:ext>
            </a:extLst>
          </p:cNvPr>
          <p:cNvSpPr/>
          <p:nvPr/>
        </p:nvSpPr>
        <p:spPr>
          <a:xfrm>
            <a:off x="3493536" y="1393869"/>
            <a:ext cx="1941251" cy="683397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0C9BB5F-B59A-B2AC-206F-4FFB4FD8CCC2}"/>
              </a:ext>
            </a:extLst>
          </p:cNvPr>
          <p:cNvSpPr/>
          <p:nvPr/>
        </p:nvSpPr>
        <p:spPr>
          <a:xfrm>
            <a:off x="3021125" y="1028699"/>
            <a:ext cx="2886076" cy="470535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E9846C-2C6F-AD1C-1061-B8F22B027A97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464163" y="5387931"/>
            <a:ext cx="0" cy="765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A443C93-73E5-CCD8-6004-A9305479F7A9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V="1">
            <a:off x="4464163" y="4283847"/>
            <a:ext cx="0" cy="420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4D3373E-EDD0-9E55-369D-8649C0CE7B63}"/>
              </a:ext>
            </a:extLst>
          </p:cNvPr>
          <p:cNvCxnSpPr>
            <a:cxnSpLocks/>
            <a:stCxn id="105" idx="0"/>
            <a:endCxn id="106" idx="2"/>
          </p:cNvCxnSpPr>
          <p:nvPr/>
        </p:nvCxnSpPr>
        <p:spPr>
          <a:xfrm flipV="1">
            <a:off x="4464163" y="3179763"/>
            <a:ext cx="0" cy="420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5F5E70F-7D64-6A0F-8AA5-545C2B361EE9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H="1" flipV="1">
            <a:off x="4464162" y="2077266"/>
            <a:ext cx="1" cy="419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A677FE1-58C2-AB92-1F74-93072784B79A}"/>
              </a:ext>
            </a:extLst>
          </p:cNvPr>
          <p:cNvCxnSpPr>
            <a:cxnSpLocks/>
          </p:cNvCxnSpPr>
          <p:nvPr/>
        </p:nvCxnSpPr>
        <p:spPr>
          <a:xfrm flipV="1">
            <a:off x="4464161" y="609599"/>
            <a:ext cx="0" cy="79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F8D7B43-B665-3E99-DA20-446597E378A9}"/>
                  </a:ext>
                </a:extLst>
              </p:cNvPr>
              <p:cNvSpPr txBox="1"/>
              <p:nvPr/>
            </p:nvSpPr>
            <p:spPr>
              <a:xfrm>
                <a:off x="3553283" y="6153150"/>
                <a:ext cx="1821755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输入向量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F8D7B43-B665-3E99-DA20-446597E3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283" y="6153150"/>
                <a:ext cx="1821755" cy="376770"/>
              </a:xfrm>
              <a:prstGeom prst="rect">
                <a:avLst/>
              </a:prstGeom>
              <a:blipFill>
                <a:blip r:embed="rId3"/>
                <a:stretch>
                  <a:fillRect t="-11290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7B735C0C-102B-1EA5-45D3-7067B2CB7EDC}"/>
                  </a:ext>
                </a:extLst>
              </p:cNvPr>
              <p:cNvSpPr txBox="1"/>
              <p:nvPr/>
            </p:nvSpPr>
            <p:spPr>
              <a:xfrm>
                <a:off x="6248400" y="4857847"/>
                <a:ext cx="1821755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7B735C0C-102B-1EA5-45D3-7067B2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57847"/>
                <a:ext cx="1821755" cy="376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44390E5-3C20-A9E7-E42E-A68DE0CACA2E}"/>
                  </a:ext>
                </a:extLst>
              </p:cNvPr>
              <p:cNvSpPr txBox="1"/>
              <p:nvPr/>
            </p:nvSpPr>
            <p:spPr>
              <a:xfrm>
                <a:off x="6248400" y="3757482"/>
                <a:ext cx="221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644390E5-3C20-A9E7-E42E-A68DE0CAC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757482"/>
                <a:ext cx="22119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9441295-940C-7750-F7F8-C5401EC005FF}"/>
                  </a:ext>
                </a:extLst>
              </p:cNvPr>
              <p:cNvSpPr txBox="1"/>
              <p:nvPr/>
            </p:nvSpPr>
            <p:spPr>
              <a:xfrm>
                <a:off x="6244877" y="1533075"/>
                <a:ext cx="390877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Dropout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9441295-940C-7750-F7F8-C5401EC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77" y="1533075"/>
                <a:ext cx="3908773" cy="404983"/>
              </a:xfrm>
              <a:prstGeom prst="rect">
                <a:avLst/>
              </a:prstGeom>
              <a:blipFill>
                <a:blip r:embed="rId6"/>
                <a:stretch>
                  <a:fillRect l="-312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7AE70568-0162-E515-0BEB-0DF16F63048E}"/>
                  </a:ext>
                </a:extLst>
              </p:cNvPr>
              <p:cNvSpPr txBox="1"/>
              <p:nvPr/>
            </p:nvSpPr>
            <p:spPr>
              <a:xfrm>
                <a:off x="6244877" y="2638842"/>
                <a:ext cx="390877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Dropout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7AE70568-0162-E515-0BEB-0DF16F63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77" y="2638842"/>
                <a:ext cx="3908773" cy="404983"/>
              </a:xfrm>
              <a:prstGeom prst="rect">
                <a:avLst/>
              </a:prstGeom>
              <a:blipFill>
                <a:blip r:embed="rId7"/>
                <a:stretch>
                  <a:fillRect l="-31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0E8F749-F98C-E686-87B8-729989E3B8A3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572125" y="1735566"/>
            <a:ext cx="67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9AFB7B0-EBAD-B09E-FD7E-96F9FC715B91}"/>
              </a:ext>
            </a:extLst>
          </p:cNvPr>
          <p:cNvCxnSpPr>
            <a:cxnSpLocks/>
          </p:cNvCxnSpPr>
          <p:nvPr/>
        </p:nvCxnSpPr>
        <p:spPr>
          <a:xfrm>
            <a:off x="5572125" y="2838063"/>
            <a:ext cx="67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8360989-112C-707A-87ED-58DFBFAD2DA1}"/>
              </a:ext>
            </a:extLst>
          </p:cNvPr>
          <p:cNvCxnSpPr>
            <a:cxnSpLocks/>
          </p:cNvCxnSpPr>
          <p:nvPr/>
        </p:nvCxnSpPr>
        <p:spPr>
          <a:xfrm>
            <a:off x="5572125" y="3940560"/>
            <a:ext cx="67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3E221F7-405F-27BB-EBA5-ECDC50533FCD}"/>
              </a:ext>
            </a:extLst>
          </p:cNvPr>
          <p:cNvCxnSpPr>
            <a:cxnSpLocks/>
          </p:cNvCxnSpPr>
          <p:nvPr/>
        </p:nvCxnSpPr>
        <p:spPr>
          <a:xfrm>
            <a:off x="5572125" y="5041912"/>
            <a:ext cx="6727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8F2386E-DCD1-D324-EA90-A83A2ABB29B9}"/>
                  </a:ext>
                </a:extLst>
              </p:cNvPr>
              <p:cNvSpPr txBox="1"/>
              <p:nvPr/>
            </p:nvSpPr>
            <p:spPr>
              <a:xfrm>
                <a:off x="3613032" y="209669"/>
                <a:ext cx="1821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输出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FFN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8F2386E-DCD1-D324-EA90-A83A2ABB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32" y="209669"/>
                <a:ext cx="1821755" cy="369332"/>
              </a:xfrm>
              <a:prstGeom prst="rect">
                <a:avLst/>
              </a:prstGeom>
              <a:blipFill>
                <a:blip r:embed="rId8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14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ADCA41A8-3377-C264-6C2E-27B46410C6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1493" y="3647298"/>
            <a:ext cx="697534" cy="131096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8E60BEC7-A5ED-6BCF-5466-4352E61CE22D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3967827" y="4118899"/>
            <a:ext cx="1" cy="1298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281DF79E-B73A-BDBB-52E4-1DCEBE52194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023898" y="4401010"/>
            <a:ext cx="0" cy="627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7FE095-9D76-4F36-85E6-1C1BC1C64386}"/>
              </a:ext>
            </a:extLst>
          </p:cNvPr>
          <p:cNvGrpSpPr/>
          <p:nvPr/>
        </p:nvGrpSpPr>
        <p:grpSpPr>
          <a:xfrm>
            <a:off x="7066331" y="5028671"/>
            <a:ext cx="1915134" cy="365260"/>
            <a:chOff x="6660805" y="5702831"/>
            <a:chExt cx="1915134" cy="36526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956FC77-7EB1-0673-0EC0-A7990B352ED1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B8AF33-E738-41A8-A5A6-E673624B5A89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EFAAD8-95CA-5F48-E53A-7E70CA50F00A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174198A-27DB-9F51-DB4D-4F5FD574B729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A3D39B-0A6B-0234-2D84-3759D9B8442B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1EA60F0B-1B6B-6092-DD1D-516579083BE3}"/>
              </a:ext>
            </a:extLst>
          </p:cNvPr>
          <p:cNvSpPr/>
          <p:nvPr/>
        </p:nvSpPr>
        <p:spPr>
          <a:xfrm>
            <a:off x="6699027" y="2242772"/>
            <a:ext cx="2649743" cy="2372455"/>
          </a:xfrm>
          <a:prstGeom prst="roundRect">
            <a:avLst>
              <a:gd name="adj" fmla="val 6732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解码器</a:t>
            </a: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17F66AE-34DA-7223-6000-9448562FCA81}"/>
              </a:ext>
            </a:extLst>
          </p:cNvPr>
          <p:cNvSpPr/>
          <p:nvPr/>
        </p:nvSpPr>
        <p:spPr>
          <a:xfrm>
            <a:off x="2642956" y="2789853"/>
            <a:ext cx="2649743" cy="182537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编码器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0C993DD-FFB2-6F59-5692-CAB2BE4D5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962111" y="5436246"/>
                <a:ext cx="21235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物体查询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矩阵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0C993DD-FFB2-6F59-5692-CAB2BE4D5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11" y="5436246"/>
                <a:ext cx="2123574" cy="338554"/>
              </a:xfrm>
              <a:prstGeom prst="rect">
                <a:avLst/>
              </a:prstGeom>
              <a:blipFill>
                <a:blip r:embed="rId2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0403624E-F449-7EE0-5EB3-E82EB4299B01}"/>
              </a:ext>
            </a:extLst>
          </p:cNvPr>
          <p:cNvGrpSpPr/>
          <p:nvPr/>
        </p:nvGrpSpPr>
        <p:grpSpPr>
          <a:xfrm>
            <a:off x="5805828" y="4974200"/>
            <a:ext cx="391329" cy="398172"/>
            <a:chOff x="4688600" y="2670429"/>
            <a:chExt cx="540049" cy="625093"/>
          </a:xfrm>
        </p:grpSpPr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CB5B960D-921E-79A9-AC08-AB7BF0D673E1}"/>
                </a:ext>
              </a:extLst>
            </p:cNvPr>
            <p:cNvSpPr/>
            <p:nvPr/>
          </p:nvSpPr>
          <p:spPr>
            <a:xfrm>
              <a:off x="4688601" y="2670429"/>
              <a:ext cx="540048" cy="625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76" name="弧形 275">
              <a:extLst>
                <a:ext uri="{FF2B5EF4-FFF2-40B4-BE49-F238E27FC236}">
                  <a16:creationId xmlns:a16="http://schemas.microsoft.com/office/drawing/2014/main" id="{15BAAC93-AF65-759A-BA75-E15ADCFF941A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77" name="弧形 276">
              <a:extLst>
                <a:ext uri="{FF2B5EF4-FFF2-40B4-BE49-F238E27FC236}">
                  <a16:creationId xmlns:a16="http://schemas.microsoft.com/office/drawing/2014/main" id="{68F4B089-32BB-A03B-737F-46F9213E8D4D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F5182EFE-EC6F-1346-ABE5-B73D364D6991}"/>
              </a:ext>
            </a:extLst>
          </p:cNvPr>
          <p:cNvCxnSpPr>
            <a:cxnSpLocks/>
            <a:stCxn id="268" idx="1"/>
            <a:endCxn id="269" idx="0"/>
          </p:cNvCxnSpPr>
          <p:nvPr/>
        </p:nvCxnSpPr>
        <p:spPr>
          <a:xfrm rot="10800000">
            <a:off x="3967829" y="2789854"/>
            <a:ext cx="2731199" cy="639147"/>
          </a:xfrm>
          <a:prstGeom prst="bentConnector4">
            <a:avLst>
              <a:gd name="adj1" fmla="val 25746"/>
              <a:gd name="adj2" fmla="val 1357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B9426119-174A-1CCA-08AA-382069B13894}"/>
              </a:ext>
            </a:extLst>
          </p:cNvPr>
          <p:cNvSpPr txBox="1"/>
          <p:nvPr/>
        </p:nvSpPr>
        <p:spPr>
          <a:xfrm>
            <a:off x="3269895" y="5417584"/>
            <a:ext cx="139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输入向量</a:t>
            </a: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9B1A4DBE-7BE7-092F-3CD2-7C05DDCEE224}"/>
              </a:ext>
            </a:extLst>
          </p:cNvPr>
          <p:cNvSpPr txBox="1"/>
          <p:nvPr/>
        </p:nvSpPr>
        <p:spPr>
          <a:xfrm>
            <a:off x="5299829" y="5436246"/>
            <a:ext cx="139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位置编码</a:t>
            </a:r>
          </a:p>
        </p:txBody>
      </p: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E4F113F4-64E1-D969-75B5-582FFB13147F}"/>
              </a:ext>
            </a:extLst>
          </p:cNvPr>
          <p:cNvCxnSpPr>
            <a:cxnSpLocks/>
            <a:stCxn id="5" idx="0"/>
            <a:endCxn id="268" idx="3"/>
          </p:cNvCxnSpPr>
          <p:nvPr/>
        </p:nvCxnSpPr>
        <p:spPr>
          <a:xfrm rot="5400000" flipH="1" flipV="1">
            <a:off x="7886499" y="3566400"/>
            <a:ext cx="1599671" cy="1324872"/>
          </a:xfrm>
          <a:prstGeom prst="bentConnector4">
            <a:avLst>
              <a:gd name="adj1" fmla="val 12923"/>
              <a:gd name="adj2" fmla="val 1172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A40A69DE-335C-EF0E-491C-4A5518FC712A}"/>
              </a:ext>
            </a:extLst>
          </p:cNvPr>
          <p:cNvCxnSpPr>
            <a:cxnSpLocks/>
          </p:cNvCxnSpPr>
          <p:nvPr/>
        </p:nvCxnSpPr>
        <p:spPr>
          <a:xfrm flipH="1">
            <a:off x="9358295" y="4357271"/>
            <a:ext cx="2263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: 圆角 303">
            <a:extLst>
              <a:ext uri="{FF2B5EF4-FFF2-40B4-BE49-F238E27FC236}">
                <a16:creationId xmlns:a16="http://schemas.microsoft.com/office/drawing/2014/main" id="{C3705228-DFD0-3BCD-2294-00FB02A61FC0}"/>
              </a:ext>
            </a:extLst>
          </p:cNvPr>
          <p:cNvSpPr/>
          <p:nvPr/>
        </p:nvSpPr>
        <p:spPr>
          <a:xfrm>
            <a:off x="7066331" y="1199546"/>
            <a:ext cx="602657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E9A7DECE-C70D-93AC-7929-DE68CB101E50}"/>
              </a:ext>
            </a:extLst>
          </p:cNvPr>
          <p:cNvSpPr/>
          <p:nvPr/>
        </p:nvSpPr>
        <p:spPr>
          <a:xfrm>
            <a:off x="8376601" y="1199546"/>
            <a:ext cx="602657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87DB3813-2548-C941-3370-8A2028B0D148}"/>
              </a:ext>
            </a:extLst>
          </p:cNvPr>
          <p:cNvCxnSpPr>
            <a:cxnSpLocks/>
            <a:stCxn id="268" idx="0"/>
            <a:endCxn id="304" idx="2"/>
          </p:cNvCxnSpPr>
          <p:nvPr/>
        </p:nvCxnSpPr>
        <p:spPr>
          <a:xfrm rot="16200000" flipV="1">
            <a:off x="7356797" y="1575669"/>
            <a:ext cx="677966" cy="6562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连接符: 肘形 308">
            <a:extLst>
              <a:ext uri="{FF2B5EF4-FFF2-40B4-BE49-F238E27FC236}">
                <a16:creationId xmlns:a16="http://schemas.microsoft.com/office/drawing/2014/main" id="{90AA477A-BB9B-F897-EE2E-675BFAAE350F}"/>
              </a:ext>
            </a:extLst>
          </p:cNvPr>
          <p:cNvCxnSpPr>
            <a:cxnSpLocks/>
            <a:stCxn id="268" idx="0"/>
            <a:endCxn id="305" idx="2"/>
          </p:cNvCxnSpPr>
          <p:nvPr/>
        </p:nvCxnSpPr>
        <p:spPr>
          <a:xfrm rot="5400000" flipH="1" flipV="1">
            <a:off x="8011931" y="1576774"/>
            <a:ext cx="677966" cy="6540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43824515-E9BC-3E00-890E-ED7AE0CDEC0A}"/>
              </a:ext>
            </a:extLst>
          </p:cNvPr>
          <p:cNvSpPr txBox="1"/>
          <p:nvPr/>
        </p:nvSpPr>
        <p:spPr>
          <a:xfrm>
            <a:off x="7067872" y="466148"/>
            <a:ext cx="602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类别</a:t>
            </a: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84E7467C-F9B9-C224-997D-05E3027C0ABB}"/>
              </a:ext>
            </a:extLst>
          </p:cNvPr>
          <p:cNvSpPr txBox="1"/>
          <p:nvPr/>
        </p:nvSpPr>
        <p:spPr>
          <a:xfrm>
            <a:off x="8245978" y="476965"/>
            <a:ext cx="87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边界框</a:t>
            </a:r>
          </a:p>
        </p:txBody>
      </p: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3961C5AC-4ACF-C287-BB24-1EAEEF809B2E}"/>
              </a:ext>
            </a:extLst>
          </p:cNvPr>
          <p:cNvCxnSpPr>
            <a:cxnSpLocks/>
            <a:stCxn id="304" idx="0"/>
            <a:endCxn id="312" idx="2"/>
          </p:cNvCxnSpPr>
          <p:nvPr/>
        </p:nvCxnSpPr>
        <p:spPr>
          <a:xfrm flipV="1">
            <a:off x="7367660" y="804702"/>
            <a:ext cx="1541" cy="394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243800CD-3391-66A9-2CE4-81B7E4DBB39A}"/>
              </a:ext>
            </a:extLst>
          </p:cNvPr>
          <p:cNvCxnSpPr>
            <a:cxnSpLocks/>
            <a:stCxn id="305" idx="0"/>
            <a:endCxn id="313" idx="2"/>
          </p:cNvCxnSpPr>
          <p:nvPr/>
        </p:nvCxnSpPr>
        <p:spPr>
          <a:xfrm flipV="1">
            <a:off x="8677930" y="815519"/>
            <a:ext cx="3599" cy="384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2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7A0ADBC-001D-4E07-BF8E-46A4473F5D1D}"/>
              </a:ext>
            </a:extLst>
          </p:cNvPr>
          <p:cNvSpPr>
            <a:spLocks noChangeAspect="1"/>
          </p:cNvSpPr>
          <p:nvPr/>
        </p:nvSpPr>
        <p:spPr>
          <a:xfrm>
            <a:off x="3788870" y="3429000"/>
            <a:ext cx="2190751" cy="2457545"/>
          </a:xfrm>
          <a:prstGeom prst="roundRect">
            <a:avLst>
              <a:gd name="adj" fmla="val 680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0156613-687A-444D-5B65-F762E4A4A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07838" y="5365352"/>
                <a:ext cx="1352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原始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640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×640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0156613-687A-444D-5B65-F762E4A4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38" y="5365352"/>
                <a:ext cx="1352813" cy="523220"/>
              </a:xfrm>
              <a:prstGeom prst="rect">
                <a:avLst/>
              </a:prstGeom>
              <a:blipFill>
                <a:blip r:embed="rId3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E07CB6E-D6AC-EBF9-B063-BBBEE602C042}"/>
              </a:ext>
            </a:extLst>
          </p:cNvPr>
          <p:cNvSpPr>
            <a:spLocks noChangeAspect="1"/>
          </p:cNvSpPr>
          <p:nvPr/>
        </p:nvSpPr>
        <p:spPr>
          <a:xfrm>
            <a:off x="512406" y="3434871"/>
            <a:ext cx="2190750" cy="2457545"/>
          </a:xfrm>
          <a:prstGeom prst="roundRect">
            <a:avLst>
              <a:gd name="adj" fmla="val 680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A7AF161-F273-4C7E-3410-827833E178E7}"/>
              </a:ext>
            </a:extLst>
          </p:cNvPr>
          <p:cNvSpPr>
            <a:spLocks noChangeAspect="1"/>
          </p:cNvSpPr>
          <p:nvPr/>
        </p:nvSpPr>
        <p:spPr>
          <a:xfrm>
            <a:off x="512406" y="465932"/>
            <a:ext cx="2190750" cy="1952720"/>
          </a:xfrm>
          <a:prstGeom prst="roundRect">
            <a:avLst>
              <a:gd name="adj" fmla="val 680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93C49-A8CD-32A5-DC9E-4EA9C1451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6" y="619910"/>
            <a:ext cx="1818229" cy="121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107FA5-39F8-2148-ABDC-21EF71BA3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6" y="3541176"/>
            <a:ext cx="1363672" cy="1818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F0672D-3B6A-8C0E-154C-9DE57F6A4B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7133" y="1878628"/>
                <a:ext cx="1352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图片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640×427</m:t>
                          </m:r>
                        </m:e>
                      </m:d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F0672D-3B6A-8C0E-154C-9DE57F6A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3" y="1878628"/>
                <a:ext cx="1352813" cy="523220"/>
              </a:xfrm>
              <a:prstGeom prst="rect">
                <a:avLst/>
              </a:prstGeom>
              <a:blipFill>
                <a:blip r:embed="rId6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66EEFE-9B64-80EA-5A2F-B11EBA2D5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81607" y="5326691"/>
                <a:ext cx="1473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图片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480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×640</m:t>
                          </m:r>
                        </m:e>
                      </m:d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066EEFE-9B64-80EA-5A2F-B11EBA2D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07" y="5326691"/>
                <a:ext cx="1473891" cy="523220"/>
              </a:xfrm>
              <a:prstGeom prst="rect">
                <a:avLst/>
              </a:prstGeom>
              <a:blipFill>
                <a:blip r:embed="rId7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EB9E57F3-E98E-C9D9-1C00-EDCA09978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60" y="3558885"/>
            <a:ext cx="1822137" cy="18221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CB13B3-106A-77E3-E98E-0C8542D1F376}"/>
              </a:ext>
            </a:extLst>
          </p:cNvPr>
          <p:cNvGrpSpPr/>
          <p:nvPr/>
        </p:nvGrpSpPr>
        <p:grpSpPr>
          <a:xfrm>
            <a:off x="3788868" y="465932"/>
            <a:ext cx="2190751" cy="2457545"/>
            <a:chOff x="4371970" y="638090"/>
            <a:chExt cx="2190751" cy="2457545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C4479DD-B148-707D-4645-FA36ADBB7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1970" y="638090"/>
              <a:ext cx="2190751" cy="2457545"/>
            </a:xfrm>
            <a:prstGeom prst="roundRect">
              <a:avLst>
                <a:gd name="adj" fmla="val 6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F8AC1A3-959E-42E6-1882-3D72DEBF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32" y="743716"/>
              <a:ext cx="1818230" cy="181823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AD56925-9E8A-F31C-1714-7608DB96C9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790940" y="2556520"/>
                  <a:ext cx="13528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原始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Mask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640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×640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AD56925-9E8A-F31C-1714-7608DB96C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940" y="2556520"/>
                  <a:ext cx="1352813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34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748CD568-2414-2D0F-C7A7-C518ED508157}"/>
              </a:ext>
            </a:extLst>
          </p:cNvPr>
          <p:cNvCxnSpPr>
            <a:cxnSpLocks/>
            <a:stCxn id="10" idx="0"/>
            <a:endCxn id="22" idx="1"/>
          </p:cNvCxnSpPr>
          <p:nvPr/>
        </p:nvCxnSpPr>
        <p:spPr>
          <a:xfrm rot="16200000" flipH="1">
            <a:off x="2086874" y="2955778"/>
            <a:ext cx="1222902" cy="2181089"/>
          </a:xfrm>
          <a:prstGeom prst="bentConnector4">
            <a:avLst>
              <a:gd name="adj1" fmla="val -37386"/>
              <a:gd name="adj2" fmla="val 751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558E538-EBF2-0B86-121A-AA460377982C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5400000" flipH="1" flipV="1">
            <a:off x="2336350" y="966135"/>
            <a:ext cx="723947" cy="2181087"/>
          </a:xfrm>
          <a:prstGeom prst="bentConnector4">
            <a:avLst>
              <a:gd name="adj1" fmla="val -77627"/>
              <a:gd name="adj2" fmla="val 751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0EDE2-2427-6644-7DB6-834AC03CC644}"/>
              </a:ext>
            </a:extLst>
          </p:cNvPr>
          <p:cNvSpPr txBox="1">
            <a:spLocks noChangeAspect="1"/>
          </p:cNvSpPr>
          <p:nvPr/>
        </p:nvSpPr>
        <p:spPr>
          <a:xfrm>
            <a:off x="405972" y="2732937"/>
            <a:ext cx="128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获取最大的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高度和宽度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598116-8B5B-3A52-596E-BF486C33A366}"/>
              </a:ext>
            </a:extLst>
          </p:cNvPr>
          <p:cNvSpPr txBox="1">
            <a:spLocks noChangeAspect="1"/>
          </p:cNvSpPr>
          <p:nvPr/>
        </p:nvSpPr>
        <p:spPr>
          <a:xfrm>
            <a:off x="1744032" y="2688097"/>
            <a:ext cx="13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生成批次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6B117648-7C16-717B-8622-799CD3200A3C}"/>
              </a:ext>
            </a:extLst>
          </p:cNvPr>
          <p:cNvSpPr/>
          <p:nvPr/>
        </p:nvSpPr>
        <p:spPr>
          <a:xfrm>
            <a:off x="6049794" y="2994547"/>
            <a:ext cx="1448071" cy="434453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255C37-B6BE-CD71-3D7F-862BFA054B58}"/>
              </a:ext>
            </a:extLst>
          </p:cNvPr>
          <p:cNvSpPr txBox="1">
            <a:spLocks noChangeAspect="1"/>
          </p:cNvSpPr>
          <p:nvPr/>
        </p:nvSpPr>
        <p:spPr>
          <a:xfrm>
            <a:off x="6097605" y="2769588"/>
            <a:ext cx="128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Backbone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94FD37-EE5D-D45A-3952-E38B011B2849}"/>
              </a:ext>
            </a:extLst>
          </p:cNvPr>
          <p:cNvSpPr txBox="1">
            <a:spLocks noChangeAspect="1"/>
          </p:cNvSpPr>
          <p:nvPr/>
        </p:nvSpPr>
        <p:spPr>
          <a:xfrm>
            <a:off x="936716" y="5998721"/>
            <a:ext cx="128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输入图片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0C9DDD-C479-A405-C600-6889060EB296}"/>
              </a:ext>
            </a:extLst>
          </p:cNvPr>
          <p:cNvSpPr txBox="1">
            <a:spLocks noChangeAspect="1"/>
          </p:cNvSpPr>
          <p:nvPr/>
        </p:nvSpPr>
        <p:spPr>
          <a:xfrm>
            <a:off x="4125061" y="5998721"/>
            <a:ext cx="151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原始图片的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A643EBF-4ADE-C7A4-82FB-277233763C79}"/>
              </a:ext>
            </a:extLst>
          </p:cNvPr>
          <p:cNvGrpSpPr/>
          <p:nvPr/>
        </p:nvGrpSpPr>
        <p:grpSpPr>
          <a:xfrm>
            <a:off x="7584675" y="883776"/>
            <a:ext cx="1793586" cy="2045630"/>
            <a:chOff x="7913841" y="939989"/>
            <a:chExt cx="1793586" cy="204563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FE0CE971-654C-AFD7-A0CA-E2CDB8166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3841" y="939989"/>
              <a:ext cx="1793586" cy="2045630"/>
            </a:xfrm>
            <a:prstGeom prst="roundRect">
              <a:avLst>
                <a:gd name="adj" fmla="val 6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E41CC2-4914-F1D3-AE00-D0F743C0E9D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133834" y="2439053"/>
                  <a:ext cx="13528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特征图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Mask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2E41CC2-4914-F1D3-AE00-D0F743C0E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834" y="2439053"/>
                  <a:ext cx="1352813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34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3F23FE61-0F6A-EFA9-BD23-EBA78B5B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916" y="1085453"/>
              <a:ext cx="1353600" cy="13536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6336442-2B4D-21C0-A129-6BFF474F25F8}"/>
              </a:ext>
            </a:extLst>
          </p:cNvPr>
          <p:cNvGrpSpPr/>
          <p:nvPr/>
        </p:nvGrpSpPr>
        <p:grpSpPr>
          <a:xfrm>
            <a:off x="7595839" y="3429000"/>
            <a:ext cx="1771781" cy="2045630"/>
            <a:chOff x="7936880" y="3603317"/>
            <a:chExt cx="1771781" cy="2045630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ECB69E97-958C-AD69-4552-8B777216E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36880" y="3603317"/>
              <a:ext cx="1771781" cy="2045630"/>
            </a:xfrm>
            <a:prstGeom prst="roundRect">
              <a:avLst>
                <a:gd name="adj" fmla="val 6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59039A0-E300-72A0-5900-113B531AD5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155434" y="5125727"/>
                  <a:ext cx="13528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特征图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Mask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×20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459039A0-E300-72A0-5900-113B531AD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434" y="5125727"/>
                  <a:ext cx="1352813" cy="523220"/>
                </a:xfrm>
                <a:prstGeom prst="rect">
                  <a:avLst/>
                </a:prstGeom>
                <a:blipFill>
                  <a:blip r:embed="rId13"/>
                  <a:stretch>
                    <a:fillRect t="-34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9A77B8D-ACA3-1D08-22A6-BD8286DCF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103" y="3751274"/>
              <a:ext cx="1352812" cy="135281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05E46C9C-7A0D-AC60-9E9C-350DB6B215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25" y="2693510"/>
            <a:ext cx="1352812" cy="1352812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3264000" lon="18120000" rev="18444000"/>
            </a:camera>
            <a:lightRig rig="threePt" dir="t"/>
          </a:scene3d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A25D242-A39D-19EB-23F1-A3834A5F4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58" y="2534974"/>
            <a:ext cx="1353600" cy="1353600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3264000" lon="18120000" rev="18444000"/>
            </a:camera>
            <a:lightRig rig="threePt" dir="t"/>
          </a:scene3d>
        </p:spPr>
      </p:pic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454B219-1E2C-80AA-CADF-CA2CAE47674F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9189444" y="2504060"/>
            <a:ext cx="217227" cy="16326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2B948FC-3EA0-6A10-FBEF-3AE1613DC563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9156743" y="2254131"/>
            <a:ext cx="282367" cy="16329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EBBC7264-5C35-C617-4BB2-7D5BBB84CC38}"/>
              </a:ext>
            </a:extLst>
          </p:cNvPr>
          <p:cNvSpPr txBox="1">
            <a:spLocks noChangeAspect="1"/>
          </p:cNvSpPr>
          <p:nvPr/>
        </p:nvSpPr>
        <p:spPr>
          <a:xfrm>
            <a:off x="7546115" y="5783278"/>
            <a:ext cx="18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对原始图片的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Mask</a:t>
            </a:r>
          </a:p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下采样至特征图尺寸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ABC28CB-342E-2BA5-1890-47CC66AF6C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93041" y="5783278"/>
                <a:ext cx="1859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批次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Mask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2×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×20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ABC28CB-342E-2BA5-1890-47CC66AF6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041" y="5783278"/>
                <a:ext cx="1859078" cy="523220"/>
              </a:xfrm>
              <a:prstGeom prst="rect">
                <a:avLst/>
              </a:prstGeom>
              <a:blipFill>
                <a:blip r:embed="rId14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图片 88">
            <a:extLst>
              <a:ext uri="{FF2B5EF4-FFF2-40B4-BE49-F238E27FC236}">
                <a16:creationId xmlns:a16="http://schemas.microsoft.com/office/drawing/2014/main" id="{EEDFC2F4-644D-2C1F-822C-AB642B0F7EA2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9917125" y="1046460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F32AC50D-BC3F-1C7E-6013-A9066079E2F0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9930269" y="164669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655E149E-81A2-6E9E-C6C0-FB92B68D8116}"/>
              </a:ext>
            </a:extLst>
          </p:cNvPr>
          <p:cNvSpPr txBox="1">
            <a:spLocks noChangeAspect="1"/>
          </p:cNvSpPr>
          <p:nvPr/>
        </p:nvSpPr>
        <p:spPr>
          <a:xfrm>
            <a:off x="10277125" y="1072571"/>
            <a:ext cx="179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，表示不需要屏蔽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A4A3299-BFF9-30B7-E7C9-C978E4E73F77}"/>
              </a:ext>
            </a:extLst>
          </p:cNvPr>
          <p:cNvSpPr txBox="1">
            <a:spLocks noChangeAspect="1"/>
          </p:cNvSpPr>
          <p:nvPr/>
        </p:nvSpPr>
        <p:spPr>
          <a:xfrm>
            <a:off x="10277125" y="1665031"/>
            <a:ext cx="154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，表示需要屏蔽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D39C753-E965-BE55-8571-816BCF6055F7}"/>
              </a:ext>
            </a:extLst>
          </p:cNvPr>
          <p:cNvSpPr/>
          <p:nvPr/>
        </p:nvSpPr>
        <p:spPr>
          <a:xfrm>
            <a:off x="9722497" y="935517"/>
            <a:ext cx="2348213" cy="118253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3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213AF98-C19E-5A02-EE3B-32FE3852F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41" y="1159032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6FAA35-C9A7-DE0C-670B-F87AF3997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04" y="1382970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A6A275-F95E-8ABB-67C0-FAB58C758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43" y="1159036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7EA5B1-A05E-2004-C11E-3584AD3FF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15" y="1382972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C9D279-D5BC-0E64-BD5E-A220DCE85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10" y="1606908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CD5569-40FA-9353-EA95-1CD9A9744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6908"/>
            <a:ext cx="3401575" cy="3401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0D3487-90AC-1857-7F84-57D4AC128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299" t="11371" r="4558" b="6065"/>
          <a:stretch/>
        </p:blipFill>
        <p:spPr>
          <a:xfrm>
            <a:off x="9982498" y="1056401"/>
            <a:ext cx="863997" cy="4161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FD2418-F925-80AB-677B-7B4E72814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735000" y="5008483"/>
                <a:ext cx="21235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Mask 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纵坐标方向累积和</a:t>
                </a:r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/2×20×20)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FD2418-F925-80AB-677B-7B4E72814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00" y="5008483"/>
                <a:ext cx="2123574" cy="523220"/>
              </a:xfrm>
              <a:prstGeom prst="rect">
                <a:avLst/>
              </a:prstGeom>
              <a:blipFill>
                <a:blip r:embed="rId6"/>
                <a:stretch>
                  <a:fillRect t="-352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7DBB0E-A11A-4BD3-C00B-1324E0D55E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00911" y="5008482"/>
                <a:ext cx="21235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Mask 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横坐标方向累积和</a:t>
                </a:r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/2×20×20)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7DBB0E-A11A-4BD3-C00B-1324E0D55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11" y="5008482"/>
                <a:ext cx="2123574" cy="523220"/>
              </a:xfrm>
              <a:prstGeom prst="rect">
                <a:avLst/>
              </a:prstGeom>
              <a:blipFill>
                <a:blip r:embed="rId7"/>
                <a:stretch>
                  <a:fillRect t="-3529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520408-C5C8-637B-AFFC-879D07859F66}"/>
              </a:ext>
            </a:extLst>
          </p:cNvPr>
          <p:cNvSpPr/>
          <p:nvPr/>
        </p:nvSpPr>
        <p:spPr>
          <a:xfrm rot="5400000">
            <a:off x="227151" y="3255968"/>
            <a:ext cx="3346650" cy="358978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卷积多头注意力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0000E5-BCBA-3373-D6FF-72CC987D4208}"/>
              </a:ext>
            </a:extLst>
          </p:cNvPr>
          <p:cNvSpPr/>
          <p:nvPr/>
        </p:nvSpPr>
        <p:spPr>
          <a:xfrm rot="5400000">
            <a:off x="767077" y="3251748"/>
            <a:ext cx="3355092" cy="358979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拼接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569B85D-81E5-0A8B-4BFB-60401E2437CB}"/>
                  </a:ext>
                </a:extLst>
              </p:cNvPr>
              <p:cNvSpPr/>
              <p:nvPr/>
            </p:nvSpPr>
            <p:spPr>
              <a:xfrm rot="5400000">
                <a:off x="1312970" y="3250001"/>
                <a:ext cx="3351600" cy="35897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ReLU)</a:t>
                </a: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569B85D-81E5-0A8B-4BFB-60401E243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312970" y="3250001"/>
                <a:ext cx="3351600" cy="358978"/>
              </a:xfrm>
              <a:prstGeom prst="roundRect">
                <a:avLst/>
              </a:prstGeom>
              <a:blipFill>
                <a:blip r:embed="rId3"/>
                <a:stretch>
                  <a:fillRect l="-161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1826810-1ADE-7ABE-9DA8-AB548F2B22BD}"/>
                  </a:ext>
                </a:extLst>
              </p:cNvPr>
              <p:cNvSpPr/>
              <p:nvPr/>
            </p:nvSpPr>
            <p:spPr>
              <a:xfrm rot="5400000">
                <a:off x="1857117" y="3250001"/>
                <a:ext cx="3351600" cy="35897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m:rPr>
                        <m:nor/>
                      </m:rPr>
                      <a: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</a:rPr>
                      <m:t>倍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上采样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1826810-1ADE-7ABE-9DA8-AB548F2B2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57117" y="3250001"/>
                <a:ext cx="3351600" cy="358978"/>
              </a:xfrm>
              <a:prstGeom prst="roundRect">
                <a:avLst/>
              </a:prstGeom>
              <a:blipFill>
                <a:blip r:embed="rId4"/>
                <a:stretch>
                  <a:fillRect l="-145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BA7AAD7-A1E4-7DBF-D601-0B9545EA5435}"/>
                  </a:ext>
                </a:extLst>
              </p:cNvPr>
              <p:cNvSpPr/>
              <p:nvPr/>
            </p:nvSpPr>
            <p:spPr>
              <a:xfrm rot="5400000">
                <a:off x="2401773" y="3249492"/>
                <a:ext cx="3351600" cy="35999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ReLU</a:t>
                </a: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BA7AAD7-A1E4-7DBF-D601-0B9545EA5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01773" y="3249492"/>
                <a:ext cx="3351600" cy="359996"/>
              </a:xfrm>
              <a:prstGeom prst="roundRect">
                <a:avLst/>
              </a:prstGeom>
              <a:blipFill>
                <a:blip r:embed="rId5"/>
                <a:stretch>
                  <a:fillRect l="-161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927BBF0-E2F3-B3A8-EAD6-8B2435396F16}"/>
                  </a:ext>
                </a:extLst>
              </p:cNvPr>
              <p:cNvSpPr/>
              <p:nvPr/>
            </p:nvSpPr>
            <p:spPr>
              <a:xfrm rot="5400000">
                <a:off x="2946923" y="3249507"/>
                <a:ext cx="3351600" cy="35996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927BBF0-E2F3-B3A8-EAD6-8B2435396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946923" y="3249507"/>
                <a:ext cx="3351600" cy="359966"/>
              </a:xfrm>
              <a:prstGeom prst="roundRect">
                <a:avLst/>
              </a:prstGeom>
              <a:blipFill>
                <a:blip r:embed="rId6"/>
                <a:stretch>
                  <a:fillRect l="-17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3759E44-C0AF-BED3-1816-F0F206453FE8}"/>
                  </a:ext>
                </a:extLst>
              </p:cNvPr>
              <p:cNvSpPr/>
              <p:nvPr/>
            </p:nvSpPr>
            <p:spPr>
              <a:xfrm rot="5400000">
                <a:off x="3492058" y="3249507"/>
                <a:ext cx="3351600" cy="35996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A3759E44-C0AF-BED3-1816-F0F206453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92058" y="3249507"/>
                <a:ext cx="3351600" cy="359966"/>
              </a:xfrm>
              <a:prstGeom prst="roundRect">
                <a:avLst/>
              </a:prstGeom>
              <a:blipFill>
                <a:blip r:embed="rId7"/>
                <a:stretch>
                  <a:fillRect l="-161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A03B00-5EED-83B5-7244-B04CEDB82610}"/>
              </a:ext>
            </a:extLst>
          </p:cNvPr>
          <p:cNvCxnSpPr>
            <a:cxnSpLocks/>
          </p:cNvCxnSpPr>
          <p:nvPr/>
        </p:nvCxnSpPr>
        <p:spPr>
          <a:xfrm rot="5400000" flipV="1">
            <a:off x="1553489" y="365906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FA160EE-1EE1-E322-E3D4-47210EE38D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2656" y="1937126"/>
            <a:ext cx="1667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99534B-7AC0-1669-70B5-228AADCEB2FF}"/>
              </a:ext>
            </a:extLst>
          </p:cNvPr>
          <p:cNvCxnSpPr>
            <a:cxnSpLocks/>
          </p:cNvCxnSpPr>
          <p:nvPr/>
        </p:nvCxnSpPr>
        <p:spPr>
          <a:xfrm rot="5400000" flipV="1">
            <a:off x="1553489" y="279078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B99C3B-81A4-DB65-BDF2-CE59F20B3DD8}"/>
              </a:ext>
            </a:extLst>
          </p:cNvPr>
          <p:cNvCxnSpPr>
            <a:cxnSpLocks/>
          </p:cNvCxnSpPr>
          <p:nvPr/>
        </p:nvCxnSpPr>
        <p:spPr>
          <a:xfrm rot="5400000" flipV="1">
            <a:off x="1553489" y="452433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0A37812-330C-98C9-B97C-B28E4F8CDC2E}"/>
                  </a:ext>
                </a:extLst>
              </p:cNvPr>
              <p:cNvSpPr/>
              <p:nvPr/>
            </p:nvSpPr>
            <p:spPr>
              <a:xfrm rot="5400000">
                <a:off x="4035460" y="3251239"/>
                <a:ext cx="3355092" cy="35999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A0A37812-330C-98C9-B97C-B28E4F8CD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35460" y="3251239"/>
                <a:ext cx="3355092" cy="359995"/>
              </a:xfrm>
              <a:prstGeom prst="roundRect">
                <a:avLst/>
              </a:prstGeom>
              <a:blipFill>
                <a:blip r:embed="rId8"/>
                <a:stretch>
                  <a:fillRect l="-17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3838179D-D3D4-7F77-0EA9-7D79399DF940}"/>
                  </a:ext>
                </a:extLst>
              </p:cNvPr>
              <p:cNvSpPr/>
              <p:nvPr/>
            </p:nvSpPr>
            <p:spPr>
              <a:xfrm rot="5400000">
                <a:off x="4592834" y="3249502"/>
                <a:ext cx="3351620" cy="35999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3838179D-D3D4-7F77-0EA9-7D79399DF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92834" y="3249502"/>
                <a:ext cx="3351620" cy="359996"/>
              </a:xfrm>
              <a:prstGeom prst="roundRect">
                <a:avLst/>
              </a:prstGeom>
              <a:blipFill>
                <a:blip r:embed="rId9"/>
                <a:stretch>
                  <a:fillRect l="-806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D374F43-706C-9946-2D47-6CA06CA4E07B}"/>
              </a:ext>
            </a:extLst>
          </p:cNvPr>
          <p:cNvGrpSpPr/>
          <p:nvPr/>
        </p:nvGrpSpPr>
        <p:grpSpPr>
          <a:xfrm>
            <a:off x="5558030" y="1155407"/>
            <a:ext cx="311826" cy="601261"/>
            <a:chOff x="7243955" y="740693"/>
            <a:chExt cx="311826" cy="601261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A88FB44-5C19-DBE4-D3B8-674F9243D41A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7399868" y="1079247"/>
              <a:ext cx="0" cy="262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B9A042E-A5D2-CD9F-69FB-5503D3865563}"/>
                    </a:ext>
                  </a:extLst>
                </p:cNvPr>
                <p:cNvSpPr txBox="1"/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B9A042E-A5D2-CD9F-69FB-5503D3865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FE037B2-A10A-91AB-FD25-85A3893E7783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5893004" y="3429500"/>
            <a:ext cx="195642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5B8CA22-E515-3256-6FDA-816A265B2DB0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>
            <a:off x="5347841" y="3429490"/>
            <a:ext cx="185168" cy="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98B12FC-4DCE-110D-33FF-34CBACEA91C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>
            <a:off x="4802706" y="3429490"/>
            <a:ext cx="185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EC619DF-75E0-801D-1BBB-7653A2F808AA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>
            <a:off x="4257571" y="3429490"/>
            <a:ext cx="185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5094698-360E-6C68-6AB2-06A8D7659517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>
            <a:off x="3712406" y="3429490"/>
            <a:ext cx="185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1E149C-946E-7CFC-141F-10F74220A801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>
            <a:off x="3168259" y="3429490"/>
            <a:ext cx="1851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E25944C-3C8A-1B7C-C88E-D6793F755181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2624113" y="3429490"/>
            <a:ext cx="185168" cy="1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B70D94F-1DB5-AF0F-B9A7-1F0F0372917D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2079965" y="3431238"/>
            <a:ext cx="185169" cy="4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D4A3C0CB-030B-D031-83A1-6E13BA4EC01C}"/>
              </a:ext>
            </a:extLst>
          </p:cNvPr>
          <p:cNvSpPr/>
          <p:nvPr/>
        </p:nvSpPr>
        <p:spPr>
          <a:xfrm>
            <a:off x="2171700" y="1641743"/>
            <a:ext cx="4457700" cy="3561334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6FF3B4B-6595-D388-CCE5-1D9EF742D6B9}"/>
              </a:ext>
            </a:extLst>
          </p:cNvPr>
          <p:cNvSpPr txBox="1">
            <a:spLocks noChangeAspect="1"/>
          </p:cNvSpPr>
          <p:nvPr/>
        </p:nvSpPr>
        <p:spPr>
          <a:xfrm>
            <a:off x="3269970" y="5217237"/>
            <a:ext cx="212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FPN-Style CNN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C7503A3-8BE6-30F7-4CD5-3274838F9E60}"/>
              </a:ext>
            </a:extLst>
          </p:cNvPr>
          <p:cNvGrpSpPr/>
          <p:nvPr/>
        </p:nvGrpSpPr>
        <p:grpSpPr>
          <a:xfrm>
            <a:off x="4442740" y="1145349"/>
            <a:ext cx="311826" cy="601261"/>
            <a:chOff x="7243955" y="740693"/>
            <a:chExt cx="311826" cy="60126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2A96D391-3F01-AD24-643D-A98C3B9B6424}"/>
                </a:ext>
              </a:extLst>
            </p:cNvPr>
            <p:cNvCxnSpPr>
              <a:cxnSpLocks/>
              <a:stCxn id="143" idx="2"/>
            </p:cNvCxnSpPr>
            <p:nvPr/>
          </p:nvCxnSpPr>
          <p:spPr>
            <a:xfrm>
              <a:off x="7399868" y="1079247"/>
              <a:ext cx="0" cy="262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2E5CAF54-36B7-24D3-C120-171ACA984C05}"/>
                    </a:ext>
                  </a:extLst>
                </p:cNvPr>
                <p:cNvSpPr txBox="1"/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2E5CAF54-36B7-24D3-C120-171ACA984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4731378-08DE-67FA-8E1D-5C184A258CFF}"/>
              </a:ext>
            </a:extLst>
          </p:cNvPr>
          <p:cNvGrpSpPr/>
          <p:nvPr/>
        </p:nvGrpSpPr>
        <p:grpSpPr>
          <a:xfrm>
            <a:off x="3377004" y="1155407"/>
            <a:ext cx="311826" cy="601261"/>
            <a:chOff x="7243955" y="740693"/>
            <a:chExt cx="311826" cy="60126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603C460B-F02E-4B4A-013B-FE72C1C09E67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>
              <a:off x="7399868" y="1079247"/>
              <a:ext cx="0" cy="262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D1E6AC86-7BCD-5391-3860-ABA8A304B2B5}"/>
                    </a:ext>
                  </a:extLst>
                </p:cNvPr>
                <p:cNvSpPr txBox="1"/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D1E6AC86-7BCD-5391-3860-ABA8A304B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D968CDBB-FE7C-7707-57F9-A22576F9E4E6}"/>
              </a:ext>
            </a:extLst>
          </p:cNvPr>
          <p:cNvGrpSpPr/>
          <p:nvPr/>
        </p:nvGrpSpPr>
        <p:grpSpPr>
          <a:xfrm>
            <a:off x="2287786" y="1155407"/>
            <a:ext cx="311826" cy="601261"/>
            <a:chOff x="7243955" y="740693"/>
            <a:chExt cx="311826" cy="60126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FA0709E5-3BC5-3A74-B211-80051EAA4770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>
              <a:off x="7399868" y="1079247"/>
              <a:ext cx="0" cy="262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588D0F33-6CC7-A2C4-D95A-71B46866A30E}"/>
                    </a:ext>
                  </a:extLst>
                </p:cNvPr>
                <p:cNvSpPr txBox="1"/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588D0F33-6CC7-A2C4-D95A-71B46866A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55" y="740693"/>
                  <a:ext cx="311826" cy="338554"/>
                </a:xfrm>
                <a:prstGeom prst="rect">
                  <a:avLst/>
                </a:prstGeom>
                <a:blipFill>
                  <a:blip r:embed="rId13"/>
                  <a:stretch>
                    <a:fillRect r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EB6DBD97-3992-3309-790C-D7C113FA130F}"/>
              </a:ext>
            </a:extLst>
          </p:cNvPr>
          <p:cNvSpPr>
            <a:spLocks/>
          </p:cNvSpPr>
          <p:nvPr/>
        </p:nvSpPr>
        <p:spPr>
          <a:xfrm>
            <a:off x="1111457" y="2843906"/>
            <a:ext cx="249344" cy="253759"/>
          </a:xfrm>
          <a:prstGeom prst="rect">
            <a:avLst/>
          </a:prstGeom>
          <a:solidFill>
            <a:srgbClr val="6FC6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D7007FC-6591-5F34-3E66-CB2C0CF59DCD}"/>
              </a:ext>
            </a:extLst>
          </p:cNvPr>
          <p:cNvSpPr>
            <a:spLocks/>
          </p:cNvSpPr>
          <p:nvPr/>
        </p:nvSpPr>
        <p:spPr>
          <a:xfrm>
            <a:off x="1110092" y="4577456"/>
            <a:ext cx="249344" cy="253759"/>
          </a:xfrm>
          <a:prstGeom prst="rect">
            <a:avLst/>
          </a:prstGeom>
          <a:solidFill>
            <a:srgbClr val="3688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F102B4F-5839-8B78-F63F-BA9062257C16}"/>
              </a:ext>
            </a:extLst>
          </p:cNvPr>
          <p:cNvSpPr>
            <a:spLocks/>
          </p:cNvSpPr>
          <p:nvPr/>
        </p:nvSpPr>
        <p:spPr>
          <a:xfrm>
            <a:off x="1115051" y="1989412"/>
            <a:ext cx="249344" cy="253759"/>
          </a:xfrm>
          <a:prstGeom prst="rect">
            <a:avLst/>
          </a:prstGeom>
          <a:solidFill>
            <a:srgbClr val="F260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837F70A-6622-3EBD-7204-F1DE7E2D8229}"/>
              </a:ext>
            </a:extLst>
          </p:cNvPr>
          <p:cNvSpPr>
            <a:spLocks/>
          </p:cNvSpPr>
          <p:nvPr/>
        </p:nvSpPr>
        <p:spPr>
          <a:xfrm>
            <a:off x="1111457" y="3722626"/>
            <a:ext cx="249344" cy="253759"/>
          </a:xfrm>
          <a:prstGeom prst="rect">
            <a:avLst/>
          </a:prstGeom>
          <a:solidFill>
            <a:srgbClr val="DEAD2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93FDD9FD-A052-7399-B88C-CE0E2344932F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2859" r="2119" b="3678"/>
          <a:stretch/>
        </p:blipFill>
        <p:spPr>
          <a:xfrm>
            <a:off x="6794853" y="1746610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872CC3D5-FD9B-A5DA-14C5-3D47B402057D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649" r="2192" b="3888"/>
          <a:stretch/>
        </p:blipFill>
        <p:spPr>
          <a:xfrm>
            <a:off x="6804481" y="2610396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509C183E-D955-AC1C-7741-4F33E9F49D6F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33467" r="42274" b="23465"/>
          <a:stretch/>
        </p:blipFill>
        <p:spPr>
          <a:xfrm>
            <a:off x="6804378" y="4357032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4DCC6757-7628-521A-3728-A1329662226B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7" t="49163" r="10961" b="14682"/>
          <a:stretch/>
        </p:blipFill>
        <p:spPr>
          <a:xfrm>
            <a:off x="6804378" y="3489505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5E89094A-5E28-5CCD-1D16-289BD79589D5}"/>
              </a:ext>
            </a:extLst>
          </p:cNvPr>
          <p:cNvCxnSpPr>
            <a:cxnSpLocks/>
          </p:cNvCxnSpPr>
          <p:nvPr/>
        </p:nvCxnSpPr>
        <p:spPr>
          <a:xfrm rot="5400000" flipV="1">
            <a:off x="6628642" y="365906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3B7E6545-1711-1A54-8347-EB7A30D31E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27809" y="1937126"/>
            <a:ext cx="1667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0E31182-1307-F356-969E-D9E744F43D57}"/>
              </a:ext>
            </a:extLst>
          </p:cNvPr>
          <p:cNvCxnSpPr>
            <a:cxnSpLocks/>
          </p:cNvCxnSpPr>
          <p:nvPr/>
        </p:nvCxnSpPr>
        <p:spPr>
          <a:xfrm rot="5400000" flipV="1">
            <a:off x="6628642" y="279078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B2E812C-2A44-DD3A-0E4B-FBE9398A3D84}"/>
              </a:ext>
            </a:extLst>
          </p:cNvPr>
          <p:cNvCxnSpPr>
            <a:cxnSpLocks/>
          </p:cNvCxnSpPr>
          <p:nvPr/>
        </p:nvCxnSpPr>
        <p:spPr>
          <a:xfrm rot="5400000" flipV="1">
            <a:off x="6628642" y="452433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ABECFB79-6D10-1803-827D-1D70B00BAD24}"/>
              </a:ext>
            </a:extLst>
          </p:cNvPr>
          <p:cNvSpPr/>
          <p:nvPr/>
        </p:nvSpPr>
        <p:spPr>
          <a:xfrm rot="5400000">
            <a:off x="6756569" y="3249502"/>
            <a:ext cx="3351620" cy="3599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Pixel-Wise Argmax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4086805-4B70-1372-EB8D-BFAD0DF6C364}"/>
              </a:ext>
            </a:extLst>
          </p:cNvPr>
          <p:cNvCxnSpPr>
            <a:cxnSpLocks/>
          </p:cNvCxnSpPr>
          <p:nvPr/>
        </p:nvCxnSpPr>
        <p:spPr>
          <a:xfrm rot="5400000" flipV="1">
            <a:off x="8064378" y="365906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52CE9C-8FEE-CD15-9A61-5ABE3926BA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3545" y="1937126"/>
            <a:ext cx="1667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2AF7B75-E824-5A51-7408-5F90B5E43C9C}"/>
              </a:ext>
            </a:extLst>
          </p:cNvPr>
          <p:cNvCxnSpPr>
            <a:cxnSpLocks/>
          </p:cNvCxnSpPr>
          <p:nvPr/>
        </p:nvCxnSpPr>
        <p:spPr>
          <a:xfrm rot="5400000" flipV="1">
            <a:off x="8064378" y="279078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83841BC-E675-07FA-A5D9-2290E23EB094}"/>
              </a:ext>
            </a:extLst>
          </p:cNvPr>
          <p:cNvCxnSpPr>
            <a:cxnSpLocks/>
          </p:cNvCxnSpPr>
          <p:nvPr/>
        </p:nvCxnSpPr>
        <p:spPr>
          <a:xfrm rot="5400000" flipV="1">
            <a:off x="8064378" y="4524336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图片 166">
            <a:extLst>
              <a:ext uri="{FF2B5EF4-FFF2-40B4-BE49-F238E27FC236}">
                <a16:creationId xmlns:a16="http://schemas.microsoft.com/office/drawing/2014/main" id="{21BFA727-803F-B1E1-7166-1153B3B851D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r="1853"/>
          <a:stretch/>
        </p:blipFill>
        <p:spPr>
          <a:xfrm>
            <a:off x="9112250" y="2629445"/>
            <a:ext cx="2549525" cy="159910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08077C15-BD95-D714-8240-369D9B799B1A}"/>
              </a:ext>
            </a:extLst>
          </p:cNvPr>
          <p:cNvCxnSpPr>
            <a:cxnSpLocks/>
            <a:stCxn id="162" idx="0"/>
            <a:endCxn id="167" idx="1"/>
          </p:cNvCxnSpPr>
          <p:nvPr/>
        </p:nvCxnSpPr>
        <p:spPr>
          <a:xfrm flipV="1">
            <a:off x="8612377" y="3429000"/>
            <a:ext cx="499873" cy="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4B20481D-0406-21E9-D8EF-3C11361DA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9372" y="5203077"/>
                <a:ext cx="1166248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解码器输出</a:t>
                </a:r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4B20481D-0406-21E9-D8EF-3C11361D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72" y="5203077"/>
                <a:ext cx="1166248" cy="539828"/>
              </a:xfrm>
              <a:prstGeom prst="rect">
                <a:avLst/>
              </a:prstGeom>
              <a:blipFill>
                <a:blip r:embed="rId19"/>
                <a:stretch>
                  <a:fillRect t="-3409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2785DD2-BF44-D146-C49A-7F701373E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226019" y="5207028"/>
                <a:ext cx="212357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Masks 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概率</a:t>
                </a:r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C2785DD2-BF44-D146-C49A-7F701373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19" y="5207028"/>
                <a:ext cx="2123574" cy="715645"/>
              </a:xfrm>
              <a:prstGeom prst="rect">
                <a:avLst/>
              </a:prstGeom>
              <a:blipFill>
                <a:blip r:embed="rId20"/>
                <a:stretch>
                  <a:fillRect t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文本框 174">
            <a:extLst>
              <a:ext uri="{FF2B5EF4-FFF2-40B4-BE49-F238E27FC236}">
                <a16:creationId xmlns:a16="http://schemas.microsoft.com/office/drawing/2014/main" id="{0AA68154-DD1F-0377-BCDC-CECF76F90953}"/>
              </a:ext>
            </a:extLst>
          </p:cNvPr>
          <p:cNvSpPr txBox="1">
            <a:spLocks noChangeAspect="1"/>
          </p:cNvSpPr>
          <p:nvPr/>
        </p:nvSpPr>
        <p:spPr>
          <a:xfrm>
            <a:off x="3089987" y="845691"/>
            <a:ext cx="212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CNN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不同尺寸特征图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4E6082D-4ED8-D01F-A5FC-D7E402216B32}"/>
              </a:ext>
            </a:extLst>
          </p:cNvPr>
          <p:cNvCxnSpPr>
            <a:cxnSpLocks/>
            <a:stCxn id="181" idx="2"/>
            <a:endCxn id="5" idx="1"/>
          </p:cNvCxnSpPr>
          <p:nvPr/>
        </p:nvCxnSpPr>
        <p:spPr>
          <a:xfrm>
            <a:off x="1900476" y="1143003"/>
            <a:ext cx="0" cy="619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9C857E2-8088-B3AF-51FE-D27899562CFA}"/>
              </a:ext>
            </a:extLst>
          </p:cNvPr>
          <p:cNvSpPr txBox="1"/>
          <p:nvPr/>
        </p:nvSpPr>
        <p:spPr>
          <a:xfrm>
            <a:off x="1190832" y="835226"/>
            <a:ext cx="1419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编码器输出图</a:t>
            </a:r>
            <a:endParaRPr lang="en-US" altLang="zh-CN" sz="1400" b="0" i="1" dirty="0">
              <a:latin typeface="Cambria Math" panose="020405030504060302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4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D6652C8F-3C20-3C1F-01B4-5DCEE11CCBF3}"/>
              </a:ext>
            </a:extLst>
          </p:cNvPr>
          <p:cNvSpPr/>
          <p:nvPr/>
        </p:nvSpPr>
        <p:spPr>
          <a:xfrm>
            <a:off x="4430965" y="1368099"/>
            <a:ext cx="3346650" cy="1775877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EA45014C-649E-F679-6A10-77BD916CFDC2}"/>
              </a:ext>
            </a:extLst>
          </p:cNvPr>
          <p:cNvSpPr/>
          <p:nvPr/>
        </p:nvSpPr>
        <p:spPr>
          <a:xfrm>
            <a:off x="5714353" y="1586642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D62275CE-F245-63CB-9347-AD118B062EE7}"/>
              </a:ext>
            </a:extLst>
          </p:cNvPr>
          <p:cNvSpPr/>
          <p:nvPr/>
        </p:nvSpPr>
        <p:spPr>
          <a:xfrm>
            <a:off x="5549919" y="2074238"/>
            <a:ext cx="1166394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掩码（可选）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00D6323-573A-75D7-DD1A-23720F5FD43B}"/>
              </a:ext>
            </a:extLst>
          </p:cNvPr>
          <p:cNvCxnSpPr>
            <a:cxnSpLocks/>
            <a:stCxn id="121" idx="0"/>
            <a:endCxn id="117" idx="2"/>
          </p:cNvCxnSpPr>
          <p:nvPr/>
        </p:nvCxnSpPr>
        <p:spPr>
          <a:xfrm flipV="1">
            <a:off x="6133116" y="2423314"/>
            <a:ext cx="0" cy="1315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445EE12-29CB-C980-2400-4C8F15B6A9C4}"/>
              </a:ext>
            </a:extLst>
          </p:cNvPr>
          <p:cNvCxnSpPr>
            <a:cxnSpLocks/>
            <a:stCxn id="117" idx="0"/>
            <a:endCxn id="116" idx="2"/>
          </p:cNvCxnSpPr>
          <p:nvPr/>
        </p:nvCxnSpPr>
        <p:spPr>
          <a:xfrm flipV="1">
            <a:off x="6133116" y="1935718"/>
            <a:ext cx="0" cy="1385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A56F49B-579E-C5FB-20F1-18058B554E9B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6133116" y="1025476"/>
            <a:ext cx="0" cy="561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31753618-10A8-3748-4D70-771CB3DF97F2}"/>
              </a:ext>
            </a:extLst>
          </p:cNvPr>
          <p:cNvSpPr/>
          <p:nvPr/>
        </p:nvSpPr>
        <p:spPr>
          <a:xfrm>
            <a:off x="5658602" y="2554912"/>
            <a:ext cx="949028" cy="349076"/>
          </a:xfrm>
          <a:prstGeom prst="roundRect">
            <a:avLst>
              <a:gd name="adj" fmla="val 13643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4EA550DD-3106-2DD6-CE71-34FAB3A8F1E1}"/>
              </a:ext>
            </a:extLst>
          </p:cNvPr>
          <p:cNvCxnSpPr>
            <a:cxnSpLocks/>
            <a:endCxn id="121" idx="1"/>
          </p:cNvCxnSpPr>
          <p:nvPr/>
        </p:nvCxnSpPr>
        <p:spPr>
          <a:xfrm rot="5400000" flipH="1" flipV="1">
            <a:off x="4915666" y="2818716"/>
            <a:ext cx="832201" cy="653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4EEDCF5E-89E7-6E5C-0C35-8A6AB76F5537}"/>
              </a:ext>
            </a:extLst>
          </p:cNvPr>
          <p:cNvCxnSpPr>
            <a:cxnSpLocks/>
            <a:endCxn id="121" idx="3"/>
          </p:cNvCxnSpPr>
          <p:nvPr/>
        </p:nvCxnSpPr>
        <p:spPr>
          <a:xfrm rot="16200000" flipV="1">
            <a:off x="6404667" y="2932413"/>
            <a:ext cx="830588" cy="424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A6E8182-279E-DDCB-4AF5-3E72A97CC699}"/>
              </a:ext>
            </a:extLst>
          </p:cNvPr>
          <p:cNvSpPr/>
          <p:nvPr/>
        </p:nvSpPr>
        <p:spPr>
          <a:xfrm>
            <a:off x="4298588" y="1569324"/>
            <a:ext cx="3346650" cy="1775877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F774FB7-85C7-5202-D5E6-44381217E0D1}"/>
              </a:ext>
            </a:extLst>
          </p:cNvPr>
          <p:cNvSpPr/>
          <p:nvPr/>
        </p:nvSpPr>
        <p:spPr>
          <a:xfrm>
            <a:off x="5581976" y="1787867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848EFD9-65E6-4BDC-7AA2-1ACBFB132ACC}"/>
              </a:ext>
            </a:extLst>
          </p:cNvPr>
          <p:cNvSpPr/>
          <p:nvPr/>
        </p:nvSpPr>
        <p:spPr>
          <a:xfrm>
            <a:off x="5417542" y="2275463"/>
            <a:ext cx="1166394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掩码（可选）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A0570D3-4041-5ED3-B359-12BB77BDF82B}"/>
              </a:ext>
            </a:extLst>
          </p:cNvPr>
          <p:cNvCxnSpPr>
            <a:cxnSpLocks/>
            <a:stCxn id="109" idx="0"/>
            <a:endCxn id="105" idx="2"/>
          </p:cNvCxnSpPr>
          <p:nvPr/>
        </p:nvCxnSpPr>
        <p:spPr>
          <a:xfrm flipV="1">
            <a:off x="6000739" y="2624539"/>
            <a:ext cx="0" cy="1315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C2A15A5-1031-D930-E2E3-35D2D7CE301C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6000739" y="2136943"/>
            <a:ext cx="0" cy="1385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531363A-4D41-6A3E-60CC-8258077D3373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6000739" y="1025476"/>
            <a:ext cx="0" cy="762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68B1408-7486-F4C3-6B9A-D85C03AF3449}"/>
              </a:ext>
            </a:extLst>
          </p:cNvPr>
          <p:cNvSpPr/>
          <p:nvPr/>
        </p:nvSpPr>
        <p:spPr>
          <a:xfrm>
            <a:off x="5526225" y="2756137"/>
            <a:ext cx="949028" cy="349076"/>
          </a:xfrm>
          <a:prstGeom prst="roundRect">
            <a:avLst>
              <a:gd name="adj" fmla="val 13643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D9B42E9B-A2EB-2190-7CD7-4C049CDA9EC6}"/>
              </a:ext>
            </a:extLst>
          </p:cNvPr>
          <p:cNvCxnSpPr>
            <a:cxnSpLocks/>
            <a:endCxn id="109" idx="1"/>
          </p:cNvCxnSpPr>
          <p:nvPr/>
        </p:nvCxnSpPr>
        <p:spPr>
          <a:xfrm rot="5400000" flipH="1" flipV="1">
            <a:off x="4783289" y="3019941"/>
            <a:ext cx="832201" cy="653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6CDE96D-F0D0-B3BD-5955-077CBA59AF68}"/>
              </a:ext>
            </a:extLst>
          </p:cNvPr>
          <p:cNvCxnSpPr>
            <a:cxnSpLocks/>
            <a:endCxn id="109" idx="3"/>
          </p:cNvCxnSpPr>
          <p:nvPr/>
        </p:nvCxnSpPr>
        <p:spPr>
          <a:xfrm rot="16200000" flipV="1">
            <a:off x="6272290" y="3133638"/>
            <a:ext cx="830588" cy="424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8493338-8F35-61D6-C5EB-96229A214B6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770332" y="4665693"/>
            <a:ext cx="0" cy="405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46EFA5-01E6-B226-4A0F-9D63915F9415}"/>
              </a:ext>
            </a:extLst>
          </p:cNvPr>
          <p:cNvGrpSpPr/>
          <p:nvPr/>
        </p:nvGrpSpPr>
        <p:grpSpPr>
          <a:xfrm>
            <a:off x="5812765" y="5070873"/>
            <a:ext cx="1915134" cy="365260"/>
            <a:chOff x="6660805" y="5702831"/>
            <a:chExt cx="1915134" cy="36526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807030D7-A7D5-C2FF-FF04-707C8EF82B9F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9923B4F-0624-FC64-9D02-D641D41B3BE1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BE8053C-45FC-180B-539D-FB3709C6D4C9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6CC96A1-F23B-33AA-27D3-7BECCB049DDE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61245E9-16E6-4E20-1921-55A93404C029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A45BEB6-8ACC-CBB6-ED06-423318B72DB9}"/>
                  </a:ext>
                </a:extLst>
              </p:cNvPr>
              <p:cNvSpPr txBox="1"/>
              <p:nvPr/>
            </p:nvSpPr>
            <p:spPr>
              <a:xfrm>
                <a:off x="4019204" y="5339101"/>
                <a:ext cx="1419288" cy="715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编码器输出</a:t>
                </a:r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A45BEB6-8ACC-CBB6-ED06-423318B7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204" y="5339101"/>
                <a:ext cx="1419288" cy="715645"/>
              </a:xfrm>
              <a:prstGeom prst="rect">
                <a:avLst/>
              </a:prstGeom>
              <a:blipFill>
                <a:blip r:embed="rId3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4AB66F-030E-1D96-CBCF-E329EFA7D7B3}"/>
                  </a:ext>
                </a:extLst>
              </p:cNvPr>
              <p:cNvSpPr/>
              <p:nvPr/>
            </p:nvSpPr>
            <p:spPr>
              <a:xfrm>
                <a:off x="4202596" y="4537597"/>
                <a:ext cx="1052503" cy="34907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54AB66F-030E-1D96-CBCF-E329EFA7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96" y="4537597"/>
                <a:ext cx="1052503" cy="3490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BF75539-293A-EA9E-B978-56E3DB4F8469}"/>
                  </a:ext>
                </a:extLst>
              </p:cNvPr>
              <p:cNvSpPr txBox="1"/>
              <p:nvPr/>
            </p:nvSpPr>
            <p:spPr>
              <a:xfrm>
                <a:off x="6027725" y="5514918"/>
                <a:ext cx="1419288" cy="539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解码器输出</a:t>
                </a:r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BF75539-293A-EA9E-B978-56E3DB4F8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25" y="5514918"/>
                <a:ext cx="1419288" cy="539828"/>
              </a:xfrm>
              <a:prstGeom prst="rect">
                <a:avLst/>
              </a:prstGeom>
              <a:blipFill>
                <a:blip r:embed="rId5"/>
                <a:stretch>
                  <a:fillRect t="-3409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81BB0C-B716-1BEC-1F59-396DDB8DE68C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V="1">
            <a:off x="4728848" y="4886673"/>
            <a:ext cx="0" cy="452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0C469B5-50DF-3AC2-56BB-1144BE15A7CF}"/>
              </a:ext>
            </a:extLst>
          </p:cNvPr>
          <p:cNvSpPr/>
          <p:nvPr/>
        </p:nvSpPr>
        <p:spPr>
          <a:xfrm>
            <a:off x="4430965" y="3976806"/>
            <a:ext cx="595764" cy="349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拆分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C7C7CF7-47BD-BDE7-CCF1-66DBA5B74D57}"/>
              </a:ext>
            </a:extLst>
          </p:cNvPr>
          <p:cNvSpPr/>
          <p:nvPr/>
        </p:nvSpPr>
        <p:spPr>
          <a:xfrm>
            <a:off x="6471024" y="3975193"/>
            <a:ext cx="595765" cy="349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拆分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945DD57-DB61-A221-B655-9223975B134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728848" y="4333942"/>
            <a:ext cx="0" cy="203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B1EC09B-5210-7046-6B25-D2A842BDDFCE}"/>
              </a:ext>
            </a:extLst>
          </p:cNvPr>
          <p:cNvCxnSpPr>
            <a:cxnSpLocks/>
            <a:stCxn id="41" idx="0"/>
            <a:endCxn id="86" idx="2"/>
          </p:cNvCxnSpPr>
          <p:nvPr/>
        </p:nvCxnSpPr>
        <p:spPr>
          <a:xfrm flipH="1" flipV="1">
            <a:off x="6768907" y="4324269"/>
            <a:ext cx="1425" cy="297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FE2C577-71C7-443A-7796-7976719A7516}"/>
              </a:ext>
            </a:extLst>
          </p:cNvPr>
          <p:cNvSpPr/>
          <p:nvPr/>
        </p:nvSpPr>
        <p:spPr>
          <a:xfrm>
            <a:off x="4162553" y="1786977"/>
            <a:ext cx="3346650" cy="1775877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40E3A8-6D5B-D5B2-F357-06C6906A2849}"/>
              </a:ext>
            </a:extLst>
          </p:cNvPr>
          <p:cNvSpPr/>
          <p:nvPr/>
        </p:nvSpPr>
        <p:spPr>
          <a:xfrm>
            <a:off x="5438269" y="2001797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BDC06A-D320-436F-221B-F34E36976516}"/>
              </a:ext>
            </a:extLst>
          </p:cNvPr>
          <p:cNvSpPr/>
          <p:nvPr/>
        </p:nvSpPr>
        <p:spPr>
          <a:xfrm>
            <a:off x="5273835" y="2489393"/>
            <a:ext cx="1166394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掩码（可选）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BD99AF-7FC9-FAEB-8F21-A12F0736C397}"/>
                  </a:ext>
                </a:extLst>
              </p:cNvPr>
              <p:cNvSpPr txBox="1"/>
              <p:nvPr/>
            </p:nvSpPr>
            <p:spPr>
              <a:xfrm>
                <a:off x="6512920" y="3098922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BD99AF-7FC9-FAEB-8F21-A12F0736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20" y="3098922"/>
                <a:ext cx="315142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3B0324-2171-9760-1A8D-A0DD7DFC0BF0}"/>
              </a:ext>
            </a:extLst>
          </p:cNvPr>
          <p:cNvCxnSpPr>
            <a:cxnSpLocks/>
            <a:stCxn id="71" idx="0"/>
            <a:endCxn id="9" idx="2"/>
          </p:cNvCxnSpPr>
          <p:nvPr/>
        </p:nvCxnSpPr>
        <p:spPr>
          <a:xfrm flipV="1">
            <a:off x="5857032" y="2838469"/>
            <a:ext cx="0" cy="13159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9D1584-FEFE-2791-C8F6-8DFC4633FD6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857032" y="2350873"/>
            <a:ext cx="0" cy="1385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F9AB23-5F8D-AB80-492E-3199B7C1337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57032" y="1025476"/>
            <a:ext cx="0" cy="976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1677E9-DBFE-1203-F6D7-832432F029DE}"/>
                  </a:ext>
                </a:extLst>
              </p:cNvPr>
              <p:cNvSpPr txBox="1"/>
              <p:nvPr/>
            </p:nvSpPr>
            <p:spPr>
              <a:xfrm>
                <a:off x="4665394" y="3106506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1677E9-DBFE-1203-F6D7-832432F02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94" y="3106506"/>
                <a:ext cx="31514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17897DC-F84A-655D-F3C8-E82ADEF1FF9C}"/>
              </a:ext>
            </a:extLst>
          </p:cNvPr>
          <p:cNvSpPr/>
          <p:nvPr/>
        </p:nvSpPr>
        <p:spPr>
          <a:xfrm>
            <a:off x="5382518" y="2970067"/>
            <a:ext cx="949028" cy="349076"/>
          </a:xfrm>
          <a:prstGeom prst="roundRect">
            <a:avLst>
              <a:gd name="adj" fmla="val 13643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A1C192C-885B-9C3B-53B7-CE8CD34541D9}"/>
              </a:ext>
            </a:extLst>
          </p:cNvPr>
          <p:cNvCxnSpPr>
            <a:cxnSpLocks/>
            <a:stCxn id="84" idx="0"/>
            <a:endCxn id="71" idx="1"/>
          </p:cNvCxnSpPr>
          <p:nvPr/>
        </p:nvCxnSpPr>
        <p:spPr>
          <a:xfrm rot="5400000" flipH="1" flipV="1">
            <a:off x="4639582" y="3233871"/>
            <a:ext cx="832201" cy="653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4217A9EC-ABD8-816A-9A29-81F5FB3883A8}"/>
              </a:ext>
            </a:extLst>
          </p:cNvPr>
          <p:cNvCxnSpPr>
            <a:cxnSpLocks/>
            <a:stCxn id="86" idx="0"/>
            <a:endCxn id="71" idx="3"/>
          </p:cNvCxnSpPr>
          <p:nvPr/>
        </p:nvCxnSpPr>
        <p:spPr>
          <a:xfrm rot="16200000" flipV="1">
            <a:off x="6134933" y="3341218"/>
            <a:ext cx="830588" cy="4373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弧形 126">
            <a:extLst>
              <a:ext uri="{FF2B5EF4-FFF2-40B4-BE49-F238E27FC236}">
                <a16:creationId xmlns:a16="http://schemas.microsoft.com/office/drawing/2014/main" id="{A3BEFD8E-DF0C-794D-6117-B8D1F59B8EF2}"/>
              </a:ext>
            </a:extLst>
          </p:cNvPr>
          <p:cNvSpPr/>
          <p:nvPr/>
        </p:nvSpPr>
        <p:spPr>
          <a:xfrm rot="4489004">
            <a:off x="4477032" y="3468139"/>
            <a:ext cx="466162" cy="360710"/>
          </a:xfrm>
          <a:prstGeom prst="arc">
            <a:avLst>
              <a:gd name="adj1" fmla="val 19148148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弧形 127">
            <a:extLst>
              <a:ext uri="{FF2B5EF4-FFF2-40B4-BE49-F238E27FC236}">
                <a16:creationId xmlns:a16="http://schemas.microsoft.com/office/drawing/2014/main" id="{67A8606F-8DC4-5353-A946-6D567F4DB86E}"/>
              </a:ext>
            </a:extLst>
          </p:cNvPr>
          <p:cNvSpPr/>
          <p:nvPr/>
        </p:nvSpPr>
        <p:spPr>
          <a:xfrm rot="4489004">
            <a:off x="6497918" y="3454346"/>
            <a:ext cx="466162" cy="360710"/>
          </a:xfrm>
          <a:prstGeom prst="arc">
            <a:avLst>
              <a:gd name="adj1" fmla="val 19148148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弧形 128">
            <a:extLst>
              <a:ext uri="{FF2B5EF4-FFF2-40B4-BE49-F238E27FC236}">
                <a16:creationId xmlns:a16="http://schemas.microsoft.com/office/drawing/2014/main" id="{B2CB7A1C-1B83-9145-5941-A8DA17BA6769}"/>
              </a:ext>
            </a:extLst>
          </p:cNvPr>
          <p:cNvSpPr/>
          <p:nvPr/>
        </p:nvSpPr>
        <p:spPr>
          <a:xfrm rot="4489004">
            <a:off x="4628034" y="3359751"/>
            <a:ext cx="466162" cy="360710"/>
          </a:xfrm>
          <a:prstGeom prst="arc">
            <a:avLst>
              <a:gd name="adj1" fmla="val 17523636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弧形 129">
            <a:extLst>
              <a:ext uri="{FF2B5EF4-FFF2-40B4-BE49-F238E27FC236}">
                <a16:creationId xmlns:a16="http://schemas.microsoft.com/office/drawing/2014/main" id="{BD165E2A-0190-DBDE-B223-4A0A4386F710}"/>
              </a:ext>
            </a:extLst>
          </p:cNvPr>
          <p:cNvSpPr/>
          <p:nvPr/>
        </p:nvSpPr>
        <p:spPr>
          <a:xfrm rot="4489004">
            <a:off x="6654850" y="3352046"/>
            <a:ext cx="466162" cy="360710"/>
          </a:xfrm>
          <a:prstGeom prst="arc">
            <a:avLst>
              <a:gd name="adj1" fmla="val 17523636"/>
              <a:gd name="adj2" fmla="val 5615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2CD6330-E9E4-EB0D-FC33-EBA2C00ED301}"/>
                  </a:ext>
                </a:extLst>
              </p:cNvPr>
              <p:cNvSpPr txBox="1"/>
              <p:nvPr/>
            </p:nvSpPr>
            <p:spPr>
              <a:xfrm>
                <a:off x="7726210" y="2335504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2CD6330-E9E4-EB0D-FC33-EBA2C00E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210" y="2335504"/>
                <a:ext cx="3203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右大括号 131">
            <a:extLst>
              <a:ext uri="{FF2B5EF4-FFF2-40B4-BE49-F238E27FC236}">
                <a16:creationId xmlns:a16="http://schemas.microsoft.com/office/drawing/2014/main" id="{A42AAFA8-F0E7-DB48-EC86-E9FB349914BD}"/>
              </a:ext>
            </a:extLst>
          </p:cNvPr>
          <p:cNvSpPr/>
          <p:nvPr/>
        </p:nvSpPr>
        <p:spPr>
          <a:xfrm rot="1984886">
            <a:off x="7621492" y="2276310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F1AB3B-C7A3-3FDD-6FF1-333720984706}"/>
              </a:ext>
            </a:extLst>
          </p:cNvPr>
          <p:cNvSpPr txBox="1"/>
          <p:nvPr/>
        </p:nvSpPr>
        <p:spPr>
          <a:xfrm>
            <a:off x="4131081" y="1832138"/>
            <a:ext cx="164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单个头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通道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B3CCDE44-4D9E-35DD-DFE8-A3D1CE1E2FD0}"/>
              </a:ext>
            </a:extLst>
          </p:cNvPr>
          <p:cNvSpPr/>
          <p:nvPr/>
        </p:nvSpPr>
        <p:spPr>
          <a:xfrm>
            <a:off x="3628182" y="1190624"/>
            <a:ext cx="4487118" cy="4922807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2B1B083-AA93-3226-CBEA-73E0A2C3A76A}"/>
              </a:ext>
            </a:extLst>
          </p:cNvPr>
          <p:cNvSpPr txBox="1"/>
          <p:nvPr/>
        </p:nvSpPr>
        <p:spPr>
          <a:xfrm>
            <a:off x="3517740" y="881488"/>
            <a:ext cx="164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卷积多头注意力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C772C8-4A39-81F6-8C4E-F80D661BFBE0}"/>
                  </a:ext>
                </a:extLst>
              </p:cNvPr>
              <p:cNvSpPr txBox="1"/>
              <p:nvPr/>
            </p:nvSpPr>
            <p:spPr>
              <a:xfrm>
                <a:off x="1813560" y="3887108"/>
                <a:ext cx="1754964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C772C8-4A39-81F6-8C4E-F80D661B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60" y="3887108"/>
                <a:ext cx="1754964" cy="495649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E69A3-A8A5-451D-9F84-562482B254E3}"/>
                  </a:ext>
                </a:extLst>
              </p:cNvPr>
              <p:cNvSpPr txBox="1"/>
              <p:nvPr/>
            </p:nvSpPr>
            <p:spPr>
              <a:xfrm>
                <a:off x="8112221" y="3972741"/>
                <a:ext cx="1352550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E69A3-A8A5-451D-9F84-562482B2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1" y="3972741"/>
                <a:ext cx="1352550" cy="324384"/>
              </a:xfrm>
              <a:prstGeom prst="rect">
                <a:avLst/>
              </a:prstGeom>
              <a:blipFill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E9AE88A-9A1A-2C83-96A2-55C8E2DAA11D}"/>
              </a:ext>
            </a:extLst>
          </p:cNvPr>
          <p:cNvSpPr txBox="1"/>
          <p:nvPr/>
        </p:nvSpPr>
        <p:spPr>
          <a:xfrm>
            <a:off x="6688548" y="4311196"/>
            <a:ext cx="590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转置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9041F8C-2D16-1627-C0A9-0A45EB0A3296}"/>
              </a:ext>
            </a:extLst>
          </p:cNvPr>
          <p:cNvSpPr/>
          <p:nvPr/>
        </p:nvSpPr>
        <p:spPr>
          <a:xfrm>
            <a:off x="6310144" y="462178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3D0D83-AB3C-396F-4B0A-052320E49384}"/>
                  </a:ext>
                </a:extLst>
              </p:cNvPr>
              <p:cNvSpPr txBox="1"/>
              <p:nvPr/>
            </p:nvSpPr>
            <p:spPr>
              <a:xfrm>
                <a:off x="8151835" y="4598564"/>
                <a:ext cx="763474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3D0D83-AB3C-396F-4B0A-052320E49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35" y="4598564"/>
                <a:ext cx="763474" cy="3243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3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组合 1870">
            <a:extLst>
              <a:ext uri="{FF2B5EF4-FFF2-40B4-BE49-F238E27FC236}">
                <a16:creationId xmlns:a16="http://schemas.microsoft.com/office/drawing/2014/main" id="{7E8D822B-D6F3-84BF-5A2F-18EC8EE7E271}"/>
              </a:ext>
            </a:extLst>
          </p:cNvPr>
          <p:cNvGrpSpPr/>
          <p:nvPr/>
        </p:nvGrpSpPr>
        <p:grpSpPr>
          <a:xfrm>
            <a:off x="5865626" y="2230440"/>
            <a:ext cx="1442925" cy="1458445"/>
            <a:chOff x="4413277" y="1721470"/>
            <a:chExt cx="1442925" cy="1458445"/>
          </a:xfrm>
        </p:grpSpPr>
        <p:sp>
          <p:nvSpPr>
            <p:cNvPr id="1872" name="立方体 1871">
              <a:extLst>
                <a:ext uri="{FF2B5EF4-FFF2-40B4-BE49-F238E27FC236}">
                  <a16:creationId xmlns:a16="http://schemas.microsoft.com/office/drawing/2014/main" id="{47A74FBF-6C1B-2F9F-E609-B7592B060144}"/>
                </a:ext>
              </a:extLst>
            </p:cNvPr>
            <p:cNvSpPr/>
            <p:nvPr/>
          </p:nvSpPr>
          <p:spPr>
            <a:xfrm>
              <a:off x="4679002" y="254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3" name="立方体 1872">
              <a:extLst>
                <a:ext uri="{FF2B5EF4-FFF2-40B4-BE49-F238E27FC236}">
                  <a16:creationId xmlns:a16="http://schemas.microsoft.com/office/drawing/2014/main" id="{AF3BA15E-79E6-E776-2DAC-889419EAD9F4}"/>
                </a:ext>
              </a:extLst>
            </p:cNvPr>
            <p:cNvSpPr/>
            <p:nvPr/>
          </p:nvSpPr>
          <p:spPr>
            <a:xfrm>
              <a:off x="4953277" y="254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4" name="立方体 1873">
              <a:extLst>
                <a:ext uri="{FF2B5EF4-FFF2-40B4-BE49-F238E27FC236}">
                  <a16:creationId xmlns:a16="http://schemas.microsoft.com/office/drawing/2014/main" id="{D34C4819-C1E0-98F7-0B35-57C90F28950A}"/>
                </a:ext>
              </a:extLst>
            </p:cNvPr>
            <p:cNvSpPr/>
            <p:nvPr/>
          </p:nvSpPr>
          <p:spPr>
            <a:xfrm>
              <a:off x="5221927" y="254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5" name="立方体 1874">
              <a:extLst>
                <a:ext uri="{FF2B5EF4-FFF2-40B4-BE49-F238E27FC236}">
                  <a16:creationId xmlns:a16="http://schemas.microsoft.com/office/drawing/2014/main" id="{830A9DBD-05CD-EC2D-3041-039CB9141F31}"/>
                </a:ext>
              </a:extLst>
            </p:cNvPr>
            <p:cNvSpPr/>
            <p:nvPr/>
          </p:nvSpPr>
          <p:spPr>
            <a:xfrm>
              <a:off x="5496202" y="254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6" name="立方体 1875">
              <a:extLst>
                <a:ext uri="{FF2B5EF4-FFF2-40B4-BE49-F238E27FC236}">
                  <a16:creationId xmlns:a16="http://schemas.microsoft.com/office/drawing/2014/main" id="{C0BD95E1-8ED3-131A-34E2-1753C1810640}"/>
                </a:ext>
              </a:extLst>
            </p:cNvPr>
            <p:cNvSpPr/>
            <p:nvPr/>
          </p:nvSpPr>
          <p:spPr>
            <a:xfrm>
              <a:off x="4679002" y="226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7" name="立方体 1876">
              <a:extLst>
                <a:ext uri="{FF2B5EF4-FFF2-40B4-BE49-F238E27FC236}">
                  <a16:creationId xmlns:a16="http://schemas.microsoft.com/office/drawing/2014/main" id="{20396FF5-E3B7-36B0-85D7-192251ABF6F8}"/>
                </a:ext>
              </a:extLst>
            </p:cNvPr>
            <p:cNvSpPr/>
            <p:nvPr/>
          </p:nvSpPr>
          <p:spPr>
            <a:xfrm>
              <a:off x="4953277" y="226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8" name="立方体 1877">
              <a:extLst>
                <a:ext uri="{FF2B5EF4-FFF2-40B4-BE49-F238E27FC236}">
                  <a16:creationId xmlns:a16="http://schemas.microsoft.com/office/drawing/2014/main" id="{E353E5B9-B764-3C32-37C5-2DD6D239D529}"/>
                </a:ext>
              </a:extLst>
            </p:cNvPr>
            <p:cNvSpPr/>
            <p:nvPr/>
          </p:nvSpPr>
          <p:spPr>
            <a:xfrm>
              <a:off x="5221927" y="226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9" name="立方体 1878">
              <a:extLst>
                <a:ext uri="{FF2B5EF4-FFF2-40B4-BE49-F238E27FC236}">
                  <a16:creationId xmlns:a16="http://schemas.microsoft.com/office/drawing/2014/main" id="{F48E933C-7F34-A19A-ED16-D5680B7B58A1}"/>
                </a:ext>
              </a:extLst>
            </p:cNvPr>
            <p:cNvSpPr/>
            <p:nvPr/>
          </p:nvSpPr>
          <p:spPr>
            <a:xfrm>
              <a:off x="5496202" y="226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0" name="立方体 1879">
              <a:extLst>
                <a:ext uri="{FF2B5EF4-FFF2-40B4-BE49-F238E27FC236}">
                  <a16:creationId xmlns:a16="http://schemas.microsoft.com/office/drawing/2014/main" id="{A1C28CEF-9BB8-9CEA-EF6C-F64E6305F2DD}"/>
                </a:ext>
              </a:extLst>
            </p:cNvPr>
            <p:cNvSpPr/>
            <p:nvPr/>
          </p:nvSpPr>
          <p:spPr>
            <a:xfrm>
              <a:off x="4679002" y="199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1" name="立方体 1880">
              <a:extLst>
                <a:ext uri="{FF2B5EF4-FFF2-40B4-BE49-F238E27FC236}">
                  <a16:creationId xmlns:a16="http://schemas.microsoft.com/office/drawing/2014/main" id="{8DB18F7A-EDBB-64E4-D2B2-EF52FA38E7C7}"/>
                </a:ext>
              </a:extLst>
            </p:cNvPr>
            <p:cNvSpPr/>
            <p:nvPr/>
          </p:nvSpPr>
          <p:spPr>
            <a:xfrm>
              <a:off x="4953277" y="199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2" name="立方体 1881">
              <a:extLst>
                <a:ext uri="{FF2B5EF4-FFF2-40B4-BE49-F238E27FC236}">
                  <a16:creationId xmlns:a16="http://schemas.microsoft.com/office/drawing/2014/main" id="{8C8D812A-77B4-9639-49F4-C6E24DB29AA9}"/>
                </a:ext>
              </a:extLst>
            </p:cNvPr>
            <p:cNvSpPr/>
            <p:nvPr/>
          </p:nvSpPr>
          <p:spPr>
            <a:xfrm>
              <a:off x="5221927" y="199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3" name="立方体 1882">
              <a:extLst>
                <a:ext uri="{FF2B5EF4-FFF2-40B4-BE49-F238E27FC236}">
                  <a16:creationId xmlns:a16="http://schemas.microsoft.com/office/drawing/2014/main" id="{2895C9EE-CA8B-D134-3408-90335F73DF8F}"/>
                </a:ext>
              </a:extLst>
            </p:cNvPr>
            <p:cNvSpPr/>
            <p:nvPr/>
          </p:nvSpPr>
          <p:spPr>
            <a:xfrm>
              <a:off x="5496202" y="199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4" name="立方体 1883">
              <a:extLst>
                <a:ext uri="{FF2B5EF4-FFF2-40B4-BE49-F238E27FC236}">
                  <a16:creationId xmlns:a16="http://schemas.microsoft.com/office/drawing/2014/main" id="{62E4E13B-4276-A02D-44EB-36B9BD9F8F65}"/>
                </a:ext>
              </a:extLst>
            </p:cNvPr>
            <p:cNvSpPr/>
            <p:nvPr/>
          </p:nvSpPr>
          <p:spPr>
            <a:xfrm>
              <a:off x="4679002" y="17214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5" name="立方体 1884">
              <a:extLst>
                <a:ext uri="{FF2B5EF4-FFF2-40B4-BE49-F238E27FC236}">
                  <a16:creationId xmlns:a16="http://schemas.microsoft.com/office/drawing/2014/main" id="{71825DEE-3B60-98DE-35DC-3E01B4D1B8A8}"/>
                </a:ext>
              </a:extLst>
            </p:cNvPr>
            <p:cNvSpPr/>
            <p:nvPr/>
          </p:nvSpPr>
          <p:spPr>
            <a:xfrm>
              <a:off x="4953277" y="17214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6" name="立方体 1885">
              <a:extLst>
                <a:ext uri="{FF2B5EF4-FFF2-40B4-BE49-F238E27FC236}">
                  <a16:creationId xmlns:a16="http://schemas.microsoft.com/office/drawing/2014/main" id="{B4824A71-4D70-1B6D-55D0-26F78C97BAD4}"/>
                </a:ext>
              </a:extLst>
            </p:cNvPr>
            <p:cNvSpPr/>
            <p:nvPr/>
          </p:nvSpPr>
          <p:spPr>
            <a:xfrm>
              <a:off x="5221927" y="17214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7" name="立方体 1886">
              <a:extLst>
                <a:ext uri="{FF2B5EF4-FFF2-40B4-BE49-F238E27FC236}">
                  <a16:creationId xmlns:a16="http://schemas.microsoft.com/office/drawing/2014/main" id="{7D402FB8-667E-5A24-2EF5-2D5301C93844}"/>
                </a:ext>
              </a:extLst>
            </p:cNvPr>
            <p:cNvSpPr/>
            <p:nvPr/>
          </p:nvSpPr>
          <p:spPr>
            <a:xfrm>
              <a:off x="5496202" y="17214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8" name="立方体 1887">
              <a:extLst>
                <a:ext uri="{FF2B5EF4-FFF2-40B4-BE49-F238E27FC236}">
                  <a16:creationId xmlns:a16="http://schemas.microsoft.com/office/drawing/2014/main" id="{AEFB269D-2184-74E5-4C58-CA2D7FB17DDA}"/>
                </a:ext>
              </a:extLst>
            </p:cNvPr>
            <p:cNvSpPr/>
            <p:nvPr/>
          </p:nvSpPr>
          <p:spPr>
            <a:xfrm>
              <a:off x="4584727" y="263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9" name="立方体 1888">
              <a:extLst>
                <a:ext uri="{FF2B5EF4-FFF2-40B4-BE49-F238E27FC236}">
                  <a16:creationId xmlns:a16="http://schemas.microsoft.com/office/drawing/2014/main" id="{7DD332D4-8626-0EB4-6797-B2A597AA422D}"/>
                </a:ext>
              </a:extLst>
            </p:cNvPr>
            <p:cNvSpPr/>
            <p:nvPr/>
          </p:nvSpPr>
          <p:spPr>
            <a:xfrm>
              <a:off x="4859002" y="263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0" name="立方体 1889">
              <a:extLst>
                <a:ext uri="{FF2B5EF4-FFF2-40B4-BE49-F238E27FC236}">
                  <a16:creationId xmlns:a16="http://schemas.microsoft.com/office/drawing/2014/main" id="{E252E66A-297D-8F1C-B8F9-FD327877BA3C}"/>
                </a:ext>
              </a:extLst>
            </p:cNvPr>
            <p:cNvSpPr/>
            <p:nvPr/>
          </p:nvSpPr>
          <p:spPr>
            <a:xfrm>
              <a:off x="5127652" y="263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1" name="立方体 1890">
              <a:extLst>
                <a:ext uri="{FF2B5EF4-FFF2-40B4-BE49-F238E27FC236}">
                  <a16:creationId xmlns:a16="http://schemas.microsoft.com/office/drawing/2014/main" id="{3C1C55FC-8A53-17B8-B398-99405A2FF40F}"/>
                </a:ext>
              </a:extLst>
            </p:cNvPr>
            <p:cNvSpPr/>
            <p:nvPr/>
          </p:nvSpPr>
          <p:spPr>
            <a:xfrm>
              <a:off x="5401927" y="263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2" name="立方体 1891">
              <a:extLst>
                <a:ext uri="{FF2B5EF4-FFF2-40B4-BE49-F238E27FC236}">
                  <a16:creationId xmlns:a16="http://schemas.microsoft.com/office/drawing/2014/main" id="{6CF6BE31-D1FC-AEAD-6EA3-6700B9EFF19C}"/>
                </a:ext>
              </a:extLst>
            </p:cNvPr>
            <p:cNvSpPr/>
            <p:nvPr/>
          </p:nvSpPr>
          <p:spPr>
            <a:xfrm>
              <a:off x="4584727" y="236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3" name="立方体 1892">
              <a:extLst>
                <a:ext uri="{FF2B5EF4-FFF2-40B4-BE49-F238E27FC236}">
                  <a16:creationId xmlns:a16="http://schemas.microsoft.com/office/drawing/2014/main" id="{C2B42F0C-EF57-E28B-1057-709EAA9EB6C2}"/>
                </a:ext>
              </a:extLst>
            </p:cNvPr>
            <p:cNvSpPr/>
            <p:nvPr/>
          </p:nvSpPr>
          <p:spPr>
            <a:xfrm>
              <a:off x="4859002" y="236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4" name="立方体 1893">
              <a:extLst>
                <a:ext uri="{FF2B5EF4-FFF2-40B4-BE49-F238E27FC236}">
                  <a16:creationId xmlns:a16="http://schemas.microsoft.com/office/drawing/2014/main" id="{43E49A1B-05A9-1007-DA43-ECFC1DCBAD56}"/>
                </a:ext>
              </a:extLst>
            </p:cNvPr>
            <p:cNvSpPr/>
            <p:nvPr/>
          </p:nvSpPr>
          <p:spPr>
            <a:xfrm>
              <a:off x="5127652" y="236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5" name="立方体 1894">
              <a:extLst>
                <a:ext uri="{FF2B5EF4-FFF2-40B4-BE49-F238E27FC236}">
                  <a16:creationId xmlns:a16="http://schemas.microsoft.com/office/drawing/2014/main" id="{6B9F78AC-3A93-AED2-062F-67944A714BB9}"/>
                </a:ext>
              </a:extLst>
            </p:cNvPr>
            <p:cNvSpPr/>
            <p:nvPr/>
          </p:nvSpPr>
          <p:spPr>
            <a:xfrm>
              <a:off x="5401927" y="236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6" name="立方体 1895">
              <a:extLst>
                <a:ext uri="{FF2B5EF4-FFF2-40B4-BE49-F238E27FC236}">
                  <a16:creationId xmlns:a16="http://schemas.microsoft.com/office/drawing/2014/main" id="{92F6980D-7BDF-87AE-E8BE-5ED64DCB13D8}"/>
                </a:ext>
              </a:extLst>
            </p:cNvPr>
            <p:cNvSpPr/>
            <p:nvPr/>
          </p:nvSpPr>
          <p:spPr>
            <a:xfrm>
              <a:off x="4584727" y="208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7" name="立方体 1896">
              <a:extLst>
                <a:ext uri="{FF2B5EF4-FFF2-40B4-BE49-F238E27FC236}">
                  <a16:creationId xmlns:a16="http://schemas.microsoft.com/office/drawing/2014/main" id="{A5AA59B2-9BFB-B1E3-3AA4-897F4A5800DF}"/>
                </a:ext>
              </a:extLst>
            </p:cNvPr>
            <p:cNvSpPr/>
            <p:nvPr/>
          </p:nvSpPr>
          <p:spPr>
            <a:xfrm>
              <a:off x="4859002" y="208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8" name="立方体 1897">
              <a:extLst>
                <a:ext uri="{FF2B5EF4-FFF2-40B4-BE49-F238E27FC236}">
                  <a16:creationId xmlns:a16="http://schemas.microsoft.com/office/drawing/2014/main" id="{E84A62AA-EF4A-3C7C-89D4-3FA81B998CD0}"/>
                </a:ext>
              </a:extLst>
            </p:cNvPr>
            <p:cNvSpPr/>
            <p:nvPr/>
          </p:nvSpPr>
          <p:spPr>
            <a:xfrm>
              <a:off x="5127652" y="208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9" name="立方体 1898">
              <a:extLst>
                <a:ext uri="{FF2B5EF4-FFF2-40B4-BE49-F238E27FC236}">
                  <a16:creationId xmlns:a16="http://schemas.microsoft.com/office/drawing/2014/main" id="{924D5641-6C4F-78B5-1A89-345F1A8B5DD8}"/>
                </a:ext>
              </a:extLst>
            </p:cNvPr>
            <p:cNvSpPr/>
            <p:nvPr/>
          </p:nvSpPr>
          <p:spPr>
            <a:xfrm>
              <a:off x="5401927" y="208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0" name="立方体 1899">
              <a:extLst>
                <a:ext uri="{FF2B5EF4-FFF2-40B4-BE49-F238E27FC236}">
                  <a16:creationId xmlns:a16="http://schemas.microsoft.com/office/drawing/2014/main" id="{044BE0A6-6114-71CC-DAD6-6E74F19BFBDD}"/>
                </a:ext>
              </a:extLst>
            </p:cNvPr>
            <p:cNvSpPr/>
            <p:nvPr/>
          </p:nvSpPr>
          <p:spPr>
            <a:xfrm>
              <a:off x="4584727" y="181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1" name="立方体 1900">
              <a:extLst>
                <a:ext uri="{FF2B5EF4-FFF2-40B4-BE49-F238E27FC236}">
                  <a16:creationId xmlns:a16="http://schemas.microsoft.com/office/drawing/2014/main" id="{70B7CA70-D266-6213-0E74-8C3A957921B4}"/>
                </a:ext>
              </a:extLst>
            </p:cNvPr>
            <p:cNvSpPr/>
            <p:nvPr/>
          </p:nvSpPr>
          <p:spPr>
            <a:xfrm>
              <a:off x="4859002" y="181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2" name="立方体 1901">
              <a:extLst>
                <a:ext uri="{FF2B5EF4-FFF2-40B4-BE49-F238E27FC236}">
                  <a16:creationId xmlns:a16="http://schemas.microsoft.com/office/drawing/2014/main" id="{08D8098C-25F3-EE9F-97E5-0014B9F7A85B}"/>
                </a:ext>
              </a:extLst>
            </p:cNvPr>
            <p:cNvSpPr/>
            <p:nvPr/>
          </p:nvSpPr>
          <p:spPr>
            <a:xfrm>
              <a:off x="5127652" y="181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3" name="立方体 1902">
              <a:extLst>
                <a:ext uri="{FF2B5EF4-FFF2-40B4-BE49-F238E27FC236}">
                  <a16:creationId xmlns:a16="http://schemas.microsoft.com/office/drawing/2014/main" id="{8D8AF3AE-9AAC-85AB-0601-63D0923D601E}"/>
                </a:ext>
              </a:extLst>
            </p:cNvPr>
            <p:cNvSpPr/>
            <p:nvPr/>
          </p:nvSpPr>
          <p:spPr>
            <a:xfrm>
              <a:off x="5401927" y="18145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4" name="立方体 1903">
              <a:extLst>
                <a:ext uri="{FF2B5EF4-FFF2-40B4-BE49-F238E27FC236}">
                  <a16:creationId xmlns:a16="http://schemas.microsoft.com/office/drawing/2014/main" id="{17FBB1C2-7A62-6146-A95A-BAF2E8C7F4F5}"/>
                </a:ext>
              </a:extLst>
            </p:cNvPr>
            <p:cNvSpPr/>
            <p:nvPr/>
          </p:nvSpPr>
          <p:spPr>
            <a:xfrm>
              <a:off x="4499002" y="27267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5" name="立方体 1904">
              <a:extLst>
                <a:ext uri="{FF2B5EF4-FFF2-40B4-BE49-F238E27FC236}">
                  <a16:creationId xmlns:a16="http://schemas.microsoft.com/office/drawing/2014/main" id="{76850D44-DE9E-B936-1F5A-B7D25C1E6EB2}"/>
                </a:ext>
              </a:extLst>
            </p:cNvPr>
            <p:cNvSpPr/>
            <p:nvPr/>
          </p:nvSpPr>
          <p:spPr>
            <a:xfrm>
              <a:off x="4773277" y="27267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6" name="立方体 1905">
              <a:extLst>
                <a:ext uri="{FF2B5EF4-FFF2-40B4-BE49-F238E27FC236}">
                  <a16:creationId xmlns:a16="http://schemas.microsoft.com/office/drawing/2014/main" id="{83E0AB74-D414-6B8C-5728-560D236FD4E8}"/>
                </a:ext>
              </a:extLst>
            </p:cNvPr>
            <p:cNvSpPr/>
            <p:nvPr/>
          </p:nvSpPr>
          <p:spPr>
            <a:xfrm>
              <a:off x="5041927" y="27267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7" name="立方体 1906">
              <a:extLst>
                <a:ext uri="{FF2B5EF4-FFF2-40B4-BE49-F238E27FC236}">
                  <a16:creationId xmlns:a16="http://schemas.microsoft.com/office/drawing/2014/main" id="{F55179FE-C838-A9DE-45D9-883A64595E55}"/>
                </a:ext>
              </a:extLst>
            </p:cNvPr>
            <p:cNvSpPr/>
            <p:nvPr/>
          </p:nvSpPr>
          <p:spPr>
            <a:xfrm>
              <a:off x="5316202" y="27267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8" name="立方体 1907">
              <a:extLst>
                <a:ext uri="{FF2B5EF4-FFF2-40B4-BE49-F238E27FC236}">
                  <a16:creationId xmlns:a16="http://schemas.microsoft.com/office/drawing/2014/main" id="{12599183-787A-5E19-B3D2-543AA030DF02}"/>
                </a:ext>
              </a:extLst>
            </p:cNvPr>
            <p:cNvSpPr/>
            <p:nvPr/>
          </p:nvSpPr>
          <p:spPr>
            <a:xfrm>
              <a:off x="4499002" y="245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9" name="立方体 1908">
              <a:extLst>
                <a:ext uri="{FF2B5EF4-FFF2-40B4-BE49-F238E27FC236}">
                  <a16:creationId xmlns:a16="http://schemas.microsoft.com/office/drawing/2014/main" id="{E90493CB-B74D-AD6D-B850-57FE135731C0}"/>
                </a:ext>
              </a:extLst>
            </p:cNvPr>
            <p:cNvSpPr/>
            <p:nvPr/>
          </p:nvSpPr>
          <p:spPr>
            <a:xfrm>
              <a:off x="4773277" y="245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0" name="立方体 1909">
              <a:extLst>
                <a:ext uri="{FF2B5EF4-FFF2-40B4-BE49-F238E27FC236}">
                  <a16:creationId xmlns:a16="http://schemas.microsoft.com/office/drawing/2014/main" id="{C3EB14F9-6685-61F7-8F86-44D5D92A868C}"/>
                </a:ext>
              </a:extLst>
            </p:cNvPr>
            <p:cNvSpPr/>
            <p:nvPr/>
          </p:nvSpPr>
          <p:spPr>
            <a:xfrm>
              <a:off x="5041927" y="245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1" name="立方体 1910">
              <a:extLst>
                <a:ext uri="{FF2B5EF4-FFF2-40B4-BE49-F238E27FC236}">
                  <a16:creationId xmlns:a16="http://schemas.microsoft.com/office/drawing/2014/main" id="{0FB6BD47-AF0D-91F5-C015-7C80ACA4CC88}"/>
                </a:ext>
              </a:extLst>
            </p:cNvPr>
            <p:cNvSpPr/>
            <p:nvPr/>
          </p:nvSpPr>
          <p:spPr>
            <a:xfrm>
              <a:off x="5316202" y="24536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2" name="立方体 1911">
              <a:extLst>
                <a:ext uri="{FF2B5EF4-FFF2-40B4-BE49-F238E27FC236}">
                  <a16:creationId xmlns:a16="http://schemas.microsoft.com/office/drawing/2014/main" id="{6DF04FA3-61D1-4670-AEF7-423F119D5C6E}"/>
                </a:ext>
              </a:extLst>
            </p:cNvPr>
            <p:cNvSpPr/>
            <p:nvPr/>
          </p:nvSpPr>
          <p:spPr>
            <a:xfrm>
              <a:off x="4499002" y="218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3" name="立方体 1912">
              <a:extLst>
                <a:ext uri="{FF2B5EF4-FFF2-40B4-BE49-F238E27FC236}">
                  <a16:creationId xmlns:a16="http://schemas.microsoft.com/office/drawing/2014/main" id="{C0928C97-C547-26AC-E113-317CC2D1E926}"/>
                </a:ext>
              </a:extLst>
            </p:cNvPr>
            <p:cNvSpPr/>
            <p:nvPr/>
          </p:nvSpPr>
          <p:spPr>
            <a:xfrm>
              <a:off x="4773277" y="218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4" name="立方体 1913">
              <a:extLst>
                <a:ext uri="{FF2B5EF4-FFF2-40B4-BE49-F238E27FC236}">
                  <a16:creationId xmlns:a16="http://schemas.microsoft.com/office/drawing/2014/main" id="{8973DE9C-8443-3D26-1CF7-88CFF30CC014}"/>
                </a:ext>
              </a:extLst>
            </p:cNvPr>
            <p:cNvSpPr/>
            <p:nvPr/>
          </p:nvSpPr>
          <p:spPr>
            <a:xfrm>
              <a:off x="5041927" y="218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5" name="立方体 1914">
              <a:extLst>
                <a:ext uri="{FF2B5EF4-FFF2-40B4-BE49-F238E27FC236}">
                  <a16:creationId xmlns:a16="http://schemas.microsoft.com/office/drawing/2014/main" id="{85BBF3BA-FA06-95E1-7A74-04CD3245DACF}"/>
                </a:ext>
              </a:extLst>
            </p:cNvPr>
            <p:cNvSpPr/>
            <p:nvPr/>
          </p:nvSpPr>
          <p:spPr>
            <a:xfrm>
              <a:off x="5316202" y="218062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6" name="立方体 1915">
              <a:extLst>
                <a:ext uri="{FF2B5EF4-FFF2-40B4-BE49-F238E27FC236}">
                  <a16:creationId xmlns:a16="http://schemas.microsoft.com/office/drawing/2014/main" id="{971F3702-E996-3B1C-8F1C-C71376C69B82}"/>
                </a:ext>
              </a:extLst>
            </p:cNvPr>
            <p:cNvSpPr/>
            <p:nvPr/>
          </p:nvSpPr>
          <p:spPr>
            <a:xfrm>
              <a:off x="4499002" y="190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7" name="立方体 1916">
              <a:extLst>
                <a:ext uri="{FF2B5EF4-FFF2-40B4-BE49-F238E27FC236}">
                  <a16:creationId xmlns:a16="http://schemas.microsoft.com/office/drawing/2014/main" id="{B5505583-2891-E461-784A-1060F02825FC}"/>
                </a:ext>
              </a:extLst>
            </p:cNvPr>
            <p:cNvSpPr/>
            <p:nvPr/>
          </p:nvSpPr>
          <p:spPr>
            <a:xfrm>
              <a:off x="4773277" y="190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8" name="立方体 1917">
              <a:extLst>
                <a:ext uri="{FF2B5EF4-FFF2-40B4-BE49-F238E27FC236}">
                  <a16:creationId xmlns:a16="http://schemas.microsoft.com/office/drawing/2014/main" id="{51105378-815B-6CEC-2043-0BA80F980514}"/>
                </a:ext>
              </a:extLst>
            </p:cNvPr>
            <p:cNvSpPr/>
            <p:nvPr/>
          </p:nvSpPr>
          <p:spPr>
            <a:xfrm>
              <a:off x="5041927" y="190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9" name="立方体 1918">
              <a:extLst>
                <a:ext uri="{FF2B5EF4-FFF2-40B4-BE49-F238E27FC236}">
                  <a16:creationId xmlns:a16="http://schemas.microsoft.com/office/drawing/2014/main" id="{1EFC99F4-674A-16D5-F366-62A0D583849A}"/>
                </a:ext>
              </a:extLst>
            </p:cNvPr>
            <p:cNvSpPr/>
            <p:nvPr/>
          </p:nvSpPr>
          <p:spPr>
            <a:xfrm>
              <a:off x="5316202" y="190757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0" name="立方体 1919">
              <a:extLst>
                <a:ext uri="{FF2B5EF4-FFF2-40B4-BE49-F238E27FC236}">
                  <a16:creationId xmlns:a16="http://schemas.microsoft.com/office/drawing/2014/main" id="{41711287-9439-96C6-C01D-DF300BB33399}"/>
                </a:ext>
              </a:extLst>
            </p:cNvPr>
            <p:cNvSpPr/>
            <p:nvPr/>
          </p:nvSpPr>
          <p:spPr>
            <a:xfrm>
              <a:off x="4413277" y="28199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1" name="立方体 1920">
              <a:extLst>
                <a:ext uri="{FF2B5EF4-FFF2-40B4-BE49-F238E27FC236}">
                  <a16:creationId xmlns:a16="http://schemas.microsoft.com/office/drawing/2014/main" id="{4C1D5E41-4417-9482-C45A-85ED808A2310}"/>
                </a:ext>
              </a:extLst>
            </p:cNvPr>
            <p:cNvSpPr/>
            <p:nvPr/>
          </p:nvSpPr>
          <p:spPr>
            <a:xfrm>
              <a:off x="4687552" y="28199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2" name="立方体 1921">
              <a:extLst>
                <a:ext uri="{FF2B5EF4-FFF2-40B4-BE49-F238E27FC236}">
                  <a16:creationId xmlns:a16="http://schemas.microsoft.com/office/drawing/2014/main" id="{AD369CF1-44A6-FD5F-C214-3B1B29A19A3F}"/>
                </a:ext>
              </a:extLst>
            </p:cNvPr>
            <p:cNvSpPr/>
            <p:nvPr/>
          </p:nvSpPr>
          <p:spPr>
            <a:xfrm>
              <a:off x="4956202" y="28199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3" name="立方体 1922">
              <a:extLst>
                <a:ext uri="{FF2B5EF4-FFF2-40B4-BE49-F238E27FC236}">
                  <a16:creationId xmlns:a16="http://schemas.microsoft.com/office/drawing/2014/main" id="{32BC710A-6664-26AA-029A-D6916A0C7DCA}"/>
                </a:ext>
              </a:extLst>
            </p:cNvPr>
            <p:cNvSpPr/>
            <p:nvPr/>
          </p:nvSpPr>
          <p:spPr>
            <a:xfrm>
              <a:off x="5230477" y="28199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4" name="立方体 1923">
              <a:extLst>
                <a:ext uri="{FF2B5EF4-FFF2-40B4-BE49-F238E27FC236}">
                  <a16:creationId xmlns:a16="http://schemas.microsoft.com/office/drawing/2014/main" id="{1033BF18-9267-4A00-DBCF-6D090070C550}"/>
                </a:ext>
              </a:extLst>
            </p:cNvPr>
            <p:cNvSpPr/>
            <p:nvPr/>
          </p:nvSpPr>
          <p:spPr>
            <a:xfrm>
              <a:off x="4413277" y="25468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5" name="立方体 1924">
              <a:extLst>
                <a:ext uri="{FF2B5EF4-FFF2-40B4-BE49-F238E27FC236}">
                  <a16:creationId xmlns:a16="http://schemas.microsoft.com/office/drawing/2014/main" id="{473D0679-DDD5-B0B9-5EE8-A86EC298E7F9}"/>
                </a:ext>
              </a:extLst>
            </p:cNvPr>
            <p:cNvSpPr/>
            <p:nvPr/>
          </p:nvSpPr>
          <p:spPr>
            <a:xfrm>
              <a:off x="4687552" y="25468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6" name="立方体 1925">
              <a:extLst>
                <a:ext uri="{FF2B5EF4-FFF2-40B4-BE49-F238E27FC236}">
                  <a16:creationId xmlns:a16="http://schemas.microsoft.com/office/drawing/2014/main" id="{0A881D30-76CE-6DC9-6272-5E9C85B142EE}"/>
                </a:ext>
              </a:extLst>
            </p:cNvPr>
            <p:cNvSpPr/>
            <p:nvPr/>
          </p:nvSpPr>
          <p:spPr>
            <a:xfrm>
              <a:off x="4956202" y="25468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7" name="立方体 1926">
              <a:extLst>
                <a:ext uri="{FF2B5EF4-FFF2-40B4-BE49-F238E27FC236}">
                  <a16:creationId xmlns:a16="http://schemas.microsoft.com/office/drawing/2014/main" id="{C320B362-DAD5-BE04-F1E0-B82860B99E22}"/>
                </a:ext>
              </a:extLst>
            </p:cNvPr>
            <p:cNvSpPr/>
            <p:nvPr/>
          </p:nvSpPr>
          <p:spPr>
            <a:xfrm>
              <a:off x="5230477" y="25468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8" name="立方体 1927">
              <a:extLst>
                <a:ext uri="{FF2B5EF4-FFF2-40B4-BE49-F238E27FC236}">
                  <a16:creationId xmlns:a16="http://schemas.microsoft.com/office/drawing/2014/main" id="{F3A01FDA-688D-7A01-9871-55C21A3017C0}"/>
                </a:ext>
              </a:extLst>
            </p:cNvPr>
            <p:cNvSpPr/>
            <p:nvPr/>
          </p:nvSpPr>
          <p:spPr>
            <a:xfrm>
              <a:off x="4413277" y="22738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9" name="立方体 1928">
              <a:extLst>
                <a:ext uri="{FF2B5EF4-FFF2-40B4-BE49-F238E27FC236}">
                  <a16:creationId xmlns:a16="http://schemas.microsoft.com/office/drawing/2014/main" id="{FED7EEB7-AFF3-026C-11AF-5DDB9871EA16}"/>
                </a:ext>
              </a:extLst>
            </p:cNvPr>
            <p:cNvSpPr/>
            <p:nvPr/>
          </p:nvSpPr>
          <p:spPr>
            <a:xfrm>
              <a:off x="4687552" y="22738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0" name="立方体 1929">
              <a:extLst>
                <a:ext uri="{FF2B5EF4-FFF2-40B4-BE49-F238E27FC236}">
                  <a16:creationId xmlns:a16="http://schemas.microsoft.com/office/drawing/2014/main" id="{80BE26C3-2D4A-EDC9-05F5-CFE0FC38DE54}"/>
                </a:ext>
              </a:extLst>
            </p:cNvPr>
            <p:cNvSpPr/>
            <p:nvPr/>
          </p:nvSpPr>
          <p:spPr>
            <a:xfrm>
              <a:off x="4956202" y="22738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1" name="立方体 1930">
              <a:extLst>
                <a:ext uri="{FF2B5EF4-FFF2-40B4-BE49-F238E27FC236}">
                  <a16:creationId xmlns:a16="http://schemas.microsoft.com/office/drawing/2014/main" id="{A6A7BA8C-B021-6F70-B235-6D252C81C591}"/>
                </a:ext>
              </a:extLst>
            </p:cNvPr>
            <p:cNvSpPr/>
            <p:nvPr/>
          </p:nvSpPr>
          <p:spPr>
            <a:xfrm>
              <a:off x="5230477" y="22738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2" name="立方体 1931">
              <a:extLst>
                <a:ext uri="{FF2B5EF4-FFF2-40B4-BE49-F238E27FC236}">
                  <a16:creationId xmlns:a16="http://schemas.microsoft.com/office/drawing/2014/main" id="{5A328FDF-81B7-253B-37A1-C4191D2B0678}"/>
                </a:ext>
              </a:extLst>
            </p:cNvPr>
            <p:cNvSpPr/>
            <p:nvPr/>
          </p:nvSpPr>
          <p:spPr>
            <a:xfrm>
              <a:off x="4413277" y="20007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3" name="立方体 1932">
              <a:extLst>
                <a:ext uri="{FF2B5EF4-FFF2-40B4-BE49-F238E27FC236}">
                  <a16:creationId xmlns:a16="http://schemas.microsoft.com/office/drawing/2014/main" id="{31BE49A0-1939-F44D-815D-AA64B4950370}"/>
                </a:ext>
              </a:extLst>
            </p:cNvPr>
            <p:cNvSpPr/>
            <p:nvPr/>
          </p:nvSpPr>
          <p:spPr>
            <a:xfrm>
              <a:off x="4687552" y="20007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4" name="立方体 1933">
              <a:extLst>
                <a:ext uri="{FF2B5EF4-FFF2-40B4-BE49-F238E27FC236}">
                  <a16:creationId xmlns:a16="http://schemas.microsoft.com/office/drawing/2014/main" id="{44043F75-5443-2549-F34F-C81E0A12984B}"/>
                </a:ext>
              </a:extLst>
            </p:cNvPr>
            <p:cNvSpPr/>
            <p:nvPr/>
          </p:nvSpPr>
          <p:spPr>
            <a:xfrm>
              <a:off x="4956202" y="20007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5" name="立方体 1934">
              <a:extLst>
                <a:ext uri="{FF2B5EF4-FFF2-40B4-BE49-F238E27FC236}">
                  <a16:creationId xmlns:a16="http://schemas.microsoft.com/office/drawing/2014/main" id="{ACB3AA34-CD35-C13D-C84A-BE439973C9FC}"/>
                </a:ext>
              </a:extLst>
            </p:cNvPr>
            <p:cNvSpPr/>
            <p:nvPr/>
          </p:nvSpPr>
          <p:spPr>
            <a:xfrm>
              <a:off x="5230477" y="20007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1" name="椭圆 290">
            <a:extLst>
              <a:ext uri="{FF2B5EF4-FFF2-40B4-BE49-F238E27FC236}">
                <a16:creationId xmlns:a16="http://schemas.microsoft.com/office/drawing/2014/main" id="{D9C7BE23-A36D-973A-F6B5-B26D07FAF1E0}"/>
              </a:ext>
            </a:extLst>
          </p:cNvPr>
          <p:cNvSpPr>
            <a:spLocks noChangeAspect="1"/>
          </p:cNvSpPr>
          <p:nvPr/>
        </p:nvSpPr>
        <p:spPr>
          <a:xfrm>
            <a:off x="4657886" y="2989589"/>
            <a:ext cx="363812" cy="3572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·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922" name="组合 921">
            <a:extLst>
              <a:ext uri="{FF2B5EF4-FFF2-40B4-BE49-F238E27FC236}">
                <a16:creationId xmlns:a16="http://schemas.microsoft.com/office/drawing/2014/main" id="{832F82D2-66C0-794A-CE6E-FA7EF9CE68FE}"/>
              </a:ext>
            </a:extLst>
          </p:cNvPr>
          <p:cNvGrpSpPr/>
          <p:nvPr/>
        </p:nvGrpSpPr>
        <p:grpSpPr>
          <a:xfrm>
            <a:off x="7035136" y="2234202"/>
            <a:ext cx="1442925" cy="1458445"/>
            <a:chOff x="4413277" y="1721470"/>
            <a:chExt cx="1442925" cy="145844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23" name="立方体 922">
              <a:extLst>
                <a:ext uri="{FF2B5EF4-FFF2-40B4-BE49-F238E27FC236}">
                  <a16:creationId xmlns:a16="http://schemas.microsoft.com/office/drawing/2014/main" id="{521E882F-FE66-348B-7C84-0C2925A8C659}"/>
                </a:ext>
              </a:extLst>
            </p:cNvPr>
            <p:cNvSpPr/>
            <p:nvPr/>
          </p:nvSpPr>
          <p:spPr>
            <a:xfrm>
              <a:off x="46790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立方体 923">
              <a:extLst>
                <a:ext uri="{FF2B5EF4-FFF2-40B4-BE49-F238E27FC236}">
                  <a16:creationId xmlns:a16="http://schemas.microsoft.com/office/drawing/2014/main" id="{92ECDAEE-E2C4-63B4-5775-B4A3FDA87163}"/>
                </a:ext>
              </a:extLst>
            </p:cNvPr>
            <p:cNvSpPr/>
            <p:nvPr/>
          </p:nvSpPr>
          <p:spPr>
            <a:xfrm>
              <a:off x="495327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立方体 924">
              <a:extLst>
                <a:ext uri="{FF2B5EF4-FFF2-40B4-BE49-F238E27FC236}">
                  <a16:creationId xmlns:a16="http://schemas.microsoft.com/office/drawing/2014/main" id="{741EA7BA-55E6-934D-C480-BEF2000D13BF}"/>
                </a:ext>
              </a:extLst>
            </p:cNvPr>
            <p:cNvSpPr/>
            <p:nvPr/>
          </p:nvSpPr>
          <p:spPr>
            <a:xfrm>
              <a:off x="522192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立方体 925">
              <a:extLst>
                <a:ext uri="{FF2B5EF4-FFF2-40B4-BE49-F238E27FC236}">
                  <a16:creationId xmlns:a16="http://schemas.microsoft.com/office/drawing/2014/main" id="{03BA0DE7-8792-8BA3-E1CF-1BCAC2D1050D}"/>
                </a:ext>
              </a:extLst>
            </p:cNvPr>
            <p:cNvSpPr/>
            <p:nvPr/>
          </p:nvSpPr>
          <p:spPr>
            <a:xfrm>
              <a:off x="54962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立方体 926">
              <a:extLst>
                <a:ext uri="{FF2B5EF4-FFF2-40B4-BE49-F238E27FC236}">
                  <a16:creationId xmlns:a16="http://schemas.microsoft.com/office/drawing/2014/main" id="{AECF34E9-7247-118E-BC22-BF0FC987A141}"/>
                </a:ext>
              </a:extLst>
            </p:cNvPr>
            <p:cNvSpPr/>
            <p:nvPr/>
          </p:nvSpPr>
          <p:spPr>
            <a:xfrm>
              <a:off x="46790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立方体 927">
              <a:extLst>
                <a:ext uri="{FF2B5EF4-FFF2-40B4-BE49-F238E27FC236}">
                  <a16:creationId xmlns:a16="http://schemas.microsoft.com/office/drawing/2014/main" id="{61D5F02B-E3A1-9B30-6CC9-2BCA63D3865C}"/>
                </a:ext>
              </a:extLst>
            </p:cNvPr>
            <p:cNvSpPr/>
            <p:nvPr/>
          </p:nvSpPr>
          <p:spPr>
            <a:xfrm>
              <a:off x="495327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立方体 928">
              <a:extLst>
                <a:ext uri="{FF2B5EF4-FFF2-40B4-BE49-F238E27FC236}">
                  <a16:creationId xmlns:a16="http://schemas.microsoft.com/office/drawing/2014/main" id="{EC910809-D2D4-7739-F347-6EF132125968}"/>
                </a:ext>
              </a:extLst>
            </p:cNvPr>
            <p:cNvSpPr/>
            <p:nvPr/>
          </p:nvSpPr>
          <p:spPr>
            <a:xfrm>
              <a:off x="522192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立方体 929">
              <a:extLst>
                <a:ext uri="{FF2B5EF4-FFF2-40B4-BE49-F238E27FC236}">
                  <a16:creationId xmlns:a16="http://schemas.microsoft.com/office/drawing/2014/main" id="{96FFA5B8-4D8D-3BE1-FF08-AAD2215E1166}"/>
                </a:ext>
              </a:extLst>
            </p:cNvPr>
            <p:cNvSpPr/>
            <p:nvPr/>
          </p:nvSpPr>
          <p:spPr>
            <a:xfrm>
              <a:off x="54962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立方体 930">
              <a:extLst>
                <a:ext uri="{FF2B5EF4-FFF2-40B4-BE49-F238E27FC236}">
                  <a16:creationId xmlns:a16="http://schemas.microsoft.com/office/drawing/2014/main" id="{CE25F3BF-86D9-F451-90B3-8470D9DDADE9}"/>
                </a:ext>
              </a:extLst>
            </p:cNvPr>
            <p:cNvSpPr/>
            <p:nvPr/>
          </p:nvSpPr>
          <p:spPr>
            <a:xfrm>
              <a:off x="46790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立方体 931">
              <a:extLst>
                <a:ext uri="{FF2B5EF4-FFF2-40B4-BE49-F238E27FC236}">
                  <a16:creationId xmlns:a16="http://schemas.microsoft.com/office/drawing/2014/main" id="{294547E0-A2A9-CA76-A0C7-21145393FC68}"/>
                </a:ext>
              </a:extLst>
            </p:cNvPr>
            <p:cNvSpPr/>
            <p:nvPr/>
          </p:nvSpPr>
          <p:spPr>
            <a:xfrm>
              <a:off x="495327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立方体 932">
              <a:extLst>
                <a:ext uri="{FF2B5EF4-FFF2-40B4-BE49-F238E27FC236}">
                  <a16:creationId xmlns:a16="http://schemas.microsoft.com/office/drawing/2014/main" id="{052C0F6A-802F-4682-13F5-576C2FBC61A1}"/>
                </a:ext>
              </a:extLst>
            </p:cNvPr>
            <p:cNvSpPr/>
            <p:nvPr/>
          </p:nvSpPr>
          <p:spPr>
            <a:xfrm>
              <a:off x="522192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立方体 933">
              <a:extLst>
                <a:ext uri="{FF2B5EF4-FFF2-40B4-BE49-F238E27FC236}">
                  <a16:creationId xmlns:a16="http://schemas.microsoft.com/office/drawing/2014/main" id="{0B64E4FD-9678-6D8D-E750-C38851FF298E}"/>
                </a:ext>
              </a:extLst>
            </p:cNvPr>
            <p:cNvSpPr/>
            <p:nvPr/>
          </p:nvSpPr>
          <p:spPr>
            <a:xfrm>
              <a:off x="54962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立方体 934">
              <a:extLst>
                <a:ext uri="{FF2B5EF4-FFF2-40B4-BE49-F238E27FC236}">
                  <a16:creationId xmlns:a16="http://schemas.microsoft.com/office/drawing/2014/main" id="{40F804EE-D4AE-F4FF-9093-3814589B79C6}"/>
                </a:ext>
              </a:extLst>
            </p:cNvPr>
            <p:cNvSpPr/>
            <p:nvPr/>
          </p:nvSpPr>
          <p:spPr>
            <a:xfrm>
              <a:off x="46790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立方体 935">
              <a:extLst>
                <a:ext uri="{FF2B5EF4-FFF2-40B4-BE49-F238E27FC236}">
                  <a16:creationId xmlns:a16="http://schemas.microsoft.com/office/drawing/2014/main" id="{16BB1072-3484-0DDD-5F7F-B20CEB060191}"/>
                </a:ext>
              </a:extLst>
            </p:cNvPr>
            <p:cNvSpPr/>
            <p:nvPr/>
          </p:nvSpPr>
          <p:spPr>
            <a:xfrm>
              <a:off x="495327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立方体 936">
              <a:extLst>
                <a:ext uri="{FF2B5EF4-FFF2-40B4-BE49-F238E27FC236}">
                  <a16:creationId xmlns:a16="http://schemas.microsoft.com/office/drawing/2014/main" id="{53B4A480-65E4-E64B-4FA3-15F1D96EF5E6}"/>
                </a:ext>
              </a:extLst>
            </p:cNvPr>
            <p:cNvSpPr/>
            <p:nvPr/>
          </p:nvSpPr>
          <p:spPr>
            <a:xfrm>
              <a:off x="522192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立方体 937">
              <a:extLst>
                <a:ext uri="{FF2B5EF4-FFF2-40B4-BE49-F238E27FC236}">
                  <a16:creationId xmlns:a16="http://schemas.microsoft.com/office/drawing/2014/main" id="{A502D293-25B2-996B-B2A1-1D5E169423BF}"/>
                </a:ext>
              </a:extLst>
            </p:cNvPr>
            <p:cNvSpPr/>
            <p:nvPr/>
          </p:nvSpPr>
          <p:spPr>
            <a:xfrm>
              <a:off x="54962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9" name="立方体 938">
              <a:extLst>
                <a:ext uri="{FF2B5EF4-FFF2-40B4-BE49-F238E27FC236}">
                  <a16:creationId xmlns:a16="http://schemas.microsoft.com/office/drawing/2014/main" id="{F0350A5E-67A6-13E2-1870-B89CA283DCFE}"/>
                </a:ext>
              </a:extLst>
            </p:cNvPr>
            <p:cNvSpPr/>
            <p:nvPr/>
          </p:nvSpPr>
          <p:spPr>
            <a:xfrm>
              <a:off x="45847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0" name="立方体 939">
              <a:extLst>
                <a:ext uri="{FF2B5EF4-FFF2-40B4-BE49-F238E27FC236}">
                  <a16:creationId xmlns:a16="http://schemas.microsoft.com/office/drawing/2014/main" id="{79137982-272E-ECF4-D155-1B263EE23103}"/>
                </a:ext>
              </a:extLst>
            </p:cNvPr>
            <p:cNvSpPr/>
            <p:nvPr/>
          </p:nvSpPr>
          <p:spPr>
            <a:xfrm>
              <a:off x="485900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1" name="立方体 940">
              <a:extLst>
                <a:ext uri="{FF2B5EF4-FFF2-40B4-BE49-F238E27FC236}">
                  <a16:creationId xmlns:a16="http://schemas.microsoft.com/office/drawing/2014/main" id="{6CC69F05-5AE8-DEA2-9AD6-FA5B6F26F7F1}"/>
                </a:ext>
              </a:extLst>
            </p:cNvPr>
            <p:cNvSpPr/>
            <p:nvPr/>
          </p:nvSpPr>
          <p:spPr>
            <a:xfrm>
              <a:off x="512765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立方体 941">
              <a:extLst>
                <a:ext uri="{FF2B5EF4-FFF2-40B4-BE49-F238E27FC236}">
                  <a16:creationId xmlns:a16="http://schemas.microsoft.com/office/drawing/2014/main" id="{D2691E40-1CC6-721B-37B0-8B209A11F20B}"/>
                </a:ext>
              </a:extLst>
            </p:cNvPr>
            <p:cNvSpPr/>
            <p:nvPr/>
          </p:nvSpPr>
          <p:spPr>
            <a:xfrm>
              <a:off x="54019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立方体 942">
              <a:extLst>
                <a:ext uri="{FF2B5EF4-FFF2-40B4-BE49-F238E27FC236}">
                  <a16:creationId xmlns:a16="http://schemas.microsoft.com/office/drawing/2014/main" id="{CDA02E81-2975-F15D-9893-4F365F1E1717}"/>
                </a:ext>
              </a:extLst>
            </p:cNvPr>
            <p:cNvSpPr/>
            <p:nvPr/>
          </p:nvSpPr>
          <p:spPr>
            <a:xfrm>
              <a:off x="45847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立方体 943">
              <a:extLst>
                <a:ext uri="{FF2B5EF4-FFF2-40B4-BE49-F238E27FC236}">
                  <a16:creationId xmlns:a16="http://schemas.microsoft.com/office/drawing/2014/main" id="{360E5250-1A7E-D5E9-0220-E563C196FCD1}"/>
                </a:ext>
              </a:extLst>
            </p:cNvPr>
            <p:cNvSpPr/>
            <p:nvPr/>
          </p:nvSpPr>
          <p:spPr>
            <a:xfrm>
              <a:off x="485900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立方体 944">
              <a:extLst>
                <a:ext uri="{FF2B5EF4-FFF2-40B4-BE49-F238E27FC236}">
                  <a16:creationId xmlns:a16="http://schemas.microsoft.com/office/drawing/2014/main" id="{A6D042F6-7E25-7400-B7AB-56A042686C2B}"/>
                </a:ext>
              </a:extLst>
            </p:cNvPr>
            <p:cNvSpPr/>
            <p:nvPr/>
          </p:nvSpPr>
          <p:spPr>
            <a:xfrm>
              <a:off x="512765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立方体 945">
              <a:extLst>
                <a:ext uri="{FF2B5EF4-FFF2-40B4-BE49-F238E27FC236}">
                  <a16:creationId xmlns:a16="http://schemas.microsoft.com/office/drawing/2014/main" id="{DF5282F6-43A6-D7E2-1607-974200A7CFC2}"/>
                </a:ext>
              </a:extLst>
            </p:cNvPr>
            <p:cNvSpPr/>
            <p:nvPr/>
          </p:nvSpPr>
          <p:spPr>
            <a:xfrm>
              <a:off x="54019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立方体 946">
              <a:extLst>
                <a:ext uri="{FF2B5EF4-FFF2-40B4-BE49-F238E27FC236}">
                  <a16:creationId xmlns:a16="http://schemas.microsoft.com/office/drawing/2014/main" id="{D059401B-B5C8-B865-33D9-8E03980208FA}"/>
                </a:ext>
              </a:extLst>
            </p:cNvPr>
            <p:cNvSpPr/>
            <p:nvPr/>
          </p:nvSpPr>
          <p:spPr>
            <a:xfrm>
              <a:off x="45847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立方体 947">
              <a:extLst>
                <a:ext uri="{FF2B5EF4-FFF2-40B4-BE49-F238E27FC236}">
                  <a16:creationId xmlns:a16="http://schemas.microsoft.com/office/drawing/2014/main" id="{ABCF1884-4B71-C647-538B-9A562A052F1E}"/>
                </a:ext>
              </a:extLst>
            </p:cNvPr>
            <p:cNvSpPr/>
            <p:nvPr/>
          </p:nvSpPr>
          <p:spPr>
            <a:xfrm>
              <a:off x="485900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立方体 948">
              <a:extLst>
                <a:ext uri="{FF2B5EF4-FFF2-40B4-BE49-F238E27FC236}">
                  <a16:creationId xmlns:a16="http://schemas.microsoft.com/office/drawing/2014/main" id="{FD9BBD91-29DC-FD42-6A71-A9EA875849AD}"/>
                </a:ext>
              </a:extLst>
            </p:cNvPr>
            <p:cNvSpPr/>
            <p:nvPr/>
          </p:nvSpPr>
          <p:spPr>
            <a:xfrm>
              <a:off x="512765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立方体 949">
              <a:extLst>
                <a:ext uri="{FF2B5EF4-FFF2-40B4-BE49-F238E27FC236}">
                  <a16:creationId xmlns:a16="http://schemas.microsoft.com/office/drawing/2014/main" id="{E6E6EB76-BD25-9176-93FB-52BF11D4991B}"/>
                </a:ext>
              </a:extLst>
            </p:cNvPr>
            <p:cNvSpPr/>
            <p:nvPr/>
          </p:nvSpPr>
          <p:spPr>
            <a:xfrm>
              <a:off x="54019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立方体 950">
              <a:extLst>
                <a:ext uri="{FF2B5EF4-FFF2-40B4-BE49-F238E27FC236}">
                  <a16:creationId xmlns:a16="http://schemas.microsoft.com/office/drawing/2014/main" id="{4B5A3FD7-81D4-2B10-B9A8-F8E787453262}"/>
                </a:ext>
              </a:extLst>
            </p:cNvPr>
            <p:cNvSpPr/>
            <p:nvPr/>
          </p:nvSpPr>
          <p:spPr>
            <a:xfrm>
              <a:off x="45847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立方体 951">
              <a:extLst>
                <a:ext uri="{FF2B5EF4-FFF2-40B4-BE49-F238E27FC236}">
                  <a16:creationId xmlns:a16="http://schemas.microsoft.com/office/drawing/2014/main" id="{0049DDD6-CE0D-999C-0787-D44EEF12814F}"/>
                </a:ext>
              </a:extLst>
            </p:cNvPr>
            <p:cNvSpPr/>
            <p:nvPr/>
          </p:nvSpPr>
          <p:spPr>
            <a:xfrm>
              <a:off x="485900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立方体 952">
              <a:extLst>
                <a:ext uri="{FF2B5EF4-FFF2-40B4-BE49-F238E27FC236}">
                  <a16:creationId xmlns:a16="http://schemas.microsoft.com/office/drawing/2014/main" id="{9F625AE2-5FB2-F4E8-6270-38336D2B188A}"/>
                </a:ext>
              </a:extLst>
            </p:cNvPr>
            <p:cNvSpPr/>
            <p:nvPr/>
          </p:nvSpPr>
          <p:spPr>
            <a:xfrm>
              <a:off x="512765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立方体 953">
              <a:extLst>
                <a:ext uri="{FF2B5EF4-FFF2-40B4-BE49-F238E27FC236}">
                  <a16:creationId xmlns:a16="http://schemas.microsoft.com/office/drawing/2014/main" id="{CEECED80-9AE5-B634-B864-4A557CA5739C}"/>
                </a:ext>
              </a:extLst>
            </p:cNvPr>
            <p:cNvSpPr/>
            <p:nvPr/>
          </p:nvSpPr>
          <p:spPr>
            <a:xfrm>
              <a:off x="54019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立方体 954">
              <a:extLst>
                <a:ext uri="{FF2B5EF4-FFF2-40B4-BE49-F238E27FC236}">
                  <a16:creationId xmlns:a16="http://schemas.microsoft.com/office/drawing/2014/main" id="{F3DAA3D9-7974-1983-CE61-2E428D073841}"/>
                </a:ext>
              </a:extLst>
            </p:cNvPr>
            <p:cNvSpPr/>
            <p:nvPr/>
          </p:nvSpPr>
          <p:spPr>
            <a:xfrm>
              <a:off x="44990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6" name="立方体 955">
              <a:extLst>
                <a:ext uri="{FF2B5EF4-FFF2-40B4-BE49-F238E27FC236}">
                  <a16:creationId xmlns:a16="http://schemas.microsoft.com/office/drawing/2014/main" id="{F12AFA1E-9B41-BFD7-DB51-A0440F254924}"/>
                </a:ext>
              </a:extLst>
            </p:cNvPr>
            <p:cNvSpPr/>
            <p:nvPr/>
          </p:nvSpPr>
          <p:spPr>
            <a:xfrm>
              <a:off x="477327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7" name="立方体 956">
              <a:extLst>
                <a:ext uri="{FF2B5EF4-FFF2-40B4-BE49-F238E27FC236}">
                  <a16:creationId xmlns:a16="http://schemas.microsoft.com/office/drawing/2014/main" id="{1D52B6D6-6EF3-6417-FDDE-6076AAF4A485}"/>
                </a:ext>
              </a:extLst>
            </p:cNvPr>
            <p:cNvSpPr/>
            <p:nvPr/>
          </p:nvSpPr>
          <p:spPr>
            <a:xfrm>
              <a:off x="504192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8" name="立方体 957">
              <a:extLst>
                <a:ext uri="{FF2B5EF4-FFF2-40B4-BE49-F238E27FC236}">
                  <a16:creationId xmlns:a16="http://schemas.microsoft.com/office/drawing/2014/main" id="{766EDB8A-499A-6512-4B7C-C64FC7B1AACD}"/>
                </a:ext>
              </a:extLst>
            </p:cNvPr>
            <p:cNvSpPr/>
            <p:nvPr/>
          </p:nvSpPr>
          <p:spPr>
            <a:xfrm>
              <a:off x="53162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9" name="立方体 958">
              <a:extLst>
                <a:ext uri="{FF2B5EF4-FFF2-40B4-BE49-F238E27FC236}">
                  <a16:creationId xmlns:a16="http://schemas.microsoft.com/office/drawing/2014/main" id="{B6E10339-A44B-DAA8-DB2A-A108CBC50F79}"/>
                </a:ext>
              </a:extLst>
            </p:cNvPr>
            <p:cNvSpPr/>
            <p:nvPr/>
          </p:nvSpPr>
          <p:spPr>
            <a:xfrm>
              <a:off x="44990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0" name="立方体 959">
              <a:extLst>
                <a:ext uri="{FF2B5EF4-FFF2-40B4-BE49-F238E27FC236}">
                  <a16:creationId xmlns:a16="http://schemas.microsoft.com/office/drawing/2014/main" id="{27562DA7-9FC1-B19A-6545-B88181654220}"/>
                </a:ext>
              </a:extLst>
            </p:cNvPr>
            <p:cNvSpPr/>
            <p:nvPr/>
          </p:nvSpPr>
          <p:spPr>
            <a:xfrm>
              <a:off x="477327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立方体 960">
              <a:extLst>
                <a:ext uri="{FF2B5EF4-FFF2-40B4-BE49-F238E27FC236}">
                  <a16:creationId xmlns:a16="http://schemas.microsoft.com/office/drawing/2014/main" id="{051FA4D7-2ECA-6867-7874-243B543A4560}"/>
                </a:ext>
              </a:extLst>
            </p:cNvPr>
            <p:cNvSpPr/>
            <p:nvPr/>
          </p:nvSpPr>
          <p:spPr>
            <a:xfrm>
              <a:off x="504192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立方体 961">
              <a:extLst>
                <a:ext uri="{FF2B5EF4-FFF2-40B4-BE49-F238E27FC236}">
                  <a16:creationId xmlns:a16="http://schemas.microsoft.com/office/drawing/2014/main" id="{35B68D75-A44C-06CF-6731-D6762BC0C113}"/>
                </a:ext>
              </a:extLst>
            </p:cNvPr>
            <p:cNvSpPr/>
            <p:nvPr/>
          </p:nvSpPr>
          <p:spPr>
            <a:xfrm>
              <a:off x="53162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立方体 962">
              <a:extLst>
                <a:ext uri="{FF2B5EF4-FFF2-40B4-BE49-F238E27FC236}">
                  <a16:creationId xmlns:a16="http://schemas.microsoft.com/office/drawing/2014/main" id="{7F7DBEE0-B415-EA6E-8071-01C567AE20C2}"/>
                </a:ext>
              </a:extLst>
            </p:cNvPr>
            <p:cNvSpPr/>
            <p:nvPr/>
          </p:nvSpPr>
          <p:spPr>
            <a:xfrm>
              <a:off x="44990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立方体 963">
              <a:extLst>
                <a:ext uri="{FF2B5EF4-FFF2-40B4-BE49-F238E27FC236}">
                  <a16:creationId xmlns:a16="http://schemas.microsoft.com/office/drawing/2014/main" id="{8AEA1841-F86F-D647-3F7D-E7843B4DF0E0}"/>
                </a:ext>
              </a:extLst>
            </p:cNvPr>
            <p:cNvSpPr/>
            <p:nvPr/>
          </p:nvSpPr>
          <p:spPr>
            <a:xfrm>
              <a:off x="477327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立方体 964">
              <a:extLst>
                <a:ext uri="{FF2B5EF4-FFF2-40B4-BE49-F238E27FC236}">
                  <a16:creationId xmlns:a16="http://schemas.microsoft.com/office/drawing/2014/main" id="{B82AFC06-3706-7592-EE62-C7236A55DC59}"/>
                </a:ext>
              </a:extLst>
            </p:cNvPr>
            <p:cNvSpPr/>
            <p:nvPr/>
          </p:nvSpPr>
          <p:spPr>
            <a:xfrm>
              <a:off x="504192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立方体 965">
              <a:extLst>
                <a:ext uri="{FF2B5EF4-FFF2-40B4-BE49-F238E27FC236}">
                  <a16:creationId xmlns:a16="http://schemas.microsoft.com/office/drawing/2014/main" id="{669EC034-9CE6-D3EA-FB8A-093A90BD3AF1}"/>
                </a:ext>
              </a:extLst>
            </p:cNvPr>
            <p:cNvSpPr/>
            <p:nvPr/>
          </p:nvSpPr>
          <p:spPr>
            <a:xfrm>
              <a:off x="53162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立方体 966">
              <a:extLst>
                <a:ext uri="{FF2B5EF4-FFF2-40B4-BE49-F238E27FC236}">
                  <a16:creationId xmlns:a16="http://schemas.microsoft.com/office/drawing/2014/main" id="{2926EDB7-59AE-24F1-ABC2-70021391E926}"/>
                </a:ext>
              </a:extLst>
            </p:cNvPr>
            <p:cNvSpPr/>
            <p:nvPr/>
          </p:nvSpPr>
          <p:spPr>
            <a:xfrm>
              <a:off x="44990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立方体 967">
              <a:extLst>
                <a:ext uri="{FF2B5EF4-FFF2-40B4-BE49-F238E27FC236}">
                  <a16:creationId xmlns:a16="http://schemas.microsoft.com/office/drawing/2014/main" id="{E6D28547-44E5-A0DF-12D6-1393786C73D5}"/>
                </a:ext>
              </a:extLst>
            </p:cNvPr>
            <p:cNvSpPr/>
            <p:nvPr/>
          </p:nvSpPr>
          <p:spPr>
            <a:xfrm>
              <a:off x="477327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立方体 968">
              <a:extLst>
                <a:ext uri="{FF2B5EF4-FFF2-40B4-BE49-F238E27FC236}">
                  <a16:creationId xmlns:a16="http://schemas.microsoft.com/office/drawing/2014/main" id="{5F4BE556-A6EC-EA63-554A-0EFE5CEB9A5E}"/>
                </a:ext>
              </a:extLst>
            </p:cNvPr>
            <p:cNvSpPr/>
            <p:nvPr/>
          </p:nvSpPr>
          <p:spPr>
            <a:xfrm>
              <a:off x="504192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立方体 969">
              <a:extLst>
                <a:ext uri="{FF2B5EF4-FFF2-40B4-BE49-F238E27FC236}">
                  <a16:creationId xmlns:a16="http://schemas.microsoft.com/office/drawing/2014/main" id="{1BDCA5FA-3F17-1FFF-508A-304FD24A9751}"/>
                </a:ext>
              </a:extLst>
            </p:cNvPr>
            <p:cNvSpPr/>
            <p:nvPr/>
          </p:nvSpPr>
          <p:spPr>
            <a:xfrm>
              <a:off x="53162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立方体 970">
              <a:extLst>
                <a:ext uri="{FF2B5EF4-FFF2-40B4-BE49-F238E27FC236}">
                  <a16:creationId xmlns:a16="http://schemas.microsoft.com/office/drawing/2014/main" id="{FCF5F04A-E085-9B56-41BC-BC9B23EE795F}"/>
                </a:ext>
              </a:extLst>
            </p:cNvPr>
            <p:cNvSpPr/>
            <p:nvPr/>
          </p:nvSpPr>
          <p:spPr>
            <a:xfrm>
              <a:off x="44132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立方体 971">
              <a:extLst>
                <a:ext uri="{FF2B5EF4-FFF2-40B4-BE49-F238E27FC236}">
                  <a16:creationId xmlns:a16="http://schemas.microsoft.com/office/drawing/2014/main" id="{83092C9D-980A-A656-4815-49003CC5B377}"/>
                </a:ext>
              </a:extLst>
            </p:cNvPr>
            <p:cNvSpPr/>
            <p:nvPr/>
          </p:nvSpPr>
          <p:spPr>
            <a:xfrm>
              <a:off x="468755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3" name="立方体 972">
              <a:extLst>
                <a:ext uri="{FF2B5EF4-FFF2-40B4-BE49-F238E27FC236}">
                  <a16:creationId xmlns:a16="http://schemas.microsoft.com/office/drawing/2014/main" id="{A3FB71DD-E83D-5D40-0BCF-295FC97A42F7}"/>
                </a:ext>
              </a:extLst>
            </p:cNvPr>
            <p:cNvSpPr/>
            <p:nvPr/>
          </p:nvSpPr>
          <p:spPr>
            <a:xfrm>
              <a:off x="495620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4" name="立方体 973">
              <a:extLst>
                <a:ext uri="{FF2B5EF4-FFF2-40B4-BE49-F238E27FC236}">
                  <a16:creationId xmlns:a16="http://schemas.microsoft.com/office/drawing/2014/main" id="{DAAB190D-3B4A-E2FD-94F2-45A11EAE7036}"/>
                </a:ext>
              </a:extLst>
            </p:cNvPr>
            <p:cNvSpPr/>
            <p:nvPr/>
          </p:nvSpPr>
          <p:spPr>
            <a:xfrm>
              <a:off x="52304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5" name="立方体 974">
              <a:extLst>
                <a:ext uri="{FF2B5EF4-FFF2-40B4-BE49-F238E27FC236}">
                  <a16:creationId xmlns:a16="http://schemas.microsoft.com/office/drawing/2014/main" id="{E86803CB-E893-26A2-0893-799E1D203F26}"/>
                </a:ext>
              </a:extLst>
            </p:cNvPr>
            <p:cNvSpPr/>
            <p:nvPr/>
          </p:nvSpPr>
          <p:spPr>
            <a:xfrm>
              <a:off x="44132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6" name="立方体 975">
              <a:extLst>
                <a:ext uri="{FF2B5EF4-FFF2-40B4-BE49-F238E27FC236}">
                  <a16:creationId xmlns:a16="http://schemas.microsoft.com/office/drawing/2014/main" id="{52E77D1E-1EAA-32BB-9A90-55E5C12A6B08}"/>
                </a:ext>
              </a:extLst>
            </p:cNvPr>
            <p:cNvSpPr/>
            <p:nvPr/>
          </p:nvSpPr>
          <p:spPr>
            <a:xfrm>
              <a:off x="468755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7" name="立方体 976">
              <a:extLst>
                <a:ext uri="{FF2B5EF4-FFF2-40B4-BE49-F238E27FC236}">
                  <a16:creationId xmlns:a16="http://schemas.microsoft.com/office/drawing/2014/main" id="{66EBD0FD-D263-8AAD-F675-C0586577B9B5}"/>
                </a:ext>
              </a:extLst>
            </p:cNvPr>
            <p:cNvSpPr/>
            <p:nvPr/>
          </p:nvSpPr>
          <p:spPr>
            <a:xfrm>
              <a:off x="495620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立方体 977">
              <a:extLst>
                <a:ext uri="{FF2B5EF4-FFF2-40B4-BE49-F238E27FC236}">
                  <a16:creationId xmlns:a16="http://schemas.microsoft.com/office/drawing/2014/main" id="{27715C04-8284-DFB1-9770-5D6EF75E2099}"/>
                </a:ext>
              </a:extLst>
            </p:cNvPr>
            <p:cNvSpPr/>
            <p:nvPr/>
          </p:nvSpPr>
          <p:spPr>
            <a:xfrm>
              <a:off x="52304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立方体 978">
              <a:extLst>
                <a:ext uri="{FF2B5EF4-FFF2-40B4-BE49-F238E27FC236}">
                  <a16:creationId xmlns:a16="http://schemas.microsoft.com/office/drawing/2014/main" id="{2D0EB220-ADC6-F070-6E0C-2B1A4D355BEA}"/>
                </a:ext>
              </a:extLst>
            </p:cNvPr>
            <p:cNvSpPr/>
            <p:nvPr/>
          </p:nvSpPr>
          <p:spPr>
            <a:xfrm>
              <a:off x="44132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立方体 979">
              <a:extLst>
                <a:ext uri="{FF2B5EF4-FFF2-40B4-BE49-F238E27FC236}">
                  <a16:creationId xmlns:a16="http://schemas.microsoft.com/office/drawing/2014/main" id="{C8164B46-1284-CB29-5868-2BBE0690FA8F}"/>
                </a:ext>
              </a:extLst>
            </p:cNvPr>
            <p:cNvSpPr/>
            <p:nvPr/>
          </p:nvSpPr>
          <p:spPr>
            <a:xfrm>
              <a:off x="468755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立方体 980">
              <a:extLst>
                <a:ext uri="{FF2B5EF4-FFF2-40B4-BE49-F238E27FC236}">
                  <a16:creationId xmlns:a16="http://schemas.microsoft.com/office/drawing/2014/main" id="{3C0E3D1E-06A0-1F8F-D846-2938895395B4}"/>
                </a:ext>
              </a:extLst>
            </p:cNvPr>
            <p:cNvSpPr/>
            <p:nvPr/>
          </p:nvSpPr>
          <p:spPr>
            <a:xfrm>
              <a:off x="495620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立方体 981">
              <a:extLst>
                <a:ext uri="{FF2B5EF4-FFF2-40B4-BE49-F238E27FC236}">
                  <a16:creationId xmlns:a16="http://schemas.microsoft.com/office/drawing/2014/main" id="{938F2978-E7B8-4134-FBC8-381CB1295CDB}"/>
                </a:ext>
              </a:extLst>
            </p:cNvPr>
            <p:cNvSpPr/>
            <p:nvPr/>
          </p:nvSpPr>
          <p:spPr>
            <a:xfrm>
              <a:off x="52304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立方体 982">
              <a:extLst>
                <a:ext uri="{FF2B5EF4-FFF2-40B4-BE49-F238E27FC236}">
                  <a16:creationId xmlns:a16="http://schemas.microsoft.com/office/drawing/2014/main" id="{7E5C7EB8-325B-8C01-EB4F-48494D974AF2}"/>
                </a:ext>
              </a:extLst>
            </p:cNvPr>
            <p:cNvSpPr/>
            <p:nvPr/>
          </p:nvSpPr>
          <p:spPr>
            <a:xfrm>
              <a:off x="44132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立方体 983">
              <a:extLst>
                <a:ext uri="{FF2B5EF4-FFF2-40B4-BE49-F238E27FC236}">
                  <a16:creationId xmlns:a16="http://schemas.microsoft.com/office/drawing/2014/main" id="{036D9063-2951-25C7-FADA-FABED433DB8A}"/>
                </a:ext>
              </a:extLst>
            </p:cNvPr>
            <p:cNvSpPr/>
            <p:nvPr/>
          </p:nvSpPr>
          <p:spPr>
            <a:xfrm>
              <a:off x="468755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立方体 984">
              <a:extLst>
                <a:ext uri="{FF2B5EF4-FFF2-40B4-BE49-F238E27FC236}">
                  <a16:creationId xmlns:a16="http://schemas.microsoft.com/office/drawing/2014/main" id="{1D5A9793-4C2D-F9BB-6A9A-90ED82601403}"/>
                </a:ext>
              </a:extLst>
            </p:cNvPr>
            <p:cNvSpPr/>
            <p:nvPr/>
          </p:nvSpPr>
          <p:spPr>
            <a:xfrm>
              <a:off x="495620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立方体 985">
              <a:extLst>
                <a:ext uri="{FF2B5EF4-FFF2-40B4-BE49-F238E27FC236}">
                  <a16:creationId xmlns:a16="http://schemas.microsoft.com/office/drawing/2014/main" id="{EE74B848-D521-DD37-C3B6-9D6D6BF47980}"/>
                </a:ext>
              </a:extLst>
            </p:cNvPr>
            <p:cNvSpPr/>
            <p:nvPr/>
          </p:nvSpPr>
          <p:spPr>
            <a:xfrm>
              <a:off x="52304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>
            <a:extLst>
              <a:ext uri="{FF2B5EF4-FFF2-40B4-BE49-F238E27FC236}">
                <a16:creationId xmlns:a16="http://schemas.microsoft.com/office/drawing/2014/main" id="{20744A58-F23B-2AD2-5AC1-B2C69C4B46D4}"/>
              </a:ext>
            </a:extLst>
          </p:cNvPr>
          <p:cNvGrpSpPr/>
          <p:nvPr/>
        </p:nvGrpSpPr>
        <p:grpSpPr>
          <a:xfrm>
            <a:off x="8197926" y="2234481"/>
            <a:ext cx="1442925" cy="1458445"/>
            <a:chOff x="4413277" y="1721470"/>
            <a:chExt cx="1442925" cy="145844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92" name="立方体 991">
              <a:extLst>
                <a:ext uri="{FF2B5EF4-FFF2-40B4-BE49-F238E27FC236}">
                  <a16:creationId xmlns:a16="http://schemas.microsoft.com/office/drawing/2014/main" id="{F68ADB24-F6D6-2898-7C5E-8CE328E02CBE}"/>
                </a:ext>
              </a:extLst>
            </p:cNvPr>
            <p:cNvSpPr/>
            <p:nvPr/>
          </p:nvSpPr>
          <p:spPr>
            <a:xfrm>
              <a:off x="46790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3" name="立方体 992">
              <a:extLst>
                <a:ext uri="{FF2B5EF4-FFF2-40B4-BE49-F238E27FC236}">
                  <a16:creationId xmlns:a16="http://schemas.microsoft.com/office/drawing/2014/main" id="{AB11C26F-D904-A7BC-83B2-6A9C7AA4E477}"/>
                </a:ext>
              </a:extLst>
            </p:cNvPr>
            <p:cNvSpPr/>
            <p:nvPr/>
          </p:nvSpPr>
          <p:spPr>
            <a:xfrm>
              <a:off x="495327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4" name="立方体 993">
              <a:extLst>
                <a:ext uri="{FF2B5EF4-FFF2-40B4-BE49-F238E27FC236}">
                  <a16:creationId xmlns:a16="http://schemas.microsoft.com/office/drawing/2014/main" id="{79AF7308-572E-C963-5623-F05677EB1F62}"/>
                </a:ext>
              </a:extLst>
            </p:cNvPr>
            <p:cNvSpPr/>
            <p:nvPr/>
          </p:nvSpPr>
          <p:spPr>
            <a:xfrm>
              <a:off x="522192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5" name="立方体 994">
              <a:extLst>
                <a:ext uri="{FF2B5EF4-FFF2-40B4-BE49-F238E27FC236}">
                  <a16:creationId xmlns:a16="http://schemas.microsoft.com/office/drawing/2014/main" id="{095F5525-2ACE-B968-9B17-EE784D504896}"/>
                </a:ext>
              </a:extLst>
            </p:cNvPr>
            <p:cNvSpPr/>
            <p:nvPr/>
          </p:nvSpPr>
          <p:spPr>
            <a:xfrm>
              <a:off x="54962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立方体 995">
              <a:extLst>
                <a:ext uri="{FF2B5EF4-FFF2-40B4-BE49-F238E27FC236}">
                  <a16:creationId xmlns:a16="http://schemas.microsoft.com/office/drawing/2014/main" id="{6F463E7D-B5A0-59EF-8284-3EBE509E9156}"/>
                </a:ext>
              </a:extLst>
            </p:cNvPr>
            <p:cNvSpPr/>
            <p:nvPr/>
          </p:nvSpPr>
          <p:spPr>
            <a:xfrm>
              <a:off x="46790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立方体 996">
              <a:extLst>
                <a:ext uri="{FF2B5EF4-FFF2-40B4-BE49-F238E27FC236}">
                  <a16:creationId xmlns:a16="http://schemas.microsoft.com/office/drawing/2014/main" id="{F643D1C6-291E-865D-3E0B-086E41DC4977}"/>
                </a:ext>
              </a:extLst>
            </p:cNvPr>
            <p:cNvSpPr/>
            <p:nvPr/>
          </p:nvSpPr>
          <p:spPr>
            <a:xfrm>
              <a:off x="495327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立方体 997">
              <a:extLst>
                <a:ext uri="{FF2B5EF4-FFF2-40B4-BE49-F238E27FC236}">
                  <a16:creationId xmlns:a16="http://schemas.microsoft.com/office/drawing/2014/main" id="{D9459862-B7A2-1E5A-2B4E-92D80193BA61}"/>
                </a:ext>
              </a:extLst>
            </p:cNvPr>
            <p:cNvSpPr/>
            <p:nvPr/>
          </p:nvSpPr>
          <p:spPr>
            <a:xfrm>
              <a:off x="522192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立方体 998">
              <a:extLst>
                <a:ext uri="{FF2B5EF4-FFF2-40B4-BE49-F238E27FC236}">
                  <a16:creationId xmlns:a16="http://schemas.microsoft.com/office/drawing/2014/main" id="{72246AB7-038E-6860-93A5-DF6B02D1881C}"/>
                </a:ext>
              </a:extLst>
            </p:cNvPr>
            <p:cNvSpPr/>
            <p:nvPr/>
          </p:nvSpPr>
          <p:spPr>
            <a:xfrm>
              <a:off x="54962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立方体 999">
              <a:extLst>
                <a:ext uri="{FF2B5EF4-FFF2-40B4-BE49-F238E27FC236}">
                  <a16:creationId xmlns:a16="http://schemas.microsoft.com/office/drawing/2014/main" id="{5BFD9836-F6DE-6A2E-71CE-893905DBFE67}"/>
                </a:ext>
              </a:extLst>
            </p:cNvPr>
            <p:cNvSpPr/>
            <p:nvPr/>
          </p:nvSpPr>
          <p:spPr>
            <a:xfrm>
              <a:off x="46790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立方体 1000">
              <a:extLst>
                <a:ext uri="{FF2B5EF4-FFF2-40B4-BE49-F238E27FC236}">
                  <a16:creationId xmlns:a16="http://schemas.microsoft.com/office/drawing/2014/main" id="{C1954EA0-F963-7A1E-F5C3-BC7A817A7490}"/>
                </a:ext>
              </a:extLst>
            </p:cNvPr>
            <p:cNvSpPr/>
            <p:nvPr/>
          </p:nvSpPr>
          <p:spPr>
            <a:xfrm>
              <a:off x="495327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立方体 1001">
              <a:extLst>
                <a:ext uri="{FF2B5EF4-FFF2-40B4-BE49-F238E27FC236}">
                  <a16:creationId xmlns:a16="http://schemas.microsoft.com/office/drawing/2014/main" id="{DB4662AD-8D7F-C536-347C-F6144E9B5BD2}"/>
                </a:ext>
              </a:extLst>
            </p:cNvPr>
            <p:cNvSpPr/>
            <p:nvPr/>
          </p:nvSpPr>
          <p:spPr>
            <a:xfrm>
              <a:off x="522192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立方体 1002">
              <a:extLst>
                <a:ext uri="{FF2B5EF4-FFF2-40B4-BE49-F238E27FC236}">
                  <a16:creationId xmlns:a16="http://schemas.microsoft.com/office/drawing/2014/main" id="{C6E87272-5F85-AFB3-BD53-9B695FD00DF2}"/>
                </a:ext>
              </a:extLst>
            </p:cNvPr>
            <p:cNvSpPr/>
            <p:nvPr/>
          </p:nvSpPr>
          <p:spPr>
            <a:xfrm>
              <a:off x="54962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立方体 1003">
              <a:extLst>
                <a:ext uri="{FF2B5EF4-FFF2-40B4-BE49-F238E27FC236}">
                  <a16:creationId xmlns:a16="http://schemas.microsoft.com/office/drawing/2014/main" id="{E1FE9451-A097-3187-4285-0AD499BD9895}"/>
                </a:ext>
              </a:extLst>
            </p:cNvPr>
            <p:cNvSpPr/>
            <p:nvPr/>
          </p:nvSpPr>
          <p:spPr>
            <a:xfrm>
              <a:off x="46790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立方体 1004">
              <a:extLst>
                <a:ext uri="{FF2B5EF4-FFF2-40B4-BE49-F238E27FC236}">
                  <a16:creationId xmlns:a16="http://schemas.microsoft.com/office/drawing/2014/main" id="{25B710B9-52A1-F448-F019-B3D534604485}"/>
                </a:ext>
              </a:extLst>
            </p:cNvPr>
            <p:cNvSpPr/>
            <p:nvPr/>
          </p:nvSpPr>
          <p:spPr>
            <a:xfrm>
              <a:off x="495327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立方体 1005">
              <a:extLst>
                <a:ext uri="{FF2B5EF4-FFF2-40B4-BE49-F238E27FC236}">
                  <a16:creationId xmlns:a16="http://schemas.microsoft.com/office/drawing/2014/main" id="{048EA2F4-8B26-43E9-9A2B-599E8E13F25B}"/>
                </a:ext>
              </a:extLst>
            </p:cNvPr>
            <p:cNvSpPr/>
            <p:nvPr/>
          </p:nvSpPr>
          <p:spPr>
            <a:xfrm>
              <a:off x="522192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7" name="立方体 1006">
              <a:extLst>
                <a:ext uri="{FF2B5EF4-FFF2-40B4-BE49-F238E27FC236}">
                  <a16:creationId xmlns:a16="http://schemas.microsoft.com/office/drawing/2014/main" id="{8D183C04-EA28-2069-1E33-4F35108D5980}"/>
                </a:ext>
              </a:extLst>
            </p:cNvPr>
            <p:cNvSpPr/>
            <p:nvPr/>
          </p:nvSpPr>
          <p:spPr>
            <a:xfrm>
              <a:off x="54962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立方体 1007">
              <a:extLst>
                <a:ext uri="{FF2B5EF4-FFF2-40B4-BE49-F238E27FC236}">
                  <a16:creationId xmlns:a16="http://schemas.microsoft.com/office/drawing/2014/main" id="{39267D5F-1330-0476-C887-0229268F0F8E}"/>
                </a:ext>
              </a:extLst>
            </p:cNvPr>
            <p:cNvSpPr/>
            <p:nvPr/>
          </p:nvSpPr>
          <p:spPr>
            <a:xfrm>
              <a:off x="45847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立方体 1008">
              <a:extLst>
                <a:ext uri="{FF2B5EF4-FFF2-40B4-BE49-F238E27FC236}">
                  <a16:creationId xmlns:a16="http://schemas.microsoft.com/office/drawing/2014/main" id="{B631F1F3-8ED6-7D52-C6DF-68E53B5E6FC2}"/>
                </a:ext>
              </a:extLst>
            </p:cNvPr>
            <p:cNvSpPr/>
            <p:nvPr/>
          </p:nvSpPr>
          <p:spPr>
            <a:xfrm>
              <a:off x="485900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0" name="立方体 1009">
              <a:extLst>
                <a:ext uri="{FF2B5EF4-FFF2-40B4-BE49-F238E27FC236}">
                  <a16:creationId xmlns:a16="http://schemas.microsoft.com/office/drawing/2014/main" id="{CBA4FA7D-C004-7950-E517-234051CFEE2C}"/>
                </a:ext>
              </a:extLst>
            </p:cNvPr>
            <p:cNvSpPr/>
            <p:nvPr/>
          </p:nvSpPr>
          <p:spPr>
            <a:xfrm>
              <a:off x="512765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立方体 1010">
              <a:extLst>
                <a:ext uri="{FF2B5EF4-FFF2-40B4-BE49-F238E27FC236}">
                  <a16:creationId xmlns:a16="http://schemas.microsoft.com/office/drawing/2014/main" id="{26FE013A-CFDD-0FE9-1B50-6A544B05C677}"/>
                </a:ext>
              </a:extLst>
            </p:cNvPr>
            <p:cNvSpPr/>
            <p:nvPr/>
          </p:nvSpPr>
          <p:spPr>
            <a:xfrm>
              <a:off x="54019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立方体 1011">
              <a:extLst>
                <a:ext uri="{FF2B5EF4-FFF2-40B4-BE49-F238E27FC236}">
                  <a16:creationId xmlns:a16="http://schemas.microsoft.com/office/drawing/2014/main" id="{51B964A8-4720-3263-2B3F-6304C1EEB117}"/>
                </a:ext>
              </a:extLst>
            </p:cNvPr>
            <p:cNvSpPr/>
            <p:nvPr/>
          </p:nvSpPr>
          <p:spPr>
            <a:xfrm>
              <a:off x="45847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立方体 1012">
              <a:extLst>
                <a:ext uri="{FF2B5EF4-FFF2-40B4-BE49-F238E27FC236}">
                  <a16:creationId xmlns:a16="http://schemas.microsoft.com/office/drawing/2014/main" id="{2FE050C8-8B12-854C-B137-A49B5A0AC4F3}"/>
                </a:ext>
              </a:extLst>
            </p:cNvPr>
            <p:cNvSpPr/>
            <p:nvPr/>
          </p:nvSpPr>
          <p:spPr>
            <a:xfrm>
              <a:off x="485900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立方体 1013">
              <a:extLst>
                <a:ext uri="{FF2B5EF4-FFF2-40B4-BE49-F238E27FC236}">
                  <a16:creationId xmlns:a16="http://schemas.microsoft.com/office/drawing/2014/main" id="{B2098D55-FF70-BA4F-8A4C-E3800D128A04}"/>
                </a:ext>
              </a:extLst>
            </p:cNvPr>
            <p:cNvSpPr/>
            <p:nvPr/>
          </p:nvSpPr>
          <p:spPr>
            <a:xfrm>
              <a:off x="512765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立方体 1014">
              <a:extLst>
                <a:ext uri="{FF2B5EF4-FFF2-40B4-BE49-F238E27FC236}">
                  <a16:creationId xmlns:a16="http://schemas.microsoft.com/office/drawing/2014/main" id="{6CA27A38-BE40-04E3-901E-A4CCA6EC378D}"/>
                </a:ext>
              </a:extLst>
            </p:cNvPr>
            <p:cNvSpPr/>
            <p:nvPr/>
          </p:nvSpPr>
          <p:spPr>
            <a:xfrm>
              <a:off x="54019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立方体 1015">
              <a:extLst>
                <a:ext uri="{FF2B5EF4-FFF2-40B4-BE49-F238E27FC236}">
                  <a16:creationId xmlns:a16="http://schemas.microsoft.com/office/drawing/2014/main" id="{971911C4-7183-BFEA-8121-34BEE0766A04}"/>
                </a:ext>
              </a:extLst>
            </p:cNvPr>
            <p:cNvSpPr/>
            <p:nvPr/>
          </p:nvSpPr>
          <p:spPr>
            <a:xfrm>
              <a:off x="45847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立方体 1016">
              <a:extLst>
                <a:ext uri="{FF2B5EF4-FFF2-40B4-BE49-F238E27FC236}">
                  <a16:creationId xmlns:a16="http://schemas.microsoft.com/office/drawing/2014/main" id="{541F3594-0A05-8160-B2F8-B9F32E5D954B}"/>
                </a:ext>
              </a:extLst>
            </p:cNvPr>
            <p:cNvSpPr/>
            <p:nvPr/>
          </p:nvSpPr>
          <p:spPr>
            <a:xfrm>
              <a:off x="485900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立方体 1017">
              <a:extLst>
                <a:ext uri="{FF2B5EF4-FFF2-40B4-BE49-F238E27FC236}">
                  <a16:creationId xmlns:a16="http://schemas.microsoft.com/office/drawing/2014/main" id="{ECA44D5A-4255-BB58-AD0A-C55D0E3E59CF}"/>
                </a:ext>
              </a:extLst>
            </p:cNvPr>
            <p:cNvSpPr/>
            <p:nvPr/>
          </p:nvSpPr>
          <p:spPr>
            <a:xfrm>
              <a:off x="512765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立方体 1018">
              <a:extLst>
                <a:ext uri="{FF2B5EF4-FFF2-40B4-BE49-F238E27FC236}">
                  <a16:creationId xmlns:a16="http://schemas.microsoft.com/office/drawing/2014/main" id="{CF048621-D1A4-857B-36CD-04229627EE4D}"/>
                </a:ext>
              </a:extLst>
            </p:cNvPr>
            <p:cNvSpPr/>
            <p:nvPr/>
          </p:nvSpPr>
          <p:spPr>
            <a:xfrm>
              <a:off x="54019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立方体 1019">
              <a:extLst>
                <a:ext uri="{FF2B5EF4-FFF2-40B4-BE49-F238E27FC236}">
                  <a16:creationId xmlns:a16="http://schemas.microsoft.com/office/drawing/2014/main" id="{6955A610-2472-4053-1A34-DE1D60AF872A}"/>
                </a:ext>
              </a:extLst>
            </p:cNvPr>
            <p:cNvSpPr/>
            <p:nvPr/>
          </p:nvSpPr>
          <p:spPr>
            <a:xfrm>
              <a:off x="45847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立方体 1020">
              <a:extLst>
                <a:ext uri="{FF2B5EF4-FFF2-40B4-BE49-F238E27FC236}">
                  <a16:creationId xmlns:a16="http://schemas.microsoft.com/office/drawing/2014/main" id="{863FBD06-9398-E130-12AD-B9B7EB44F64C}"/>
                </a:ext>
              </a:extLst>
            </p:cNvPr>
            <p:cNvSpPr/>
            <p:nvPr/>
          </p:nvSpPr>
          <p:spPr>
            <a:xfrm>
              <a:off x="485900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立方体 1021">
              <a:extLst>
                <a:ext uri="{FF2B5EF4-FFF2-40B4-BE49-F238E27FC236}">
                  <a16:creationId xmlns:a16="http://schemas.microsoft.com/office/drawing/2014/main" id="{56D3D6B9-77CA-ED1A-2D49-AECB5E59C28F}"/>
                </a:ext>
              </a:extLst>
            </p:cNvPr>
            <p:cNvSpPr/>
            <p:nvPr/>
          </p:nvSpPr>
          <p:spPr>
            <a:xfrm>
              <a:off x="512765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立方体 1022">
              <a:extLst>
                <a:ext uri="{FF2B5EF4-FFF2-40B4-BE49-F238E27FC236}">
                  <a16:creationId xmlns:a16="http://schemas.microsoft.com/office/drawing/2014/main" id="{0B2196F8-5D86-3134-2A20-315321751284}"/>
                </a:ext>
              </a:extLst>
            </p:cNvPr>
            <p:cNvSpPr/>
            <p:nvPr/>
          </p:nvSpPr>
          <p:spPr>
            <a:xfrm>
              <a:off x="54019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立方体 1023">
              <a:extLst>
                <a:ext uri="{FF2B5EF4-FFF2-40B4-BE49-F238E27FC236}">
                  <a16:creationId xmlns:a16="http://schemas.microsoft.com/office/drawing/2014/main" id="{2A3354FB-3C10-0339-310E-7641CA6537C0}"/>
                </a:ext>
              </a:extLst>
            </p:cNvPr>
            <p:cNvSpPr/>
            <p:nvPr/>
          </p:nvSpPr>
          <p:spPr>
            <a:xfrm>
              <a:off x="44990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立方体 1024">
              <a:extLst>
                <a:ext uri="{FF2B5EF4-FFF2-40B4-BE49-F238E27FC236}">
                  <a16:creationId xmlns:a16="http://schemas.microsoft.com/office/drawing/2014/main" id="{8B943999-E98A-FD93-701F-D47A3FF1EE5F}"/>
                </a:ext>
              </a:extLst>
            </p:cNvPr>
            <p:cNvSpPr/>
            <p:nvPr/>
          </p:nvSpPr>
          <p:spPr>
            <a:xfrm>
              <a:off x="477327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立方体 1025">
              <a:extLst>
                <a:ext uri="{FF2B5EF4-FFF2-40B4-BE49-F238E27FC236}">
                  <a16:creationId xmlns:a16="http://schemas.microsoft.com/office/drawing/2014/main" id="{34B294F6-BED6-888D-38BD-840C0F8457E6}"/>
                </a:ext>
              </a:extLst>
            </p:cNvPr>
            <p:cNvSpPr/>
            <p:nvPr/>
          </p:nvSpPr>
          <p:spPr>
            <a:xfrm>
              <a:off x="504192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立方体 1026">
              <a:extLst>
                <a:ext uri="{FF2B5EF4-FFF2-40B4-BE49-F238E27FC236}">
                  <a16:creationId xmlns:a16="http://schemas.microsoft.com/office/drawing/2014/main" id="{72CF7228-2030-189D-0CBC-C3DCE3BBC169}"/>
                </a:ext>
              </a:extLst>
            </p:cNvPr>
            <p:cNvSpPr/>
            <p:nvPr/>
          </p:nvSpPr>
          <p:spPr>
            <a:xfrm>
              <a:off x="53162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立方体 1027">
              <a:extLst>
                <a:ext uri="{FF2B5EF4-FFF2-40B4-BE49-F238E27FC236}">
                  <a16:creationId xmlns:a16="http://schemas.microsoft.com/office/drawing/2014/main" id="{873EC6E7-4BAC-543E-634E-E8EF1B06CD76}"/>
                </a:ext>
              </a:extLst>
            </p:cNvPr>
            <p:cNvSpPr/>
            <p:nvPr/>
          </p:nvSpPr>
          <p:spPr>
            <a:xfrm>
              <a:off x="44990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9" name="立方体 1028">
              <a:extLst>
                <a:ext uri="{FF2B5EF4-FFF2-40B4-BE49-F238E27FC236}">
                  <a16:creationId xmlns:a16="http://schemas.microsoft.com/office/drawing/2014/main" id="{A8341E01-9D5B-60E5-A89A-83600FC9FEBF}"/>
                </a:ext>
              </a:extLst>
            </p:cNvPr>
            <p:cNvSpPr/>
            <p:nvPr/>
          </p:nvSpPr>
          <p:spPr>
            <a:xfrm>
              <a:off x="477327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立方体 1029">
              <a:extLst>
                <a:ext uri="{FF2B5EF4-FFF2-40B4-BE49-F238E27FC236}">
                  <a16:creationId xmlns:a16="http://schemas.microsoft.com/office/drawing/2014/main" id="{D17AA6C3-9D95-DC74-2AA7-B47BEBD75941}"/>
                </a:ext>
              </a:extLst>
            </p:cNvPr>
            <p:cNvSpPr/>
            <p:nvPr/>
          </p:nvSpPr>
          <p:spPr>
            <a:xfrm>
              <a:off x="504192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立方体 1030">
              <a:extLst>
                <a:ext uri="{FF2B5EF4-FFF2-40B4-BE49-F238E27FC236}">
                  <a16:creationId xmlns:a16="http://schemas.microsoft.com/office/drawing/2014/main" id="{AC654D7F-E614-6CA2-4FD0-1220E8CFC0CD}"/>
                </a:ext>
              </a:extLst>
            </p:cNvPr>
            <p:cNvSpPr/>
            <p:nvPr/>
          </p:nvSpPr>
          <p:spPr>
            <a:xfrm>
              <a:off x="53162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立方体 1031">
              <a:extLst>
                <a:ext uri="{FF2B5EF4-FFF2-40B4-BE49-F238E27FC236}">
                  <a16:creationId xmlns:a16="http://schemas.microsoft.com/office/drawing/2014/main" id="{BA670402-E916-6794-5569-DE643554078D}"/>
                </a:ext>
              </a:extLst>
            </p:cNvPr>
            <p:cNvSpPr/>
            <p:nvPr/>
          </p:nvSpPr>
          <p:spPr>
            <a:xfrm>
              <a:off x="44990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立方体 1032">
              <a:extLst>
                <a:ext uri="{FF2B5EF4-FFF2-40B4-BE49-F238E27FC236}">
                  <a16:creationId xmlns:a16="http://schemas.microsoft.com/office/drawing/2014/main" id="{AE9E2CB7-5356-7B74-8D31-5DF69C367F49}"/>
                </a:ext>
              </a:extLst>
            </p:cNvPr>
            <p:cNvSpPr/>
            <p:nvPr/>
          </p:nvSpPr>
          <p:spPr>
            <a:xfrm>
              <a:off x="477327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立方体 1033">
              <a:extLst>
                <a:ext uri="{FF2B5EF4-FFF2-40B4-BE49-F238E27FC236}">
                  <a16:creationId xmlns:a16="http://schemas.microsoft.com/office/drawing/2014/main" id="{A1314FB3-B33F-CFAF-6386-F9709F03C8E0}"/>
                </a:ext>
              </a:extLst>
            </p:cNvPr>
            <p:cNvSpPr/>
            <p:nvPr/>
          </p:nvSpPr>
          <p:spPr>
            <a:xfrm>
              <a:off x="504192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立方体 1034">
              <a:extLst>
                <a:ext uri="{FF2B5EF4-FFF2-40B4-BE49-F238E27FC236}">
                  <a16:creationId xmlns:a16="http://schemas.microsoft.com/office/drawing/2014/main" id="{280E6854-45FF-CD1F-3AC4-8F47388E9484}"/>
                </a:ext>
              </a:extLst>
            </p:cNvPr>
            <p:cNvSpPr/>
            <p:nvPr/>
          </p:nvSpPr>
          <p:spPr>
            <a:xfrm>
              <a:off x="53162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立方体 1035">
              <a:extLst>
                <a:ext uri="{FF2B5EF4-FFF2-40B4-BE49-F238E27FC236}">
                  <a16:creationId xmlns:a16="http://schemas.microsoft.com/office/drawing/2014/main" id="{177C768D-A6FF-930D-449E-4B7CD08E4319}"/>
                </a:ext>
              </a:extLst>
            </p:cNvPr>
            <p:cNvSpPr/>
            <p:nvPr/>
          </p:nvSpPr>
          <p:spPr>
            <a:xfrm>
              <a:off x="44990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立方体 1036">
              <a:extLst>
                <a:ext uri="{FF2B5EF4-FFF2-40B4-BE49-F238E27FC236}">
                  <a16:creationId xmlns:a16="http://schemas.microsoft.com/office/drawing/2014/main" id="{AA23768F-4AAA-B625-1CD2-5610CA0DE12D}"/>
                </a:ext>
              </a:extLst>
            </p:cNvPr>
            <p:cNvSpPr/>
            <p:nvPr/>
          </p:nvSpPr>
          <p:spPr>
            <a:xfrm>
              <a:off x="477327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立方体 1037">
              <a:extLst>
                <a:ext uri="{FF2B5EF4-FFF2-40B4-BE49-F238E27FC236}">
                  <a16:creationId xmlns:a16="http://schemas.microsoft.com/office/drawing/2014/main" id="{CA2A5DA6-15CF-DEA4-EAB9-A77D180013DB}"/>
                </a:ext>
              </a:extLst>
            </p:cNvPr>
            <p:cNvSpPr/>
            <p:nvPr/>
          </p:nvSpPr>
          <p:spPr>
            <a:xfrm>
              <a:off x="504192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9" name="立方体 1038">
              <a:extLst>
                <a:ext uri="{FF2B5EF4-FFF2-40B4-BE49-F238E27FC236}">
                  <a16:creationId xmlns:a16="http://schemas.microsoft.com/office/drawing/2014/main" id="{8418B722-033D-930F-B755-6CBAF0CBDAF1}"/>
                </a:ext>
              </a:extLst>
            </p:cNvPr>
            <p:cNvSpPr/>
            <p:nvPr/>
          </p:nvSpPr>
          <p:spPr>
            <a:xfrm>
              <a:off x="53162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0" name="立方体 1039">
              <a:extLst>
                <a:ext uri="{FF2B5EF4-FFF2-40B4-BE49-F238E27FC236}">
                  <a16:creationId xmlns:a16="http://schemas.microsoft.com/office/drawing/2014/main" id="{5E62B506-8A6F-091F-6613-2C6E6A2AEA87}"/>
                </a:ext>
              </a:extLst>
            </p:cNvPr>
            <p:cNvSpPr/>
            <p:nvPr/>
          </p:nvSpPr>
          <p:spPr>
            <a:xfrm>
              <a:off x="44132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1" name="立方体 1040">
              <a:extLst>
                <a:ext uri="{FF2B5EF4-FFF2-40B4-BE49-F238E27FC236}">
                  <a16:creationId xmlns:a16="http://schemas.microsoft.com/office/drawing/2014/main" id="{77D59140-5FC0-C954-33F4-FA6B11DC4463}"/>
                </a:ext>
              </a:extLst>
            </p:cNvPr>
            <p:cNvSpPr/>
            <p:nvPr/>
          </p:nvSpPr>
          <p:spPr>
            <a:xfrm>
              <a:off x="468755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2" name="立方体 1041">
              <a:extLst>
                <a:ext uri="{FF2B5EF4-FFF2-40B4-BE49-F238E27FC236}">
                  <a16:creationId xmlns:a16="http://schemas.microsoft.com/office/drawing/2014/main" id="{001E843A-69C3-D8B7-603B-F4FFF16CC54F}"/>
                </a:ext>
              </a:extLst>
            </p:cNvPr>
            <p:cNvSpPr/>
            <p:nvPr/>
          </p:nvSpPr>
          <p:spPr>
            <a:xfrm>
              <a:off x="495620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3" name="立方体 1042">
              <a:extLst>
                <a:ext uri="{FF2B5EF4-FFF2-40B4-BE49-F238E27FC236}">
                  <a16:creationId xmlns:a16="http://schemas.microsoft.com/office/drawing/2014/main" id="{5D697A7F-64C7-2586-03F9-F2E25AEC4F11}"/>
                </a:ext>
              </a:extLst>
            </p:cNvPr>
            <p:cNvSpPr/>
            <p:nvPr/>
          </p:nvSpPr>
          <p:spPr>
            <a:xfrm>
              <a:off x="52304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4" name="立方体 1043">
              <a:extLst>
                <a:ext uri="{FF2B5EF4-FFF2-40B4-BE49-F238E27FC236}">
                  <a16:creationId xmlns:a16="http://schemas.microsoft.com/office/drawing/2014/main" id="{127720F9-A1F6-F2D2-DB73-3F149805962B}"/>
                </a:ext>
              </a:extLst>
            </p:cNvPr>
            <p:cNvSpPr/>
            <p:nvPr/>
          </p:nvSpPr>
          <p:spPr>
            <a:xfrm>
              <a:off x="44132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5" name="立方体 1044">
              <a:extLst>
                <a:ext uri="{FF2B5EF4-FFF2-40B4-BE49-F238E27FC236}">
                  <a16:creationId xmlns:a16="http://schemas.microsoft.com/office/drawing/2014/main" id="{E19725E3-F6C7-A1CE-19FF-A8D6C28A74D0}"/>
                </a:ext>
              </a:extLst>
            </p:cNvPr>
            <p:cNvSpPr/>
            <p:nvPr/>
          </p:nvSpPr>
          <p:spPr>
            <a:xfrm>
              <a:off x="468755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6" name="立方体 1045">
              <a:extLst>
                <a:ext uri="{FF2B5EF4-FFF2-40B4-BE49-F238E27FC236}">
                  <a16:creationId xmlns:a16="http://schemas.microsoft.com/office/drawing/2014/main" id="{76969155-C2DF-30C1-7094-BAFC2AE4983E}"/>
                </a:ext>
              </a:extLst>
            </p:cNvPr>
            <p:cNvSpPr/>
            <p:nvPr/>
          </p:nvSpPr>
          <p:spPr>
            <a:xfrm>
              <a:off x="495620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7" name="立方体 1046">
              <a:extLst>
                <a:ext uri="{FF2B5EF4-FFF2-40B4-BE49-F238E27FC236}">
                  <a16:creationId xmlns:a16="http://schemas.microsoft.com/office/drawing/2014/main" id="{077D7671-D7B9-0339-2980-E4081B5274C3}"/>
                </a:ext>
              </a:extLst>
            </p:cNvPr>
            <p:cNvSpPr/>
            <p:nvPr/>
          </p:nvSpPr>
          <p:spPr>
            <a:xfrm>
              <a:off x="52304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立方体 1047">
              <a:extLst>
                <a:ext uri="{FF2B5EF4-FFF2-40B4-BE49-F238E27FC236}">
                  <a16:creationId xmlns:a16="http://schemas.microsoft.com/office/drawing/2014/main" id="{6FCA9664-707F-265C-9117-7FBDB911F60E}"/>
                </a:ext>
              </a:extLst>
            </p:cNvPr>
            <p:cNvSpPr/>
            <p:nvPr/>
          </p:nvSpPr>
          <p:spPr>
            <a:xfrm>
              <a:off x="44132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立方体 1048">
              <a:extLst>
                <a:ext uri="{FF2B5EF4-FFF2-40B4-BE49-F238E27FC236}">
                  <a16:creationId xmlns:a16="http://schemas.microsoft.com/office/drawing/2014/main" id="{871418C7-ACB9-F176-70E4-4ABCAEA15385}"/>
                </a:ext>
              </a:extLst>
            </p:cNvPr>
            <p:cNvSpPr/>
            <p:nvPr/>
          </p:nvSpPr>
          <p:spPr>
            <a:xfrm>
              <a:off x="468755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立方体 1049">
              <a:extLst>
                <a:ext uri="{FF2B5EF4-FFF2-40B4-BE49-F238E27FC236}">
                  <a16:creationId xmlns:a16="http://schemas.microsoft.com/office/drawing/2014/main" id="{E95DBD74-35DA-0B02-9125-C9C82C81B3F9}"/>
                </a:ext>
              </a:extLst>
            </p:cNvPr>
            <p:cNvSpPr/>
            <p:nvPr/>
          </p:nvSpPr>
          <p:spPr>
            <a:xfrm>
              <a:off x="495620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立方体 1050">
              <a:extLst>
                <a:ext uri="{FF2B5EF4-FFF2-40B4-BE49-F238E27FC236}">
                  <a16:creationId xmlns:a16="http://schemas.microsoft.com/office/drawing/2014/main" id="{3E830497-1833-E765-EA2E-F9D8988A5F85}"/>
                </a:ext>
              </a:extLst>
            </p:cNvPr>
            <p:cNvSpPr/>
            <p:nvPr/>
          </p:nvSpPr>
          <p:spPr>
            <a:xfrm>
              <a:off x="52304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立方体 1051">
              <a:extLst>
                <a:ext uri="{FF2B5EF4-FFF2-40B4-BE49-F238E27FC236}">
                  <a16:creationId xmlns:a16="http://schemas.microsoft.com/office/drawing/2014/main" id="{9C1EE910-A2AC-52CD-9599-75689909A40F}"/>
                </a:ext>
              </a:extLst>
            </p:cNvPr>
            <p:cNvSpPr/>
            <p:nvPr/>
          </p:nvSpPr>
          <p:spPr>
            <a:xfrm>
              <a:off x="44132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立方体 1052">
              <a:extLst>
                <a:ext uri="{FF2B5EF4-FFF2-40B4-BE49-F238E27FC236}">
                  <a16:creationId xmlns:a16="http://schemas.microsoft.com/office/drawing/2014/main" id="{BAF3D016-B00E-6784-CCBB-CBC7D3178388}"/>
                </a:ext>
              </a:extLst>
            </p:cNvPr>
            <p:cNvSpPr/>
            <p:nvPr/>
          </p:nvSpPr>
          <p:spPr>
            <a:xfrm>
              <a:off x="468755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立方体 1053">
              <a:extLst>
                <a:ext uri="{FF2B5EF4-FFF2-40B4-BE49-F238E27FC236}">
                  <a16:creationId xmlns:a16="http://schemas.microsoft.com/office/drawing/2014/main" id="{613FB1E9-4A71-B5EC-EBB9-0421D26BF111}"/>
                </a:ext>
              </a:extLst>
            </p:cNvPr>
            <p:cNvSpPr/>
            <p:nvPr/>
          </p:nvSpPr>
          <p:spPr>
            <a:xfrm>
              <a:off x="495620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立方体 1054">
              <a:extLst>
                <a:ext uri="{FF2B5EF4-FFF2-40B4-BE49-F238E27FC236}">
                  <a16:creationId xmlns:a16="http://schemas.microsoft.com/office/drawing/2014/main" id="{45FA7D0A-BBAB-FF3C-B46E-9F58895FEB7E}"/>
                </a:ext>
              </a:extLst>
            </p:cNvPr>
            <p:cNvSpPr/>
            <p:nvPr/>
          </p:nvSpPr>
          <p:spPr>
            <a:xfrm>
              <a:off x="52304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7" name="组合 1186">
            <a:extLst>
              <a:ext uri="{FF2B5EF4-FFF2-40B4-BE49-F238E27FC236}">
                <a16:creationId xmlns:a16="http://schemas.microsoft.com/office/drawing/2014/main" id="{664269CC-2A87-3E78-DB50-1CA89B30B2E4}"/>
              </a:ext>
            </a:extLst>
          </p:cNvPr>
          <p:cNvGrpSpPr/>
          <p:nvPr/>
        </p:nvGrpSpPr>
        <p:grpSpPr>
          <a:xfrm>
            <a:off x="9343146" y="2233417"/>
            <a:ext cx="1442925" cy="1458445"/>
            <a:chOff x="4413277" y="1721470"/>
            <a:chExt cx="1442925" cy="1458445"/>
          </a:xfrm>
          <a:solidFill>
            <a:schemeClr val="accent2">
              <a:lumMod val="75000"/>
            </a:schemeClr>
          </a:solidFill>
        </p:grpSpPr>
        <p:sp>
          <p:nvSpPr>
            <p:cNvPr id="1188" name="立方体 1187">
              <a:extLst>
                <a:ext uri="{FF2B5EF4-FFF2-40B4-BE49-F238E27FC236}">
                  <a16:creationId xmlns:a16="http://schemas.microsoft.com/office/drawing/2014/main" id="{E000C7F2-6361-3984-C3F5-D4B5337AE877}"/>
                </a:ext>
              </a:extLst>
            </p:cNvPr>
            <p:cNvSpPr/>
            <p:nvPr/>
          </p:nvSpPr>
          <p:spPr>
            <a:xfrm>
              <a:off x="46790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9" name="立方体 1188">
              <a:extLst>
                <a:ext uri="{FF2B5EF4-FFF2-40B4-BE49-F238E27FC236}">
                  <a16:creationId xmlns:a16="http://schemas.microsoft.com/office/drawing/2014/main" id="{37BF7378-EAD0-CC6B-74FE-62F87809734B}"/>
                </a:ext>
              </a:extLst>
            </p:cNvPr>
            <p:cNvSpPr/>
            <p:nvPr/>
          </p:nvSpPr>
          <p:spPr>
            <a:xfrm>
              <a:off x="495327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0" name="立方体 1189">
              <a:extLst>
                <a:ext uri="{FF2B5EF4-FFF2-40B4-BE49-F238E27FC236}">
                  <a16:creationId xmlns:a16="http://schemas.microsoft.com/office/drawing/2014/main" id="{12284585-A398-206F-7FA5-114E3A6F7C74}"/>
                </a:ext>
              </a:extLst>
            </p:cNvPr>
            <p:cNvSpPr/>
            <p:nvPr/>
          </p:nvSpPr>
          <p:spPr>
            <a:xfrm>
              <a:off x="522192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立方体 1190">
              <a:extLst>
                <a:ext uri="{FF2B5EF4-FFF2-40B4-BE49-F238E27FC236}">
                  <a16:creationId xmlns:a16="http://schemas.microsoft.com/office/drawing/2014/main" id="{B7B1D512-F3A4-C565-762A-19A1F534A757}"/>
                </a:ext>
              </a:extLst>
            </p:cNvPr>
            <p:cNvSpPr/>
            <p:nvPr/>
          </p:nvSpPr>
          <p:spPr>
            <a:xfrm>
              <a:off x="54962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立方体 1191">
              <a:extLst>
                <a:ext uri="{FF2B5EF4-FFF2-40B4-BE49-F238E27FC236}">
                  <a16:creationId xmlns:a16="http://schemas.microsoft.com/office/drawing/2014/main" id="{4EB35B02-D011-89B1-B795-9C5EC162C8A8}"/>
                </a:ext>
              </a:extLst>
            </p:cNvPr>
            <p:cNvSpPr/>
            <p:nvPr/>
          </p:nvSpPr>
          <p:spPr>
            <a:xfrm>
              <a:off x="46790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立方体 1192">
              <a:extLst>
                <a:ext uri="{FF2B5EF4-FFF2-40B4-BE49-F238E27FC236}">
                  <a16:creationId xmlns:a16="http://schemas.microsoft.com/office/drawing/2014/main" id="{F4D0DE86-4581-9F36-B08D-02799333AC45}"/>
                </a:ext>
              </a:extLst>
            </p:cNvPr>
            <p:cNvSpPr/>
            <p:nvPr/>
          </p:nvSpPr>
          <p:spPr>
            <a:xfrm>
              <a:off x="495327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立方体 1193">
              <a:extLst>
                <a:ext uri="{FF2B5EF4-FFF2-40B4-BE49-F238E27FC236}">
                  <a16:creationId xmlns:a16="http://schemas.microsoft.com/office/drawing/2014/main" id="{DE5C238C-335F-AB7A-032C-86FA43B11021}"/>
                </a:ext>
              </a:extLst>
            </p:cNvPr>
            <p:cNvSpPr/>
            <p:nvPr/>
          </p:nvSpPr>
          <p:spPr>
            <a:xfrm>
              <a:off x="522192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立方体 1194">
              <a:extLst>
                <a:ext uri="{FF2B5EF4-FFF2-40B4-BE49-F238E27FC236}">
                  <a16:creationId xmlns:a16="http://schemas.microsoft.com/office/drawing/2014/main" id="{CE05462F-CDAB-AF9D-8976-B35D50B839E4}"/>
                </a:ext>
              </a:extLst>
            </p:cNvPr>
            <p:cNvSpPr/>
            <p:nvPr/>
          </p:nvSpPr>
          <p:spPr>
            <a:xfrm>
              <a:off x="54962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立方体 1195">
              <a:extLst>
                <a:ext uri="{FF2B5EF4-FFF2-40B4-BE49-F238E27FC236}">
                  <a16:creationId xmlns:a16="http://schemas.microsoft.com/office/drawing/2014/main" id="{04C6B237-DF5E-2481-E82B-5397E9D50326}"/>
                </a:ext>
              </a:extLst>
            </p:cNvPr>
            <p:cNvSpPr/>
            <p:nvPr/>
          </p:nvSpPr>
          <p:spPr>
            <a:xfrm>
              <a:off x="46790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立方体 1196">
              <a:extLst>
                <a:ext uri="{FF2B5EF4-FFF2-40B4-BE49-F238E27FC236}">
                  <a16:creationId xmlns:a16="http://schemas.microsoft.com/office/drawing/2014/main" id="{47231993-B38B-4412-7948-1E959322FA73}"/>
                </a:ext>
              </a:extLst>
            </p:cNvPr>
            <p:cNvSpPr/>
            <p:nvPr/>
          </p:nvSpPr>
          <p:spPr>
            <a:xfrm>
              <a:off x="495327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立方体 1197">
              <a:extLst>
                <a:ext uri="{FF2B5EF4-FFF2-40B4-BE49-F238E27FC236}">
                  <a16:creationId xmlns:a16="http://schemas.microsoft.com/office/drawing/2014/main" id="{B896BD3D-971D-F996-B49B-773BD758397C}"/>
                </a:ext>
              </a:extLst>
            </p:cNvPr>
            <p:cNvSpPr/>
            <p:nvPr/>
          </p:nvSpPr>
          <p:spPr>
            <a:xfrm>
              <a:off x="522192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立方体 1198">
              <a:extLst>
                <a:ext uri="{FF2B5EF4-FFF2-40B4-BE49-F238E27FC236}">
                  <a16:creationId xmlns:a16="http://schemas.microsoft.com/office/drawing/2014/main" id="{ABF3AC07-184F-3E75-FB78-15CA40B8A306}"/>
                </a:ext>
              </a:extLst>
            </p:cNvPr>
            <p:cNvSpPr/>
            <p:nvPr/>
          </p:nvSpPr>
          <p:spPr>
            <a:xfrm>
              <a:off x="54962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0" name="立方体 1199">
              <a:extLst>
                <a:ext uri="{FF2B5EF4-FFF2-40B4-BE49-F238E27FC236}">
                  <a16:creationId xmlns:a16="http://schemas.microsoft.com/office/drawing/2014/main" id="{9FB14525-1952-ACA7-65FA-A4AFB64C4DFB}"/>
                </a:ext>
              </a:extLst>
            </p:cNvPr>
            <p:cNvSpPr/>
            <p:nvPr/>
          </p:nvSpPr>
          <p:spPr>
            <a:xfrm>
              <a:off x="46790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1" name="立方体 1200">
              <a:extLst>
                <a:ext uri="{FF2B5EF4-FFF2-40B4-BE49-F238E27FC236}">
                  <a16:creationId xmlns:a16="http://schemas.microsoft.com/office/drawing/2014/main" id="{659820CC-F3D1-E11F-7DDC-042AC99BFBE4}"/>
                </a:ext>
              </a:extLst>
            </p:cNvPr>
            <p:cNvSpPr/>
            <p:nvPr/>
          </p:nvSpPr>
          <p:spPr>
            <a:xfrm>
              <a:off x="495327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2" name="立方体 1201">
              <a:extLst>
                <a:ext uri="{FF2B5EF4-FFF2-40B4-BE49-F238E27FC236}">
                  <a16:creationId xmlns:a16="http://schemas.microsoft.com/office/drawing/2014/main" id="{37D52844-F65E-3562-F7F8-588B6525D0F9}"/>
                </a:ext>
              </a:extLst>
            </p:cNvPr>
            <p:cNvSpPr/>
            <p:nvPr/>
          </p:nvSpPr>
          <p:spPr>
            <a:xfrm>
              <a:off x="522192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3" name="立方体 1202">
              <a:extLst>
                <a:ext uri="{FF2B5EF4-FFF2-40B4-BE49-F238E27FC236}">
                  <a16:creationId xmlns:a16="http://schemas.microsoft.com/office/drawing/2014/main" id="{F8712C56-E125-06ED-317A-BA53CE914F5B}"/>
                </a:ext>
              </a:extLst>
            </p:cNvPr>
            <p:cNvSpPr/>
            <p:nvPr/>
          </p:nvSpPr>
          <p:spPr>
            <a:xfrm>
              <a:off x="54962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4" name="立方体 1203">
              <a:extLst>
                <a:ext uri="{FF2B5EF4-FFF2-40B4-BE49-F238E27FC236}">
                  <a16:creationId xmlns:a16="http://schemas.microsoft.com/office/drawing/2014/main" id="{9D99CC61-1BB0-C3E9-A545-B3EB910905A2}"/>
                </a:ext>
              </a:extLst>
            </p:cNvPr>
            <p:cNvSpPr/>
            <p:nvPr/>
          </p:nvSpPr>
          <p:spPr>
            <a:xfrm>
              <a:off x="45847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5" name="立方体 1204">
              <a:extLst>
                <a:ext uri="{FF2B5EF4-FFF2-40B4-BE49-F238E27FC236}">
                  <a16:creationId xmlns:a16="http://schemas.microsoft.com/office/drawing/2014/main" id="{8ED30C98-D42D-AA9F-8AA0-D2F6F738CEE5}"/>
                </a:ext>
              </a:extLst>
            </p:cNvPr>
            <p:cNvSpPr/>
            <p:nvPr/>
          </p:nvSpPr>
          <p:spPr>
            <a:xfrm>
              <a:off x="485900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6" name="立方体 1205">
              <a:extLst>
                <a:ext uri="{FF2B5EF4-FFF2-40B4-BE49-F238E27FC236}">
                  <a16:creationId xmlns:a16="http://schemas.microsoft.com/office/drawing/2014/main" id="{7F72A20C-C5FB-3B46-0645-63F392386F6B}"/>
                </a:ext>
              </a:extLst>
            </p:cNvPr>
            <p:cNvSpPr/>
            <p:nvPr/>
          </p:nvSpPr>
          <p:spPr>
            <a:xfrm>
              <a:off x="512765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7" name="立方体 1206">
              <a:extLst>
                <a:ext uri="{FF2B5EF4-FFF2-40B4-BE49-F238E27FC236}">
                  <a16:creationId xmlns:a16="http://schemas.microsoft.com/office/drawing/2014/main" id="{C85D6B6C-F677-D00D-29A2-02103F6FA756}"/>
                </a:ext>
              </a:extLst>
            </p:cNvPr>
            <p:cNvSpPr/>
            <p:nvPr/>
          </p:nvSpPr>
          <p:spPr>
            <a:xfrm>
              <a:off x="54019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8" name="立方体 1207">
              <a:extLst>
                <a:ext uri="{FF2B5EF4-FFF2-40B4-BE49-F238E27FC236}">
                  <a16:creationId xmlns:a16="http://schemas.microsoft.com/office/drawing/2014/main" id="{53F403C2-5229-74AB-0849-78E0B25751F5}"/>
                </a:ext>
              </a:extLst>
            </p:cNvPr>
            <p:cNvSpPr/>
            <p:nvPr/>
          </p:nvSpPr>
          <p:spPr>
            <a:xfrm>
              <a:off x="45847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立方体 1208">
              <a:extLst>
                <a:ext uri="{FF2B5EF4-FFF2-40B4-BE49-F238E27FC236}">
                  <a16:creationId xmlns:a16="http://schemas.microsoft.com/office/drawing/2014/main" id="{B7C5892D-E043-7A0A-3B41-347130B98492}"/>
                </a:ext>
              </a:extLst>
            </p:cNvPr>
            <p:cNvSpPr/>
            <p:nvPr/>
          </p:nvSpPr>
          <p:spPr>
            <a:xfrm>
              <a:off x="485900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立方体 1209">
              <a:extLst>
                <a:ext uri="{FF2B5EF4-FFF2-40B4-BE49-F238E27FC236}">
                  <a16:creationId xmlns:a16="http://schemas.microsoft.com/office/drawing/2014/main" id="{634B1B65-D024-EAB3-B53E-AFB06BFB1D22}"/>
                </a:ext>
              </a:extLst>
            </p:cNvPr>
            <p:cNvSpPr/>
            <p:nvPr/>
          </p:nvSpPr>
          <p:spPr>
            <a:xfrm>
              <a:off x="512765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立方体 1210">
              <a:extLst>
                <a:ext uri="{FF2B5EF4-FFF2-40B4-BE49-F238E27FC236}">
                  <a16:creationId xmlns:a16="http://schemas.microsoft.com/office/drawing/2014/main" id="{A16C4625-0B85-FF5B-6903-877473577B65}"/>
                </a:ext>
              </a:extLst>
            </p:cNvPr>
            <p:cNvSpPr/>
            <p:nvPr/>
          </p:nvSpPr>
          <p:spPr>
            <a:xfrm>
              <a:off x="54019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立方体 1211">
              <a:extLst>
                <a:ext uri="{FF2B5EF4-FFF2-40B4-BE49-F238E27FC236}">
                  <a16:creationId xmlns:a16="http://schemas.microsoft.com/office/drawing/2014/main" id="{FD5CC841-E897-07B6-CBD5-C96B8FE5CD02}"/>
                </a:ext>
              </a:extLst>
            </p:cNvPr>
            <p:cNvSpPr/>
            <p:nvPr/>
          </p:nvSpPr>
          <p:spPr>
            <a:xfrm>
              <a:off x="45847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立方体 1212">
              <a:extLst>
                <a:ext uri="{FF2B5EF4-FFF2-40B4-BE49-F238E27FC236}">
                  <a16:creationId xmlns:a16="http://schemas.microsoft.com/office/drawing/2014/main" id="{7B8C1500-7B0D-15DB-8FAD-4F3F9C8324C5}"/>
                </a:ext>
              </a:extLst>
            </p:cNvPr>
            <p:cNvSpPr/>
            <p:nvPr/>
          </p:nvSpPr>
          <p:spPr>
            <a:xfrm>
              <a:off x="485900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立方体 1213">
              <a:extLst>
                <a:ext uri="{FF2B5EF4-FFF2-40B4-BE49-F238E27FC236}">
                  <a16:creationId xmlns:a16="http://schemas.microsoft.com/office/drawing/2014/main" id="{67C9E655-B95B-2044-6C11-D2032267E8CA}"/>
                </a:ext>
              </a:extLst>
            </p:cNvPr>
            <p:cNvSpPr/>
            <p:nvPr/>
          </p:nvSpPr>
          <p:spPr>
            <a:xfrm>
              <a:off x="512765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立方体 1214">
              <a:extLst>
                <a:ext uri="{FF2B5EF4-FFF2-40B4-BE49-F238E27FC236}">
                  <a16:creationId xmlns:a16="http://schemas.microsoft.com/office/drawing/2014/main" id="{1EE416C3-B232-5177-03AF-ED0BA6FDD5AE}"/>
                </a:ext>
              </a:extLst>
            </p:cNvPr>
            <p:cNvSpPr/>
            <p:nvPr/>
          </p:nvSpPr>
          <p:spPr>
            <a:xfrm>
              <a:off x="54019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立方体 1215">
              <a:extLst>
                <a:ext uri="{FF2B5EF4-FFF2-40B4-BE49-F238E27FC236}">
                  <a16:creationId xmlns:a16="http://schemas.microsoft.com/office/drawing/2014/main" id="{43FA7BD2-502D-10FD-8B95-48B7197EB547}"/>
                </a:ext>
              </a:extLst>
            </p:cNvPr>
            <p:cNvSpPr/>
            <p:nvPr/>
          </p:nvSpPr>
          <p:spPr>
            <a:xfrm>
              <a:off x="45847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7" name="立方体 1216">
              <a:extLst>
                <a:ext uri="{FF2B5EF4-FFF2-40B4-BE49-F238E27FC236}">
                  <a16:creationId xmlns:a16="http://schemas.microsoft.com/office/drawing/2014/main" id="{16353382-DF49-ABD4-8EDD-13CCE6EC5774}"/>
                </a:ext>
              </a:extLst>
            </p:cNvPr>
            <p:cNvSpPr/>
            <p:nvPr/>
          </p:nvSpPr>
          <p:spPr>
            <a:xfrm>
              <a:off x="485900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8" name="立方体 1217">
              <a:extLst>
                <a:ext uri="{FF2B5EF4-FFF2-40B4-BE49-F238E27FC236}">
                  <a16:creationId xmlns:a16="http://schemas.microsoft.com/office/drawing/2014/main" id="{9B537B80-620D-0805-B24D-FFC61E403ABE}"/>
                </a:ext>
              </a:extLst>
            </p:cNvPr>
            <p:cNvSpPr/>
            <p:nvPr/>
          </p:nvSpPr>
          <p:spPr>
            <a:xfrm>
              <a:off x="512765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9" name="立方体 1218">
              <a:extLst>
                <a:ext uri="{FF2B5EF4-FFF2-40B4-BE49-F238E27FC236}">
                  <a16:creationId xmlns:a16="http://schemas.microsoft.com/office/drawing/2014/main" id="{2F67C867-653F-F19A-DA8B-CE3AB5190CE0}"/>
                </a:ext>
              </a:extLst>
            </p:cNvPr>
            <p:cNvSpPr/>
            <p:nvPr/>
          </p:nvSpPr>
          <p:spPr>
            <a:xfrm>
              <a:off x="54019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0" name="立方体 1219">
              <a:extLst>
                <a:ext uri="{FF2B5EF4-FFF2-40B4-BE49-F238E27FC236}">
                  <a16:creationId xmlns:a16="http://schemas.microsoft.com/office/drawing/2014/main" id="{3247C1E6-1AD0-6BBA-2F96-F24947784B3D}"/>
                </a:ext>
              </a:extLst>
            </p:cNvPr>
            <p:cNvSpPr/>
            <p:nvPr/>
          </p:nvSpPr>
          <p:spPr>
            <a:xfrm>
              <a:off x="44990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1" name="立方体 1220">
              <a:extLst>
                <a:ext uri="{FF2B5EF4-FFF2-40B4-BE49-F238E27FC236}">
                  <a16:creationId xmlns:a16="http://schemas.microsoft.com/office/drawing/2014/main" id="{CBB1017F-538D-F316-A45B-CEB1CC9F9019}"/>
                </a:ext>
              </a:extLst>
            </p:cNvPr>
            <p:cNvSpPr/>
            <p:nvPr/>
          </p:nvSpPr>
          <p:spPr>
            <a:xfrm>
              <a:off x="477327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2" name="立方体 1221">
              <a:extLst>
                <a:ext uri="{FF2B5EF4-FFF2-40B4-BE49-F238E27FC236}">
                  <a16:creationId xmlns:a16="http://schemas.microsoft.com/office/drawing/2014/main" id="{D85694BE-918F-CF03-B6C6-0FEB2074972C}"/>
                </a:ext>
              </a:extLst>
            </p:cNvPr>
            <p:cNvSpPr/>
            <p:nvPr/>
          </p:nvSpPr>
          <p:spPr>
            <a:xfrm>
              <a:off x="504192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3" name="立方体 1222">
              <a:extLst>
                <a:ext uri="{FF2B5EF4-FFF2-40B4-BE49-F238E27FC236}">
                  <a16:creationId xmlns:a16="http://schemas.microsoft.com/office/drawing/2014/main" id="{B85D4576-FA50-6346-69AA-0E0C6CEBE225}"/>
                </a:ext>
              </a:extLst>
            </p:cNvPr>
            <p:cNvSpPr/>
            <p:nvPr/>
          </p:nvSpPr>
          <p:spPr>
            <a:xfrm>
              <a:off x="53162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立方体 1223">
              <a:extLst>
                <a:ext uri="{FF2B5EF4-FFF2-40B4-BE49-F238E27FC236}">
                  <a16:creationId xmlns:a16="http://schemas.microsoft.com/office/drawing/2014/main" id="{8508B20A-E66B-AB69-7CB1-F3E080C7943F}"/>
                </a:ext>
              </a:extLst>
            </p:cNvPr>
            <p:cNvSpPr/>
            <p:nvPr/>
          </p:nvSpPr>
          <p:spPr>
            <a:xfrm>
              <a:off x="44990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立方体 1224">
              <a:extLst>
                <a:ext uri="{FF2B5EF4-FFF2-40B4-BE49-F238E27FC236}">
                  <a16:creationId xmlns:a16="http://schemas.microsoft.com/office/drawing/2014/main" id="{D7C28186-456E-36F5-738B-D725E34E4FEF}"/>
                </a:ext>
              </a:extLst>
            </p:cNvPr>
            <p:cNvSpPr/>
            <p:nvPr/>
          </p:nvSpPr>
          <p:spPr>
            <a:xfrm>
              <a:off x="477327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立方体 1225">
              <a:extLst>
                <a:ext uri="{FF2B5EF4-FFF2-40B4-BE49-F238E27FC236}">
                  <a16:creationId xmlns:a16="http://schemas.microsoft.com/office/drawing/2014/main" id="{F989D7D4-3A95-A3B8-54DD-17E0DE637FF9}"/>
                </a:ext>
              </a:extLst>
            </p:cNvPr>
            <p:cNvSpPr/>
            <p:nvPr/>
          </p:nvSpPr>
          <p:spPr>
            <a:xfrm>
              <a:off x="504192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立方体 1226">
              <a:extLst>
                <a:ext uri="{FF2B5EF4-FFF2-40B4-BE49-F238E27FC236}">
                  <a16:creationId xmlns:a16="http://schemas.microsoft.com/office/drawing/2014/main" id="{19249C94-C087-2070-F7C7-C0CAD3280D39}"/>
                </a:ext>
              </a:extLst>
            </p:cNvPr>
            <p:cNvSpPr/>
            <p:nvPr/>
          </p:nvSpPr>
          <p:spPr>
            <a:xfrm>
              <a:off x="53162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立方体 1227">
              <a:extLst>
                <a:ext uri="{FF2B5EF4-FFF2-40B4-BE49-F238E27FC236}">
                  <a16:creationId xmlns:a16="http://schemas.microsoft.com/office/drawing/2014/main" id="{4097045B-E193-901A-C4FD-0DFA82486AB3}"/>
                </a:ext>
              </a:extLst>
            </p:cNvPr>
            <p:cNvSpPr/>
            <p:nvPr/>
          </p:nvSpPr>
          <p:spPr>
            <a:xfrm>
              <a:off x="44990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立方体 1228">
              <a:extLst>
                <a:ext uri="{FF2B5EF4-FFF2-40B4-BE49-F238E27FC236}">
                  <a16:creationId xmlns:a16="http://schemas.microsoft.com/office/drawing/2014/main" id="{25766945-53E6-121F-9990-9D73FF516409}"/>
                </a:ext>
              </a:extLst>
            </p:cNvPr>
            <p:cNvSpPr/>
            <p:nvPr/>
          </p:nvSpPr>
          <p:spPr>
            <a:xfrm>
              <a:off x="477327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立方体 1229">
              <a:extLst>
                <a:ext uri="{FF2B5EF4-FFF2-40B4-BE49-F238E27FC236}">
                  <a16:creationId xmlns:a16="http://schemas.microsoft.com/office/drawing/2014/main" id="{67DAA140-B0E4-6F1B-B623-2D9C3ECE8CB2}"/>
                </a:ext>
              </a:extLst>
            </p:cNvPr>
            <p:cNvSpPr/>
            <p:nvPr/>
          </p:nvSpPr>
          <p:spPr>
            <a:xfrm>
              <a:off x="504192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立方体 1230">
              <a:extLst>
                <a:ext uri="{FF2B5EF4-FFF2-40B4-BE49-F238E27FC236}">
                  <a16:creationId xmlns:a16="http://schemas.microsoft.com/office/drawing/2014/main" id="{FCC07F8F-43F2-253A-C86C-351866A11897}"/>
                </a:ext>
              </a:extLst>
            </p:cNvPr>
            <p:cNvSpPr/>
            <p:nvPr/>
          </p:nvSpPr>
          <p:spPr>
            <a:xfrm>
              <a:off x="53162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立方体 1231">
              <a:extLst>
                <a:ext uri="{FF2B5EF4-FFF2-40B4-BE49-F238E27FC236}">
                  <a16:creationId xmlns:a16="http://schemas.microsoft.com/office/drawing/2014/main" id="{7E075A57-DD91-426A-3F78-76685567C095}"/>
                </a:ext>
              </a:extLst>
            </p:cNvPr>
            <p:cNvSpPr/>
            <p:nvPr/>
          </p:nvSpPr>
          <p:spPr>
            <a:xfrm>
              <a:off x="44990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立方体 1232">
              <a:extLst>
                <a:ext uri="{FF2B5EF4-FFF2-40B4-BE49-F238E27FC236}">
                  <a16:creationId xmlns:a16="http://schemas.microsoft.com/office/drawing/2014/main" id="{6CC9FF5B-FE7C-95E8-A6D5-1BCCDB133673}"/>
                </a:ext>
              </a:extLst>
            </p:cNvPr>
            <p:cNvSpPr/>
            <p:nvPr/>
          </p:nvSpPr>
          <p:spPr>
            <a:xfrm>
              <a:off x="477327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立方体 1233">
              <a:extLst>
                <a:ext uri="{FF2B5EF4-FFF2-40B4-BE49-F238E27FC236}">
                  <a16:creationId xmlns:a16="http://schemas.microsoft.com/office/drawing/2014/main" id="{8442BA18-DB12-884E-933B-B2799A7C66C8}"/>
                </a:ext>
              </a:extLst>
            </p:cNvPr>
            <p:cNvSpPr/>
            <p:nvPr/>
          </p:nvSpPr>
          <p:spPr>
            <a:xfrm>
              <a:off x="504192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立方体 1234">
              <a:extLst>
                <a:ext uri="{FF2B5EF4-FFF2-40B4-BE49-F238E27FC236}">
                  <a16:creationId xmlns:a16="http://schemas.microsoft.com/office/drawing/2014/main" id="{C15DADB8-272F-DBDC-43DF-392B45A003E2}"/>
                </a:ext>
              </a:extLst>
            </p:cNvPr>
            <p:cNvSpPr/>
            <p:nvPr/>
          </p:nvSpPr>
          <p:spPr>
            <a:xfrm>
              <a:off x="53162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6" name="立方体 1235">
              <a:extLst>
                <a:ext uri="{FF2B5EF4-FFF2-40B4-BE49-F238E27FC236}">
                  <a16:creationId xmlns:a16="http://schemas.microsoft.com/office/drawing/2014/main" id="{1F98AEE3-15FB-7EAD-E84F-E10DD5E276CF}"/>
                </a:ext>
              </a:extLst>
            </p:cNvPr>
            <p:cNvSpPr/>
            <p:nvPr/>
          </p:nvSpPr>
          <p:spPr>
            <a:xfrm>
              <a:off x="44132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7" name="立方体 1236">
              <a:extLst>
                <a:ext uri="{FF2B5EF4-FFF2-40B4-BE49-F238E27FC236}">
                  <a16:creationId xmlns:a16="http://schemas.microsoft.com/office/drawing/2014/main" id="{9DFEBD07-312C-354D-AC16-6A7309C178E1}"/>
                </a:ext>
              </a:extLst>
            </p:cNvPr>
            <p:cNvSpPr/>
            <p:nvPr/>
          </p:nvSpPr>
          <p:spPr>
            <a:xfrm>
              <a:off x="468755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8" name="立方体 1237">
              <a:extLst>
                <a:ext uri="{FF2B5EF4-FFF2-40B4-BE49-F238E27FC236}">
                  <a16:creationId xmlns:a16="http://schemas.microsoft.com/office/drawing/2014/main" id="{22676258-9A9C-A57F-963A-22A741BA5ED1}"/>
                </a:ext>
              </a:extLst>
            </p:cNvPr>
            <p:cNvSpPr/>
            <p:nvPr/>
          </p:nvSpPr>
          <p:spPr>
            <a:xfrm>
              <a:off x="495620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立方体 1238">
              <a:extLst>
                <a:ext uri="{FF2B5EF4-FFF2-40B4-BE49-F238E27FC236}">
                  <a16:creationId xmlns:a16="http://schemas.microsoft.com/office/drawing/2014/main" id="{843A7A9D-D81F-8476-192E-FBC82AC89AF5}"/>
                </a:ext>
              </a:extLst>
            </p:cNvPr>
            <p:cNvSpPr/>
            <p:nvPr/>
          </p:nvSpPr>
          <p:spPr>
            <a:xfrm>
              <a:off x="52304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立方体 1239">
              <a:extLst>
                <a:ext uri="{FF2B5EF4-FFF2-40B4-BE49-F238E27FC236}">
                  <a16:creationId xmlns:a16="http://schemas.microsoft.com/office/drawing/2014/main" id="{FADAC56A-428C-A806-932C-107FC1F9C4E8}"/>
                </a:ext>
              </a:extLst>
            </p:cNvPr>
            <p:cNvSpPr/>
            <p:nvPr/>
          </p:nvSpPr>
          <p:spPr>
            <a:xfrm>
              <a:off x="44132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1" name="立方体 1240">
              <a:extLst>
                <a:ext uri="{FF2B5EF4-FFF2-40B4-BE49-F238E27FC236}">
                  <a16:creationId xmlns:a16="http://schemas.microsoft.com/office/drawing/2014/main" id="{9B6525EE-0243-D8C4-53B9-9FEE21DA6684}"/>
                </a:ext>
              </a:extLst>
            </p:cNvPr>
            <p:cNvSpPr/>
            <p:nvPr/>
          </p:nvSpPr>
          <p:spPr>
            <a:xfrm>
              <a:off x="468755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2" name="立方体 1241">
              <a:extLst>
                <a:ext uri="{FF2B5EF4-FFF2-40B4-BE49-F238E27FC236}">
                  <a16:creationId xmlns:a16="http://schemas.microsoft.com/office/drawing/2014/main" id="{0BD4C3EA-ECA7-461E-6930-42F67D50008E}"/>
                </a:ext>
              </a:extLst>
            </p:cNvPr>
            <p:cNvSpPr/>
            <p:nvPr/>
          </p:nvSpPr>
          <p:spPr>
            <a:xfrm>
              <a:off x="495620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立方体 1242">
              <a:extLst>
                <a:ext uri="{FF2B5EF4-FFF2-40B4-BE49-F238E27FC236}">
                  <a16:creationId xmlns:a16="http://schemas.microsoft.com/office/drawing/2014/main" id="{62A1A698-ABBB-8C24-7B19-2B98A04C5783}"/>
                </a:ext>
              </a:extLst>
            </p:cNvPr>
            <p:cNvSpPr/>
            <p:nvPr/>
          </p:nvSpPr>
          <p:spPr>
            <a:xfrm>
              <a:off x="52304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立方体 1243">
              <a:extLst>
                <a:ext uri="{FF2B5EF4-FFF2-40B4-BE49-F238E27FC236}">
                  <a16:creationId xmlns:a16="http://schemas.microsoft.com/office/drawing/2014/main" id="{95E585CE-FEE1-0128-F478-69AD5500D82A}"/>
                </a:ext>
              </a:extLst>
            </p:cNvPr>
            <p:cNvSpPr/>
            <p:nvPr/>
          </p:nvSpPr>
          <p:spPr>
            <a:xfrm>
              <a:off x="44132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立方体 1244">
              <a:extLst>
                <a:ext uri="{FF2B5EF4-FFF2-40B4-BE49-F238E27FC236}">
                  <a16:creationId xmlns:a16="http://schemas.microsoft.com/office/drawing/2014/main" id="{CC463157-2AEA-E81E-2C40-9D970005BAB7}"/>
                </a:ext>
              </a:extLst>
            </p:cNvPr>
            <p:cNvSpPr/>
            <p:nvPr/>
          </p:nvSpPr>
          <p:spPr>
            <a:xfrm>
              <a:off x="468755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立方体 1245">
              <a:extLst>
                <a:ext uri="{FF2B5EF4-FFF2-40B4-BE49-F238E27FC236}">
                  <a16:creationId xmlns:a16="http://schemas.microsoft.com/office/drawing/2014/main" id="{A84AE657-545B-C182-0104-1E1E6DEA7953}"/>
                </a:ext>
              </a:extLst>
            </p:cNvPr>
            <p:cNvSpPr/>
            <p:nvPr/>
          </p:nvSpPr>
          <p:spPr>
            <a:xfrm>
              <a:off x="495620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立方体 1246">
              <a:extLst>
                <a:ext uri="{FF2B5EF4-FFF2-40B4-BE49-F238E27FC236}">
                  <a16:creationId xmlns:a16="http://schemas.microsoft.com/office/drawing/2014/main" id="{59044B9D-BEBA-20FD-991E-F872E61FBB40}"/>
                </a:ext>
              </a:extLst>
            </p:cNvPr>
            <p:cNvSpPr/>
            <p:nvPr/>
          </p:nvSpPr>
          <p:spPr>
            <a:xfrm>
              <a:off x="52304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立方体 1247">
              <a:extLst>
                <a:ext uri="{FF2B5EF4-FFF2-40B4-BE49-F238E27FC236}">
                  <a16:creationId xmlns:a16="http://schemas.microsoft.com/office/drawing/2014/main" id="{33A1ED62-B609-7C94-C770-56FB68FCDF28}"/>
                </a:ext>
              </a:extLst>
            </p:cNvPr>
            <p:cNvSpPr/>
            <p:nvPr/>
          </p:nvSpPr>
          <p:spPr>
            <a:xfrm>
              <a:off x="44132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立方体 1248">
              <a:extLst>
                <a:ext uri="{FF2B5EF4-FFF2-40B4-BE49-F238E27FC236}">
                  <a16:creationId xmlns:a16="http://schemas.microsoft.com/office/drawing/2014/main" id="{FB343340-8E4E-4A76-0AD8-38B700603BDD}"/>
                </a:ext>
              </a:extLst>
            </p:cNvPr>
            <p:cNvSpPr/>
            <p:nvPr/>
          </p:nvSpPr>
          <p:spPr>
            <a:xfrm>
              <a:off x="468755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立方体 1249">
              <a:extLst>
                <a:ext uri="{FF2B5EF4-FFF2-40B4-BE49-F238E27FC236}">
                  <a16:creationId xmlns:a16="http://schemas.microsoft.com/office/drawing/2014/main" id="{B9ACD64B-D267-26B0-91D5-7E09F02DEB21}"/>
                </a:ext>
              </a:extLst>
            </p:cNvPr>
            <p:cNvSpPr/>
            <p:nvPr/>
          </p:nvSpPr>
          <p:spPr>
            <a:xfrm>
              <a:off x="495620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1" name="立方体 1250">
              <a:extLst>
                <a:ext uri="{FF2B5EF4-FFF2-40B4-BE49-F238E27FC236}">
                  <a16:creationId xmlns:a16="http://schemas.microsoft.com/office/drawing/2014/main" id="{DBA7C11B-61D6-EF41-E65F-AF603C051229}"/>
                </a:ext>
              </a:extLst>
            </p:cNvPr>
            <p:cNvSpPr/>
            <p:nvPr/>
          </p:nvSpPr>
          <p:spPr>
            <a:xfrm>
              <a:off x="52304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9" name="组合 1578">
            <a:extLst>
              <a:ext uri="{FF2B5EF4-FFF2-40B4-BE49-F238E27FC236}">
                <a16:creationId xmlns:a16="http://schemas.microsoft.com/office/drawing/2014/main" id="{481F3DC4-AE90-A6BE-2911-3A214EDEEB45}"/>
              </a:ext>
            </a:extLst>
          </p:cNvPr>
          <p:cNvGrpSpPr/>
          <p:nvPr/>
        </p:nvGrpSpPr>
        <p:grpSpPr>
          <a:xfrm>
            <a:off x="10484408" y="2233490"/>
            <a:ext cx="1442925" cy="1458445"/>
            <a:chOff x="4413277" y="1721470"/>
            <a:chExt cx="1442925" cy="1458445"/>
          </a:xfrm>
          <a:solidFill>
            <a:schemeClr val="accent2">
              <a:lumMod val="50000"/>
            </a:schemeClr>
          </a:solidFill>
        </p:grpSpPr>
        <p:sp>
          <p:nvSpPr>
            <p:cNvPr id="1580" name="立方体 1579">
              <a:extLst>
                <a:ext uri="{FF2B5EF4-FFF2-40B4-BE49-F238E27FC236}">
                  <a16:creationId xmlns:a16="http://schemas.microsoft.com/office/drawing/2014/main" id="{A3144EEB-ED36-2FC9-5707-56E1FD67F504}"/>
                </a:ext>
              </a:extLst>
            </p:cNvPr>
            <p:cNvSpPr/>
            <p:nvPr/>
          </p:nvSpPr>
          <p:spPr>
            <a:xfrm>
              <a:off x="46790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立方体 1580">
              <a:extLst>
                <a:ext uri="{FF2B5EF4-FFF2-40B4-BE49-F238E27FC236}">
                  <a16:creationId xmlns:a16="http://schemas.microsoft.com/office/drawing/2014/main" id="{83C6D8E2-DAF7-AD20-5066-B4B7EEAD66FB}"/>
                </a:ext>
              </a:extLst>
            </p:cNvPr>
            <p:cNvSpPr/>
            <p:nvPr/>
          </p:nvSpPr>
          <p:spPr>
            <a:xfrm>
              <a:off x="495327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立方体 1581">
              <a:extLst>
                <a:ext uri="{FF2B5EF4-FFF2-40B4-BE49-F238E27FC236}">
                  <a16:creationId xmlns:a16="http://schemas.microsoft.com/office/drawing/2014/main" id="{71174919-73CC-AF69-21D3-1E1FFFCA8AFE}"/>
                </a:ext>
              </a:extLst>
            </p:cNvPr>
            <p:cNvSpPr/>
            <p:nvPr/>
          </p:nvSpPr>
          <p:spPr>
            <a:xfrm>
              <a:off x="5221927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立方体 1582">
              <a:extLst>
                <a:ext uri="{FF2B5EF4-FFF2-40B4-BE49-F238E27FC236}">
                  <a16:creationId xmlns:a16="http://schemas.microsoft.com/office/drawing/2014/main" id="{1E92D809-BD2B-5DDB-D6F9-C7CCB232AF0F}"/>
                </a:ext>
              </a:extLst>
            </p:cNvPr>
            <p:cNvSpPr/>
            <p:nvPr/>
          </p:nvSpPr>
          <p:spPr>
            <a:xfrm>
              <a:off x="5496202" y="254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立方体 1583">
              <a:extLst>
                <a:ext uri="{FF2B5EF4-FFF2-40B4-BE49-F238E27FC236}">
                  <a16:creationId xmlns:a16="http://schemas.microsoft.com/office/drawing/2014/main" id="{10199119-02DF-02F5-67A4-F5F0DCF70039}"/>
                </a:ext>
              </a:extLst>
            </p:cNvPr>
            <p:cNvSpPr/>
            <p:nvPr/>
          </p:nvSpPr>
          <p:spPr>
            <a:xfrm>
              <a:off x="46790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立方体 1584">
              <a:extLst>
                <a:ext uri="{FF2B5EF4-FFF2-40B4-BE49-F238E27FC236}">
                  <a16:creationId xmlns:a16="http://schemas.microsoft.com/office/drawing/2014/main" id="{9F880D85-40D3-1705-521D-60BF36178A13}"/>
                </a:ext>
              </a:extLst>
            </p:cNvPr>
            <p:cNvSpPr/>
            <p:nvPr/>
          </p:nvSpPr>
          <p:spPr>
            <a:xfrm>
              <a:off x="495327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立方体 1585">
              <a:extLst>
                <a:ext uri="{FF2B5EF4-FFF2-40B4-BE49-F238E27FC236}">
                  <a16:creationId xmlns:a16="http://schemas.microsoft.com/office/drawing/2014/main" id="{7D1E7F6A-8F77-571A-0BC8-E0D36CE87E20}"/>
                </a:ext>
              </a:extLst>
            </p:cNvPr>
            <p:cNvSpPr/>
            <p:nvPr/>
          </p:nvSpPr>
          <p:spPr>
            <a:xfrm>
              <a:off x="5221927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立方体 1586">
              <a:extLst>
                <a:ext uri="{FF2B5EF4-FFF2-40B4-BE49-F238E27FC236}">
                  <a16:creationId xmlns:a16="http://schemas.microsoft.com/office/drawing/2014/main" id="{238E73A7-A649-AEB8-FF6D-27FF5EFB13BD}"/>
                </a:ext>
              </a:extLst>
            </p:cNvPr>
            <p:cNvSpPr/>
            <p:nvPr/>
          </p:nvSpPr>
          <p:spPr>
            <a:xfrm>
              <a:off x="5496202" y="226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立方体 1587">
              <a:extLst>
                <a:ext uri="{FF2B5EF4-FFF2-40B4-BE49-F238E27FC236}">
                  <a16:creationId xmlns:a16="http://schemas.microsoft.com/office/drawing/2014/main" id="{2D21D819-D576-FFD0-9B1C-A5C672CE3268}"/>
                </a:ext>
              </a:extLst>
            </p:cNvPr>
            <p:cNvSpPr/>
            <p:nvPr/>
          </p:nvSpPr>
          <p:spPr>
            <a:xfrm>
              <a:off x="46790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立方体 1588">
              <a:extLst>
                <a:ext uri="{FF2B5EF4-FFF2-40B4-BE49-F238E27FC236}">
                  <a16:creationId xmlns:a16="http://schemas.microsoft.com/office/drawing/2014/main" id="{96A615C7-B7E3-B4C6-C3FD-18F7CFCBB512}"/>
                </a:ext>
              </a:extLst>
            </p:cNvPr>
            <p:cNvSpPr/>
            <p:nvPr/>
          </p:nvSpPr>
          <p:spPr>
            <a:xfrm>
              <a:off x="495327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立方体 1589">
              <a:extLst>
                <a:ext uri="{FF2B5EF4-FFF2-40B4-BE49-F238E27FC236}">
                  <a16:creationId xmlns:a16="http://schemas.microsoft.com/office/drawing/2014/main" id="{E98ADB7C-2084-6938-F7D2-458121F58F54}"/>
                </a:ext>
              </a:extLst>
            </p:cNvPr>
            <p:cNvSpPr/>
            <p:nvPr/>
          </p:nvSpPr>
          <p:spPr>
            <a:xfrm>
              <a:off x="5221927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立方体 1590">
              <a:extLst>
                <a:ext uri="{FF2B5EF4-FFF2-40B4-BE49-F238E27FC236}">
                  <a16:creationId xmlns:a16="http://schemas.microsoft.com/office/drawing/2014/main" id="{A15A5E3F-B705-32CE-4F66-EF4F4F3A6CE9}"/>
                </a:ext>
              </a:extLst>
            </p:cNvPr>
            <p:cNvSpPr/>
            <p:nvPr/>
          </p:nvSpPr>
          <p:spPr>
            <a:xfrm>
              <a:off x="5496202" y="199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立方体 1591">
              <a:extLst>
                <a:ext uri="{FF2B5EF4-FFF2-40B4-BE49-F238E27FC236}">
                  <a16:creationId xmlns:a16="http://schemas.microsoft.com/office/drawing/2014/main" id="{1C66E871-188F-413A-5B7E-7F0122C3CFE8}"/>
                </a:ext>
              </a:extLst>
            </p:cNvPr>
            <p:cNvSpPr/>
            <p:nvPr/>
          </p:nvSpPr>
          <p:spPr>
            <a:xfrm>
              <a:off x="46790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立方体 1592">
              <a:extLst>
                <a:ext uri="{FF2B5EF4-FFF2-40B4-BE49-F238E27FC236}">
                  <a16:creationId xmlns:a16="http://schemas.microsoft.com/office/drawing/2014/main" id="{F33AC099-50FD-50E7-E927-9A2EF77C4701}"/>
                </a:ext>
              </a:extLst>
            </p:cNvPr>
            <p:cNvSpPr/>
            <p:nvPr/>
          </p:nvSpPr>
          <p:spPr>
            <a:xfrm>
              <a:off x="495327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立方体 1593">
              <a:extLst>
                <a:ext uri="{FF2B5EF4-FFF2-40B4-BE49-F238E27FC236}">
                  <a16:creationId xmlns:a16="http://schemas.microsoft.com/office/drawing/2014/main" id="{DB1F4032-143F-6116-43F0-B3E4D6712821}"/>
                </a:ext>
              </a:extLst>
            </p:cNvPr>
            <p:cNvSpPr/>
            <p:nvPr/>
          </p:nvSpPr>
          <p:spPr>
            <a:xfrm>
              <a:off x="5221927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立方体 1594">
              <a:extLst>
                <a:ext uri="{FF2B5EF4-FFF2-40B4-BE49-F238E27FC236}">
                  <a16:creationId xmlns:a16="http://schemas.microsoft.com/office/drawing/2014/main" id="{DFEC3F1E-7E53-84FD-1291-92BE2B17D0EF}"/>
                </a:ext>
              </a:extLst>
            </p:cNvPr>
            <p:cNvSpPr/>
            <p:nvPr/>
          </p:nvSpPr>
          <p:spPr>
            <a:xfrm>
              <a:off x="5496202" y="17214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6" name="立方体 1595">
              <a:extLst>
                <a:ext uri="{FF2B5EF4-FFF2-40B4-BE49-F238E27FC236}">
                  <a16:creationId xmlns:a16="http://schemas.microsoft.com/office/drawing/2014/main" id="{5390460E-E3A2-8EBA-DF7A-2DA08CE1CFD0}"/>
                </a:ext>
              </a:extLst>
            </p:cNvPr>
            <p:cNvSpPr/>
            <p:nvPr/>
          </p:nvSpPr>
          <p:spPr>
            <a:xfrm>
              <a:off x="45847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立方体 1596">
              <a:extLst>
                <a:ext uri="{FF2B5EF4-FFF2-40B4-BE49-F238E27FC236}">
                  <a16:creationId xmlns:a16="http://schemas.microsoft.com/office/drawing/2014/main" id="{E5C4819F-436B-117F-6821-D37EE32C8AB8}"/>
                </a:ext>
              </a:extLst>
            </p:cNvPr>
            <p:cNvSpPr/>
            <p:nvPr/>
          </p:nvSpPr>
          <p:spPr>
            <a:xfrm>
              <a:off x="485900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立方体 1597">
              <a:extLst>
                <a:ext uri="{FF2B5EF4-FFF2-40B4-BE49-F238E27FC236}">
                  <a16:creationId xmlns:a16="http://schemas.microsoft.com/office/drawing/2014/main" id="{9612A608-E0F7-2D0F-4654-C89324508070}"/>
                </a:ext>
              </a:extLst>
            </p:cNvPr>
            <p:cNvSpPr/>
            <p:nvPr/>
          </p:nvSpPr>
          <p:spPr>
            <a:xfrm>
              <a:off x="5127652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立方体 1598">
              <a:extLst>
                <a:ext uri="{FF2B5EF4-FFF2-40B4-BE49-F238E27FC236}">
                  <a16:creationId xmlns:a16="http://schemas.microsoft.com/office/drawing/2014/main" id="{EA691A73-330A-B050-B7B0-34D84539804F}"/>
                </a:ext>
              </a:extLst>
            </p:cNvPr>
            <p:cNvSpPr/>
            <p:nvPr/>
          </p:nvSpPr>
          <p:spPr>
            <a:xfrm>
              <a:off x="5401927" y="263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立方体 1599">
              <a:extLst>
                <a:ext uri="{FF2B5EF4-FFF2-40B4-BE49-F238E27FC236}">
                  <a16:creationId xmlns:a16="http://schemas.microsoft.com/office/drawing/2014/main" id="{841AE0AF-4BCB-9996-2D65-9EF9586BD7BE}"/>
                </a:ext>
              </a:extLst>
            </p:cNvPr>
            <p:cNvSpPr/>
            <p:nvPr/>
          </p:nvSpPr>
          <p:spPr>
            <a:xfrm>
              <a:off x="45847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立方体 1600">
              <a:extLst>
                <a:ext uri="{FF2B5EF4-FFF2-40B4-BE49-F238E27FC236}">
                  <a16:creationId xmlns:a16="http://schemas.microsoft.com/office/drawing/2014/main" id="{7DEC25C7-3EE0-1C71-B173-0DFF2CC6117D}"/>
                </a:ext>
              </a:extLst>
            </p:cNvPr>
            <p:cNvSpPr/>
            <p:nvPr/>
          </p:nvSpPr>
          <p:spPr>
            <a:xfrm>
              <a:off x="485900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立方体 1601">
              <a:extLst>
                <a:ext uri="{FF2B5EF4-FFF2-40B4-BE49-F238E27FC236}">
                  <a16:creationId xmlns:a16="http://schemas.microsoft.com/office/drawing/2014/main" id="{EEB3F103-3C50-3391-82C9-60F50BC0B6D0}"/>
                </a:ext>
              </a:extLst>
            </p:cNvPr>
            <p:cNvSpPr/>
            <p:nvPr/>
          </p:nvSpPr>
          <p:spPr>
            <a:xfrm>
              <a:off x="5127652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立方体 1602">
              <a:extLst>
                <a:ext uri="{FF2B5EF4-FFF2-40B4-BE49-F238E27FC236}">
                  <a16:creationId xmlns:a16="http://schemas.microsoft.com/office/drawing/2014/main" id="{5E39ADF1-D3C7-AC96-BBD2-1E6AA1C1C09B}"/>
                </a:ext>
              </a:extLst>
            </p:cNvPr>
            <p:cNvSpPr/>
            <p:nvPr/>
          </p:nvSpPr>
          <p:spPr>
            <a:xfrm>
              <a:off x="5401927" y="236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立方体 1603">
              <a:extLst>
                <a:ext uri="{FF2B5EF4-FFF2-40B4-BE49-F238E27FC236}">
                  <a16:creationId xmlns:a16="http://schemas.microsoft.com/office/drawing/2014/main" id="{967ACC5E-3FE2-9B4B-1EEB-5695797EC4F7}"/>
                </a:ext>
              </a:extLst>
            </p:cNvPr>
            <p:cNvSpPr/>
            <p:nvPr/>
          </p:nvSpPr>
          <p:spPr>
            <a:xfrm>
              <a:off x="45847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立方体 1604">
              <a:extLst>
                <a:ext uri="{FF2B5EF4-FFF2-40B4-BE49-F238E27FC236}">
                  <a16:creationId xmlns:a16="http://schemas.microsoft.com/office/drawing/2014/main" id="{0F531C91-37AD-E99B-0ADF-3A688CA2D527}"/>
                </a:ext>
              </a:extLst>
            </p:cNvPr>
            <p:cNvSpPr/>
            <p:nvPr/>
          </p:nvSpPr>
          <p:spPr>
            <a:xfrm>
              <a:off x="485900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立方体 1605">
              <a:extLst>
                <a:ext uri="{FF2B5EF4-FFF2-40B4-BE49-F238E27FC236}">
                  <a16:creationId xmlns:a16="http://schemas.microsoft.com/office/drawing/2014/main" id="{F12B7BDD-8E78-B1A1-1A85-2FF395CB2E8A}"/>
                </a:ext>
              </a:extLst>
            </p:cNvPr>
            <p:cNvSpPr/>
            <p:nvPr/>
          </p:nvSpPr>
          <p:spPr>
            <a:xfrm>
              <a:off x="5127652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立方体 1606">
              <a:extLst>
                <a:ext uri="{FF2B5EF4-FFF2-40B4-BE49-F238E27FC236}">
                  <a16:creationId xmlns:a16="http://schemas.microsoft.com/office/drawing/2014/main" id="{6AA00989-51E5-9C24-95E5-C3A7A8B160F9}"/>
                </a:ext>
              </a:extLst>
            </p:cNvPr>
            <p:cNvSpPr/>
            <p:nvPr/>
          </p:nvSpPr>
          <p:spPr>
            <a:xfrm>
              <a:off x="5401927" y="208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立方体 1607">
              <a:extLst>
                <a:ext uri="{FF2B5EF4-FFF2-40B4-BE49-F238E27FC236}">
                  <a16:creationId xmlns:a16="http://schemas.microsoft.com/office/drawing/2014/main" id="{51405289-415C-23E1-8EEA-6C7B3A5BA264}"/>
                </a:ext>
              </a:extLst>
            </p:cNvPr>
            <p:cNvSpPr/>
            <p:nvPr/>
          </p:nvSpPr>
          <p:spPr>
            <a:xfrm>
              <a:off x="45847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立方体 1608">
              <a:extLst>
                <a:ext uri="{FF2B5EF4-FFF2-40B4-BE49-F238E27FC236}">
                  <a16:creationId xmlns:a16="http://schemas.microsoft.com/office/drawing/2014/main" id="{C17C2BD4-359A-4B30-CC2D-65953B168BAA}"/>
                </a:ext>
              </a:extLst>
            </p:cNvPr>
            <p:cNvSpPr/>
            <p:nvPr/>
          </p:nvSpPr>
          <p:spPr>
            <a:xfrm>
              <a:off x="485900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立方体 1609">
              <a:extLst>
                <a:ext uri="{FF2B5EF4-FFF2-40B4-BE49-F238E27FC236}">
                  <a16:creationId xmlns:a16="http://schemas.microsoft.com/office/drawing/2014/main" id="{D6B03F83-6305-E775-77CF-CF93158FF0E1}"/>
                </a:ext>
              </a:extLst>
            </p:cNvPr>
            <p:cNvSpPr/>
            <p:nvPr/>
          </p:nvSpPr>
          <p:spPr>
            <a:xfrm>
              <a:off x="5127652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立方体 1610">
              <a:extLst>
                <a:ext uri="{FF2B5EF4-FFF2-40B4-BE49-F238E27FC236}">
                  <a16:creationId xmlns:a16="http://schemas.microsoft.com/office/drawing/2014/main" id="{844CE215-90E0-267E-13DD-4B01C15CA424}"/>
                </a:ext>
              </a:extLst>
            </p:cNvPr>
            <p:cNvSpPr/>
            <p:nvPr/>
          </p:nvSpPr>
          <p:spPr>
            <a:xfrm>
              <a:off x="5401927" y="18145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立方体 1611">
              <a:extLst>
                <a:ext uri="{FF2B5EF4-FFF2-40B4-BE49-F238E27FC236}">
                  <a16:creationId xmlns:a16="http://schemas.microsoft.com/office/drawing/2014/main" id="{B2AF1BDC-082A-0669-3799-B4F306485882}"/>
                </a:ext>
              </a:extLst>
            </p:cNvPr>
            <p:cNvSpPr/>
            <p:nvPr/>
          </p:nvSpPr>
          <p:spPr>
            <a:xfrm>
              <a:off x="44990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3" name="立方体 1612">
              <a:extLst>
                <a:ext uri="{FF2B5EF4-FFF2-40B4-BE49-F238E27FC236}">
                  <a16:creationId xmlns:a16="http://schemas.microsoft.com/office/drawing/2014/main" id="{61A020E8-6887-56E7-F7B5-32130F6CAE2A}"/>
                </a:ext>
              </a:extLst>
            </p:cNvPr>
            <p:cNvSpPr/>
            <p:nvPr/>
          </p:nvSpPr>
          <p:spPr>
            <a:xfrm>
              <a:off x="477327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立方体 1613">
              <a:extLst>
                <a:ext uri="{FF2B5EF4-FFF2-40B4-BE49-F238E27FC236}">
                  <a16:creationId xmlns:a16="http://schemas.microsoft.com/office/drawing/2014/main" id="{19AB6249-BA5D-7578-BFFA-9F7255BDF4BB}"/>
                </a:ext>
              </a:extLst>
            </p:cNvPr>
            <p:cNvSpPr/>
            <p:nvPr/>
          </p:nvSpPr>
          <p:spPr>
            <a:xfrm>
              <a:off x="5041927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立方体 1614">
              <a:extLst>
                <a:ext uri="{FF2B5EF4-FFF2-40B4-BE49-F238E27FC236}">
                  <a16:creationId xmlns:a16="http://schemas.microsoft.com/office/drawing/2014/main" id="{DDA031FC-D766-0D36-164D-8883AFA839EF}"/>
                </a:ext>
              </a:extLst>
            </p:cNvPr>
            <p:cNvSpPr/>
            <p:nvPr/>
          </p:nvSpPr>
          <p:spPr>
            <a:xfrm>
              <a:off x="5316202" y="27267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立方体 1615">
              <a:extLst>
                <a:ext uri="{FF2B5EF4-FFF2-40B4-BE49-F238E27FC236}">
                  <a16:creationId xmlns:a16="http://schemas.microsoft.com/office/drawing/2014/main" id="{33346F73-735C-07B2-7E3E-89B7A9CB24F3}"/>
                </a:ext>
              </a:extLst>
            </p:cNvPr>
            <p:cNvSpPr/>
            <p:nvPr/>
          </p:nvSpPr>
          <p:spPr>
            <a:xfrm>
              <a:off x="44990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立方体 1616">
              <a:extLst>
                <a:ext uri="{FF2B5EF4-FFF2-40B4-BE49-F238E27FC236}">
                  <a16:creationId xmlns:a16="http://schemas.microsoft.com/office/drawing/2014/main" id="{1C6DA437-1BCB-F3FF-9F3D-AC17313845F6}"/>
                </a:ext>
              </a:extLst>
            </p:cNvPr>
            <p:cNvSpPr/>
            <p:nvPr/>
          </p:nvSpPr>
          <p:spPr>
            <a:xfrm>
              <a:off x="477327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立方体 1617">
              <a:extLst>
                <a:ext uri="{FF2B5EF4-FFF2-40B4-BE49-F238E27FC236}">
                  <a16:creationId xmlns:a16="http://schemas.microsoft.com/office/drawing/2014/main" id="{114F2FDE-E1A3-EA5B-DEA3-2DD06E0E8D05}"/>
                </a:ext>
              </a:extLst>
            </p:cNvPr>
            <p:cNvSpPr/>
            <p:nvPr/>
          </p:nvSpPr>
          <p:spPr>
            <a:xfrm>
              <a:off x="5041927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立方体 1618">
              <a:extLst>
                <a:ext uri="{FF2B5EF4-FFF2-40B4-BE49-F238E27FC236}">
                  <a16:creationId xmlns:a16="http://schemas.microsoft.com/office/drawing/2014/main" id="{1DBA3055-C9F6-0C0F-0E6B-D5A5CBA8A4B2}"/>
                </a:ext>
              </a:extLst>
            </p:cNvPr>
            <p:cNvSpPr/>
            <p:nvPr/>
          </p:nvSpPr>
          <p:spPr>
            <a:xfrm>
              <a:off x="5316202" y="24536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立方体 1619">
              <a:extLst>
                <a:ext uri="{FF2B5EF4-FFF2-40B4-BE49-F238E27FC236}">
                  <a16:creationId xmlns:a16="http://schemas.microsoft.com/office/drawing/2014/main" id="{E7FAAC5E-A0C7-4F46-8139-E028D31C2368}"/>
                </a:ext>
              </a:extLst>
            </p:cNvPr>
            <p:cNvSpPr/>
            <p:nvPr/>
          </p:nvSpPr>
          <p:spPr>
            <a:xfrm>
              <a:off x="44990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立方体 1620">
              <a:extLst>
                <a:ext uri="{FF2B5EF4-FFF2-40B4-BE49-F238E27FC236}">
                  <a16:creationId xmlns:a16="http://schemas.microsoft.com/office/drawing/2014/main" id="{39725BAD-3A31-9240-B52A-B5A695122417}"/>
                </a:ext>
              </a:extLst>
            </p:cNvPr>
            <p:cNvSpPr/>
            <p:nvPr/>
          </p:nvSpPr>
          <p:spPr>
            <a:xfrm>
              <a:off x="477327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立方体 1621">
              <a:extLst>
                <a:ext uri="{FF2B5EF4-FFF2-40B4-BE49-F238E27FC236}">
                  <a16:creationId xmlns:a16="http://schemas.microsoft.com/office/drawing/2014/main" id="{DEAB3A80-4A00-3D24-30D1-7B0434F3F310}"/>
                </a:ext>
              </a:extLst>
            </p:cNvPr>
            <p:cNvSpPr/>
            <p:nvPr/>
          </p:nvSpPr>
          <p:spPr>
            <a:xfrm>
              <a:off x="5041927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立方体 1622">
              <a:extLst>
                <a:ext uri="{FF2B5EF4-FFF2-40B4-BE49-F238E27FC236}">
                  <a16:creationId xmlns:a16="http://schemas.microsoft.com/office/drawing/2014/main" id="{1F7C519D-4F4E-818C-E678-C1BAA55D7D81}"/>
                </a:ext>
              </a:extLst>
            </p:cNvPr>
            <p:cNvSpPr/>
            <p:nvPr/>
          </p:nvSpPr>
          <p:spPr>
            <a:xfrm>
              <a:off x="5316202" y="218062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立方体 1623">
              <a:extLst>
                <a:ext uri="{FF2B5EF4-FFF2-40B4-BE49-F238E27FC236}">
                  <a16:creationId xmlns:a16="http://schemas.microsoft.com/office/drawing/2014/main" id="{E5F4921F-9989-A5CD-D738-E34551B0B08E}"/>
                </a:ext>
              </a:extLst>
            </p:cNvPr>
            <p:cNvSpPr/>
            <p:nvPr/>
          </p:nvSpPr>
          <p:spPr>
            <a:xfrm>
              <a:off x="44990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立方体 1624">
              <a:extLst>
                <a:ext uri="{FF2B5EF4-FFF2-40B4-BE49-F238E27FC236}">
                  <a16:creationId xmlns:a16="http://schemas.microsoft.com/office/drawing/2014/main" id="{A678916B-91D8-5E39-21C5-43AD2AF59DE0}"/>
                </a:ext>
              </a:extLst>
            </p:cNvPr>
            <p:cNvSpPr/>
            <p:nvPr/>
          </p:nvSpPr>
          <p:spPr>
            <a:xfrm>
              <a:off x="477327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立方体 1625">
              <a:extLst>
                <a:ext uri="{FF2B5EF4-FFF2-40B4-BE49-F238E27FC236}">
                  <a16:creationId xmlns:a16="http://schemas.microsoft.com/office/drawing/2014/main" id="{578E1231-2EE4-6570-7722-959B32F24849}"/>
                </a:ext>
              </a:extLst>
            </p:cNvPr>
            <p:cNvSpPr/>
            <p:nvPr/>
          </p:nvSpPr>
          <p:spPr>
            <a:xfrm>
              <a:off x="5041927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立方体 1626">
              <a:extLst>
                <a:ext uri="{FF2B5EF4-FFF2-40B4-BE49-F238E27FC236}">
                  <a16:creationId xmlns:a16="http://schemas.microsoft.com/office/drawing/2014/main" id="{DDEC4E69-F147-DB16-960D-B33A636F94B9}"/>
                </a:ext>
              </a:extLst>
            </p:cNvPr>
            <p:cNvSpPr/>
            <p:nvPr/>
          </p:nvSpPr>
          <p:spPr>
            <a:xfrm>
              <a:off x="5316202" y="1907570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立方体 1627">
              <a:extLst>
                <a:ext uri="{FF2B5EF4-FFF2-40B4-BE49-F238E27FC236}">
                  <a16:creationId xmlns:a16="http://schemas.microsoft.com/office/drawing/2014/main" id="{D490ED48-F135-8B20-24E6-EF792E47254D}"/>
                </a:ext>
              </a:extLst>
            </p:cNvPr>
            <p:cNvSpPr/>
            <p:nvPr/>
          </p:nvSpPr>
          <p:spPr>
            <a:xfrm>
              <a:off x="44132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立方体 1628">
              <a:extLst>
                <a:ext uri="{FF2B5EF4-FFF2-40B4-BE49-F238E27FC236}">
                  <a16:creationId xmlns:a16="http://schemas.microsoft.com/office/drawing/2014/main" id="{882637C4-2E9F-9D2E-3086-C97694585ACC}"/>
                </a:ext>
              </a:extLst>
            </p:cNvPr>
            <p:cNvSpPr/>
            <p:nvPr/>
          </p:nvSpPr>
          <p:spPr>
            <a:xfrm>
              <a:off x="468755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0" name="立方体 1629">
              <a:extLst>
                <a:ext uri="{FF2B5EF4-FFF2-40B4-BE49-F238E27FC236}">
                  <a16:creationId xmlns:a16="http://schemas.microsoft.com/office/drawing/2014/main" id="{07A7657E-3851-BE5D-E45B-5474CEF3D25B}"/>
                </a:ext>
              </a:extLst>
            </p:cNvPr>
            <p:cNvSpPr/>
            <p:nvPr/>
          </p:nvSpPr>
          <p:spPr>
            <a:xfrm>
              <a:off x="4956202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立方体 1630">
              <a:extLst>
                <a:ext uri="{FF2B5EF4-FFF2-40B4-BE49-F238E27FC236}">
                  <a16:creationId xmlns:a16="http://schemas.microsoft.com/office/drawing/2014/main" id="{28763D43-41E0-802F-90CC-D7D56A13535B}"/>
                </a:ext>
              </a:extLst>
            </p:cNvPr>
            <p:cNvSpPr/>
            <p:nvPr/>
          </p:nvSpPr>
          <p:spPr>
            <a:xfrm>
              <a:off x="5230477" y="28199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立方体 1631">
              <a:extLst>
                <a:ext uri="{FF2B5EF4-FFF2-40B4-BE49-F238E27FC236}">
                  <a16:creationId xmlns:a16="http://schemas.microsoft.com/office/drawing/2014/main" id="{F989C1D5-35F8-6335-3CC4-4673970280DC}"/>
                </a:ext>
              </a:extLst>
            </p:cNvPr>
            <p:cNvSpPr/>
            <p:nvPr/>
          </p:nvSpPr>
          <p:spPr>
            <a:xfrm>
              <a:off x="44132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立方体 1632">
              <a:extLst>
                <a:ext uri="{FF2B5EF4-FFF2-40B4-BE49-F238E27FC236}">
                  <a16:creationId xmlns:a16="http://schemas.microsoft.com/office/drawing/2014/main" id="{99D8D97A-72F5-4C70-CE93-B6B62694441E}"/>
                </a:ext>
              </a:extLst>
            </p:cNvPr>
            <p:cNvSpPr/>
            <p:nvPr/>
          </p:nvSpPr>
          <p:spPr>
            <a:xfrm>
              <a:off x="468755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立方体 1633">
              <a:extLst>
                <a:ext uri="{FF2B5EF4-FFF2-40B4-BE49-F238E27FC236}">
                  <a16:creationId xmlns:a16="http://schemas.microsoft.com/office/drawing/2014/main" id="{46AEEF3D-5B96-3176-D00B-31A26C9196D6}"/>
                </a:ext>
              </a:extLst>
            </p:cNvPr>
            <p:cNvSpPr/>
            <p:nvPr/>
          </p:nvSpPr>
          <p:spPr>
            <a:xfrm>
              <a:off x="4956202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立方体 1634">
              <a:extLst>
                <a:ext uri="{FF2B5EF4-FFF2-40B4-BE49-F238E27FC236}">
                  <a16:creationId xmlns:a16="http://schemas.microsoft.com/office/drawing/2014/main" id="{B3EB9580-E661-3C50-DD0E-AC40552F3062}"/>
                </a:ext>
              </a:extLst>
            </p:cNvPr>
            <p:cNvSpPr/>
            <p:nvPr/>
          </p:nvSpPr>
          <p:spPr>
            <a:xfrm>
              <a:off x="5230477" y="25468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立方体 1635">
              <a:extLst>
                <a:ext uri="{FF2B5EF4-FFF2-40B4-BE49-F238E27FC236}">
                  <a16:creationId xmlns:a16="http://schemas.microsoft.com/office/drawing/2014/main" id="{3AF9CE75-759F-2190-4E91-3D25A90EE8CE}"/>
                </a:ext>
              </a:extLst>
            </p:cNvPr>
            <p:cNvSpPr/>
            <p:nvPr/>
          </p:nvSpPr>
          <p:spPr>
            <a:xfrm>
              <a:off x="44132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立方体 1636">
              <a:extLst>
                <a:ext uri="{FF2B5EF4-FFF2-40B4-BE49-F238E27FC236}">
                  <a16:creationId xmlns:a16="http://schemas.microsoft.com/office/drawing/2014/main" id="{1A752DDF-BE09-C79E-C18F-33C4CFE9A202}"/>
                </a:ext>
              </a:extLst>
            </p:cNvPr>
            <p:cNvSpPr/>
            <p:nvPr/>
          </p:nvSpPr>
          <p:spPr>
            <a:xfrm>
              <a:off x="468755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立方体 1637">
              <a:extLst>
                <a:ext uri="{FF2B5EF4-FFF2-40B4-BE49-F238E27FC236}">
                  <a16:creationId xmlns:a16="http://schemas.microsoft.com/office/drawing/2014/main" id="{FA83A7ED-9E7B-8607-9F56-10E7ECA1DA03}"/>
                </a:ext>
              </a:extLst>
            </p:cNvPr>
            <p:cNvSpPr/>
            <p:nvPr/>
          </p:nvSpPr>
          <p:spPr>
            <a:xfrm>
              <a:off x="4956202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立方体 1638">
              <a:extLst>
                <a:ext uri="{FF2B5EF4-FFF2-40B4-BE49-F238E27FC236}">
                  <a16:creationId xmlns:a16="http://schemas.microsoft.com/office/drawing/2014/main" id="{9615E8AB-5F06-D30F-62D8-1C69176BB0EC}"/>
                </a:ext>
              </a:extLst>
            </p:cNvPr>
            <p:cNvSpPr/>
            <p:nvPr/>
          </p:nvSpPr>
          <p:spPr>
            <a:xfrm>
              <a:off x="5230477" y="227381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立方体 1639">
              <a:extLst>
                <a:ext uri="{FF2B5EF4-FFF2-40B4-BE49-F238E27FC236}">
                  <a16:creationId xmlns:a16="http://schemas.microsoft.com/office/drawing/2014/main" id="{983362F9-371F-605F-6ED4-FAD50C3412C4}"/>
                </a:ext>
              </a:extLst>
            </p:cNvPr>
            <p:cNvSpPr/>
            <p:nvPr/>
          </p:nvSpPr>
          <p:spPr>
            <a:xfrm>
              <a:off x="44132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立方体 1640">
              <a:extLst>
                <a:ext uri="{FF2B5EF4-FFF2-40B4-BE49-F238E27FC236}">
                  <a16:creationId xmlns:a16="http://schemas.microsoft.com/office/drawing/2014/main" id="{A10D9858-DA04-D04A-6B41-39B428E07BBA}"/>
                </a:ext>
              </a:extLst>
            </p:cNvPr>
            <p:cNvSpPr/>
            <p:nvPr/>
          </p:nvSpPr>
          <p:spPr>
            <a:xfrm>
              <a:off x="468755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立方体 1641">
              <a:extLst>
                <a:ext uri="{FF2B5EF4-FFF2-40B4-BE49-F238E27FC236}">
                  <a16:creationId xmlns:a16="http://schemas.microsoft.com/office/drawing/2014/main" id="{76E8272B-2CD7-4DD7-982B-D7E691328283}"/>
                </a:ext>
              </a:extLst>
            </p:cNvPr>
            <p:cNvSpPr/>
            <p:nvPr/>
          </p:nvSpPr>
          <p:spPr>
            <a:xfrm>
              <a:off x="4956202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立方体 1642">
              <a:extLst>
                <a:ext uri="{FF2B5EF4-FFF2-40B4-BE49-F238E27FC236}">
                  <a16:creationId xmlns:a16="http://schemas.microsoft.com/office/drawing/2014/main" id="{5D852C19-A2B5-0B9F-FDD2-7ACEA120DE5F}"/>
                </a:ext>
              </a:extLst>
            </p:cNvPr>
            <p:cNvSpPr/>
            <p:nvPr/>
          </p:nvSpPr>
          <p:spPr>
            <a:xfrm>
              <a:off x="5230477" y="2000765"/>
              <a:ext cx="360000" cy="360000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3" name="文本框 1772">
                <a:extLst>
                  <a:ext uri="{FF2B5EF4-FFF2-40B4-BE49-F238E27FC236}">
                    <a16:creationId xmlns:a16="http://schemas.microsoft.com/office/drawing/2014/main" id="{E6ACDD0E-76C0-F4F6-29C1-ECA3FEF06605}"/>
                  </a:ext>
                </a:extLst>
              </p:cNvPr>
              <p:cNvSpPr txBox="1"/>
              <p:nvPr/>
            </p:nvSpPr>
            <p:spPr>
              <a:xfrm>
                <a:off x="5621300" y="2954883"/>
                <a:ext cx="2708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𝐻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3" name="文本框 1772">
                <a:extLst>
                  <a:ext uri="{FF2B5EF4-FFF2-40B4-BE49-F238E27FC236}">
                    <a16:creationId xmlns:a16="http://schemas.microsoft.com/office/drawing/2014/main" id="{E6ACDD0E-76C0-F4F6-29C1-ECA3FEF0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0" y="2954883"/>
                <a:ext cx="270835" cy="307777"/>
              </a:xfrm>
              <a:prstGeom prst="rect">
                <a:avLst/>
              </a:prstGeom>
              <a:blipFill>
                <a:blip r:embed="rId3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4" name="文本框 1773">
                <a:extLst>
                  <a:ext uri="{FF2B5EF4-FFF2-40B4-BE49-F238E27FC236}">
                    <a16:creationId xmlns:a16="http://schemas.microsoft.com/office/drawing/2014/main" id="{85AE74F3-7129-09A7-046A-C7BA83E24B21}"/>
                  </a:ext>
                </a:extLst>
              </p:cNvPr>
              <p:cNvSpPr txBox="1"/>
              <p:nvPr/>
            </p:nvSpPr>
            <p:spPr>
              <a:xfrm>
                <a:off x="7398350" y="3698266"/>
                <a:ext cx="320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𝑊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4" name="文本框 1773">
                <a:extLst>
                  <a:ext uri="{FF2B5EF4-FFF2-40B4-BE49-F238E27FC236}">
                    <a16:creationId xmlns:a16="http://schemas.microsoft.com/office/drawing/2014/main" id="{85AE74F3-7129-09A7-046A-C7BA83E2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50" y="3698266"/>
                <a:ext cx="320309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5" name="文本框 1774">
                <a:extLst>
                  <a:ext uri="{FF2B5EF4-FFF2-40B4-BE49-F238E27FC236}">
                    <a16:creationId xmlns:a16="http://schemas.microsoft.com/office/drawing/2014/main" id="{2EF7030B-E996-691A-0652-EF545D8DE94F}"/>
                  </a:ext>
                </a:extLst>
              </p:cNvPr>
              <p:cNvSpPr txBox="1"/>
              <p:nvPr/>
            </p:nvSpPr>
            <p:spPr>
              <a:xfrm>
                <a:off x="8480390" y="3698266"/>
                <a:ext cx="320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𝑊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5" name="文本框 1774">
                <a:extLst>
                  <a:ext uri="{FF2B5EF4-FFF2-40B4-BE49-F238E27FC236}">
                    <a16:creationId xmlns:a16="http://schemas.microsoft.com/office/drawing/2014/main" id="{2EF7030B-E996-691A-0652-EF545D8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390" y="3698266"/>
                <a:ext cx="320309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6" name="文本框 1775">
                <a:extLst>
                  <a:ext uri="{FF2B5EF4-FFF2-40B4-BE49-F238E27FC236}">
                    <a16:creationId xmlns:a16="http://schemas.microsoft.com/office/drawing/2014/main" id="{9A3073EF-AD85-3FBB-FACB-A6B4F272906B}"/>
                  </a:ext>
                </a:extLst>
              </p:cNvPr>
              <p:cNvSpPr txBox="1"/>
              <p:nvPr/>
            </p:nvSpPr>
            <p:spPr>
              <a:xfrm>
                <a:off x="9578452" y="3700245"/>
                <a:ext cx="320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𝑊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6" name="文本框 1775">
                <a:extLst>
                  <a:ext uri="{FF2B5EF4-FFF2-40B4-BE49-F238E27FC236}">
                    <a16:creationId xmlns:a16="http://schemas.microsoft.com/office/drawing/2014/main" id="{9A3073EF-AD85-3FBB-FACB-A6B4F272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52" y="3700245"/>
                <a:ext cx="320309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7" name="文本框 1776">
                <a:extLst>
                  <a:ext uri="{FF2B5EF4-FFF2-40B4-BE49-F238E27FC236}">
                    <a16:creationId xmlns:a16="http://schemas.microsoft.com/office/drawing/2014/main" id="{423665D9-6D7B-DC36-27DB-81668DE1F103}"/>
                  </a:ext>
                </a:extLst>
              </p:cNvPr>
              <p:cNvSpPr txBox="1"/>
              <p:nvPr/>
            </p:nvSpPr>
            <p:spPr>
              <a:xfrm>
                <a:off x="10700025" y="3708204"/>
                <a:ext cx="320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𝑊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7" name="文本框 1776">
                <a:extLst>
                  <a:ext uri="{FF2B5EF4-FFF2-40B4-BE49-F238E27FC236}">
                    <a16:creationId xmlns:a16="http://schemas.microsoft.com/office/drawing/2014/main" id="{423665D9-6D7B-DC36-27DB-81668DE1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025" y="3708204"/>
                <a:ext cx="320309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8" name="文本框 1777">
                <a:extLst>
                  <a:ext uri="{FF2B5EF4-FFF2-40B4-BE49-F238E27FC236}">
                    <a16:creationId xmlns:a16="http://schemas.microsoft.com/office/drawing/2014/main" id="{757A323D-014C-D14E-7DD6-D3C013E2D430}"/>
                  </a:ext>
                </a:extLst>
              </p:cNvPr>
              <p:cNvSpPr txBox="1"/>
              <p:nvPr/>
            </p:nvSpPr>
            <p:spPr>
              <a:xfrm>
                <a:off x="11659808" y="3420125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8" name="文本框 1777">
                <a:extLst>
                  <a:ext uri="{FF2B5EF4-FFF2-40B4-BE49-F238E27FC236}">
                    <a16:creationId xmlns:a16="http://schemas.microsoft.com/office/drawing/2014/main" id="{757A323D-014C-D14E-7DD6-D3C013E2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808" y="3420125"/>
                <a:ext cx="3203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8" name="箭头: 下 1867">
            <a:extLst>
              <a:ext uri="{FF2B5EF4-FFF2-40B4-BE49-F238E27FC236}">
                <a16:creationId xmlns:a16="http://schemas.microsoft.com/office/drawing/2014/main" id="{CF42E856-D9E6-F07C-5DB6-6DBA449617B7}"/>
              </a:ext>
            </a:extLst>
          </p:cNvPr>
          <p:cNvSpPr/>
          <p:nvPr/>
        </p:nvSpPr>
        <p:spPr>
          <a:xfrm rot="16200000">
            <a:off x="5234959" y="2932108"/>
            <a:ext cx="277570" cy="46313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6" name="文本框 1935">
                <a:extLst>
                  <a:ext uri="{FF2B5EF4-FFF2-40B4-BE49-F238E27FC236}">
                    <a16:creationId xmlns:a16="http://schemas.microsoft.com/office/drawing/2014/main" id="{92DFBDD5-9A51-CDB1-19D9-F3ABF3695A55}"/>
                  </a:ext>
                </a:extLst>
              </p:cNvPr>
              <p:cNvSpPr txBox="1"/>
              <p:nvPr/>
            </p:nvSpPr>
            <p:spPr>
              <a:xfrm>
                <a:off x="6289455" y="3709350"/>
                <a:ext cx="3203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𝑊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36" name="文本框 1935">
                <a:extLst>
                  <a:ext uri="{FF2B5EF4-FFF2-40B4-BE49-F238E27FC236}">
                    <a16:creationId xmlns:a16="http://schemas.microsoft.com/office/drawing/2014/main" id="{92DFBDD5-9A51-CDB1-19D9-F3ABF369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55" y="3709350"/>
                <a:ext cx="320309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9" name="组合 2118">
            <a:extLst>
              <a:ext uri="{FF2B5EF4-FFF2-40B4-BE49-F238E27FC236}">
                <a16:creationId xmlns:a16="http://schemas.microsoft.com/office/drawing/2014/main" id="{F9CE8814-882F-6994-FC46-B8F120E40530}"/>
              </a:ext>
            </a:extLst>
          </p:cNvPr>
          <p:cNvGrpSpPr/>
          <p:nvPr/>
        </p:nvGrpSpPr>
        <p:grpSpPr>
          <a:xfrm>
            <a:off x="786208" y="163147"/>
            <a:ext cx="2791760" cy="2537354"/>
            <a:chOff x="545577" y="-53676"/>
            <a:chExt cx="2791760" cy="2537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66790BA1-C0E0-6F1C-D3C7-985148A5D761}"/>
                    </a:ext>
                  </a:extLst>
                </p:cNvPr>
                <p:cNvSpPr txBox="1"/>
                <p:nvPr/>
              </p:nvSpPr>
              <p:spPr>
                <a:xfrm>
                  <a:off x="650562" y="890412"/>
                  <a:ext cx="3203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66790BA1-C0E0-6F1C-D3C7-985148A5D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62" y="890412"/>
                  <a:ext cx="32030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269108E0-E0BC-724E-7773-B53E8A5D2C86}"/>
                </a:ext>
              </a:extLst>
            </p:cNvPr>
            <p:cNvGrpSpPr/>
            <p:nvPr/>
          </p:nvGrpSpPr>
          <p:grpSpPr>
            <a:xfrm>
              <a:off x="545577" y="1779942"/>
              <a:ext cx="1734434" cy="401974"/>
              <a:chOff x="1814214" y="4132386"/>
              <a:chExt cx="1734434" cy="401974"/>
            </a:xfrm>
          </p:grpSpPr>
          <p:sp>
            <p:nvSpPr>
              <p:cNvPr id="222" name="流程图: 数据 221">
                <a:extLst>
                  <a:ext uri="{FF2B5EF4-FFF2-40B4-BE49-F238E27FC236}">
                    <a16:creationId xmlns:a16="http://schemas.microsoft.com/office/drawing/2014/main" id="{DEDED433-28C3-F7B2-0981-D364E429CA7A}"/>
                  </a:ext>
                </a:extLst>
              </p:cNvPr>
              <p:cNvSpPr/>
              <p:nvPr/>
            </p:nvSpPr>
            <p:spPr>
              <a:xfrm>
                <a:off x="2906733" y="4133782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流程图: 数据 222">
                <a:extLst>
                  <a:ext uri="{FF2B5EF4-FFF2-40B4-BE49-F238E27FC236}">
                    <a16:creationId xmlns:a16="http://schemas.microsoft.com/office/drawing/2014/main" id="{DA5C181F-C874-2555-79F5-F1C28EF9E2AF}"/>
                  </a:ext>
                </a:extLst>
              </p:cNvPr>
              <p:cNvSpPr/>
              <p:nvPr/>
            </p:nvSpPr>
            <p:spPr>
              <a:xfrm>
                <a:off x="3182719" y="4133782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流程图: 数据 223">
                <a:extLst>
                  <a:ext uri="{FF2B5EF4-FFF2-40B4-BE49-F238E27FC236}">
                    <a16:creationId xmlns:a16="http://schemas.microsoft.com/office/drawing/2014/main" id="{C3FBDBC1-A8EA-33A4-8695-46191A1B3D1F}"/>
                  </a:ext>
                </a:extLst>
              </p:cNvPr>
              <p:cNvSpPr/>
              <p:nvPr/>
            </p:nvSpPr>
            <p:spPr>
              <a:xfrm>
                <a:off x="2612991" y="4133440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流程图: 数据 224">
                <a:extLst>
                  <a:ext uri="{FF2B5EF4-FFF2-40B4-BE49-F238E27FC236}">
                    <a16:creationId xmlns:a16="http://schemas.microsoft.com/office/drawing/2014/main" id="{15A69EDA-76F7-0094-E724-6CFC494A6676}"/>
                  </a:ext>
                </a:extLst>
              </p:cNvPr>
              <p:cNvSpPr/>
              <p:nvPr/>
            </p:nvSpPr>
            <p:spPr>
              <a:xfrm>
                <a:off x="2321777" y="4133098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流程图: 数据 225">
                <a:extLst>
                  <a:ext uri="{FF2B5EF4-FFF2-40B4-BE49-F238E27FC236}">
                    <a16:creationId xmlns:a16="http://schemas.microsoft.com/office/drawing/2014/main" id="{AE723CFE-093E-21CF-F00A-FC39119A864C}"/>
                  </a:ext>
                </a:extLst>
              </p:cNvPr>
              <p:cNvSpPr/>
              <p:nvPr/>
            </p:nvSpPr>
            <p:spPr>
              <a:xfrm>
                <a:off x="2835293" y="4233796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流程图: 数据 226">
                <a:extLst>
                  <a:ext uri="{FF2B5EF4-FFF2-40B4-BE49-F238E27FC236}">
                    <a16:creationId xmlns:a16="http://schemas.microsoft.com/office/drawing/2014/main" id="{67C88D2F-8AE3-E2C9-B581-C5DD5EFE51F7}"/>
                  </a:ext>
                </a:extLst>
              </p:cNvPr>
              <p:cNvSpPr/>
              <p:nvPr/>
            </p:nvSpPr>
            <p:spPr>
              <a:xfrm>
                <a:off x="3111279" y="4233796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流程图: 数据 227">
                <a:extLst>
                  <a:ext uri="{FF2B5EF4-FFF2-40B4-BE49-F238E27FC236}">
                    <a16:creationId xmlns:a16="http://schemas.microsoft.com/office/drawing/2014/main" id="{8AEAE928-725F-D642-7167-7B3AF40E4042}"/>
                  </a:ext>
                </a:extLst>
              </p:cNvPr>
              <p:cNvSpPr/>
              <p:nvPr/>
            </p:nvSpPr>
            <p:spPr>
              <a:xfrm>
                <a:off x="2541551" y="4233454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流程图: 数据 228">
                <a:extLst>
                  <a:ext uri="{FF2B5EF4-FFF2-40B4-BE49-F238E27FC236}">
                    <a16:creationId xmlns:a16="http://schemas.microsoft.com/office/drawing/2014/main" id="{D816639C-4DDF-632A-7BAD-8413E68366FE}"/>
                  </a:ext>
                </a:extLst>
              </p:cNvPr>
              <p:cNvSpPr/>
              <p:nvPr/>
            </p:nvSpPr>
            <p:spPr>
              <a:xfrm>
                <a:off x="2250337" y="4233112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流程图: 数据 229">
                <a:extLst>
                  <a:ext uri="{FF2B5EF4-FFF2-40B4-BE49-F238E27FC236}">
                    <a16:creationId xmlns:a16="http://schemas.microsoft.com/office/drawing/2014/main" id="{83F0B68F-6443-8A4B-109C-CCFBE21ED0F2}"/>
                  </a:ext>
                </a:extLst>
              </p:cNvPr>
              <p:cNvSpPr/>
              <p:nvPr/>
            </p:nvSpPr>
            <p:spPr>
              <a:xfrm>
                <a:off x="2763853" y="4334906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流程图: 数据 230">
                <a:extLst>
                  <a:ext uri="{FF2B5EF4-FFF2-40B4-BE49-F238E27FC236}">
                    <a16:creationId xmlns:a16="http://schemas.microsoft.com/office/drawing/2014/main" id="{10CCB3AD-DD67-4B05-9E81-327B88BC36F6}"/>
                  </a:ext>
                </a:extLst>
              </p:cNvPr>
              <p:cNvSpPr/>
              <p:nvPr/>
            </p:nvSpPr>
            <p:spPr>
              <a:xfrm>
                <a:off x="3039839" y="4334906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流程图: 数据 231">
                <a:extLst>
                  <a:ext uri="{FF2B5EF4-FFF2-40B4-BE49-F238E27FC236}">
                    <a16:creationId xmlns:a16="http://schemas.microsoft.com/office/drawing/2014/main" id="{4FDE1D4C-AB5E-CDB4-76C1-2C6BBA0ED86B}"/>
                  </a:ext>
                </a:extLst>
              </p:cNvPr>
              <p:cNvSpPr/>
              <p:nvPr/>
            </p:nvSpPr>
            <p:spPr>
              <a:xfrm>
                <a:off x="2470111" y="4334564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流程图: 数据 232">
                <a:extLst>
                  <a:ext uri="{FF2B5EF4-FFF2-40B4-BE49-F238E27FC236}">
                    <a16:creationId xmlns:a16="http://schemas.microsoft.com/office/drawing/2014/main" id="{1FA1FEF5-076C-DC16-1E9A-959109B60491}"/>
                  </a:ext>
                </a:extLst>
              </p:cNvPr>
              <p:cNvSpPr/>
              <p:nvPr/>
            </p:nvSpPr>
            <p:spPr>
              <a:xfrm>
                <a:off x="2178897" y="4334222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流程图: 数据 233">
                <a:extLst>
                  <a:ext uri="{FF2B5EF4-FFF2-40B4-BE49-F238E27FC236}">
                    <a16:creationId xmlns:a16="http://schemas.microsoft.com/office/drawing/2014/main" id="{CE17CD2F-80AF-284F-06E7-9038873ECBD1}"/>
                  </a:ext>
                </a:extLst>
              </p:cNvPr>
              <p:cNvSpPr/>
              <p:nvPr/>
            </p:nvSpPr>
            <p:spPr>
              <a:xfrm>
                <a:off x="2692413" y="4434920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流程图: 数据 234">
                <a:extLst>
                  <a:ext uri="{FF2B5EF4-FFF2-40B4-BE49-F238E27FC236}">
                    <a16:creationId xmlns:a16="http://schemas.microsoft.com/office/drawing/2014/main" id="{D2647057-C32B-0123-A77E-8A01E76F69D3}"/>
                  </a:ext>
                </a:extLst>
              </p:cNvPr>
              <p:cNvSpPr/>
              <p:nvPr/>
            </p:nvSpPr>
            <p:spPr>
              <a:xfrm>
                <a:off x="2968399" y="4434920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流程图: 数据 235">
                <a:extLst>
                  <a:ext uri="{FF2B5EF4-FFF2-40B4-BE49-F238E27FC236}">
                    <a16:creationId xmlns:a16="http://schemas.microsoft.com/office/drawing/2014/main" id="{4AAFF364-8542-180B-3332-E3BE6BC06010}"/>
                  </a:ext>
                </a:extLst>
              </p:cNvPr>
              <p:cNvSpPr/>
              <p:nvPr/>
            </p:nvSpPr>
            <p:spPr>
              <a:xfrm>
                <a:off x="2398671" y="4434578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流程图: 数据 236">
                <a:extLst>
                  <a:ext uri="{FF2B5EF4-FFF2-40B4-BE49-F238E27FC236}">
                    <a16:creationId xmlns:a16="http://schemas.microsoft.com/office/drawing/2014/main" id="{02216E18-6189-8835-1339-75A95927EADC}"/>
                  </a:ext>
                </a:extLst>
              </p:cNvPr>
              <p:cNvSpPr/>
              <p:nvPr/>
            </p:nvSpPr>
            <p:spPr>
              <a:xfrm>
                <a:off x="2107457" y="4434236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流程图: 数据 238">
                <a:extLst>
                  <a:ext uri="{FF2B5EF4-FFF2-40B4-BE49-F238E27FC236}">
                    <a16:creationId xmlns:a16="http://schemas.microsoft.com/office/drawing/2014/main" id="{1C9010C8-09FB-A5EE-872E-254EBB97DAA0}"/>
                  </a:ext>
                </a:extLst>
              </p:cNvPr>
              <p:cNvSpPr/>
              <p:nvPr/>
            </p:nvSpPr>
            <p:spPr>
              <a:xfrm>
                <a:off x="2028534" y="4132386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流程图: 数据 240">
                <a:extLst>
                  <a:ext uri="{FF2B5EF4-FFF2-40B4-BE49-F238E27FC236}">
                    <a16:creationId xmlns:a16="http://schemas.microsoft.com/office/drawing/2014/main" id="{D8A662AB-9477-AB2F-948D-524D6231E436}"/>
                  </a:ext>
                </a:extLst>
              </p:cNvPr>
              <p:cNvSpPr/>
              <p:nvPr/>
            </p:nvSpPr>
            <p:spPr>
              <a:xfrm>
                <a:off x="1957094" y="4232400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流程图: 数据 242">
                <a:extLst>
                  <a:ext uri="{FF2B5EF4-FFF2-40B4-BE49-F238E27FC236}">
                    <a16:creationId xmlns:a16="http://schemas.microsoft.com/office/drawing/2014/main" id="{B50DEBA6-255C-3AE4-B5C4-DC110C2DB263}"/>
                  </a:ext>
                </a:extLst>
              </p:cNvPr>
              <p:cNvSpPr/>
              <p:nvPr/>
            </p:nvSpPr>
            <p:spPr>
              <a:xfrm>
                <a:off x="1885654" y="4333510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流程图: 数据 243">
                <a:extLst>
                  <a:ext uri="{FF2B5EF4-FFF2-40B4-BE49-F238E27FC236}">
                    <a16:creationId xmlns:a16="http://schemas.microsoft.com/office/drawing/2014/main" id="{39B9EF66-92CF-28C8-BF02-B4976CBE6806}"/>
                  </a:ext>
                </a:extLst>
              </p:cNvPr>
              <p:cNvSpPr/>
              <p:nvPr/>
            </p:nvSpPr>
            <p:spPr>
              <a:xfrm>
                <a:off x="1814214" y="4433524"/>
                <a:ext cx="365929" cy="99440"/>
              </a:xfrm>
              <a:prstGeom prst="flowChartInputOutpu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3FB9264A-CCB7-F1C0-9E11-C1014DD65A7E}"/>
                </a:ext>
              </a:extLst>
            </p:cNvPr>
            <p:cNvGrpSpPr/>
            <p:nvPr/>
          </p:nvGrpSpPr>
          <p:grpSpPr>
            <a:xfrm>
              <a:off x="864707" y="1315432"/>
              <a:ext cx="1734434" cy="401974"/>
              <a:chOff x="1814214" y="4132386"/>
              <a:chExt cx="1734434" cy="401974"/>
            </a:xfrm>
            <a:solidFill>
              <a:srgbClr val="FDF9C0"/>
            </a:solidFill>
          </p:grpSpPr>
          <p:sp>
            <p:nvSpPr>
              <p:cNvPr id="247" name="流程图: 数据 246">
                <a:extLst>
                  <a:ext uri="{FF2B5EF4-FFF2-40B4-BE49-F238E27FC236}">
                    <a16:creationId xmlns:a16="http://schemas.microsoft.com/office/drawing/2014/main" id="{99FDCB8A-63BF-ECCE-0186-17A679FF5D4A}"/>
                  </a:ext>
                </a:extLst>
              </p:cNvPr>
              <p:cNvSpPr/>
              <p:nvPr/>
            </p:nvSpPr>
            <p:spPr>
              <a:xfrm>
                <a:off x="2906733" y="413378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流程图: 数据 247">
                <a:extLst>
                  <a:ext uri="{FF2B5EF4-FFF2-40B4-BE49-F238E27FC236}">
                    <a16:creationId xmlns:a16="http://schemas.microsoft.com/office/drawing/2014/main" id="{1B31A1F9-5E60-E002-5F4B-B07C47B83A73}"/>
                  </a:ext>
                </a:extLst>
              </p:cNvPr>
              <p:cNvSpPr/>
              <p:nvPr/>
            </p:nvSpPr>
            <p:spPr>
              <a:xfrm>
                <a:off x="3182719" y="413378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流程图: 数据 248">
                <a:extLst>
                  <a:ext uri="{FF2B5EF4-FFF2-40B4-BE49-F238E27FC236}">
                    <a16:creationId xmlns:a16="http://schemas.microsoft.com/office/drawing/2014/main" id="{E05557A4-CEBB-CB4D-4A32-1319FFE3C2E4}"/>
                  </a:ext>
                </a:extLst>
              </p:cNvPr>
              <p:cNvSpPr/>
              <p:nvPr/>
            </p:nvSpPr>
            <p:spPr>
              <a:xfrm>
                <a:off x="2612991" y="413344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流程图: 数据 249">
                <a:extLst>
                  <a:ext uri="{FF2B5EF4-FFF2-40B4-BE49-F238E27FC236}">
                    <a16:creationId xmlns:a16="http://schemas.microsoft.com/office/drawing/2014/main" id="{1CD539E3-0CF7-D0DC-DC61-D1B9CE4C1FB2}"/>
                  </a:ext>
                </a:extLst>
              </p:cNvPr>
              <p:cNvSpPr/>
              <p:nvPr/>
            </p:nvSpPr>
            <p:spPr>
              <a:xfrm>
                <a:off x="2321777" y="4133098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流程图: 数据 250">
                <a:extLst>
                  <a:ext uri="{FF2B5EF4-FFF2-40B4-BE49-F238E27FC236}">
                    <a16:creationId xmlns:a16="http://schemas.microsoft.com/office/drawing/2014/main" id="{FCD69874-D573-9BDC-27A7-87702DCA8CBB}"/>
                  </a:ext>
                </a:extLst>
              </p:cNvPr>
              <p:cNvSpPr/>
              <p:nvPr/>
            </p:nvSpPr>
            <p:spPr>
              <a:xfrm>
                <a:off x="2835293" y="423379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流程图: 数据 251">
                <a:extLst>
                  <a:ext uri="{FF2B5EF4-FFF2-40B4-BE49-F238E27FC236}">
                    <a16:creationId xmlns:a16="http://schemas.microsoft.com/office/drawing/2014/main" id="{6317ABFD-61FF-2B7A-394A-C3B404CF73BB}"/>
                  </a:ext>
                </a:extLst>
              </p:cNvPr>
              <p:cNvSpPr/>
              <p:nvPr/>
            </p:nvSpPr>
            <p:spPr>
              <a:xfrm>
                <a:off x="3111279" y="423379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流程图: 数据 252">
                <a:extLst>
                  <a:ext uri="{FF2B5EF4-FFF2-40B4-BE49-F238E27FC236}">
                    <a16:creationId xmlns:a16="http://schemas.microsoft.com/office/drawing/2014/main" id="{3239E406-1108-C243-666A-96B3A13B766A}"/>
                  </a:ext>
                </a:extLst>
              </p:cNvPr>
              <p:cNvSpPr/>
              <p:nvPr/>
            </p:nvSpPr>
            <p:spPr>
              <a:xfrm>
                <a:off x="2541551" y="423345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流程图: 数据 253">
                <a:extLst>
                  <a:ext uri="{FF2B5EF4-FFF2-40B4-BE49-F238E27FC236}">
                    <a16:creationId xmlns:a16="http://schemas.microsoft.com/office/drawing/2014/main" id="{CC5B534B-59B9-C321-F5B1-2967DDA9E40A}"/>
                  </a:ext>
                </a:extLst>
              </p:cNvPr>
              <p:cNvSpPr/>
              <p:nvPr/>
            </p:nvSpPr>
            <p:spPr>
              <a:xfrm>
                <a:off x="2250337" y="423311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流程图: 数据 254">
                <a:extLst>
                  <a:ext uri="{FF2B5EF4-FFF2-40B4-BE49-F238E27FC236}">
                    <a16:creationId xmlns:a16="http://schemas.microsoft.com/office/drawing/2014/main" id="{EB3FD835-21B2-89AF-A4AB-B68E00131E0B}"/>
                  </a:ext>
                </a:extLst>
              </p:cNvPr>
              <p:cNvSpPr/>
              <p:nvPr/>
            </p:nvSpPr>
            <p:spPr>
              <a:xfrm>
                <a:off x="2763853" y="433490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流程图: 数据 255">
                <a:extLst>
                  <a:ext uri="{FF2B5EF4-FFF2-40B4-BE49-F238E27FC236}">
                    <a16:creationId xmlns:a16="http://schemas.microsoft.com/office/drawing/2014/main" id="{E9607820-28E8-CBAF-6575-B7A1F04E2F02}"/>
                  </a:ext>
                </a:extLst>
              </p:cNvPr>
              <p:cNvSpPr/>
              <p:nvPr/>
            </p:nvSpPr>
            <p:spPr>
              <a:xfrm>
                <a:off x="3039839" y="433490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流程图: 数据 256">
                <a:extLst>
                  <a:ext uri="{FF2B5EF4-FFF2-40B4-BE49-F238E27FC236}">
                    <a16:creationId xmlns:a16="http://schemas.microsoft.com/office/drawing/2014/main" id="{93F4945A-B982-95B8-5CBD-C7FF62E3BB68}"/>
                  </a:ext>
                </a:extLst>
              </p:cNvPr>
              <p:cNvSpPr/>
              <p:nvPr/>
            </p:nvSpPr>
            <p:spPr>
              <a:xfrm>
                <a:off x="2470111" y="433456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流程图: 数据 257">
                <a:extLst>
                  <a:ext uri="{FF2B5EF4-FFF2-40B4-BE49-F238E27FC236}">
                    <a16:creationId xmlns:a16="http://schemas.microsoft.com/office/drawing/2014/main" id="{2C9DC252-3972-29CF-C17A-EAAF358AD221}"/>
                  </a:ext>
                </a:extLst>
              </p:cNvPr>
              <p:cNvSpPr/>
              <p:nvPr/>
            </p:nvSpPr>
            <p:spPr>
              <a:xfrm>
                <a:off x="2178897" y="433422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流程图: 数据 258">
                <a:extLst>
                  <a:ext uri="{FF2B5EF4-FFF2-40B4-BE49-F238E27FC236}">
                    <a16:creationId xmlns:a16="http://schemas.microsoft.com/office/drawing/2014/main" id="{00ED19DA-30C0-BE98-4E50-B39E8B5D9AA8}"/>
                  </a:ext>
                </a:extLst>
              </p:cNvPr>
              <p:cNvSpPr/>
              <p:nvPr/>
            </p:nvSpPr>
            <p:spPr>
              <a:xfrm>
                <a:off x="2692413" y="443492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流程图: 数据 259">
                <a:extLst>
                  <a:ext uri="{FF2B5EF4-FFF2-40B4-BE49-F238E27FC236}">
                    <a16:creationId xmlns:a16="http://schemas.microsoft.com/office/drawing/2014/main" id="{41A67D03-41A5-4DE9-BA33-BFD65F6EDB84}"/>
                  </a:ext>
                </a:extLst>
              </p:cNvPr>
              <p:cNvSpPr/>
              <p:nvPr/>
            </p:nvSpPr>
            <p:spPr>
              <a:xfrm>
                <a:off x="2968399" y="443492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流程图: 数据 260">
                <a:extLst>
                  <a:ext uri="{FF2B5EF4-FFF2-40B4-BE49-F238E27FC236}">
                    <a16:creationId xmlns:a16="http://schemas.microsoft.com/office/drawing/2014/main" id="{EF0A76DC-33C4-FA38-6AA3-B42B4DFAB252}"/>
                  </a:ext>
                </a:extLst>
              </p:cNvPr>
              <p:cNvSpPr/>
              <p:nvPr/>
            </p:nvSpPr>
            <p:spPr>
              <a:xfrm>
                <a:off x="2398671" y="4434578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流程图: 数据 261">
                <a:extLst>
                  <a:ext uri="{FF2B5EF4-FFF2-40B4-BE49-F238E27FC236}">
                    <a16:creationId xmlns:a16="http://schemas.microsoft.com/office/drawing/2014/main" id="{27D98796-D1CB-065A-7483-E22D03326145}"/>
                  </a:ext>
                </a:extLst>
              </p:cNvPr>
              <p:cNvSpPr/>
              <p:nvPr/>
            </p:nvSpPr>
            <p:spPr>
              <a:xfrm>
                <a:off x="2107457" y="443423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流程图: 数据 262">
                <a:extLst>
                  <a:ext uri="{FF2B5EF4-FFF2-40B4-BE49-F238E27FC236}">
                    <a16:creationId xmlns:a16="http://schemas.microsoft.com/office/drawing/2014/main" id="{544903A6-8E5E-D30D-B73C-648622B65278}"/>
                  </a:ext>
                </a:extLst>
              </p:cNvPr>
              <p:cNvSpPr/>
              <p:nvPr/>
            </p:nvSpPr>
            <p:spPr>
              <a:xfrm>
                <a:off x="2028534" y="413238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流程图: 数据 263">
                <a:extLst>
                  <a:ext uri="{FF2B5EF4-FFF2-40B4-BE49-F238E27FC236}">
                    <a16:creationId xmlns:a16="http://schemas.microsoft.com/office/drawing/2014/main" id="{C2312F2C-6DB5-6A15-0A1B-15E35A0E1BF3}"/>
                  </a:ext>
                </a:extLst>
              </p:cNvPr>
              <p:cNvSpPr/>
              <p:nvPr/>
            </p:nvSpPr>
            <p:spPr>
              <a:xfrm>
                <a:off x="1957094" y="423240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流程图: 数据 264">
                <a:extLst>
                  <a:ext uri="{FF2B5EF4-FFF2-40B4-BE49-F238E27FC236}">
                    <a16:creationId xmlns:a16="http://schemas.microsoft.com/office/drawing/2014/main" id="{FF5AE819-E88D-9C83-B998-E4CB66CEDF50}"/>
                  </a:ext>
                </a:extLst>
              </p:cNvPr>
              <p:cNvSpPr/>
              <p:nvPr/>
            </p:nvSpPr>
            <p:spPr>
              <a:xfrm>
                <a:off x="1885654" y="433351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流程图: 数据 265">
                <a:extLst>
                  <a:ext uri="{FF2B5EF4-FFF2-40B4-BE49-F238E27FC236}">
                    <a16:creationId xmlns:a16="http://schemas.microsoft.com/office/drawing/2014/main" id="{C72831EE-4186-9884-C1CF-07A943B22E79}"/>
                  </a:ext>
                </a:extLst>
              </p:cNvPr>
              <p:cNvSpPr/>
              <p:nvPr/>
            </p:nvSpPr>
            <p:spPr>
              <a:xfrm>
                <a:off x="1814214" y="443352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B1C9ED49-0575-7FE1-9863-8D92BD7DD4BA}"/>
                </a:ext>
              </a:extLst>
            </p:cNvPr>
            <p:cNvGrpSpPr/>
            <p:nvPr/>
          </p:nvGrpSpPr>
          <p:grpSpPr>
            <a:xfrm>
              <a:off x="1189775" y="850832"/>
              <a:ext cx="1734434" cy="401974"/>
              <a:chOff x="1814214" y="4132386"/>
              <a:chExt cx="1734434" cy="401974"/>
            </a:xfrm>
            <a:solidFill>
              <a:srgbClr val="C5BEDF"/>
            </a:solidFill>
          </p:grpSpPr>
          <p:sp>
            <p:nvSpPr>
              <p:cNvPr id="268" name="流程图: 数据 267">
                <a:extLst>
                  <a:ext uri="{FF2B5EF4-FFF2-40B4-BE49-F238E27FC236}">
                    <a16:creationId xmlns:a16="http://schemas.microsoft.com/office/drawing/2014/main" id="{F206F47A-EBDA-5B63-F542-CDD63C8717ED}"/>
                  </a:ext>
                </a:extLst>
              </p:cNvPr>
              <p:cNvSpPr/>
              <p:nvPr/>
            </p:nvSpPr>
            <p:spPr>
              <a:xfrm>
                <a:off x="2906733" y="413378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流程图: 数据 268">
                <a:extLst>
                  <a:ext uri="{FF2B5EF4-FFF2-40B4-BE49-F238E27FC236}">
                    <a16:creationId xmlns:a16="http://schemas.microsoft.com/office/drawing/2014/main" id="{43237C2B-807B-279F-69CF-7D2D8A03FA9A}"/>
                  </a:ext>
                </a:extLst>
              </p:cNvPr>
              <p:cNvSpPr/>
              <p:nvPr/>
            </p:nvSpPr>
            <p:spPr>
              <a:xfrm>
                <a:off x="3182719" y="413378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流程图: 数据 269">
                <a:extLst>
                  <a:ext uri="{FF2B5EF4-FFF2-40B4-BE49-F238E27FC236}">
                    <a16:creationId xmlns:a16="http://schemas.microsoft.com/office/drawing/2014/main" id="{06ACF161-F091-D45E-753A-243BB56967CC}"/>
                  </a:ext>
                </a:extLst>
              </p:cNvPr>
              <p:cNvSpPr/>
              <p:nvPr/>
            </p:nvSpPr>
            <p:spPr>
              <a:xfrm>
                <a:off x="2612991" y="413344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流程图: 数据 270">
                <a:extLst>
                  <a:ext uri="{FF2B5EF4-FFF2-40B4-BE49-F238E27FC236}">
                    <a16:creationId xmlns:a16="http://schemas.microsoft.com/office/drawing/2014/main" id="{79DB3A41-D5C2-2286-42E9-7764DCE482EB}"/>
                  </a:ext>
                </a:extLst>
              </p:cNvPr>
              <p:cNvSpPr/>
              <p:nvPr/>
            </p:nvSpPr>
            <p:spPr>
              <a:xfrm>
                <a:off x="2321777" y="4133098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流程图: 数据 271">
                <a:extLst>
                  <a:ext uri="{FF2B5EF4-FFF2-40B4-BE49-F238E27FC236}">
                    <a16:creationId xmlns:a16="http://schemas.microsoft.com/office/drawing/2014/main" id="{02EF677B-3C20-8584-6DBE-8E28CCCE4B34}"/>
                  </a:ext>
                </a:extLst>
              </p:cNvPr>
              <p:cNvSpPr/>
              <p:nvPr/>
            </p:nvSpPr>
            <p:spPr>
              <a:xfrm>
                <a:off x="2835293" y="423379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流程图: 数据 272">
                <a:extLst>
                  <a:ext uri="{FF2B5EF4-FFF2-40B4-BE49-F238E27FC236}">
                    <a16:creationId xmlns:a16="http://schemas.microsoft.com/office/drawing/2014/main" id="{E174FFA4-B079-F48D-D2B2-E43B30BC87D1}"/>
                  </a:ext>
                </a:extLst>
              </p:cNvPr>
              <p:cNvSpPr/>
              <p:nvPr/>
            </p:nvSpPr>
            <p:spPr>
              <a:xfrm>
                <a:off x="3111279" y="423379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流程图: 数据 273">
                <a:extLst>
                  <a:ext uri="{FF2B5EF4-FFF2-40B4-BE49-F238E27FC236}">
                    <a16:creationId xmlns:a16="http://schemas.microsoft.com/office/drawing/2014/main" id="{CB6EDF6E-81AE-1A05-0669-3BE523B997C1}"/>
                  </a:ext>
                </a:extLst>
              </p:cNvPr>
              <p:cNvSpPr/>
              <p:nvPr/>
            </p:nvSpPr>
            <p:spPr>
              <a:xfrm>
                <a:off x="2541551" y="423345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流程图: 数据 274">
                <a:extLst>
                  <a:ext uri="{FF2B5EF4-FFF2-40B4-BE49-F238E27FC236}">
                    <a16:creationId xmlns:a16="http://schemas.microsoft.com/office/drawing/2014/main" id="{922EB54D-8BCD-B27D-5C1F-645BF76D8FBC}"/>
                  </a:ext>
                </a:extLst>
              </p:cNvPr>
              <p:cNvSpPr/>
              <p:nvPr/>
            </p:nvSpPr>
            <p:spPr>
              <a:xfrm>
                <a:off x="2250337" y="423311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流程图: 数据 275">
                <a:extLst>
                  <a:ext uri="{FF2B5EF4-FFF2-40B4-BE49-F238E27FC236}">
                    <a16:creationId xmlns:a16="http://schemas.microsoft.com/office/drawing/2014/main" id="{8029E7D3-F044-1EF8-61C8-B936E201B321}"/>
                  </a:ext>
                </a:extLst>
              </p:cNvPr>
              <p:cNvSpPr/>
              <p:nvPr/>
            </p:nvSpPr>
            <p:spPr>
              <a:xfrm>
                <a:off x="2763853" y="433490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流程图: 数据 276">
                <a:extLst>
                  <a:ext uri="{FF2B5EF4-FFF2-40B4-BE49-F238E27FC236}">
                    <a16:creationId xmlns:a16="http://schemas.microsoft.com/office/drawing/2014/main" id="{AE8372E5-85E1-13E4-C95F-901D53217ECB}"/>
                  </a:ext>
                </a:extLst>
              </p:cNvPr>
              <p:cNvSpPr/>
              <p:nvPr/>
            </p:nvSpPr>
            <p:spPr>
              <a:xfrm>
                <a:off x="3039839" y="433490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流程图: 数据 277">
                <a:extLst>
                  <a:ext uri="{FF2B5EF4-FFF2-40B4-BE49-F238E27FC236}">
                    <a16:creationId xmlns:a16="http://schemas.microsoft.com/office/drawing/2014/main" id="{86957AA6-282C-75C9-AB82-A4C110AC506F}"/>
                  </a:ext>
                </a:extLst>
              </p:cNvPr>
              <p:cNvSpPr/>
              <p:nvPr/>
            </p:nvSpPr>
            <p:spPr>
              <a:xfrm>
                <a:off x="2470111" y="433456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流程图: 数据 278">
                <a:extLst>
                  <a:ext uri="{FF2B5EF4-FFF2-40B4-BE49-F238E27FC236}">
                    <a16:creationId xmlns:a16="http://schemas.microsoft.com/office/drawing/2014/main" id="{E6CC4DA0-6F80-3429-2100-4AC09135E630}"/>
                  </a:ext>
                </a:extLst>
              </p:cNvPr>
              <p:cNvSpPr/>
              <p:nvPr/>
            </p:nvSpPr>
            <p:spPr>
              <a:xfrm>
                <a:off x="2178897" y="433422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流程图: 数据 279">
                <a:extLst>
                  <a:ext uri="{FF2B5EF4-FFF2-40B4-BE49-F238E27FC236}">
                    <a16:creationId xmlns:a16="http://schemas.microsoft.com/office/drawing/2014/main" id="{54B237F5-91E4-EDAB-6BE0-EBBA446000D5}"/>
                  </a:ext>
                </a:extLst>
              </p:cNvPr>
              <p:cNvSpPr/>
              <p:nvPr/>
            </p:nvSpPr>
            <p:spPr>
              <a:xfrm>
                <a:off x="2692413" y="443492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流程图: 数据 280">
                <a:extLst>
                  <a:ext uri="{FF2B5EF4-FFF2-40B4-BE49-F238E27FC236}">
                    <a16:creationId xmlns:a16="http://schemas.microsoft.com/office/drawing/2014/main" id="{49FF8510-0EE7-34F9-648C-F33C3A1DACBE}"/>
                  </a:ext>
                </a:extLst>
              </p:cNvPr>
              <p:cNvSpPr/>
              <p:nvPr/>
            </p:nvSpPr>
            <p:spPr>
              <a:xfrm>
                <a:off x="2968399" y="443492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流程图: 数据 281">
                <a:extLst>
                  <a:ext uri="{FF2B5EF4-FFF2-40B4-BE49-F238E27FC236}">
                    <a16:creationId xmlns:a16="http://schemas.microsoft.com/office/drawing/2014/main" id="{044C3908-B415-8C62-BB8E-F2B99F687BD7}"/>
                  </a:ext>
                </a:extLst>
              </p:cNvPr>
              <p:cNvSpPr/>
              <p:nvPr/>
            </p:nvSpPr>
            <p:spPr>
              <a:xfrm>
                <a:off x="2398671" y="4434578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流程图: 数据 282">
                <a:extLst>
                  <a:ext uri="{FF2B5EF4-FFF2-40B4-BE49-F238E27FC236}">
                    <a16:creationId xmlns:a16="http://schemas.microsoft.com/office/drawing/2014/main" id="{FC98930C-E56D-D270-F518-C1F5D476CE02}"/>
                  </a:ext>
                </a:extLst>
              </p:cNvPr>
              <p:cNvSpPr/>
              <p:nvPr/>
            </p:nvSpPr>
            <p:spPr>
              <a:xfrm>
                <a:off x="2107457" y="443423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流程图: 数据 283">
                <a:extLst>
                  <a:ext uri="{FF2B5EF4-FFF2-40B4-BE49-F238E27FC236}">
                    <a16:creationId xmlns:a16="http://schemas.microsoft.com/office/drawing/2014/main" id="{3280A898-F5FC-F780-1490-D8E721D678B0}"/>
                  </a:ext>
                </a:extLst>
              </p:cNvPr>
              <p:cNvSpPr/>
              <p:nvPr/>
            </p:nvSpPr>
            <p:spPr>
              <a:xfrm>
                <a:off x="2028534" y="413238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流程图: 数据 284">
                <a:extLst>
                  <a:ext uri="{FF2B5EF4-FFF2-40B4-BE49-F238E27FC236}">
                    <a16:creationId xmlns:a16="http://schemas.microsoft.com/office/drawing/2014/main" id="{13EBEA9F-D81E-DE18-99EC-4919629030AA}"/>
                  </a:ext>
                </a:extLst>
              </p:cNvPr>
              <p:cNvSpPr/>
              <p:nvPr/>
            </p:nvSpPr>
            <p:spPr>
              <a:xfrm>
                <a:off x="1957094" y="423240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流程图: 数据 285">
                <a:extLst>
                  <a:ext uri="{FF2B5EF4-FFF2-40B4-BE49-F238E27FC236}">
                    <a16:creationId xmlns:a16="http://schemas.microsoft.com/office/drawing/2014/main" id="{842FF1C8-D3F5-D53C-5660-FF6C1E4D3527}"/>
                  </a:ext>
                </a:extLst>
              </p:cNvPr>
              <p:cNvSpPr/>
              <p:nvPr/>
            </p:nvSpPr>
            <p:spPr>
              <a:xfrm>
                <a:off x="1885654" y="433351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流程图: 数据 286">
                <a:extLst>
                  <a:ext uri="{FF2B5EF4-FFF2-40B4-BE49-F238E27FC236}">
                    <a16:creationId xmlns:a16="http://schemas.microsoft.com/office/drawing/2014/main" id="{9D686048-8960-7937-0EC1-00E8DDF90E9D}"/>
                  </a:ext>
                </a:extLst>
              </p:cNvPr>
              <p:cNvSpPr/>
              <p:nvPr/>
            </p:nvSpPr>
            <p:spPr>
              <a:xfrm>
                <a:off x="1814214" y="443352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28A3B40B-EF23-DF36-3EC7-68C182DA456D}"/>
                    </a:ext>
                  </a:extLst>
                </p:cNvPr>
                <p:cNvSpPr txBox="1"/>
                <p:nvPr/>
              </p:nvSpPr>
              <p:spPr>
                <a:xfrm>
                  <a:off x="1108617" y="2159294"/>
                  <a:ext cx="320309" cy="324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28A3B40B-EF23-DF36-3EC7-68C182DA4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617" y="2159294"/>
                  <a:ext cx="320309" cy="324384"/>
                </a:xfrm>
                <a:prstGeom prst="rect">
                  <a:avLst/>
                </a:prstGeom>
                <a:blipFill>
                  <a:blip r:embed="rId11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文本框 593">
                  <a:extLst>
                    <a:ext uri="{FF2B5EF4-FFF2-40B4-BE49-F238E27FC236}">
                      <a16:creationId xmlns:a16="http://schemas.microsoft.com/office/drawing/2014/main" id="{5EE080E2-30C0-21C2-F6F7-1221F2E08FBE}"/>
                    </a:ext>
                  </a:extLst>
                </p:cNvPr>
                <p:cNvSpPr txBox="1"/>
                <p:nvPr/>
              </p:nvSpPr>
              <p:spPr>
                <a:xfrm>
                  <a:off x="2030973" y="1897529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4" name="文本框 593">
                  <a:extLst>
                    <a:ext uri="{FF2B5EF4-FFF2-40B4-BE49-F238E27FC236}">
                      <a16:creationId xmlns:a16="http://schemas.microsoft.com/office/drawing/2014/main" id="{5EE080E2-30C0-21C2-F6F7-1221F2E08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973" y="1897529"/>
                  <a:ext cx="320309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A9633603-4F8C-153A-B845-EE64F55CD662}"/>
                    </a:ext>
                  </a:extLst>
                </p:cNvPr>
                <p:cNvSpPr txBox="1"/>
                <p:nvPr/>
              </p:nvSpPr>
              <p:spPr>
                <a:xfrm>
                  <a:off x="2401853" y="1419048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A9633603-4F8C-153A-B845-EE64F55CD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853" y="1419048"/>
                  <a:ext cx="32030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0B0687E8-9F6D-8036-C49F-BAD1478B7519}"/>
                    </a:ext>
                  </a:extLst>
                </p:cNvPr>
                <p:cNvSpPr txBox="1"/>
                <p:nvPr/>
              </p:nvSpPr>
              <p:spPr>
                <a:xfrm>
                  <a:off x="2697304" y="1000566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0B0687E8-9F6D-8036-C49F-BAD1478B7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304" y="1000566"/>
                  <a:ext cx="320309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9" name="组合 1778">
              <a:extLst>
                <a:ext uri="{FF2B5EF4-FFF2-40B4-BE49-F238E27FC236}">
                  <a16:creationId xmlns:a16="http://schemas.microsoft.com/office/drawing/2014/main" id="{81D66742-0DA7-05F6-63D6-BC9CABA31857}"/>
                </a:ext>
              </a:extLst>
            </p:cNvPr>
            <p:cNvGrpSpPr/>
            <p:nvPr/>
          </p:nvGrpSpPr>
          <p:grpSpPr>
            <a:xfrm>
              <a:off x="1497305" y="368626"/>
              <a:ext cx="1734434" cy="401974"/>
              <a:chOff x="1814214" y="4132386"/>
              <a:chExt cx="1734434" cy="401974"/>
            </a:xfrm>
            <a:solidFill>
              <a:srgbClr val="00B0F0"/>
            </a:solidFill>
          </p:grpSpPr>
          <p:sp>
            <p:nvSpPr>
              <p:cNvPr id="1780" name="流程图: 数据 1779">
                <a:extLst>
                  <a:ext uri="{FF2B5EF4-FFF2-40B4-BE49-F238E27FC236}">
                    <a16:creationId xmlns:a16="http://schemas.microsoft.com/office/drawing/2014/main" id="{82255D9E-4029-E1A3-63D5-37E1630B94FA}"/>
                  </a:ext>
                </a:extLst>
              </p:cNvPr>
              <p:cNvSpPr/>
              <p:nvPr/>
            </p:nvSpPr>
            <p:spPr>
              <a:xfrm>
                <a:off x="2906733" y="413378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1" name="流程图: 数据 1780">
                <a:extLst>
                  <a:ext uri="{FF2B5EF4-FFF2-40B4-BE49-F238E27FC236}">
                    <a16:creationId xmlns:a16="http://schemas.microsoft.com/office/drawing/2014/main" id="{C771FB12-535F-483B-AFE9-57EF883CD3B7}"/>
                  </a:ext>
                </a:extLst>
              </p:cNvPr>
              <p:cNvSpPr/>
              <p:nvPr/>
            </p:nvSpPr>
            <p:spPr>
              <a:xfrm>
                <a:off x="3182719" y="413378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2" name="流程图: 数据 1781">
                <a:extLst>
                  <a:ext uri="{FF2B5EF4-FFF2-40B4-BE49-F238E27FC236}">
                    <a16:creationId xmlns:a16="http://schemas.microsoft.com/office/drawing/2014/main" id="{79FAEFCA-CA76-2769-8A2F-F834F88A38C5}"/>
                  </a:ext>
                </a:extLst>
              </p:cNvPr>
              <p:cNvSpPr/>
              <p:nvPr/>
            </p:nvSpPr>
            <p:spPr>
              <a:xfrm>
                <a:off x="2612991" y="413344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3" name="流程图: 数据 1782">
                <a:extLst>
                  <a:ext uri="{FF2B5EF4-FFF2-40B4-BE49-F238E27FC236}">
                    <a16:creationId xmlns:a16="http://schemas.microsoft.com/office/drawing/2014/main" id="{E3908D19-FBF4-784C-A8B8-207D2A317DB8}"/>
                  </a:ext>
                </a:extLst>
              </p:cNvPr>
              <p:cNvSpPr/>
              <p:nvPr/>
            </p:nvSpPr>
            <p:spPr>
              <a:xfrm>
                <a:off x="2321777" y="4133098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4" name="流程图: 数据 1783">
                <a:extLst>
                  <a:ext uri="{FF2B5EF4-FFF2-40B4-BE49-F238E27FC236}">
                    <a16:creationId xmlns:a16="http://schemas.microsoft.com/office/drawing/2014/main" id="{02DDB18C-0F78-365E-D2F3-245480E0DFAE}"/>
                  </a:ext>
                </a:extLst>
              </p:cNvPr>
              <p:cNvSpPr/>
              <p:nvPr/>
            </p:nvSpPr>
            <p:spPr>
              <a:xfrm>
                <a:off x="2835293" y="423379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5" name="流程图: 数据 1784">
                <a:extLst>
                  <a:ext uri="{FF2B5EF4-FFF2-40B4-BE49-F238E27FC236}">
                    <a16:creationId xmlns:a16="http://schemas.microsoft.com/office/drawing/2014/main" id="{98ABE5A4-B4B5-EC92-3281-E04306769978}"/>
                  </a:ext>
                </a:extLst>
              </p:cNvPr>
              <p:cNvSpPr/>
              <p:nvPr/>
            </p:nvSpPr>
            <p:spPr>
              <a:xfrm>
                <a:off x="3111279" y="423379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6" name="流程图: 数据 1785">
                <a:extLst>
                  <a:ext uri="{FF2B5EF4-FFF2-40B4-BE49-F238E27FC236}">
                    <a16:creationId xmlns:a16="http://schemas.microsoft.com/office/drawing/2014/main" id="{C1A28D71-55D6-BC37-7E1F-7B050E9DD7EB}"/>
                  </a:ext>
                </a:extLst>
              </p:cNvPr>
              <p:cNvSpPr/>
              <p:nvPr/>
            </p:nvSpPr>
            <p:spPr>
              <a:xfrm>
                <a:off x="2541551" y="423345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7" name="流程图: 数据 1786">
                <a:extLst>
                  <a:ext uri="{FF2B5EF4-FFF2-40B4-BE49-F238E27FC236}">
                    <a16:creationId xmlns:a16="http://schemas.microsoft.com/office/drawing/2014/main" id="{91580006-73C8-3101-AAD6-5DD71DBD4458}"/>
                  </a:ext>
                </a:extLst>
              </p:cNvPr>
              <p:cNvSpPr/>
              <p:nvPr/>
            </p:nvSpPr>
            <p:spPr>
              <a:xfrm>
                <a:off x="2250337" y="423311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8" name="流程图: 数据 1787">
                <a:extLst>
                  <a:ext uri="{FF2B5EF4-FFF2-40B4-BE49-F238E27FC236}">
                    <a16:creationId xmlns:a16="http://schemas.microsoft.com/office/drawing/2014/main" id="{C48AA5EF-BDEF-E624-9402-CA037CCF981D}"/>
                  </a:ext>
                </a:extLst>
              </p:cNvPr>
              <p:cNvSpPr/>
              <p:nvPr/>
            </p:nvSpPr>
            <p:spPr>
              <a:xfrm>
                <a:off x="2763853" y="433490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9" name="流程图: 数据 1788">
                <a:extLst>
                  <a:ext uri="{FF2B5EF4-FFF2-40B4-BE49-F238E27FC236}">
                    <a16:creationId xmlns:a16="http://schemas.microsoft.com/office/drawing/2014/main" id="{DCBA5E8E-4144-B0D2-57C6-C54466A92430}"/>
                  </a:ext>
                </a:extLst>
              </p:cNvPr>
              <p:cNvSpPr/>
              <p:nvPr/>
            </p:nvSpPr>
            <p:spPr>
              <a:xfrm>
                <a:off x="3039839" y="433490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0" name="流程图: 数据 1789">
                <a:extLst>
                  <a:ext uri="{FF2B5EF4-FFF2-40B4-BE49-F238E27FC236}">
                    <a16:creationId xmlns:a16="http://schemas.microsoft.com/office/drawing/2014/main" id="{229C06F0-3EBE-8192-23DD-F10DFD683C81}"/>
                  </a:ext>
                </a:extLst>
              </p:cNvPr>
              <p:cNvSpPr/>
              <p:nvPr/>
            </p:nvSpPr>
            <p:spPr>
              <a:xfrm>
                <a:off x="2470111" y="433456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1" name="流程图: 数据 1790">
                <a:extLst>
                  <a:ext uri="{FF2B5EF4-FFF2-40B4-BE49-F238E27FC236}">
                    <a16:creationId xmlns:a16="http://schemas.microsoft.com/office/drawing/2014/main" id="{3B4B4461-0B5B-36F4-671C-DCCF00537FCC}"/>
                  </a:ext>
                </a:extLst>
              </p:cNvPr>
              <p:cNvSpPr/>
              <p:nvPr/>
            </p:nvSpPr>
            <p:spPr>
              <a:xfrm>
                <a:off x="2178897" y="4334222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2" name="流程图: 数据 1791">
                <a:extLst>
                  <a:ext uri="{FF2B5EF4-FFF2-40B4-BE49-F238E27FC236}">
                    <a16:creationId xmlns:a16="http://schemas.microsoft.com/office/drawing/2014/main" id="{A7E60B9E-CAC7-1AD9-BB8A-985671A7EF95}"/>
                  </a:ext>
                </a:extLst>
              </p:cNvPr>
              <p:cNvSpPr/>
              <p:nvPr/>
            </p:nvSpPr>
            <p:spPr>
              <a:xfrm>
                <a:off x="2692413" y="443492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3" name="流程图: 数据 1792">
                <a:extLst>
                  <a:ext uri="{FF2B5EF4-FFF2-40B4-BE49-F238E27FC236}">
                    <a16:creationId xmlns:a16="http://schemas.microsoft.com/office/drawing/2014/main" id="{B95296F2-4F65-D38A-4DEB-A1E8AF1CC566}"/>
                  </a:ext>
                </a:extLst>
              </p:cNvPr>
              <p:cNvSpPr/>
              <p:nvPr/>
            </p:nvSpPr>
            <p:spPr>
              <a:xfrm>
                <a:off x="2968399" y="443492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4" name="流程图: 数据 1793">
                <a:extLst>
                  <a:ext uri="{FF2B5EF4-FFF2-40B4-BE49-F238E27FC236}">
                    <a16:creationId xmlns:a16="http://schemas.microsoft.com/office/drawing/2014/main" id="{3F7BE73B-8F27-B9EB-315B-5DBB7DFD216D}"/>
                  </a:ext>
                </a:extLst>
              </p:cNvPr>
              <p:cNvSpPr/>
              <p:nvPr/>
            </p:nvSpPr>
            <p:spPr>
              <a:xfrm>
                <a:off x="2398671" y="4434578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5" name="流程图: 数据 1794">
                <a:extLst>
                  <a:ext uri="{FF2B5EF4-FFF2-40B4-BE49-F238E27FC236}">
                    <a16:creationId xmlns:a16="http://schemas.microsoft.com/office/drawing/2014/main" id="{B740696A-B664-D0DB-EFBA-19EB3944F7A0}"/>
                  </a:ext>
                </a:extLst>
              </p:cNvPr>
              <p:cNvSpPr/>
              <p:nvPr/>
            </p:nvSpPr>
            <p:spPr>
              <a:xfrm>
                <a:off x="2107457" y="443423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6" name="流程图: 数据 1795">
                <a:extLst>
                  <a:ext uri="{FF2B5EF4-FFF2-40B4-BE49-F238E27FC236}">
                    <a16:creationId xmlns:a16="http://schemas.microsoft.com/office/drawing/2014/main" id="{E6D6AC8A-92A7-5E04-498F-B0A2B456A64E}"/>
                  </a:ext>
                </a:extLst>
              </p:cNvPr>
              <p:cNvSpPr/>
              <p:nvPr/>
            </p:nvSpPr>
            <p:spPr>
              <a:xfrm>
                <a:off x="2028534" y="4132386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7" name="流程图: 数据 1796">
                <a:extLst>
                  <a:ext uri="{FF2B5EF4-FFF2-40B4-BE49-F238E27FC236}">
                    <a16:creationId xmlns:a16="http://schemas.microsoft.com/office/drawing/2014/main" id="{FE1477A8-D5E0-984F-5CED-9427AA9D99DE}"/>
                  </a:ext>
                </a:extLst>
              </p:cNvPr>
              <p:cNvSpPr/>
              <p:nvPr/>
            </p:nvSpPr>
            <p:spPr>
              <a:xfrm>
                <a:off x="1957094" y="423240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8" name="流程图: 数据 1797">
                <a:extLst>
                  <a:ext uri="{FF2B5EF4-FFF2-40B4-BE49-F238E27FC236}">
                    <a16:creationId xmlns:a16="http://schemas.microsoft.com/office/drawing/2014/main" id="{61BFECB3-2A90-3D5C-EF7B-CA8F8B02EEB9}"/>
                  </a:ext>
                </a:extLst>
              </p:cNvPr>
              <p:cNvSpPr/>
              <p:nvPr/>
            </p:nvSpPr>
            <p:spPr>
              <a:xfrm>
                <a:off x="1885654" y="4333510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9" name="流程图: 数据 1798">
                <a:extLst>
                  <a:ext uri="{FF2B5EF4-FFF2-40B4-BE49-F238E27FC236}">
                    <a16:creationId xmlns:a16="http://schemas.microsoft.com/office/drawing/2014/main" id="{362910D1-273F-41A3-4BB1-5DACCFD32CA4}"/>
                  </a:ext>
                </a:extLst>
              </p:cNvPr>
              <p:cNvSpPr/>
              <p:nvPr/>
            </p:nvSpPr>
            <p:spPr>
              <a:xfrm>
                <a:off x="1814214" y="4433524"/>
                <a:ext cx="365929" cy="99440"/>
              </a:xfrm>
              <a:prstGeom prst="flowChartInputOutpu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0" name="文本框 1799">
                  <a:extLst>
                    <a:ext uri="{FF2B5EF4-FFF2-40B4-BE49-F238E27FC236}">
                      <a16:creationId xmlns:a16="http://schemas.microsoft.com/office/drawing/2014/main" id="{CE7D45BC-9712-4353-488E-7E27C2085ED3}"/>
                    </a:ext>
                  </a:extLst>
                </p:cNvPr>
                <p:cNvSpPr txBox="1"/>
                <p:nvPr/>
              </p:nvSpPr>
              <p:spPr>
                <a:xfrm>
                  <a:off x="3017028" y="496183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00" name="文本框 1799">
                  <a:extLst>
                    <a:ext uri="{FF2B5EF4-FFF2-40B4-BE49-F238E27FC236}">
                      <a16:creationId xmlns:a16="http://schemas.microsoft.com/office/drawing/2014/main" id="{CE7D45BC-9712-4353-488E-7E27C2085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028" y="496183"/>
                  <a:ext cx="320309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4" name="右大括号 2043">
              <a:extLst>
                <a:ext uri="{FF2B5EF4-FFF2-40B4-BE49-F238E27FC236}">
                  <a16:creationId xmlns:a16="http://schemas.microsoft.com/office/drawing/2014/main" id="{FF0E5FCB-31AC-9350-0BC9-715BF7E1B863}"/>
                </a:ext>
              </a:extLst>
            </p:cNvPr>
            <p:cNvSpPr/>
            <p:nvPr/>
          </p:nvSpPr>
          <p:spPr>
            <a:xfrm rot="12821780">
              <a:off x="867269" y="-53676"/>
              <a:ext cx="316414" cy="241014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5" name="文本框 2044">
                  <a:extLst>
                    <a:ext uri="{FF2B5EF4-FFF2-40B4-BE49-F238E27FC236}">
                      <a16:creationId xmlns:a16="http://schemas.microsoft.com/office/drawing/2014/main" id="{4B5AFDF3-35E4-E8F5-5F53-0D5626D5304C}"/>
                    </a:ext>
                  </a:extLst>
                </p:cNvPr>
                <p:cNvSpPr txBox="1"/>
                <p:nvPr/>
              </p:nvSpPr>
              <p:spPr>
                <a:xfrm>
                  <a:off x="650665" y="890414"/>
                  <a:ext cx="3203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45" name="文本框 2044">
                  <a:extLst>
                    <a:ext uri="{FF2B5EF4-FFF2-40B4-BE49-F238E27FC236}">
                      <a16:creationId xmlns:a16="http://schemas.microsoft.com/office/drawing/2014/main" id="{4B5AFDF3-35E4-E8F5-5F53-0D5626D53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665" y="890414"/>
                  <a:ext cx="32030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6" name="右大括号 2045">
              <a:extLst>
                <a:ext uri="{FF2B5EF4-FFF2-40B4-BE49-F238E27FC236}">
                  <a16:creationId xmlns:a16="http://schemas.microsoft.com/office/drawing/2014/main" id="{A6FC2F44-D115-0DBF-9380-F416D1472779}"/>
                </a:ext>
              </a:extLst>
            </p:cNvPr>
            <p:cNvSpPr/>
            <p:nvPr/>
          </p:nvSpPr>
          <p:spPr>
            <a:xfrm rot="12821780">
              <a:off x="867372" y="-53674"/>
              <a:ext cx="316414" cy="241014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21" name="组合 2120">
            <a:extLst>
              <a:ext uri="{FF2B5EF4-FFF2-40B4-BE49-F238E27FC236}">
                <a16:creationId xmlns:a16="http://schemas.microsoft.com/office/drawing/2014/main" id="{0273EC64-17D0-EBB3-6EE3-D3754FC7A96C}"/>
              </a:ext>
            </a:extLst>
          </p:cNvPr>
          <p:cNvGrpSpPr/>
          <p:nvPr/>
        </p:nvGrpSpPr>
        <p:grpSpPr>
          <a:xfrm>
            <a:off x="419784" y="3029408"/>
            <a:ext cx="3182383" cy="3476836"/>
            <a:chOff x="2980773" y="1446555"/>
            <a:chExt cx="3182383" cy="3476836"/>
          </a:xfrm>
        </p:grpSpPr>
        <p:grpSp>
          <p:nvGrpSpPr>
            <p:cNvPr id="1801" name="组合 1800">
              <a:extLst>
                <a:ext uri="{FF2B5EF4-FFF2-40B4-BE49-F238E27FC236}">
                  <a16:creationId xmlns:a16="http://schemas.microsoft.com/office/drawing/2014/main" id="{E8D2D060-F2CE-3AEF-5762-FD5FF916A6EA}"/>
                </a:ext>
              </a:extLst>
            </p:cNvPr>
            <p:cNvGrpSpPr/>
            <p:nvPr/>
          </p:nvGrpSpPr>
          <p:grpSpPr>
            <a:xfrm>
              <a:off x="4609373" y="1446555"/>
              <a:ext cx="1442925" cy="1458445"/>
              <a:chOff x="4413277" y="1721470"/>
              <a:chExt cx="1442925" cy="1458445"/>
            </a:xfrm>
            <a:solidFill>
              <a:srgbClr val="00B0F0"/>
            </a:solidFill>
          </p:grpSpPr>
          <p:sp>
            <p:nvSpPr>
              <p:cNvPr id="1802" name="立方体 1801">
                <a:extLst>
                  <a:ext uri="{FF2B5EF4-FFF2-40B4-BE49-F238E27FC236}">
                    <a16:creationId xmlns:a16="http://schemas.microsoft.com/office/drawing/2014/main" id="{779FFF54-E2B9-0FC4-5633-7895E9795E0C}"/>
                  </a:ext>
                </a:extLst>
              </p:cNvPr>
              <p:cNvSpPr/>
              <p:nvPr/>
            </p:nvSpPr>
            <p:spPr>
              <a:xfrm>
                <a:off x="4679002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3" name="立方体 1802">
                <a:extLst>
                  <a:ext uri="{FF2B5EF4-FFF2-40B4-BE49-F238E27FC236}">
                    <a16:creationId xmlns:a16="http://schemas.microsoft.com/office/drawing/2014/main" id="{7E2BD36E-C98E-A743-BDE2-7752F8384407}"/>
                  </a:ext>
                </a:extLst>
              </p:cNvPr>
              <p:cNvSpPr/>
              <p:nvPr/>
            </p:nvSpPr>
            <p:spPr>
              <a:xfrm>
                <a:off x="4953277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4" name="立方体 1803">
                <a:extLst>
                  <a:ext uri="{FF2B5EF4-FFF2-40B4-BE49-F238E27FC236}">
                    <a16:creationId xmlns:a16="http://schemas.microsoft.com/office/drawing/2014/main" id="{784DAD56-09C0-C523-2A9A-86AF6284C3D5}"/>
                  </a:ext>
                </a:extLst>
              </p:cNvPr>
              <p:cNvSpPr/>
              <p:nvPr/>
            </p:nvSpPr>
            <p:spPr>
              <a:xfrm>
                <a:off x="5221927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5" name="立方体 1804">
                <a:extLst>
                  <a:ext uri="{FF2B5EF4-FFF2-40B4-BE49-F238E27FC236}">
                    <a16:creationId xmlns:a16="http://schemas.microsoft.com/office/drawing/2014/main" id="{2472569A-10D5-B39F-D2C6-4871BD27FDCC}"/>
                  </a:ext>
                </a:extLst>
              </p:cNvPr>
              <p:cNvSpPr/>
              <p:nvPr/>
            </p:nvSpPr>
            <p:spPr>
              <a:xfrm>
                <a:off x="5496202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6" name="立方体 1805">
                <a:extLst>
                  <a:ext uri="{FF2B5EF4-FFF2-40B4-BE49-F238E27FC236}">
                    <a16:creationId xmlns:a16="http://schemas.microsoft.com/office/drawing/2014/main" id="{0BE16C94-E108-FC0A-4A7C-6B0CAFC76F22}"/>
                  </a:ext>
                </a:extLst>
              </p:cNvPr>
              <p:cNvSpPr/>
              <p:nvPr/>
            </p:nvSpPr>
            <p:spPr>
              <a:xfrm>
                <a:off x="4679002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7" name="立方体 1806">
                <a:extLst>
                  <a:ext uri="{FF2B5EF4-FFF2-40B4-BE49-F238E27FC236}">
                    <a16:creationId xmlns:a16="http://schemas.microsoft.com/office/drawing/2014/main" id="{DBFFF23E-722A-1A4E-E99A-1B8CFED3A18C}"/>
                  </a:ext>
                </a:extLst>
              </p:cNvPr>
              <p:cNvSpPr/>
              <p:nvPr/>
            </p:nvSpPr>
            <p:spPr>
              <a:xfrm>
                <a:off x="4953277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8" name="立方体 1807">
                <a:extLst>
                  <a:ext uri="{FF2B5EF4-FFF2-40B4-BE49-F238E27FC236}">
                    <a16:creationId xmlns:a16="http://schemas.microsoft.com/office/drawing/2014/main" id="{67708B30-BFBA-5C0A-FA77-FA2556B993DE}"/>
                  </a:ext>
                </a:extLst>
              </p:cNvPr>
              <p:cNvSpPr/>
              <p:nvPr/>
            </p:nvSpPr>
            <p:spPr>
              <a:xfrm>
                <a:off x="5221927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9" name="立方体 1808">
                <a:extLst>
                  <a:ext uri="{FF2B5EF4-FFF2-40B4-BE49-F238E27FC236}">
                    <a16:creationId xmlns:a16="http://schemas.microsoft.com/office/drawing/2014/main" id="{05984ADB-ADDA-ACFE-31C3-CDB4C9B95C37}"/>
                  </a:ext>
                </a:extLst>
              </p:cNvPr>
              <p:cNvSpPr/>
              <p:nvPr/>
            </p:nvSpPr>
            <p:spPr>
              <a:xfrm>
                <a:off x="5496202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0" name="立方体 1809">
                <a:extLst>
                  <a:ext uri="{FF2B5EF4-FFF2-40B4-BE49-F238E27FC236}">
                    <a16:creationId xmlns:a16="http://schemas.microsoft.com/office/drawing/2014/main" id="{7E5EF6EB-6CCF-07A0-098B-35C09729C64E}"/>
                  </a:ext>
                </a:extLst>
              </p:cNvPr>
              <p:cNvSpPr/>
              <p:nvPr/>
            </p:nvSpPr>
            <p:spPr>
              <a:xfrm>
                <a:off x="4679002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1" name="立方体 1810">
                <a:extLst>
                  <a:ext uri="{FF2B5EF4-FFF2-40B4-BE49-F238E27FC236}">
                    <a16:creationId xmlns:a16="http://schemas.microsoft.com/office/drawing/2014/main" id="{67763861-860D-7BA1-7389-D843513573E5}"/>
                  </a:ext>
                </a:extLst>
              </p:cNvPr>
              <p:cNvSpPr/>
              <p:nvPr/>
            </p:nvSpPr>
            <p:spPr>
              <a:xfrm>
                <a:off x="4953277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2" name="立方体 1811">
                <a:extLst>
                  <a:ext uri="{FF2B5EF4-FFF2-40B4-BE49-F238E27FC236}">
                    <a16:creationId xmlns:a16="http://schemas.microsoft.com/office/drawing/2014/main" id="{560FDB15-CAEF-F098-B3A7-9837CCFDD149}"/>
                  </a:ext>
                </a:extLst>
              </p:cNvPr>
              <p:cNvSpPr/>
              <p:nvPr/>
            </p:nvSpPr>
            <p:spPr>
              <a:xfrm>
                <a:off x="5221927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3" name="立方体 1812">
                <a:extLst>
                  <a:ext uri="{FF2B5EF4-FFF2-40B4-BE49-F238E27FC236}">
                    <a16:creationId xmlns:a16="http://schemas.microsoft.com/office/drawing/2014/main" id="{4BDBA414-9095-5895-785B-2B24B8BD2C33}"/>
                  </a:ext>
                </a:extLst>
              </p:cNvPr>
              <p:cNvSpPr/>
              <p:nvPr/>
            </p:nvSpPr>
            <p:spPr>
              <a:xfrm>
                <a:off x="5496202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4" name="立方体 1813">
                <a:extLst>
                  <a:ext uri="{FF2B5EF4-FFF2-40B4-BE49-F238E27FC236}">
                    <a16:creationId xmlns:a16="http://schemas.microsoft.com/office/drawing/2014/main" id="{7843E32B-73C9-3D43-734D-99BA97DFB81D}"/>
                  </a:ext>
                </a:extLst>
              </p:cNvPr>
              <p:cNvSpPr/>
              <p:nvPr/>
            </p:nvSpPr>
            <p:spPr>
              <a:xfrm>
                <a:off x="4679002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5" name="立方体 1814">
                <a:extLst>
                  <a:ext uri="{FF2B5EF4-FFF2-40B4-BE49-F238E27FC236}">
                    <a16:creationId xmlns:a16="http://schemas.microsoft.com/office/drawing/2014/main" id="{9979FBDE-0931-A5E6-5961-B86D23B1ACED}"/>
                  </a:ext>
                </a:extLst>
              </p:cNvPr>
              <p:cNvSpPr/>
              <p:nvPr/>
            </p:nvSpPr>
            <p:spPr>
              <a:xfrm>
                <a:off x="4953277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6" name="立方体 1815">
                <a:extLst>
                  <a:ext uri="{FF2B5EF4-FFF2-40B4-BE49-F238E27FC236}">
                    <a16:creationId xmlns:a16="http://schemas.microsoft.com/office/drawing/2014/main" id="{1EEE6D72-400C-7A8B-EA26-212DDE112333}"/>
                  </a:ext>
                </a:extLst>
              </p:cNvPr>
              <p:cNvSpPr/>
              <p:nvPr/>
            </p:nvSpPr>
            <p:spPr>
              <a:xfrm>
                <a:off x="5221927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7" name="立方体 1816">
                <a:extLst>
                  <a:ext uri="{FF2B5EF4-FFF2-40B4-BE49-F238E27FC236}">
                    <a16:creationId xmlns:a16="http://schemas.microsoft.com/office/drawing/2014/main" id="{CD799CD1-A8D4-A03A-86DA-A5DF8A611A60}"/>
                  </a:ext>
                </a:extLst>
              </p:cNvPr>
              <p:cNvSpPr/>
              <p:nvPr/>
            </p:nvSpPr>
            <p:spPr>
              <a:xfrm>
                <a:off x="5496202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8" name="立方体 1817">
                <a:extLst>
                  <a:ext uri="{FF2B5EF4-FFF2-40B4-BE49-F238E27FC236}">
                    <a16:creationId xmlns:a16="http://schemas.microsoft.com/office/drawing/2014/main" id="{EF266B98-7E56-4BE6-0F97-E2DCC4D37F3B}"/>
                  </a:ext>
                </a:extLst>
              </p:cNvPr>
              <p:cNvSpPr/>
              <p:nvPr/>
            </p:nvSpPr>
            <p:spPr>
              <a:xfrm>
                <a:off x="4584727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9" name="立方体 1818">
                <a:extLst>
                  <a:ext uri="{FF2B5EF4-FFF2-40B4-BE49-F238E27FC236}">
                    <a16:creationId xmlns:a16="http://schemas.microsoft.com/office/drawing/2014/main" id="{FB92A420-AE56-0BE2-A7AC-2CAB85E02248}"/>
                  </a:ext>
                </a:extLst>
              </p:cNvPr>
              <p:cNvSpPr/>
              <p:nvPr/>
            </p:nvSpPr>
            <p:spPr>
              <a:xfrm>
                <a:off x="4859002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0" name="立方体 1819">
                <a:extLst>
                  <a:ext uri="{FF2B5EF4-FFF2-40B4-BE49-F238E27FC236}">
                    <a16:creationId xmlns:a16="http://schemas.microsoft.com/office/drawing/2014/main" id="{EEDCA3E1-9C09-9113-59EE-EBA1B49D523A}"/>
                  </a:ext>
                </a:extLst>
              </p:cNvPr>
              <p:cNvSpPr/>
              <p:nvPr/>
            </p:nvSpPr>
            <p:spPr>
              <a:xfrm>
                <a:off x="5127652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1" name="立方体 1820">
                <a:extLst>
                  <a:ext uri="{FF2B5EF4-FFF2-40B4-BE49-F238E27FC236}">
                    <a16:creationId xmlns:a16="http://schemas.microsoft.com/office/drawing/2014/main" id="{0351C5B3-9019-EDDE-A9AF-601D9C944396}"/>
                  </a:ext>
                </a:extLst>
              </p:cNvPr>
              <p:cNvSpPr/>
              <p:nvPr/>
            </p:nvSpPr>
            <p:spPr>
              <a:xfrm>
                <a:off x="5401927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2" name="立方体 1821">
                <a:extLst>
                  <a:ext uri="{FF2B5EF4-FFF2-40B4-BE49-F238E27FC236}">
                    <a16:creationId xmlns:a16="http://schemas.microsoft.com/office/drawing/2014/main" id="{9B5D1973-EB45-6F90-1C27-FCD8BD44F7AA}"/>
                  </a:ext>
                </a:extLst>
              </p:cNvPr>
              <p:cNvSpPr/>
              <p:nvPr/>
            </p:nvSpPr>
            <p:spPr>
              <a:xfrm>
                <a:off x="4584727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3" name="立方体 1822">
                <a:extLst>
                  <a:ext uri="{FF2B5EF4-FFF2-40B4-BE49-F238E27FC236}">
                    <a16:creationId xmlns:a16="http://schemas.microsoft.com/office/drawing/2014/main" id="{F5152AA1-35F8-8A42-2B09-B686485A1583}"/>
                  </a:ext>
                </a:extLst>
              </p:cNvPr>
              <p:cNvSpPr/>
              <p:nvPr/>
            </p:nvSpPr>
            <p:spPr>
              <a:xfrm>
                <a:off x="4859002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4" name="立方体 1823">
                <a:extLst>
                  <a:ext uri="{FF2B5EF4-FFF2-40B4-BE49-F238E27FC236}">
                    <a16:creationId xmlns:a16="http://schemas.microsoft.com/office/drawing/2014/main" id="{CF4F0294-DCBA-D96B-AF49-90780DA482C3}"/>
                  </a:ext>
                </a:extLst>
              </p:cNvPr>
              <p:cNvSpPr/>
              <p:nvPr/>
            </p:nvSpPr>
            <p:spPr>
              <a:xfrm>
                <a:off x="5127652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5" name="立方体 1824">
                <a:extLst>
                  <a:ext uri="{FF2B5EF4-FFF2-40B4-BE49-F238E27FC236}">
                    <a16:creationId xmlns:a16="http://schemas.microsoft.com/office/drawing/2014/main" id="{078CA40F-F4B2-D1B1-D159-071CB3BFE2DE}"/>
                  </a:ext>
                </a:extLst>
              </p:cNvPr>
              <p:cNvSpPr/>
              <p:nvPr/>
            </p:nvSpPr>
            <p:spPr>
              <a:xfrm>
                <a:off x="5401927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6" name="立方体 1825">
                <a:extLst>
                  <a:ext uri="{FF2B5EF4-FFF2-40B4-BE49-F238E27FC236}">
                    <a16:creationId xmlns:a16="http://schemas.microsoft.com/office/drawing/2014/main" id="{94D426F9-B79E-C0F4-42F0-2C4B584182FA}"/>
                  </a:ext>
                </a:extLst>
              </p:cNvPr>
              <p:cNvSpPr/>
              <p:nvPr/>
            </p:nvSpPr>
            <p:spPr>
              <a:xfrm>
                <a:off x="4584727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7" name="立方体 1826">
                <a:extLst>
                  <a:ext uri="{FF2B5EF4-FFF2-40B4-BE49-F238E27FC236}">
                    <a16:creationId xmlns:a16="http://schemas.microsoft.com/office/drawing/2014/main" id="{098071E4-A452-2FD3-B888-5D4B371EDD4A}"/>
                  </a:ext>
                </a:extLst>
              </p:cNvPr>
              <p:cNvSpPr/>
              <p:nvPr/>
            </p:nvSpPr>
            <p:spPr>
              <a:xfrm>
                <a:off x="4859002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8" name="立方体 1827">
                <a:extLst>
                  <a:ext uri="{FF2B5EF4-FFF2-40B4-BE49-F238E27FC236}">
                    <a16:creationId xmlns:a16="http://schemas.microsoft.com/office/drawing/2014/main" id="{570441E8-8992-BD77-3F60-E9B4F8B1FF6A}"/>
                  </a:ext>
                </a:extLst>
              </p:cNvPr>
              <p:cNvSpPr/>
              <p:nvPr/>
            </p:nvSpPr>
            <p:spPr>
              <a:xfrm>
                <a:off x="5127652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9" name="立方体 1828">
                <a:extLst>
                  <a:ext uri="{FF2B5EF4-FFF2-40B4-BE49-F238E27FC236}">
                    <a16:creationId xmlns:a16="http://schemas.microsoft.com/office/drawing/2014/main" id="{B834AA67-6319-B0DB-7C79-4AC2357B4166}"/>
                  </a:ext>
                </a:extLst>
              </p:cNvPr>
              <p:cNvSpPr/>
              <p:nvPr/>
            </p:nvSpPr>
            <p:spPr>
              <a:xfrm>
                <a:off x="5401927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0" name="立方体 1829">
                <a:extLst>
                  <a:ext uri="{FF2B5EF4-FFF2-40B4-BE49-F238E27FC236}">
                    <a16:creationId xmlns:a16="http://schemas.microsoft.com/office/drawing/2014/main" id="{CCBC25E9-0542-B209-478B-8BA210AC1950}"/>
                  </a:ext>
                </a:extLst>
              </p:cNvPr>
              <p:cNvSpPr/>
              <p:nvPr/>
            </p:nvSpPr>
            <p:spPr>
              <a:xfrm>
                <a:off x="4584727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1" name="立方体 1830">
                <a:extLst>
                  <a:ext uri="{FF2B5EF4-FFF2-40B4-BE49-F238E27FC236}">
                    <a16:creationId xmlns:a16="http://schemas.microsoft.com/office/drawing/2014/main" id="{4F6040E8-6C4A-E66D-6E99-4C1F5DB3861A}"/>
                  </a:ext>
                </a:extLst>
              </p:cNvPr>
              <p:cNvSpPr/>
              <p:nvPr/>
            </p:nvSpPr>
            <p:spPr>
              <a:xfrm>
                <a:off x="4859002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2" name="立方体 1831">
                <a:extLst>
                  <a:ext uri="{FF2B5EF4-FFF2-40B4-BE49-F238E27FC236}">
                    <a16:creationId xmlns:a16="http://schemas.microsoft.com/office/drawing/2014/main" id="{F86772F5-BBAB-E44E-3D0A-14C49502BC31}"/>
                  </a:ext>
                </a:extLst>
              </p:cNvPr>
              <p:cNvSpPr/>
              <p:nvPr/>
            </p:nvSpPr>
            <p:spPr>
              <a:xfrm>
                <a:off x="5127652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3" name="立方体 1832">
                <a:extLst>
                  <a:ext uri="{FF2B5EF4-FFF2-40B4-BE49-F238E27FC236}">
                    <a16:creationId xmlns:a16="http://schemas.microsoft.com/office/drawing/2014/main" id="{B2C0316B-02E2-8CA6-4BF8-E2108345F8AD}"/>
                  </a:ext>
                </a:extLst>
              </p:cNvPr>
              <p:cNvSpPr/>
              <p:nvPr/>
            </p:nvSpPr>
            <p:spPr>
              <a:xfrm>
                <a:off x="5401927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4" name="立方体 1833">
                <a:extLst>
                  <a:ext uri="{FF2B5EF4-FFF2-40B4-BE49-F238E27FC236}">
                    <a16:creationId xmlns:a16="http://schemas.microsoft.com/office/drawing/2014/main" id="{8386821F-C3A2-5732-245F-D3BA67DE5BB9}"/>
                  </a:ext>
                </a:extLst>
              </p:cNvPr>
              <p:cNvSpPr/>
              <p:nvPr/>
            </p:nvSpPr>
            <p:spPr>
              <a:xfrm>
                <a:off x="4499002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5" name="立方体 1834">
                <a:extLst>
                  <a:ext uri="{FF2B5EF4-FFF2-40B4-BE49-F238E27FC236}">
                    <a16:creationId xmlns:a16="http://schemas.microsoft.com/office/drawing/2014/main" id="{EB806F0A-15D0-9F60-AE9B-E8CBE421C58F}"/>
                  </a:ext>
                </a:extLst>
              </p:cNvPr>
              <p:cNvSpPr/>
              <p:nvPr/>
            </p:nvSpPr>
            <p:spPr>
              <a:xfrm>
                <a:off x="4773277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6" name="立方体 1835">
                <a:extLst>
                  <a:ext uri="{FF2B5EF4-FFF2-40B4-BE49-F238E27FC236}">
                    <a16:creationId xmlns:a16="http://schemas.microsoft.com/office/drawing/2014/main" id="{8DDBA589-5B16-6957-2B56-01F64581228C}"/>
                  </a:ext>
                </a:extLst>
              </p:cNvPr>
              <p:cNvSpPr/>
              <p:nvPr/>
            </p:nvSpPr>
            <p:spPr>
              <a:xfrm>
                <a:off x="5041927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7" name="立方体 1836">
                <a:extLst>
                  <a:ext uri="{FF2B5EF4-FFF2-40B4-BE49-F238E27FC236}">
                    <a16:creationId xmlns:a16="http://schemas.microsoft.com/office/drawing/2014/main" id="{5437EBDF-04BC-C2D5-6FDE-1C73D9D7F4FB}"/>
                  </a:ext>
                </a:extLst>
              </p:cNvPr>
              <p:cNvSpPr/>
              <p:nvPr/>
            </p:nvSpPr>
            <p:spPr>
              <a:xfrm>
                <a:off x="5316202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8" name="立方体 1837">
                <a:extLst>
                  <a:ext uri="{FF2B5EF4-FFF2-40B4-BE49-F238E27FC236}">
                    <a16:creationId xmlns:a16="http://schemas.microsoft.com/office/drawing/2014/main" id="{C753403A-AB3A-1AC3-3D64-C9013CB4253E}"/>
                  </a:ext>
                </a:extLst>
              </p:cNvPr>
              <p:cNvSpPr/>
              <p:nvPr/>
            </p:nvSpPr>
            <p:spPr>
              <a:xfrm>
                <a:off x="4499002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9" name="立方体 1838">
                <a:extLst>
                  <a:ext uri="{FF2B5EF4-FFF2-40B4-BE49-F238E27FC236}">
                    <a16:creationId xmlns:a16="http://schemas.microsoft.com/office/drawing/2014/main" id="{2A81BD3F-8842-BF8A-F53D-0CB1BB682A77}"/>
                  </a:ext>
                </a:extLst>
              </p:cNvPr>
              <p:cNvSpPr/>
              <p:nvPr/>
            </p:nvSpPr>
            <p:spPr>
              <a:xfrm>
                <a:off x="4773277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0" name="立方体 1839">
                <a:extLst>
                  <a:ext uri="{FF2B5EF4-FFF2-40B4-BE49-F238E27FC236}">
                    <a16:creationId xmlns:a16="http://schemas.microsoft.com/office/drawing/2014/main" id="{FADE7540-EB6C-4909-5655-A1B07B1294D3}"/>
                  </a:ext>
                </a:extLst>
              </p:cNvPr>
              <p:cNvSpPr/>
              <p:nvPr/>
            </p:nvSpPr>
            <p:spPr>
              <a:xfrm>
                <a:off x="5041927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1" name="立方体 1840">
                <a:extLst>
                  <a:ext uri="{FF2B5EF4-FFF2-40B4-BE49-F238E27FC236}">
                    <a16:creationId xmlns:a16="http://schemas.microsoft.com/office/drawing/2014/main" id="{35F09EE3-E34E-7768-117A-B3C4306AF0A2}"/>
                  </a:ext>
                </a:extLst>
              </p:cNvPr>
              <p:cNvSpPr/>
              <p:nvPr/>
            </p:nvSpPr>
            <p:spPr>
              <a:xfrm>
                <a:off x="5316202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2" name="立方体 1841">
                <a:extLst>
                  <a:ext uri="{FF2B5EF4-FFF2-40B4-BE49-F238E27FC236}">
                    <a16:creationId xmlns:a16="http://schemas.microsoft.com/office/drawing/2014/main" id="{ABE34C09-E620-9B06-B157-04FD4B87DEBA}"/>
                  </a:ext>
                </a:extLst>
              </p:cNvPr>
              <p:cNvSpPr/>
              <p:nvPr/>
            </p:nvSpPr>
            <p:spPr>
              <a:xfrm>
                <a:off x="4499002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3" name="立方体 1842">
                <a:extLst>
                  <a:ext uri="{FF2B5EF4-FFF2-40B4-BE49-F238E27FC236}">
                    <a16:creationId xmlns:a16="http://schemas.microsoft.com/office/drawing/2014/main" id="{04165EE3-71AC-1541-BB01-115067AE2A06}"/>
                  </a:ext>
                </a:extLst>
              </p:cNvPr>
              <p:cNvSpPr/>
              <p:nvPr/>
            </p:nvSpPr>
            <p:spPr>
              <a:xfrm>
                <a:off x="4773277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4" name="立方体 1843">
                <a:extLst>
                  <a:ext uri="{FF2B5EF4-FFF2-40B4-BE49-F238E27FC236}">
                    <a16:creationId xmlns:a16="http://schemas.microsoft.com/office/drawing/2014/main" id="{163F8434-CB18-CCD0-F6D4-D6977FEFC15F}"/>
                  </a:ext>
                </a:extLst>
              </p:cNvPr>
              <p:cNvSpPr/>
              <p:nvPr/>
            </p:nvSpPr>
            <p:spPr>
              <a:xfrm>
                <a:off x="5041927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5" name="立方体 1844">
                <a:extLst>
                  <a:ext uri="{FF2B5EF4-FFF2-40B4-BE49-F238E27FC236}">
                    <a16:creationId xmlns:a16="http://schemas.microsoft.com/office/drawing/2014/main" id="{1B503D52-20C7-9712-02D2-472818E96ABC}"/>
                  </a:ext>
                </a:extLst>
              </p:cNvPr>
              <p:cNvSpPr/>
              <p:nvPr/>
            </p:nvSpPr>
            <p:spPr>
              <a:xfrm>
                <a:off x="5316202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6" name="立方体 1845">
                <a:extLst>
                  <a:ext uri="{FF2B5EF4-FFF2-40B4-BE49-F238E27FC236}">
                    <a16:creationId xmlns:a16="http://schemas.microsoft.com/office/drawing/2014/main" id="{3208680F-D736-34D6-C76E-44342A56E091}"/>
                  </a:ext>
                </a:extLst>
              </p:cNvPr>
              <p:cNvSpPr/>
              <p:nvPr/>
            </p:nvSpPr>
            <p:spPr>
              <a:xfrm>
                <a:off x="4499002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7" name="立方体 1846">
                <a:extLst>
                  <a:ext uri="{FF2B5EF4-FFF2-40B4-BE49-F238E27FC236}">
                    <a16:creationId xmlns:a16="http://schemas.microsoft.com/office/drawing/2014/main" id="{FC0C5C99-FC98-4D66-578F-8FD86886D32C}"/>
                  </a:ext>
                </a:extLst>
              </p:cNvPr>
              <p:cNvSpPr/>
              <p:nvPr/>
            </p:nvSpPr>
            <p:spPr>
              <a:xfrm>
                <a:off x="4773277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8" name="立方体 1847">
                <a:extLst>
                  <a:ext uri="{FF2B5EF4-FFF2-40B4-BE49-F238E27FC236}">
                    <a16:creationId xmlns:a16="http://schemas.microsoft.com/office/drawing/2014/main" id="{9D2C9994-287F-C802-D2BD-B6B14EC28137}"/>
                  </a:ext>
                </a:extLst>
              </p:cNvPr>
              <p:cNvSpPr/>
              <p:nvPr/>
            </p:nvSpPr>
            <p:spPr>
              <a:xfrm>
                <a:off x="5041927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9" name="立方体 1848">
                <a:extLst>
                  <a:ext uri="{FF2B5EF4-FFF2-40B4-BE49-F238E27FC236}">
                    <a16:creationId xmlns:a16="http://schemas.microsoft.com/office/drawing/2014/main" id="{4643C292-8BE3-4B75-ED32-2A57F40348A9}"/>
                  </a:ext>
                </a:extLst>
              </p:cNvPr>
              <p:cNvSpPr/>
              <p:nvPr/>
            </p:nvSpPr>
            <p:spPr>
              <a:xfrm>
                <a:off x="5316202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0" name="立方体 1849">
                <a:extLst>
                  <a:ext uri="{FF2B5EF4-FFF2-40B4-BE49-F238E27FC236}">
                    <a16:creationId xmlns:a16="http://schemas.microsoft.com/office/drawing/2014/main" id="{9B360719-8CDA-B2C9-714F-D6EEE1DC692D}"/>
                  </a:ext>
                </a:extLst>
              </p:cNvPr>
              <p:cNvSpPr/>
              <p:nvPr/>
            </p:nvSpPr>
            <p:spPr>
              <a:xfrm>
                <a:off x="4413277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1" name="立方体 1850">
                <a:extLst>
                  <a:ext uri="{FF2B5EF4-FFF2-40B4-BE49-F238E27FC236}">
                    <a16:creationId xmlns:a16="http://schemas.microsoft.com/office/drawing/2014/main" id="{8CD5BC39-4B7C-7F19-AC5E-4DD5F8BD4347}"/>
                  </a:ext>
                </a:extLst>
              </p:cNvPr>
              <p:cNvSpPr/>
              <p:nvPr/>
            </p:nvSpPr>
            <p:spPr>
              <a:xfrm>
                <a:off x="4687552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2" name="立方体 1851">
                <a:extLst>
                  <a:ext uri="{FF2B5EF4-FFF2-40B4-BE49-F238E27FC236}">
                    <a16:creationId xmlns:a16="http://schemas.microsoft.com/office/drawing/2014/main" id="{E1A1A55E-F539-A702-368B-44369AE80F4C}"/>
                  </a:ext>
                </a:extLst>
              </p:cNvPr>
              <p:cNvSpPr/>
              <p:nvPr/>
            </p:nvSpPr>
            <p:spPr>
              <a:xfrm>
                <a:off x="4956202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3" name="立方体 1852">
                <a:extLst>
                  <a:ext uri="{FF2B5EF4-FFF2-40B4-BE49-F238E27FC236}">
                    <a16:creationId xmlns:a16="http://schemas.microsoft.com/office/drawing/2014/main" id="{D17A0AFA-03A1-E807-3E70-7766C3A0A186}"/>
                  </a:ext>
                </a:extLst>
              </p:cNvPr>
              <p:cNvSpPr/>
              <p:nvPr/>
            </p:nvSpPr>
            <p:spPr>
              <a:xfrm>
                <a:off x="5230477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4" name="立方体 1853">
                <a:extLst>
                  <a:ext uri="{FF2B5EF4-FFF2-40B4-BE49-F238E27FC236}">
                    <a16:creationId xmlns:a16="http://schemas.microsoft.com/office/drawing/2014/main" id="{7257A989-5CBB-FC20-67D4-13DDDFD7A33E}"/>
                  </a:ext>
                </a:extLst>
              </p:cNvPr>
              <p:cNvSpPr/>
              <p:nvPr/>
            </p:nvSpPr>
            <p:spPr>
              <a:xfrm>
                <a:off x="4413277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5" name="立方体 1854">
                <a:extLst>
                  <a:ext uri="{FF2B5EF4-FFF2-40B4-BE49-F238E27FC236}">
                    <a16:creationId xmlns:a16="http://schemas.microsoft.com/office/drawing/2014/main" id="{3CAF90D6-E061-9325-8ACB-220D85746FF9}"/>
                  </a:ext>
                </a:extLst>
              </p:cNvPr>
              <p:cNvSpPr/>
              <p:nvPr/>
            </p:nvSpPr>
            <p:spPr>
              <a:xfrm>
                <a:off x="4687552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6" name="立方体 1855">
                <a:extLst>
                  <a:ext uri="{FF2B5EF4-FFF2-40B4-BE49-F238E27FC236}">
                    <a16:creationId xmlns:a16="http://schemas.microsoft.com/office/drawing/2014/main" id="{A6A98914-5C2D-C180-4E3B-5C95C1F12073}"/>
                  </a:ext>
                </a:extLst>
              </p:cNvPr>
              <p:cNvSpPr/>
              <p:nvPr/>
            </p:nvSpPr>
            <p:spPr>
              <a:xfrm>
                <a:off x="4956202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7" name="立方体 1856">
                <a:extLst>
                  <a:ext uri="{FF2B5EF4-FFF2-40B4-BE49-F238E27FC236}">
                    <a16:creationId xmlns:a16="http://schemas.microsoft.com/office/drawing/2014/main" id="{09837FA0-296B-B12D-6D46-3AF3EFA3701B}"/>
                  </a:ext>
                </a:extLst>
              </p:cNvPr>
              <p:cNvSpPr/>
              <p:nvPr/>
            </p:nvSpPr>
            <p:spPr>
              <a:xfrm>
                <a:off x="5230477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8" name="立方体 1857">
                <a:extLst>
                  <a:ext uri="{FF2B5EF4-FFF2-40B4-BE49-F238E27FC236}">
                    <a16:creationId xmlns:a16="http://schemas.microsoft.com/office/drawing/2014/main" id="{4842B1E3-A10D-1B71-0EEB-48B415BAEF84}"/>
                  </a:ext>
                </a:extLst>
              </p:cNvPr>
              <p:cNvSpPr/>
              <p:nvPr/>
            </p:nvSpPr>
            <p:spPr>
              <a:xfrm>
                <a:off x="4413277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9" name="立方体 1858">
                <a:extLst>
                  <a:ext uri="{FF2B5EF4-FFF2-40B4-BE49-F238E27FC236}">
                    <a16:creationId xmlns:a16="http://schemas.microsoft.com/office/drawing/2014/main" id="{389FD9D3-E3B4-0728-7A47-1BE76C90236E}"/>
                  </a:ext>
                </a:extLst>
              </p:cNvPr>
              <p:cNvSpPr/>
              <p:nvPr/>
            </p:nvSpPr>
            <p:spPr>
              <a:xfrm>
                <a:off x="4687552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0" name="立方体 1859">
                <a:extLst>
                  <a:ext uri="{FF2B5EF4-FFF2-40B4-BE49-F238E27FC236}">
                    <a16:creationId xmlns:a16="http://schemas.microsoft.com/office/drawing/2014/main" id="{C884482C-F219-820A-5B95-C3BA48789A87}"/>
                  </a:ext>
                </a:extLst>
              </p:cNvPr>
              <p:cNvSpPr/>
              <p:nvPr/>
            </p:nvSpPr>
            <p:spPr>
              <a:xfrm>
                <a:off x="4956202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1" name="立方体 1860">
                <a:extLst>
                  <a:ext uri="{FF2B5EF4-FFF2-40B4-BE49-F238E27FC236}">
                    <a16:creationId xmlns:a16="http://schemas.microsoft.com/office/drawing/2014/main" id="{C888BC71-1F2B-7513-297D-E9F5826EBB76}"/>
                  </a:ext>
                </a:extLst>
              </p:cNvPr>
              <p:cNvSpPr/>
              <p:nvPr/>
            </p:nvSpPr>
            <p:spPr>
              <a:xfrm>
                <a:off x="5230477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2" name="立方体 1861">
                <a:extLst>
                  <a:ext uri="{FF2B5EF4-FFF2-40B4-BE49-F238E27FC236}">
                    <a16:creationId xmlns:a16="http://schemas.microsoft.com/office/drawing/2014/main" id="{11B2B1AA-61E8-08E6-40C9-E92120BB2BBE}"/>
                  </a:ext>
                </a:extLst>
              </p:cNvPr>
              <p:cNvSpPr/>
              <p:nvPr/>
            </p:nvSpPr>
            <p:spPr>
              <a:xfrm>
                <a:off x="4413277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3" name="立方体 1862">
                <a:extLst>
                  <a:ext uri="{FF2B5EF4-FFF2-40B4-BE49-F238E27FC236}">
                    <a16:creationId xmlns:a16="http://schemas.microsoft.com/office/drawing/2014/main" id="{57CB83D3-1B38-53BA-F00E-C5A14AFC8E9B}"/>
                  </a:ext>
                </a:extLst>
              </p:cNvPr>
              <p:cNvSpPr/>
              <p:nvPr/>
            </p:nvSpPr>
            <p:spPr>
              <a:xfrm>
                <a:off x="4687552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4" name="立方体 1863">
                <a:extLst>
                  <a:ext uri="{FF2B5EF4-FFF2-40B4-BE49-F238E27FC236}">
                    <a16:creationId xmlns:a16="http://schemas.microsoft.com/office/drawing/2014/main" id="{8D282A82-5D74-51C5-E79A-76AA7F065EAB}"/>
                  </a:ext>
                </a:extLst>
              </p:cNvPr>
              <p:cNvSpPr/>
              <p:nvPr/>
            </p:nvSpPr>
            <p:spPr>
              <a:xfrm>
                <a:off x="4956202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5" name="立方体 1864">
                <a:extLst>
                  <a:ext uri="{FF2B5EF4-FFF2-40B4-BE49-F238E27FC236}">
                    <a16:creationId xmlns:a16="http://schemas.microsoft.com/office/drawing/2014/main" id="{1B590BF0-3F59-794A-53EF-13DD16D9D870}"/>
                  </a:ext>
                </a:extLst>
              </p:cNvPr>
              <p:cNvSpPr/>
              <p:nvPr/>
            </p:nvSpPr>
            <p:spPr>
              <a:xfrm>
                <a:off x="5230477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BC69A964-AD8A-A8F0-2710-0CF07DFA9EB6}"/>
                </a:ext>
              </a:extLst>
            </p:cNvPr>
            <p:cNvGrpSpPr/>
            <p:nvPr/>
          </p:nvGrpSpPr>
          <p:grpSpPr>
            <a:xfrm>
              <a:off x="4130708" y="1999988"/>
              <a:ext cx="1442925" cy="1458445"/>
              <a:chOff x="4413277" y="1721470"/>
              <a:chExt cx="1442925" cy="1458445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" name="立方体 3">
                <a:extLst>
                  <a:ext uri="{FF2B5EF4-FFF2-40B4-BE49-F238E27FC236}">
                    <a16:creationId xmlns:a16="http://schemas.microsoft.com/office/drawing/2014/main" id="{6F88CDC2-6273-2753-5FD2-EB7D532F0A4D}"/>
                  </a:ext>
                </a:extLst>
              </p:cNvPr>
              <p:cNvSpPr/>
              <p:nvPr/>
            </p:nvSpPr>
            <p:spPr>
              <a:xfrm>
                <a:off x="4679002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立方体 4">
                <a:extLst>
                  <a:ext uri="{FF2B5EF4-FFF2-40B4-BE49-F238E27FC236}">
                    <a16:creationId xmlns:a16="http://schemas.microsoft.com/office/drawing/2014/main" id="{EB5833A9-FDC5-3082-8068-B3218A1F3599}"/>
                  </a:ext>
                </a:extLst>
              </p:cNvPr>
              <p:cNvSpPr/>
              <p:nvPr/>
            </p:nvSpPr>
            <p:spPr>
              <a:xfrm>
                <a:off x="4953277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立方体 5">
                <a:extLst>
                  <a:ext uri="{FF2B5EF4-FFF2-40B4-BE49-F238E27FC236}">
                    <a16:creationId xmlns:a16="http://schemas.microsoft.com/office/drawing/2014/main" id="{A42DB06C-67D0-4B29-A8C9-60A486EA10C7}"/>
                  </a:ext>
                </a:extLst>
              </p:cNvPr>
              <p:cNvSpPr/>
              <p:nvPr/>
            </p:nvSpPr>
            <p:spPr>
              <a:xfrm>
                <a:off x="5221927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CE490748-372D-A871-D776-8558823BA23E}"/>
                  </a:ext>
                </a:extLst>
              </p:cNvPr>
              <p:cNvSpPr/>
              <p:nvPr/>
            </p:nvSpPr>
            <p:spPr>
              <a:xfrm>
                <a:off x="5496202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8A1896E4-5663-B510-03EF-1BA779692674}"/>
                  </a:ext>
                </a:extLst>
              </p:cNvPr>
              <p:cNvSpPr/>
              <p:nvPr/>
            </p:nvSpPr>
            <p:spPr>
              <a:xfrm>
                <a:off x="4679002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>
                <a:extLst>
                  <a:ext uri="{FF2B5EF4-FFF2-40B4-BE49-F238E27FC236}">
                    <a16:creationId xmlns:a16="http://schemas.microsoft.com/office/drawing/2014/main" id="{FEC817C0-C4E6-48FF-5E4D-373F35BB8245}"/>
                  </a:ext>
                </a:extLst>
              </p:cNvPr>
              <p:cNvSpPr/>
              <p:nvPr/>
            </p:nvSpPr>
            <p:spPr>
              <a:xfrm>
                <a:off x="4953277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9C57DCEA-1EC8-7BD1-8D74-98EAAD88B7EB}"/>
                  </a:ext>
                </a:extLst>
              </p:cNvPr>
              <p:cNvSpPr/>
              <p:nvPr/>
            </p:nvSpPr>
            <p:spPr>
              <a:xfrm>
                <a:off x="5221927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BBA1E6A4-7DCE-C512-7A67-83531A7B1CC7}"/>
                  </a:ext>
                </a:extLst>
              </p:cNvPr>
              <p:cNvSpPr/>
              <p:nvPr/>
            </p:nvSpPr>
            <p:spPr>
              <a:xfrm>
                <a:off x="5496202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33A382B3-1020-3B14-33B0-349D985EBD2D}"/>
                  </a:ext>
                </a:extLst>
              </p:cNvPr>
              <p:cNvSpPr/>
              <p:nvPr/>
            </p:nvSpPr>
            <p:spPr>
              <a:xfrm>
                <a:off x="4679002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B3F7E815-72EB-D53B-8C92-20D1605C174A}"/>
                  </a:ext>
                </a:extLst>
              </p:cNvPr>
              <p:cNvSpPr/>
              <p:nvPr/>
            </p:nvSpPr>
            <p:spPr>
              <a:xfrm>
                <a:off x="4953277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立方体 15">
                <a:extLst>
                  <a:ext uri="{FF2B5EF4-FFF2-40B4-BE49-F238E27FC236}">
                    <a16:creationId xmlns:a16="http://schemas.microsoft.com/office/drawing/2014/main" id="{6508969E-69CE-EC42-DB6A-55268C287982}"/>
                  </a:ext>
                </a:extLst>
              </p:cNvPr>
              <p:cNvSpPr/>
              <p:nvPr/>
            </p:nvSpPr>
            <p:spPr>
              <a:xfrm>
                <a:off x="5221927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EFD4E1A7-921D-7BC5-6999-B8B50E8328E6}"/>
                  </a:ext>
                </a:extLst>
              </p:cNvPr>
              <p:cNvSpPr/>
              <p:nvPr/>
            </p:nvSpPr>
            <p:spPr>
              <a:xfrm>
                <a:off x="5496202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089CB6F7-919A-FDCD-4E72-33C6CE9C7460}"/>
                  </a:ext>
                </a:extLst>
              </p:cNvPr>
              <p:cNvSpPr/>
              <p:nvPr/>
            </p:nvSpPr>
            <p:spPr>
              <a:xfrm>
                <a:off x="4679002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>
                <a:extLst>
                  <a:ext uri="{FF2B5EF4-FFF2-40B4-BE49-F238E27FC236}">
                    <a16:creationId xmlns:a16="http://schemas.microsoft.com/office/drawing/2014/main" id="{422A4A98-8530-5D9E-19F1-EEB33A141BC2}"/>
                  </a:ext>
                </a:extLst>
              </p:cNvPr>
              <p:cNvSpPr/>
              <p:nvPr/>
            </p:nvSpPr>
            <p:spPr>
              <a:xfrm>
                <a:off x="4953277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CCD8D73B-B474-A396-45BE-B76C87402155}"/>
                  </a:ext>
                </a:extLst>
              </p:cNvPr>
              <p:cNvSpPr/>
              <p:nvPr/>
            </p:nvSpPr>
            <p:spPr>
              <a:xfrm>
                <a:off x="5221927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732F0B7D-7294-070F-6E7A-3699EB8C3DA5}"/>
                  </a:ext>
                </a:extLst>
              </p:cNvPr>
              <p:cNvSpPr/>
              <p:nvPr/>
            </p:nvSpPr>
            <p:spPr>
              <a:xfrm>
                <a:off x="5496202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8D58D6BA-50F2-C5CF-2DA4-C70613146B2B}"/>
                  </a:ext>
                </a:extLst>
              </p:cNvPr>
              <p:cNvSpPr/>
              <p:nvPr/>
            </p:nvSpPr>
            <p:spPr>
              <a:xfrm>
                <a:off x="4584727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立方体 22">
                <a:extLst>
                  <a:ext uri="{FF2B5EF4-FFF2-40B4-BE49-F238E27FC236}">
                    <a16:creationId xmlns:a16="http://schemas.microsoft.com/office/drawing/2014/main" id="{3C9070C8-1844-F383-154C-39F1EADE312B}"/>
                  </a:ext>
                </a:extLst>
              </p:cNvPr>
              <p:cNvSpPr/>
              <p:nvPr/>
            </p:nvSpPr>
            <p:spPr>
              <a:xfrm>
                <a:off x="4859002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立方体 23">
                <a:extLst>
                  <a:ext uri="{FF2B5EF4-FFF2-40B4-BE49-F238E27FC236}">
                    <a16:creationId xmlns:a16="http://schemas.microsoft.com/office/drawing/2014/main" id="{E55C0E20-D94D-CEAF-5DEF-8CE95536B5C1}"/>
                  </a:ext>
                </a:extLst>
              </p:cNvPr>
              <p:cNvSpPr/>
              <p:nvPr/>
            </p:nvSpPr>
            <p:spPr>
              <a:xfrm>
                <a:off x="5127652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立方体 24">
                <a:extLst>
                  <a:ext uri="{FF2B5EF4-FFF2-40B4-BE49-F238E27FC236}">
                    <a16:creationId xmlns:a16="http://schemas.microsoft.com/office/drawing/2014/main" id="{9300A676-2C1C-F9C6-55CF-2DC31E119F7B}"/>
                  </a:ext>
                </a:extLst>
              </p:cNvPr>
              <p:cNvSpPr/>
              <p:nvPr/>
            </p:nvSpPr>
            <p:spPr>
              <a:xfrm>
                <a:off x="5401927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5E68A1FC-316D-88B8-BC11-2BBA211C43B1}"/>
                  </a:ext>
                </a:extLst>
              </p:cNvPr>
              <p:cNvSpPr/>
              <p:nvPr/>
            </p:nvSpPr>
            <p:spPr>
              <a:xfrm>
                <a:off x="4584727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立方体 26">
                <a:extLst>
                  <a:ext uri="{FF2B5EF4-FFF2-40B4-BE49-F238E27FC236}">
                    <a16:creationId xmlns:a16="http://schemas.microsoft.com/office/drawing/2014/main" id="{E67A9D0E-4DCC-0AB0-FE49-FC7CE58EDA6A}"/>
                  </a:ext>
                </a:extLst>
              </p:cNvPr>
              <p:cNvSpPr/>
              <p:nvPr/>
            </p:nvSpPr>
            <p:spPr>
              <a:xfrm>
                <a:off x="4859002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立方体 27">
                <a:extLst>
                  <a:ext uri="{FF2B5EF4-FFF2-40B4-BE49-F238E27FC236}">
                    <a16:creationId xmlns:a16="http://schemas.microsoft.com/office/drawing/2014/main" id="{00A826D4-E82B-EBA7-2B13-8AAA24378086}"/>
                  </a:ext>
                </a:extLst>
              </p:cNvPr>
              <p:cNvSpPr/>
              <p:nvPr/>
            </p:nvSpPr>
            <p:spPr>
              <a:xfrm>
                <a:off x="5127652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立方体 28">
                <a:extLst>
                  <a:ext uri="{FF2B5EF4-FFF2-40B4-BE49-F238E27FC236}">
                    <a16:creationId xmlns:a16="http://schemas.microsoft.com/office/drawing/2014/main" id="{E1EC2831-B601-C423-43C2-D219E278BC80}"/>
                  </a:ext>
                </a:extLst>
              </p:cNvPr>
              <p:cNvSpPr/>
              <p:nvPr/>
            </p:nvSpPr>
            <p:spPr>
              <a:xfrm>
                <a:off x="5401927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立方体 29">
                <a:extLst>
                  <a:ext uri="{FF2B5EF4-FFF2-40B4-BE49-F238E27FC236}">
                    <a16:creationId xmlns:a16="http://schemas.microsoft.com/office/drawing/2014/main" id="{59E57D39-EB21-46E1-E479-1510F990D8FE}"/>
                  </a:ext>
                </a:extLst>
              </p:cNvPr>
              <p:cNvSpPr/>
              <p:nvPr/>
            </p:nvSpPr>
            <p:spPr>
              <a:xfrm>
                <a:off x="4584727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立方体 30">
                <a:extLst>
                  <a:ext uri="{FF2B5EF4-FFF2-40B4-BE49-F238E27FC236}">
                    <a16:creationId xmlns:a16="http://schemas.microsoft.com/office/drawing/2014/main" id="{8DE4A0F0-C7FC-2850-372B-EE5AB5177006}"/>
                  </a:ext>
                </a:extLst>
              </p:cNvPr>
              <p:cNvSpPr/>
              <p:nvPr/>
            </p:nvSpPr>
            <p:spPr>
              <a:xfrm>
                <a:off x="4859002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立方体 31">
                <a:extLst>
                  <a:ext uri="{FF2B5EF4-FFF2-40B4-BE49-F238E27FC236}">
                    <a16:creationId xmlns:a16="http://schemas.microsoft.com/office/drawing/2014/main" id="{07709FEE-DAD0-2DDC-5E21-AC454DEE04ED}"/>
                  </a:ext>
                </a:extLst>
              </p:cNvPr>
              <p:cNvSpPr/>
              <p:nvPr/>
            </p:nvSpPr>
            <p:spPr>
              <a:xfrm>
                <a:off x="5127652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立方体 32">
                <a:extLst>
                  <a:ext uri="{FF2B5EF4-FFF2-40B4-BE49-F238E27FC236}">
                    <a16:creationId xmlns:a16="http://schemas.microsoft.com/office/drawing/2014/main" id="{4FFB3095-27D6-9ACA-A33D-EA49D2B6DDB9}"/>
                  </a:ext>
                </a:extLst>
              </p:cNvPr>
              <p:cNvSpPr/>
              <p:nvPr/>
            </p:nvSpPr>
            <p:spPr>
              <a:xfrm>
                <a:off x="5401927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立方体 33">
                <a:extLst>
                  <a:ext uri="{FF2B5EF4-FFF2-40B4-BE49-F238E27FC236}">
                    <a16:creationId xmlns:a16="http://schemas.microsoft.com/office/drawing/2014/main" id="{CBF61C7B-AEC9-9A2C-A989-6F9250EFBDC0}"/>
                  </a:ext>
                </a:extLst>
              </p:cNvPr>
              <p:cNvSpPr/>
              <p:nvPr/>
            </p:nvSpPr>
            <p:spPr>
              <a:xfrm>
                <a:off x="4584727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立方体 34">
                <a:extLst>
                  <a:ext uri="{FF2B5EF4-FFF2-40B4-BE49-F238E27FC236}">
                    <a16:creationId xmlns:a16="http://schemas.microsoft.com/office/drawing/2014/main" id="{EED63ADD-2A0E-502C-CB96-3A013197C8DC}"/>
                  </a:ext>
                </a:extLst>
              </p:cNvPr>
              <p:cNvSpPr/>
              <p:nvPr/>
            </p:nvSpPr>
            <p:spPr>
              <a:xfrm>
                <a:off x="4859002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立方体 35">
                <a:extLst>
                  <a:ext uri="{FF2B5EF4-FFF2-40B4-BE49-F238E27FC236}">
                    <a16:creationId xmlns:a16="http://schemas.microsoft.com/office/drawing/2014/main" id="{BCFA7E9C-2166-990C-7F34-F73E8DFD2F8E}"/>
                  </a:ext>
                </a:extLst>
              </p:cNvPr>
              <p:cNvSpPr/>
              <p:nvPr/>
            </p:nvSpPr>
            <p:spPr>
              <a:xfrm>
                <a:off x="5127652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立方体 36">
                <a:extLst>
                  <a:ext uri="{FF2B5EF4-FFF2-40B4-BE49-F238E27FC236}">
                    <a16:creationId xmlns:a16="http://schemas.microsoft.com/office/drawing/2014/main" id="{FE35E468-45EC-FD2C-A357-3FE2AD84A7B3}"/>
                  </a:ext>
                </a:extLst>
              </p:cNvPr>
              <p:cNvSpPr/>
              <p:nvPr/>
            </p:nvSpPr>
            <p:spPr>
              <a:xfrm>
                <a:off x="5401927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立方体 53">
                <a:extLst>
                  <a:ext uri="{FF2B5EF4-FFF2-40B4-BE49-F238E27FC236}">
                    <a16:creationId xmlns:a16="http://schemas.microsoft.com/office/drawing/2014/main" id="{8429EAF8-DBC0-865C-65B4-D87D6D44CA4F}"/>
                  </a:ext>
                </a:extLst>
              </p:cNvPr>
              <p:cNvSpPr/>
              <p:nvPr/>
            </p:nvSpPr>
            <p:spPr>
              <a:xfrm>
                <a:off x="4499002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立方体 54">
                <a:extLst>
                  <a:ext uri="{FF2B5EF4-FFF2-40B4-BE49-F238E27FC236}">
                    <a16:creationId xmlns:a16="http://schemas.microsoft.com/office/drawing/2014/main" id="{CC5D1FE2-9986-4CF7-5ABB-3CB503FDCB7C}"/>
                  </a:ext>
                </a:extLst>
              </p:cNvPr>
              <p:cNvSpPr/>
              <p:nvPr/>
            </p:nvSpPr>
            <p:spPr>
              <a:xfrm>
                <a:off x="4773277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立方体 55">
                <a:extLst>
                  <a:ext uri="{FF2B5EF4-FFF2-40B4-BE49-F238E27FC236}">
                    <a16:creationId xmlns:a16="http://schemas.microsoft.com/office/drawing/2014/main" id="{4ADF4910-27FF-5773-BE82-ED1152150BC5}"/>
                  </a:ext>
                </a:extLst>
              </p:cNvPr>
              <p:cNvSpPr/>
              <p:nvPr/>
            </p:nvSpPr>
            <p:spPr>
              <a:xfrm>
                <a:off x="5041927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立方体 56">
                <a:extLst>
                  <a:ext uri="{FF2B5EF4-FFF2-40B4-BE49-F238E27FC236}">
                    <a16:creationId xmlns:a16="http://schemas.microsoft.com/office/drawing/2014/main" id="{756466BE-E93E-25ED-80C5-59E0ED6304F6}"/>
                  </a:ext>
                </a:extLst>
              </p:cNvPr>
              <p:cNvSpPr/>
              <p:nvPr/>
            </p:nvSpPr>
            <p:spPr>
              <a:xfrm>
                <a:off x="5316202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立方体 57">
                <a:extLst>
                  <a:ext uri="{FF2B5EF4-FFF2-40B4-BE49-F238E27FC236}">
                    <a16:creationId xmlns:a16="http://schemas.microsoft.com/office/drawing/2014/main" id="{C4039B67-5684-E27C-1B16-56E55F026048}"/>
                  </a:ext>
                </a:extLst>
              </p:cNvPr>
              <p:cNvSpPr/>
              <p:nvPr/>
            </p:nvSpPr>
            <p:spPr>
              <a:xfrm>
                <a:off x="4499002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立方体 58">
                <a:extLst>
                  <a:ext uri="{FF2B5EF4-FFF2-40B4-BE49-F238E27FC236}">
                    <a16:creationId xmlns:a16="http://schemas.microsoft.com/office/drawing/2014/main" id="{91B041A5-269E-D0A0-7E9E-02112352659C}"/>
                  </a:ext>
                </a:extLst>
              </p:cNvPr>
              <p:cNvSpPr/>
              <p:nvPr/>
            </p:nvSpPr>
            <p:spPr>
              <a:xfrm>
                <a:off x="4773277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立方体 59">
                <a:extLst>
                  <a:ext uri="{FF2B5EF4-FFF2-40B4-BE49-F238E27FC236}">
                    <a16:creationId xmlns:a16="http://schemas.microsoft.com/office/drawing/2014/main" id="{1322768D-BBAA-ED39-2C2A-F9B6CA3FD837}"/>
                  </a:ext>
                </a:extLst>
              </p:cNvPr>
              <p:cNvSpPr/>
              <p:nvPr/>
            </p:nvSpPr>
            <p:spPr>
              <a:xfrm>
                <a:off x="5041927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立方体 60">
                <a:extLst>
                  <a:ext uri="{FF2B5EF4-FFF2-40B4-BE49-F238E27FC236}">
                    <a16:creationId xmlns:a16="http://schemas.microsoft.com/office/drawing/2014/main" id="{8C3803C4-D511-2BD7-9F93-A1935A3BE3A7}"/>
                  </a:ext>
                </a:extLst>
              </p:cNvPr>
              <p:cNvSpPr/>
              <p:nvPr/>
            </p:nvSpPr>
            <p:spPr>
              <a:xfrm>
                <a:off x="5316202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立方体 61">
                <a:extLst>
                  <a:ext uri="{FF2B5EF4-FFF2-40B4-BE49-F238E27FC236}">
                    <a16:creationId xmlns:a16="http://schemas.microsoft.com/office/drawing/2014/main" id="{9DA8245A-8EBF-CA78-E409-8D13357F6532}"/>
                  </a:ext>
                </a:extLst>
              </p:cNvPr>
              <p:cNvSpPr/>
              <p:nvPr/>
            </p:nvSpPr>
            <p:spPr>
              <a:xfrm>
                <a:off x="4499002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立方体 62">
                <a:extLst>
                  <a:ext uri="{FF2B5EF4-FFF2-40B4-BE49-F238E27FC236}">
                    <a16:creationId xmlns:a16="http://schemas.microsoft.com/office/drawing/2014/main" id="{5A765017-DBD7-3232-7EC8-411B00461B23}"/>
                  </a:ext>
                </a:extLst>
              </p:cNvPr>
              <p:cNvSpPr/>
              <p:nvPr/>
            </p:nvSpPr>
            <p:spPr>
              <a:xfrm>
                <a:off x="4773277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立方体 63">
                <a:extLst>
                  <a:ext uri="{FF2B5EF4-FFF2-40B4-BE49-F238E27FC236}">
                    <a16:creationId xmlns:a16="http://schemas.microsoft.com/office/drawing/2014/main" id="{D3CE9691-598F-AEF7-D26C-FA9767F61C79}"/>
                  </a:ext>
                </a:extLst>
              </p:cNvPr>
              <p:cNvSpPr/>
              <p:nvPr/>
            </p:nvSpPr>
            <p:spPr>
              <a:xfrm>
                <a:off x="5041927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立方体 64">
                <a:extLst>
                  <a:ext uri="{FF2B5EF4-FFF2-40B4-BE49-F238E27FC236}">
                    <a16:creationId xmlns:a16="http://schemas.microsoft.com/office/drawing/2014/main" id="{5852F991-C43E-DCB1-4E4A-A472A3E117D6}"/>
                  </a:ext>
                </a:extLst>
              </p:cNvPr>
              <p:cNvSpPr/>
              <p:nvPr/>
            </p:nvSpPr>
            <p:spPr>
              <a:xfrm>
                <a:off x="5316202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立方体 65">
                <a:extLst>
                  <a:ext uri="{FF2B5EF4-FFF2-40B4-BE49-F238E27FC236}">
                    <a16:creationId xmlns:a16="http://schemas.microsoft.com/office/drawing/2014/main" id="{C4F530E9-DEF7-83C1-16C9-AA102E6DCA99}"/>
                  </a:ext>
                </a:extLst>
              </p:cNvPr>
              <p:cNvSpPr/>
              <p:nvPr/>
            </p:nvSpPr>
            <p:spPr>
              <a:xfrm>
                <a:off x="4499002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立方体 66">
                <a:extLst>
                  <a:ext uri="{FF2B5EF4-FFF2-40B4-BE49-F238E27FC236}">
                    <a16:creationId xmlns:a16="http://schemas.microsoft.com/office/drawing/2014/main" id="{E2F48919-CF19-BB87-6B2C-DEF1635CA7E0}"/>
                  </a:ext>
                </a:extLst>
              </p:cNvPr>
              <p:cNvSpPr/>
              <p:nvPr/>
            </p:nvSpPr>
            <p:spPr>
              <a:xfrm>
                <a:off x="4773277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立方体 67">
                <a:extLst>
                  <a:ext uri="{FF2B5EF4-FFF2-40B4-BE49-F238E27FC236}">
                    <a16:creationId xmlns:a16="http://schemas.microsoft.com/office/drawing/2014/main" id="{713F5BEE-02D8-EC95-480E-EE3561D354CB}"/>
                  </a:ext>
                </a:extLst>
              </p:cNvPr>
              <p:cNvSpPr/>
              <p:nvPr/>
            </p:nvSpPr>
            <p:spPr>
              <a:xfrm>
                <a:off x="5041927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立方体 68">
                <a:extLst>
                  <a:ext uri="{FF2B5EF4-FFF2-40B4-BE49-F238E27FC236}">
                    <a16:creationId xmlns:a16="http://schemas.microsoft.com/office/drawing/2014/main" id="{887EEC3E-E1FD-A46B-EB87-94155DA9766A}"/>
                  </a:ext>
                </a:extLst>
              </p:cNvPr>
              <p:cNvSpPr/>
              <p:nvPr/>
            </p:nvSpPr>
            <p:spPr>
              <a:xfrm>
                <a:off x="5316202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立方体 69">
                <a:extLst>
                  <a:ext uri="{FF2B5EF4-FFF2-40B4-BE49-F238E27FC236}">
                    <a16:creationId xmlns:a16="http://schemas.microsoft.com/office/drawing/2014/main" id="{8DA79F11-1D78-8F41-A190-E2F558E25A0C}"/>
                  </a:ext>
                </a:extLst>
              </p:cNvPr>
              <p:cNvSpPr/>
              <p:nvPr/>
            </p:nvSpPr>
            <p:spPr>
              <a:xfrm>
                <a:off x="4413277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立方体 70">
                <a:extLst>
                  <a:ext uri="{FF2B5EF4-FFF2-40B4-BE49-F238E27FC236}">
                    <a16:creationId xmlns:a16="http://schemas.microsoft.com/office/drawing/2014/main" id="{4DCCB690-A72F-0B0F-EF2E-6A61D9F68393}"/>
                  </a:ext>
                </a:extLst>
              </p:cNvPr>
              <p:cNvSpPr/>
              <p:nvPr/>
            </p:nvSpPr>
            <p:spPr>
              <a:xfrm>
                <a:off x="4687552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立方体 71">
                <a:extLst>
                  <a:ext uri="{FF2B5EF4-FFF2-40B4-BE49-F238E27FC236}">
                    <a16:creationId xmlns:a16="http://schemas.microsoft.com/office/drawing/2014/main" id="{F244A081-D93B-44FE-03C3-990DFD72FC4A}"/>
                  </a:ext>
                </a:extLst>
              </p:cNvPr>
              <p:cNvSpPr/>
              <p:nvPr/>
            </p:nvSpPr>
            <p:spPr>
              <a:xfrm>
                <a:off x="4956202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立方体 72">
                <a:extLst>
                  <a:ext uri="{FF2B5EF4-FFF2-40B4-BE49-F238E27FC236}">
                    <a16:creationId xmlns:a16="http://schemas.microsoft.com/office/drawing/2014/main" id="{1FEE2503-8218-C310-3C7E-F4A0529E60FA}"/>
                  </a:ext>
                </a:extLst>
              </p:cNvPr>
              <p:cNvSpPr/>
              <p:nvPr/>
            </p:nvSpPr>
            <p:spPr>
              <a:xfrm>
                <a:off x="5230477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立方体 73">
                <a:extLst>
                  <a:ext uri="{FF2B5EF4-FFF2-40B4-BE49-F238E27FC236}">
                    <a16:creationId xmlns:a16="http://schemas.microsoft.com/office/drawing/2014/main" id="{7E6F0065-0147-5744-C889-BF6459AE1FE0}"/>
                  </a:ext>
                </a:extLst>
              </p:cNvPr>
              <p:cNvSpPr/>
              <p:nvPr/>
            </p:nvSpPr>
            <p:spPr>
              <a:xfrm>
                <a:off x="4413277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立方体 74">
                <a:extLst>
                  <a:ext uri="{FF2B5EF4-FFF2-40B4-BE49-F238E27FC236}">
                    <a16:creationId xmlns:a16="http://schemas.microsoft.com/office/drawing/2014/main" id="{6EB59E19-2DC6-88C7-ECC8-435A276D73AC}"/>
                  </a:ext>
                </a:extLst>
              </p:cNvPr>
              <p:cNvSpPr/>
              <p:nvPr/>
            </p:nvSpPr>
            <p:spPr>
              <a:xfrm>
                <a:off x="4687552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立方体 75">
                <a:extLst>
                  <a:ext uri="{FF2B5EF4-FFF2-40B4-BE49-F238E27FC236}">
                    <a16:creationId xmlns:a16="http://schemas.microsoft.com/office/drawing/2014/main" id="{5951D094-830B-9DD5-EA25-8E4BB6489509}"/>
                  </a:ext>
                </a:extLst>
              </p:cNvPr>
              <p:cNvSpPr/>
              <p:nvPr/>
            </p:nvSpPr>
            <p:spPr>
              <a:xfrm>
                <a:off x="4956202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立方体 76">
                <a:extLst>
                  <a:ext uri="{FF2B5EF4-FFF2-40B4-BE49-F238E27FC236}">
                    <a16:creationId xmlns:a16="http://schemas.microsoft.com/office/drawing/2014/main" id="{D2513A04-139D-ADDC-3C19-63CD1048DC5F}"/>
                  </a:ext>
                </a:extLst>
              </p:cNvPr>
              <p:cNvSpPr/>
              <p:nvPr/>
            </p:nvSpPr>
            <p:spPr>
              <a:xfrm>
                <a:off x="5230477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立方体 77">
                <a:extLst>
                  <a:ext uri="{FF2B5EF4-FFF2-40B4-BE49-F238E27FC236}">
                    <a16:creationId xmlns:a16="http://schemas.microsoft.com/office/drawing/2014/main" id="{755BFE12-8A32-F5F3-D839-35DA91E46305}"/>
                  </a:ext>
                </a:extLst>
              </p:cNvPr>
              <p:cNvSpPr/>
              <p:nvPr/>
            </p:nvSpPr>
            <p:spPr>
              <a:xfrm>
                <a:off x="4413277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立方体 78">
                <a:extLst>
                  <a:ext uri="{FF2B5EF4-FFF2-40B4-BE49-F238E27FC236}">
                    <a16:creationId xmlns:a16="http://schemas.microsoft.com/office/drawing/2014/main" id="{43950469-734E-F880-6502-566BDA96AD91}"/>
                  </a:ext>
                </a:extLst>
              </p:cNvPr>
              <p:cNvSpPr/>
              <p:nvPr/>
            </p:nvSpPr>
            <p:spPr>
              <a:xfrm>
                <a:off x="4687552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立方体 79">
                <a:extLst>
                  <a:ext uri="{FF2B5EF4-FFF2-40B4-BE49-F238E27FC236}">
                    <a16:creationId xmlns:a16="http://schemas.microsoft.com/office/drawing/2014/main" id="{7A9E94F9-40F5-7051-1D99-47A3A5EE2E92}"/>
                  </a:ext>
                </a:extLst>
              </p:cNvPr>
              <p:cNvSpPr/>
              <p:nvPr/>
            </p:nvSpPr>
            <p:spPr>
              <a:xfrm>
                <a:off x="4956202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立方体 80">
                <a:extLst>
                  <a:ext uri="{FF2B5EF4-FFF2-40B4-BE49-F238E27FC236}">
                    <a16:creationId xmlns:a16="http://schemas.microsoft.com/office/drawing/2014/main" id="{D00BC6A0-92BD-ED9E-B666-B9915316A38D}"/>
                  </a:ext>
                </a:extLst>
              </p:cNvPr>
              <p:cNvSpPr/>
              <p:nvPr/>
            </p:nvSpPr>
            <p:spPr>
              <a:xfrm>
                <a:off x="5230477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立方体 81">
                <a:extLst>
                  <a:ext uri="{FF2B5EF4-FFF2-40B4-BE49-F238E27FC236}">
                    <a16:creationId xmlns:a16="http://schemas.microsoft.com/office/drawing/2014/main" id="{03199FFA-4D09-AFF5-FCDA-B54336E627E0}"/>
                  </a:ext>
                </a:extLst>
              </p:cNvPr>
              <p:cNvSpPr/>
              <p:nvPr/>
            </p:nvSpPr>
            <p:spPr>
              <a:xfrm>
                <a:off x="4413277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立方体 82">
                <a:extLst>
                  <a:ext uri="{FF2B5EF4-FFF2-40B4-BE49-F238E27FC236}">
                    <a16:creationId xmlns:a16="http://schemas.microsoft.com/office/drawing/2014/main" id="{708EAC05-CA85-1656-8C6E-EF7FD5D13ABA}"/>
                  </a:ext>
                </a:extLst>
              </p:cNvPr>
              <p:cNvSpPr/>
              <p:nvPr/>
            </p:nvSpPr>
            <p:spPr>
              <a:xfrm>
                <a:off x="4687552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立方体 83">
                <a:extLst>
                  <a:ext uri="{FF2B5EF4-FFF2-40B4-BE49-F238E27FC236}">
                    <a16:creationId xmlns:a16="http://schemas.microsoft.com/office/drawing/2014/main" id="{4FD8A0DA-162E-9632-5E85-14FBC3F5F266}"/>
                  </a:ext>
                </a:extLst>
              </p:cNvPr>
              <p:cNvSpPr/>
              <p:nvPr/>
            </p:nvSpPr>
            <p:spPr>
              <a:xfrm>
                <a:off x="4956202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立方体 84">
                <a:extLst>
                  <a:ext uri="{FF2B5EF4-FFF2-40B4-BE49-F238E27FC236}">
                    <a16:creationId xmlns:a16="http://schemas.microsoft.com/office/drawing/2014/main" id="{F33704B1-8897-251D-325A-88F4D2DBC643}"/>
                  </a:ext>
                </a:extLst>
              </p:cNvPr>
              <p:cNvSpPr/>
              <p:nvPr/>
            </p:nvSpPr>
            <p:spPr>
              <a:xfrm>
                <a:off x="5230477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83F4C91-3F8A-A71B-3AA0-EE58FA3B7861}"/>
                </a:ext>
              </a:extLst>
            </p:cNvPr>
            <p:cNvGrpSpPr/>
            <p:nvPr/>
          </p:nvGrpSpPr>
          <p:grpSpPr>
            <a:xfrm>
              <a:off x="3697898" y="2545000"/>
              <a:ext cx="1442925" cy="1458445"/>
              <a:chOff x="4413277" y="1721470"/>
              <a:chExt cx="1442925" cy="145844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8" name="立方体 87">
                <a:extLst>
                  <a:ext uri="{FF2B5EF4-FFF2-40B4-BE49-F238E27FC236}">
                    <a16:creationId xmlns:a16="http://schemas.microsoft.com/office/drawing/2014/main" id="{529DE3A0-C543-3791-F725-880200DDCDE2}"/>
                  </a:ext>
                </a:extLst>
              </p:cNvPr>
              <p:cNvSpPr/>
              <p:nvPr/>
            </p:nvSpPr>
            <p:spPr>
              <a:xfrm>
                <a:off x="4679002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立方体 88">
                <a:extLst>
                  <a:ext uri="{FF2B5EF4-FFF2-40B4-BE49-F238E27FC236}">
                    <a16:creationId xmlns:a16="http://schemas.microsoft.com/office/drawing/2014/main" id="{086EC048-76C6-9EDC-4964-A028D6688592}"/>
                  </a:ext>
                </a:extLst>
              </p:cNvPr>
              <p:cNvSpPr/>
              <p:nvPr/>
            </p:nvSpPr>
            <p:spPr>
              <a:xfrm>
                <a:off x="4953277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>
                <a:extLst>
                  <a:ext uri="{FF2B5EF4-FFF2-40B4-BE49-F238E27FC236}">
                    <a16:creationId xmlns:a16="http://schemas.microsoft.com/office/drawing/2014/main" id="{49FDB8DA-243F-D530-BD32-E241F7E0C425}"/>
                  </a:ext>
                </a:extLst>
              </p:cNvPr>
              <p:cNvSpPr/>
              <p:nvPr/>
            </p:nvSpPr>
            <p:spPr>
              <a:xfrm>
                <a:off x="5221927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>
                <a:extLst>
                  <a:ext uri="{FF2B5EF4-FFF2-40B4-BE49-F238E27FC236}">
                    <a16:creationId xmlns:a16="http://schemas.microsoft.com/office/drawing/2014/main" id="{890B4242-C2CB-B186-3286-8B3672E31C2D}"/>
                  </a:ext>
                </a:extLst>
              </p:cNvPr>
              <p:cNvSpPr/>
              <p:nvPr/>
            </p:nvSpPr>
            <p:spPr>
              <a:xfrm>
                <a:off x="5496202" y="254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>
                <a:extLst>
                  <a:ext uri="{FF2B5EF4-FFF2-40B4-BE49-F238E27FC236}">
                    <a16:creationId xmlns:a16="http://schemas.microsoft.com/office/drawing/2014/main" id="{127FE929-3DE7-2433-31F4-B9114FD8EA43}"/>
                  </a:ext>
                </a:extLst>
              </p:cNvPr>
              <p:cNvSpPr/>
              <p:nvPr/>
            </p:nvSpPr>
            <p:spPr>
              <a:xfrm>
                <a:off x="4679002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>
                <a:extLst>
                  <a:ext uri="{FF2B5EF4-FFF2-40B4-BE49-F238E27FC236}">
                    <a16:creationId xmlns:a16="http://schemas.microsoft.com/office/drawing/2014/main" id="{B56931CF-D4CF-A050-9865-347169CB8059}"/>
                  </a:ext>
                </a:extLst>
              </p:cNvPr>
              <p:cNvSpPr/>
              <p:nvPr/>
            </p:nvSpPr>
            <p:spPr>
              <a:xfrm>
                <a:off x="4953277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>
                <a:extLst>
                  <a:ext uri="{FF2B5EF4-FFF2-40B4-BE49-F238E27FC236}">
                    <a16:creationId xmlns:a16="http://schemas.microsoft.com/office/drawing/2014/main" id="{C35B52F9-ECFA-9E39-7A3E-ACA0DA6EB5A0}"/>
                  </a:ext>
                </a:extLst>
              </p:cNvPr>
              <p:cNvSpPr/>
              <p:nvPr/>
            </p:nvSpPr>
            <p:spPr>
              <a:xfrm>
                <a:off x="5221927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立方体 94">
                <a:extLst>
                  <a:ext uri="{FF2B5EF4-FFF2-40B4-BE49-F238E27FC236}">
                    <a16:creationId xmlns:a16="http://schemas.microsoft.com/office/drawing/2014/main" id="{B62F50E4-6C3B-9085-32D7-6494BC38E61C}"/>
                  </a:ext>
                </a:extLst>
              </p:cNvPr>
              <p:cNvSpPr/>
              <p:nvPr/>
            </p:nvSpPr>
            <p:spPr>
              <a:xfrm>
                <a:off x="5496202" y="226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立方体 95">
                <a:extLst>
                  <a:ext uri="{FF2B5EF4-FFF2-40B4-BE49-F238E27FC236}">
                    <a16:creationId xmlns:a16="http://schemas.microsoft.com/office/drawing/2014/main" id="{3440D558-0E54-0502-04CC-3443EBE34314}"/>
                  </a:ext>
                </a:extLst>
              </p:cNvPr>
              <p:cNvSpPr/>
              <p:nvPr/>
            </p:nvSpPr>
            <p:spPr>
              <a:xfrm>
                <a:off x="4679002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立方体 96">
                <a:extLst>
                  <a:ext uri="{FF2B5EF4-FFF2-40B4-BE49-F238E27FC236}">
                    <a16:creationId xmlns:a16="http://schemas.microsoft.com/office/drawing/2014/main" id="{A3219B0D-C700-0D6D-9499-EF1439CA170A}"/>
                  </a:ext>
                </a:extLst>
              </p:cNvPr>
              <p:cNvSpPr/>
              <p:nvPr/>
            </p:nvSpPr>
            <p:spPr>
              <a:xfrm>
                <a:off x="4953277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立方体 97">
                <a:extLst>
                  <a:ext uri="{FF2B5EF4-FFF2-40B4-BE49-F238E27FC236}">
                    <a16:creationId xmlns:a16="http://schemas.microsoft.com/office/drawing/2014/main" id="{9B712A9B-DC45-CB83-4248-34E78E147E55}"/>
                  </a:ext>
                </a:extLst>
              </p:cNvPr>
              <p:cNvSpPr/>
              <p:nvPr/>
            </p:nvSpPr>
            <p:spPr>
              <a:xfrm>
                <a:off x="5221927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立方体 98">
                <a:extLst>
                  <a:ext uri="{FF2B5EF4-FFF2-40B4-BE49-F238E27FC236}">
                    <a16:creationId xmlns:a16="http://schemas.microsoft.com/office/drawing/2014/main" id="{65CEB64F-B54C-0006-9479-74B15284BA11}"/>
                  </a:ext>
                </a:extLst>
              </p:cNvPr>
              <p:cNvSpPr/>
              <p:nvPr/>
            </p:nvSpPr>
            <p:spPr>
              <a:xfrm>
                <a:off x="5496202" y="199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立方体 99">
                <a:extLst>
                  <a:ext uri="{FF2B5EF4-FFF2-40B4-BE49-F238E27FC236}">
                    <a16:creationId xmlns:a16="http://schemas.microsoft.com/office/drawing/2014/main" id="{462DEC1B-4092-AFAC-E908-7FCEEFF5348A}"/>
                  </a:ext>
                </a:extLst>
              </p:cNvPr>
              <p:cNvSpPr/>
              <p:nvPr/>
            </p:nvSpPr>
            <p:spPr>
              <a:xfrm>
                <a:off x="4679002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立方体 100">
                <a:extLst>
                  <a:ext uri="{FF2B5EF4-FFF2-40B4-BE49-F238E27FC236}">
                    <a16:creationId xmlns:a16="http://schemas.microsoft.com/office/drawing/2014/main" id="{05B69E08-5688-E448-B47E-7C70CB4250F2}"/>
                  </a:ext>
                </a:extLst>
              </p:cNvPr>
              <p:cNvSpPr/>
              <p:nvPr/>
            </p:nvSpPr>
            <p:spPr>
              <a:xfrm>
                <a:off x="4953277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5AAE59D0-968A-85A8-2B64-BED5B31FFFE0}"/>
                  </a:ext>
                </a:extLst>
              </p:cNvPr>
              <p:cNvSpPr/>
              <p:nvPr/>
            </p:nvSpPr>
            <p:spPr>
              <a:xfrm>
                <a:off x="5221927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立方体 102">
                <a:extLst>
                  <a:ext uri="{FF2B5EF4-FFF2-40B4-BE49-F238E27FC236}">
                    <a16:creationId xmlns:a16="http://schemas.microsoft.com/office/drawing/2014/main" id="{5B31CB6A-6F2F-C773-80BF-48EDD55847B7}"/>
                  </a:ext>
                </a:extLst>
              </p:cNvPr>
              <p:cNvSpPr/>
              <p:nvPr/>
            </p:nvSpPr>
            <p:spPr>
              <a:xfrm>
                <a:off x="5496202" y="17214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立方体 103">
                <a:extLst>
                  <a:ext uri="{FF2B5EF4-FFF2-40B4-BE49-F238E27FC236}">
                    <a16:creationId xmlns:a16="http://schemas.microsoft.com/office/drawing/2014/main" id="{8BB2DDF4-01C5-C7CE-FDF3-4AFB761CB026}"/>
                  </a:ext>
                </a:extLst>
              </p:cNvPr>
              <p:cNvSpPr/>
              <p:nvPr/>
            </p:nvSpPr>
            <p:spPr>
              <a:xfrm>
                <a:off x="4584727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立方体 104">
                <a:extLst>
                  <a:ext uri="{FF2B5EF4-FFF2-40B4-BE49-F238E27FC236}">
                    <a16:creationId xmlns:a16="http://schemas.microsoft.com/office/drawing/2014/main" id="{F93491D1-CA08-AAB2-518A-077454CD7EFC}"/>
                  </a:ext>
                </a:extLst>
              </p:cNvPr>
              <p:cNvSpPr/>
              <p:nvPr/>
            </p:nvSpPr>
            <p:spPr>
              <a:xfrm>
                <a:off x="4859002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立方体 105">
                <a:extLst>
                  <a:ext uri="{FF2B5EF4-FFF2-40B4-BE49-F238E27FC236}">
                    <a16:creationId xmlns:a16="http://schemas.microsoft.com/office/drawing/2014/main" id="{76D93247-C668-9931-DCC6-FACC038A8AAD}"/>
                  </a:ext>
                </a:extLst>
              </p:cNvPr>
              <p:cNvSpPr/>
              <p:nvPr/>
            </p:nvSpPr>
            <p:spPr>
              <a:xfrm>
                <a:off x="5127652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立方体 106">
                <a:extLst>
                  <a:ext uri="{FF2B5EF4-FFF2-40B4-BE49-F238E27FC236}">
                    <a16:creationId xmlns:a16="http://schemas.microsoft.com/office/drawing/2014/main" id="{A5A921AC-0224-716F-9710-9CAAAE26F6E5}"/>
                  </a:ext>
                </a:extLst>
              </p:cNvPr>
              <p:cNvSpPr/>
              <p:nvPr/>
            </p:nvSpPr>
            <p:spPr>
              <a:xfrm>
                <a:off x="5401927" y="263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立方体 107">
                <a:extLst>
                  <a:ext uri="{FF2B5EF4-FFF2-40B4-BE49-F238E27FC236}">
                    <a16:creationId xmlns:a16="http://schemas.microsoft.com/office/drawing/2014/main" id="{8AA82F3F-9B25-65FF-DC73-AB35CFA1A9FD}"/>
                  </a:ext>
                </a:extLst>
              </p:cNvPr>
              <p:cNvSpPr/>
              <p:nvPr/>
            </p:nvSpPr>
            <p:spPr>
              <a:xfrm>
                <a:off x="4584727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立方体 108">
                <a:extLst>
                  <a:ext uri="{FF2B5EF4-FFF2-40B4-BE49-F238E27FC236}">
                    <a16:creationId xmlns:a16="http://schemas.microsoft.com/office/drawing/2014/main" id="{16A21B4B-6E24-D46A-09DE-8F925F7A54A8}"/>
                  </a:ext>
                </a:extLst>
              </p:cNvPr>
              <p:cNvSpPr/>
              <p:nvPr/>
            </p:nvSpPr>
            <p:spPr>
              <a:xfrm>
                <a:off x="4859002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立方体 109">
                <a:extLst>
                  <a:ext uri="{FF2B5EF4-FFF2-40B4-BE49-F238E27FC236}">
                    <a16:creationId xmlns:a16="http://schemas.microsoft.com/office/drawing/2014/main" id="{AEE0BCC1-913C-9402-E988-485B833A1147}"/>
                  </a:ext>
                </a:extLst>
              </p:cNvPr>
              <p:cNvSpPr/>
              <p:nvPr/>
            </p:nvSpPr>
            <p:spPr>
              <a:xfrm>
                <a:off x="5127652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立方体 110">
                <a:extLst>
                  <a:ext uri="{FF2B5EF4-FFF2-40B4-BE49-F238E27FC236}">
                    <a16:creationId xmlns:a16="http://schemas.microsoft.com/office/drawing/2014/main" id="{A5B8CC56-C145-2492-0EFA-213E7517E3DB}"/>
                  </a:ext>
                </a:extLst>
              </p:cNvPr>
              <p:cNvSpPr/>
              <p:nvPr/>
            </p:nvSpPr>
            <p:spPr>
              <a:xfrm>
                <a:off x="5401927" y="236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立方体 111">
                <a:extLst>
                  <a:ext uri="{FF2B5EF4-FFF2-40B4-BE49-F238E27FC236}">
                    <a16:creationId xmlns:a16="http://schemas.microsoft.com/office/drawing/2014/main" id="{245A9827-6993-421A-2A9B-BBDF39EE1701}"/>
                  </a:ext>
                </a:extLst>
              </p:cNvPr>
              <p:cNvSpPr/>
              <p:nvPr/>
            </p:nvSpPr>
            <p:spPr>
              <a:xfrm>
                <a:off x="4584727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立方体 112">
                <a:extLst>
                  <a:ext uri="{FF2B5EF4-FFF2-40B4-BE49-F238E27FC236}">
                    <a16:creationId xmlns:a16="http://schemas.microsoft.com/office/drawing/2014/main" id="{DAF26E5D-D349-C382-B1D8-3AC9976BDE6F}"/>
                  </a:ext>
                </a:extLst>
              </p:cNvPr>
              <p:cNvSpPr/>
              <p:nvPr/>
            </p:nvSpPr>
            <p:spPr>
              <a:xfrm>
                <a:off x="4859002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立方体 113">
                <a:extLst>
                  <a:ext uri="{FF2B5EF4-FFF2-40B4-BE49-F238E27FC236}">
                    <a16:creationId xmlns:a16="http://schemas.microsoft.com/office/drawing/2014/main" id="{93DA2343-5A40-BC64-2710-72BD95734C7A}"/>
                  </a:ext>
                </a:extLst>
              </p:cNvPr>
              <p:cNvSpPr/>
              <p:nvPr/>
            </p:nvSpPr>
            <p:spPr>
              <a:xfrm>
                <a:off x="5127652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立方体 114">
                <a:extLst>
                  <a:ext uri="{FF2B5EF4-FFF2-40B4-BE49-F238E27FC236}">
                    <a16:creationId xmlns:a16="http://schemas.microsoft.com/office/drawing/2014/main" id="{F4B2403D-5CA7-2C90-12EB-4747BD7A71F8}"/>
                  </a:ext>
                </a:extLst>
              </p:cNvPr>
              <p:cNvSpPr/>
              <p:nvPr/>
            </p:nvSpPr>
            <p:spPr>
              <a:xfrm>
                <a:off x="5401927" y="208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立方体 115">
                <a:extLst>
                  <a:ext uri="{FF2B5EF4-FFF2-40B4-BE49-F238E27FC236}">
                    <a16:creationId xmlns:a16="http://schemas.microsoft.com/office/drawing/2014/main" id="{1EB4ED46-5BF6-C866-72F6-25D231CED4E0}"/>
                  </a:ext>
                </a:extLst>
              </p:cNvPr>
              <p:cNvSpPr/>
              <p:nvPr/>
            </p:nvSpPr>
            <p:spPr>
              <a:xfrm>
                <a:off x="4584727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立方体 116">
                <a:extLst>
                  <a:ext uri="{FF2B5EF4-FFF2-40B4-BE49-F238E27FC236}">
                    <a16:creationId xmlns:a16="http://schemas.microsoft.com/office/drawing/2014/main" id="{D44A88F6-1CEC-2BF6-6A4D-7A5A11534721}"/>
                  </a:ext>
                </a:extLst>
              </p:cNvPr>
              <p:cNvSpPr/>
              <p:nvPr/>
            </p:nvSpPr>
            <p:spPr>
              <a:xfrm>
                <a:off x="4859002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立方体 117">
                <a:extLst>
                  <a:ext uri="{FF2B5EF4-FFF2-40B4-BE49-F238E27FC236}">
                    <a16:creationId xmlns:a16="http://schemas.microsoft.com/office/drawing/2014/main" id="{4004D07C-ED24-4034-7423-9CB668EE3094}"/>
                  </a:ext>
                </a:extLst>
              </p:cNvPr>
              <p:cNvSpPr/>
              <p:nvPr/>
            </p:nvSpPr>
            <p:spPr>
              <a:xfrm>
                <a:off x="5127652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立方体 118">
                <a:extLst>
                  <a:ext uri="{FF2B5EF4-FFF2-40B4-BE49-F238E27FC236}">
                    <a16:creationId xmlns:a16="http://schemas.microsoft.com/office/drawing/2014/main" id="{C2C82037-151F-70D9-BEDC-8027AADA07D2}"/>
                  </a:ext>
                </a:extLst>
              </p:cNvPr>
              <p:cNvSpPr/>
              <p:nvPr/>
            </p:nvSpPr>
            <p:spPr>
              <a:xfrm>
                <a:off x="5401927" y="18145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立方体 119">
                <a:extLst>
                  <a:ext uri="{FF2B5EF4-FFF2-40B4-BE49-F238E27FC236}">
                    <a16:creationId xmlns:a16="http://schemas.microsoft.com/office/drawing/2014/main" id="{EC6D4A47-BCFD-FC71-811B-C7FA1DA41BE6}"/>
                  </a:ext>
                </a:extLst>
              </p:cNvPr>
              <p:cNvSpPr/>
              <p:nvPr/>
            </p:nvSpPr>
            <p:spPr>
              <a:xfrm>
                <a:off x="4499002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立方体 120">
                <a:extLst>
                  <a:ext uri="{FF2B5EF4-FFF2-40B4-BE49-F238E27FC236}">
                    <a16:creationId xmlns:a16="http://schemas.microsoft.com/office/drawing/2014/main" id="{0BCE2024-2CB8-9BD0-38B1-1DD0556B2833}"/>
                  </a:ext>
                </a:extLst>
              </p:cNvPr>
              <p:cNvSpPr/>
              <p:nvPr/>
            </p:nvSpPr>
            <p:spPr>
              <a:xfrm>
                <a:off x="4773277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立方体 121">
                <a:extLst>
                  <a:ext uri="{FF2B5EF4-FFF2-40B4-BE49-F238E27FC236}">
                    <a16:creationId xmlns:a16="http://schemas.microsoft.com/office/drawing/2014/main" id="{98F5CA40-AFAC-AB91-5028-2E48E528DE26}"/>
                  </a:ext>
                </a:extLst>
              </p:cNvPr>
              <p:cNvSpPr/>
              <p:nvPr/>
            </p:nvSpPr>
            <p:spPr>
              <a:xfrm>
                <a:off x="5041927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立方体 122">
                <a:extLst>
                  <a:ext uri="{FF2B5EF4-FFF2-40B4-BE49-F238E27FC236}">
                    <a16:creationId xmlns:a16="http://schemas.microsoft.com/office/drawing/2014/main" id="{24B86012-8977-D903-CFD4-F585675E6FDA}"/>
                  </a:ext>
                </a:extLst>
              </p:cNvPr>
              <p:cNvSpPr/>
              <p:nvPr/>
            </p:nvSpPr>
            <p:spPr>
              <a:xfrm>
                <a:off x="5316202" y="27267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立方体 123">
                <a:extLst>
                  <a:ext uri="{FF2B5EF4-FFF2-40B4-BE49-F238E27FC236}">
                    <a16:creationId xmlns:a16="http://schemas.microsoft.com/office/drawing/2014/main" id="{C2527573-E3D0-0D36-5905-DF662F38C307}"/>
                  </a:ext>
                </a:extLst>
              </p:cNvPr>
              <p:cNvSpPr/>
              <p:nvPr/>
            </p:nvSpPr>
            <p:spPr>
              <a:xfrm>
                <a:off x="4499002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立方体 124">
                <a:extLst>
                  <a:ext uri="{FF2B5EF4-FFF2-40B4-BE49-F238E27FC236}">
                    <a16:creationId xmlns:a16="http://schemas.microsoft.com/office/drawing/2014/main" id="{63F18E16-5C54-7C4F-CF23-9A7D74105EDC}"/>
                  </a:ext>
                </a:extLst>
              </p:cNvPr>
              <p:cNvSpPr/>
              <p:nvPr/>
            </p:nvSpPr>
            <p:spPr>
              <a:xfrm>
                <a:off x="4773277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立方体 125">
                <a:extLst>
                  <a:ext uri="{FF2B5EF4-FFF2-40B4-BE49-F238E27FC236}">
                    <a16:creationId xmlns:a16="http://schemas.microsoft.com/office/drawing/2014/main" id="{7E25EF33-3DEB-8956-05F2-426B998E6DD5}"/>
                  </a:ext>
                </a:extLst>
              </p:cNvPr>
              <p:cNvSpPr/>
              <p:nvPr/>
            </p:nvSpPr>
            <p:spPr>
              <a:xfrm>
                <a:off x="5041927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立方体 126">
                <a:extLst>
                  <a:ext uri="{FF2B5EF4-FFF2-40B4-BE49-F238E27FC236}">
                    <a16:creationId xmlns:a16="http://schemas.microsoft.com/office/drawing/2014/main" id="{0B79A68E-FB52-04C5-9AE3-24B5BC3C9262}"/>
                  </a:ext>
                </a:extLst>
              </p:cNvPr>
              <p:cNvSpPr/>
              <p:nvPr/>
            </p:nvSpPr>
            <p:spPr>
              <a:xfrm>
                <a:off x="5316202" y="24536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立方体 127">
                <a:extLst>
                  <a:ext uri="{FF2B5EF4-FFF2-40B4-BE49-F238E27FC236}">
                    <a16:creationId xmlns:a16="http://schemas.microsoft.com/office/drawing/2014/main" id="{82EBF64B-F051-1B71-9141-648248854833}"/>
                  </a:ext>
                </a:extLst>
              </p:cNvPr>
              <p:cNvSpPr/>
              <p:nvPr/>
            </p:nvSpPr>
            <p:spPr>
              <a:xfrm>
                <a:off x="4499002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立方体 128">
                <a:extLst>
                  <a:ext uri="{FF2B5EF4-FFF2-40B4-BE49-F238E27FC236}">
                    <a16:creationId xmlns:a16="http://schemas.microsoft.com/office/drawing/2014/main" id="{318D2440-FF7B-4289-C463-16C56C2A29C5}"/>
                  </a:ext>
                </a:extLst>
              </p:cNvPr>
              <p:cNvSpPr/>
              <p:nvPr/>
            </p:nvSpPr>
            <p:spPr>
              <a:xfrm>
                <a:off x="4773277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立方体 129">
                <a:extLst>
                  <a:ext uri="{FF2B5EF4-FFF2-40B4-BE49-F238E27FC236}">
                    <a16:creationId xmlns:a16="http://schemas.microsoft.com/office/drawing/2014/main" id="{E0A4D962-FB56-293F-9BE5-3F7C159BF98A}"/>
                  </a:ext>
                </a:extLst>
              </p:cNvPr>
              <p:cNvSpPr/>
              <p:nvPr/>
            </p:nvSpPr>
            <p:spPr>
              <a:xfrm>
                <a:off x="5041927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立方体 130">
                <a:extLst>
                  <a:ext uri="{FF2B5EF4-FFF2-40B4-BE49-F238E27FC236}">
                    <a16:creationId xmlns:a16="http://schemas.microsoft.com/office/drawing/2014/main" id="{DA2FE67B-101B-7D54-FBC6-641D590C1D90}"/>
                  </a:ext>
                </a:extLst>
              </p:cNvPr>
              <p:cNvSpPr/>
              <p:nvPr/>
            </p:nvSpPr>
            <p:spPr>
              <a:xfrm>
                <a:off x="5316202" y="218062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92AB00F9-14EE-58C8-33FC-46BD6CB1C0C6}"/>
                  </a:ext>
                </a:extLst>
              </p:cNvPr>
              <p:cNvSpPr/>
              <p:nvPr/>
            </p:nvSpPr>
            <p:spPr>
              <a:xfrm>
                <a:off x="4499002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立方体 132">
                <a:extLst>
                  <a:ext uri="{FF2B5EF4-FFF2-40B4-BE49-F238E27FC236}">
                    <a16:creationId xmlns:a16="http://schemas.microsoft.com/office/drawing/2014/main" id="{C15E88D7-4E11-E115-D284-4122C2EC27E5}"/>
                  </a:ext>
                </a:extLst>
              </p:cNvPr>
              <p:cNvSpPr/>
              <p:nvPr/>
            </p:nvSpPr>
            <p:spPr>
              <a:xfrm>
                <a:off x="4773277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立方体 133">
                <a:extLst>
                  <a:ext uri="{FF2B5EF4-FFF2-40B4-BE49-F238E27FC236}">
                    <a16:creationId xmlns:a16="http://schemas.microsoft.com/office/drawing/2014/main" id="{9D48FB41-5A79-4091-4150-FA8E28BAE01D}"/>
                  </a:ext>
                </a:extLst>
              </p:cNvPr>
              <p:cNvSpPr/>
              <p:nvPr/>
            </p:nvSpPr>
            <p:spPr>
              <a:xfrm>
                <a:off x="5041927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立方体 134">
                <a:extLst>
                  <a:ext uri="{FF2B5EF4-FFF2-40B4-BE49-F238E27FC236}">
                    <a16:creationId xmlns:a16="http://schemas.microsoft.com/office/drawing/2014/main" id="{33C6E1A4-D517-3BB3-16C4-92941BC6A1F4}"/>
                  </a:ext>
                </a:extLst>
              </p:cNvPr>
              <p:cNvSpPr/>
              <p:nvPr/>
            </p:nvSpPr>
            <p:spPr>
              <a:xfrm>
                <a:off x="5316202" y="1907570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27303B6C-FCF2-0438-D39E-1840E0D6C421}"/>
                  </a:ext>
                </a:extLst>
              </p:cNvPr>
              <p:cNvSpPr/>
              <p:nvPr/>
            </p:nvSpPr>
            <p:spPr>
              <a:xfrm>
                <a:off x="4413277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A2CCE9BE-1552-2C64-021E-CA08104D62AA}"/>
                  </a:ext>
                </a:extLst>
              </p:cNvPr>
              <p:cNvSpPr/>
              <p:nvPr/>
            </p:nvSpPr>
            <p:spPr>
              <a:xfrm>
                <a:off x="4687552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立方体 137">
                <a:extLst>
                  <a:ext uri="{FF2B5EF4-FFF2-40B4-BE49-F238E27FC236}">
                    <a16:creationId xmlns:a16="http://schemas.microsoft.com/office/drawing/2014/main" id="{6BF8A0B5-2E2D-2727-B662-9318F5582148}"/>
                  </a:ext>
                </a:extLst>
              </p:cNvPr>
              <p:cNvSpPr/>
              <p:nvPr/>
            </p:nvSpPr>
            <p:spPr>
              <a:xfrm>
                <a:off x="4956202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立方体 138">
                <a:extLst>
                  <a:ext uri="{FF2B5EF4-FFF2-40B4-BE49-F238E27FC236}">
                    <a16:creationId xmlns:a16="http://schemas.microsoft.com/office/drawing/2014/main" id="{E7DC9413-9939-3FF9-B2A2-9E0079B057E6}"/>
                  </a:ext>
                </a:extLst>
              </p:cNvPr>
              <p:cNvSpPr/>
              <p:nvPr/>
            </p:nvSpPr>
            <p:spPr>
              <a:xfrm>
                <a:off x="5230477" y="28199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立方体 139">
                <a:extLst>
                  <a:ext uri="{FF2B5EF4-FFF2-40B4-BE49-F238E27FC236}">
                    <a16:creationId xmlns:a16="http://schemas.microsoft.com/office/drawing/2014/main" id="{55F8C70D-9B92-8C45-81BA-7E4F14743AB0}"/>
                  </a:ext>
                </a:extLst>
              </p:cNvPr>
              <p:cNvSpPr/>
              <p:nvPr/>
            </p:nvSpPr>
            <p:spPr>
              <a:xfrm>
                <a:off x="4413277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立方体 140">
                <a:extLst>
                  <a:ext uri="{FF2B5EF4-FFF2-40B4-BE49-F238E27FC236}">
                    <a16:creationId xmlns:a16="http://schemas.microsoft.com/office/drawing/2014/main" id="{C5234FD3-F5E1-B02F-3234-E376B811510F}"/>
                  </a:ext>
                </a:extLst>
              </p:cNvPr>
              <p:cNvSpPr/>
              <p:nvPr/>
            </p:nvSpPr>
            <p:spPr>
              <a:xfrm>
                <a:off x="4687552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立方体 141">
                <a:extLst>
                  <a:ext uri="{FF2B5EF4-FFF2-40B4-BE49-F238E27FC236}">
                    <a16:creationId xmlns:a16="http://schemas.microsoft.com/office/drawing/2014/main" id="{82951EBE-480D-DC2F-9F00-413530EF7E9C}"/>
                  </a:ext>
                </a:extLst>
              </p:cNvPr>
              <p:cNvSpPr/>
              <p:nvPr/>
            </p:nvSpPr>
            <p:spPr>
              <a:xfrm>
                <a:off x="4956202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立方体 142">
                <a:extLst>
                  <a:ext uri="{FF2B5EF4-FFF2-40B4-BE49-F238E27FC236}">
                    <a16:creationId xmlns:a16="http://schemas.microsoft.com/office/drawing/2014/main" id="{8DDC578B-A26B-EB7E-0E82-88DB493AC2B6}"/>
                  </a:ext>
                </a:extLst>
              </p:cNvPr>
              <p:cNvSpPr/>
              <p:nvPr/>
            </p:nvSpPr>
            <p:spPr>
              <a:xfrm>
                <a:off x="5230477" y="25468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立方体 143">
                <a:extLst>
                  <a:ext uri="{FF2B5EF4-FFF2-40B4-BE49-F238E27FC236}">
                    <a16:creationId xmlns:a16="http://schemas.microsoft.com/office/drawing/2014/main" id="{8986F299-A075-49F9-5205-2DEA0A48F80A}"/>
                  </a:ext>
                </a:extLst>
              </p:cNvPr>
              <p:cNvSpPr/>
              <p:nvPr/>
            </p:nvSpPr>
            <p:spPr>
              <a:xfrm>
                <a:off x="4413277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立方体 144">
                <a:extLst>
                  <a:ext uri="{FF2B5EF4-FFF2-40B4-BE49-F238E27FC236}">
                    <a16:creationId xmlns:a16="http://schemas.microsoft.com/office/drawing/2014/main" id="{19187948-DDC7-39AF-75B2-875F90D94770}"/>
                  </a:ext>
                </a:extLst>
              </p:cNvPr>
              <p:cNvSpPr/>
              <p:nvPr/>
            </p:nvSpPr>
            <p:spPr>
              <a:xfrm>
                <a:off x="4687552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立方体 145">
                <a:extLst>
                  <a:ext uri="{FF2B5EF4-FFF2-40B4-BE49-F238E27FC236}">
                    <a16:creationId xmlns:a16="http://schemas.microsoft.com/office/drawing/2014/main" id="{B7DAB459-A180-A7A5-CD5D-8956F3D95A4D}"/>
                  </a:ext>
                </a:extLst>
              </p:cNvPr>
              <p:cNvSpPr/>
              <p:nvPr/>
            </p:nvSpPr>
            <p:spPr>
              <a:xfrm>
                <a:off x="4956202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立方体 146">
                <a:extLst>
                  <a:ext uri="{FF2B5EF4-FFF2-40B4-BE49-F238E27FC236}">
                    <a16:creationId xmlns:a16="http://schemas.microsoft.com/office/drawing/2014/main" id="{B7E91107-8DAE-15D1-1C99-44744632B009}"/>
                  </a:ext>
                </a:extLst>
              </p:cNvPr>
              <p:cNvSpPr/>
              <p:nvPr/>
            </p:nvSpPr>
            <p:spPr>
              <a:xfrm>
                <a:off x="5230477" y="227381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立方体 147">
                <a:extLst>
                  <a:ext uri="{FF2B5EF4-FFF2-40B4-BE49-F238E27FC236}">
                    <a16:creationId xmlns:a16="http://schemas.microsoft.com/office/drawing/2014/main" id="{CE9EA527-648C-2B77-48AC-1CD30DFC6BA4}"/>
                  </a:ext>
                </a:extLst>
              </p:cNvPr>
              <p:cNvSpPr/>
              <p:nvPr/>
            </p:nvSpPr>
            <p:spPr>
              <a:xfrm>
                <a:off x="4413277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立方体 148">
                <a:extLst>
                  <a:ext uri="{FF2B5EF4-FFF2-40B4-BE49-F238E27FC236}">
                    <a16:creationId xmlns:a16="http://schemas.microsoft.com/office/drawing/2014/main" id="{94B13952-C882-FE4E-8F6F-ABC396E821DA}"/>
                  </a:ext>
                </a:extLst>
              </p:cNvPr>
              <p:cNvSpPr/>
              <p:nvPr/>
            </p:nvSpPr>
            <p:spPr>
              <a:xfrm>
                <a:off x="4687552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立方体 149">
                <a:extLst>
                  <a:ext uri="{FF2B5EF4-FFF2-40B4-BE49-F238E27FC236}">
                    <a16:creationId xmlns:a16="http://schemas.microsoft.com/office/drawing/2014/main" id="{0776384F-C695-999B-F86E-D299DE1AFF44}"/>
                  </a:ext>
                </a:extLst>
              </p:cNvPr>
              <p:cNvSpPr/>
              <p:nvPr/>
            </p:nvSpPr>
            <p:spPr>
              <a:xfrm>
                <a:off x="4956202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立方体 150">
                <a:extLst>
                  <a:ext uri="{FF2B5EF4-FFF2-40B4-BE49-F238E27FC236}">
                    <a16:creationId xmlns:a16="http://schemas.microsoft.com/office/drawing/2014/main" id="{6BAA0985-6634-1E3C-24B7-A506E529612D}"/>
                  </a:ext>
                </a:extLst>
              </p:cNvPr>
              <p:cNvSpPr/>
              <p:nvPr/>
            </p:nvSpPr>
            <p:spPr>
              <a:xfrm>
                <a:off x="5230477" y="2000765"/>
                <a:ext cx="360000" cy="360000"/>
              </a:xfrm>
              <a:prstGeom prst="cub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ABEA9AEF-98B0-88EE-ECB4-F7434B3FC392}"/>
                </a:ext>
              </a:extLst>
            </p:cNvPr>
            <p:cNvGrpSpPr/>
            <p:nvPr/>
          </p:nvGrpSpPr>
          <p:grpSpPr>
            <a:xfrm>
              <a:off x="3253248" y="3032182"/>
              <a:ext cx="1442925" cy="1458445"/>
              <a:chOff x="4413277" y="1721470"/>
              <a:chExt cx="1442925" cy="1458445"/>
            </a:xfrm>
          </p:grpSpPr>
          <p:sp>
            <p:nvSpPr>
              <p:cNvPr id="153" name="立方体 152">
                <a:extLst>
                  <a:ext uri="{FF2B5EF4-FFF2-40B4-BE49-F238E27FC236}">
                    <a16:creationId xmlns:a16="http://schemas.microsoft.com/office/drawing/2014/main" id="{015407FA-CB8C-B361-5E37-A735FAD43608}"/>
                  </a:ext>
                </a:extLst>
              </p:cNvPr>
              <p:cNvSpPr/>
              <p:nvPr/>
            </p:nvSpPr>
            <p:spPr>
              <a:xfrm>
                <a:off x="4679002" y="254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立方体 153">
                <a:extLst>
                  <a:ext uri="{FF2B5EF4-FFF2-40B4-BE49-F238E27FC236}">
                    <a16:creationId xmlns:a16="http://schemas.microsoft.com/office/drawing/2014/main" id="{308705D7-6CA0-4A8D-2310-B54E858C845E}"/>
                  </a:ext>
                </a:extLst>
              </p:cNvPr>
              <p:cNvSpPr/>
              <p:nvPr/>
            </p:nvSpPr>
            <p:spPr>
              <a:xfrm>
                <a:off x="4953277" y="254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立方体 154">
                <a:extLst>
                  <a:ext uri="{FF2B5EF4-FFF2-40B4-BE49-F238E27FC236}">
                    <a16:creationId xmlns:a16="http://schemas.microsoft.com/office/drawing/2014/main" id="{5E2DC77E-A843-C867-5A6F-0D66A430C19C}"/>
                  </a:ext>
                </a:extLst>
              </p:cNvPr>
              <p:cNvSpPr/>
              <p:nvPr/>
            </p:nvSpPr>
            <p:spPr>
              <a:xfrm>
                <a:off x="5221927" y="254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立方体 155">
                <a:extLst>
                  <a:ext uri="{FF2B5EF4-FFF2-40B4-BE49-F238E27FC236}">
                    <a16:creationId xmlns:a16="http://schemas.microsoft.com/office/drawing/2014/main" id="{F2716BDC-94F8-B669-423F-FC21ED5BF0E9}"/>
                  </a:ext>
                </a:extLst>
              </p:cNvPr>
              <p:cNvSpPr/>
              <p:nvPr/>
            </p:nvSpPr>
            <p:spPr>
              <a:xfrm>
                <a:off x="5496202" y="254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立方体 156">
                <a:extLst>
                  <a:ext uri="{FF2B5EF4-FFF2-40B4-BE49-F238E27FC236}">
                    <a16:creationId xmlns:a16="http://schemas.microsoft.com/office/drawing/2014/main" id="{D8C06BCD-DE54-13FA-9AFB-3882413CB165}"/>
                  </a:ext>
                </a:extLst>
              </p:cNvPr>
              <p:cNvSpPr/>
              <p:nvPr/>
            </p:nvSpPr>
            <p:spPr>
              <a:xfrm>
                <a:off x="4679002" y="226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立方体 157">
                <a:extLst>
                  <a:ext uri="{FF2B5EF4-FFF2-40B4-BE49-F238E27FC236}">
                    <a16:creationId xmlns:a16="http://schemas.microsoft.com/office/drawing/2014/main" id="{4E91AF31-C7D1-3FE6-7475-5C8A58969F59}"/>
                  </a:ext>
                </a:extLst>
              </p:cNvPr>
              <p:cNvSpPr/>
              <p:nvPr/>
            </p:nvSpPr>
            <p:spPr>
              <a:xfrm>
                <a:off x="4953277" y="226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立方体 158">
                <a:extLst>
                  <a:ext uri="{FF2B5EF4-FFF2-40B4-BE49-F238E27FC236}">
                    <a16:creationId xmlns:a16="http://schemas.microsoft.com/office/drawing/2014/main" id="{6362683C-3D15-7B4C-22EF-900D30608882}"/>
                  </a:ext>
                </a:extLst>
              </p:cNvPr>
              <p:cNvSpPr/>
              <p:nvPr/>
            </p:nvSpPr>
            <p:spPr>
              <a:xfrm>
                <a:off x="5221927" y="226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立方体 159">
                <a:extLst>
                  <a:ext uri="{FF2B5EF4-FFF2-40B4-BE49-F238E27FC236}">
                    <a16:creationId xmlns:a16="http://schemas.microsoft.com/office/drawing/2014/main" id="{684CCAE9-F34D-B398-AB88-AAF8AB14CB49}"/>
                  </a:ext>
                </a:extLst>
              </p:cNvPr>
              <p:cNvSpPr/>
              <p:nvPr/>
            </p:nvSpPr>
            <p:spPr>
              <a:xfrm>
                <a:off x="5496202" y="226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立方体 160">
                <a:extLst>
                  <a:ext uri="{FF2B5EF4-FFF2-40B4-BE49-F238E27FC236}">
                    <a16:creationId xmlns:a16="http://schemas.microsoft.com/office/drawing/2014/main" id="{AFC2760B-EC7F-8EC5-E8E4-525EF8320771}"/>
                  </a:ext>
                </a:extLst>
              </p:cNvPr>
              <p:cNvSpPr/>
              <p:nvPr/>
            </p:nvSpPr>
            <p:spPr>
              <a:xfrm>
                <a:off x="4679002" y="199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43B4DE98-AA1E-4F3E-8415-ADB3D9BF1548}"/>
                  </a:ext>
                </a:extLst>
              </p:cNvPr>
              <p:cNvSpPr/>
              <p:nvPr/>
            </p:nvSpPr>
            <p:spPr>
              <a:xfrm>
                <a:off x="4953277" y="199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66E0329-FC04-8837-FDFB-F7C72F1AA00C}"/>
                  </a:ext>
                </a:extLst>
              </p:cNvPr>
              <p:cNvSpPr/>
              <p:nvPr/>
            </p:nvSpPr>
            <p:spPr>
              <a:xfrm>
                <a:off x="5221927" y="199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立方体 163">
                <a:extLst>
                  <a:ext uri="{FF2B5EF4-FFF2-40B4-BE49-F238E27FC236}">
                    <a16:creationId xmlns:a16="http://schemas.microsoft.com/office/drawing/2014/main" id="{0CEDFEE6-1BA7-92BD-1302-9A2AD6685814}"/>
                  </a:ext>
                </a:extLst>
              </p:cNvPr>
              <p:cNvSpPr/>
              <p:nvPr/>
            </p:nvSpPr>
            <p:spPr>
              <a:xfrm>
                <a:off x="5496202" y="199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立方体 164">
                <a:extLst>
                  <a:ext uri="{FF2B5EF4-FFF2-40B4-BE49-F238E27FC236}">
                    <a16:creationId xmlns:a16="http://schemas.microsoft.com/office/drawing/2014/main" id="{39BCB870-396C-6A07-38FD-C638A5EDC3F4}"/>
                  </a:ext>
                </a:extLst>
              </p:cNvPr>
              <p:cNvSpPr/>
              <p:nvPr/>
            </p:nvSpPr>
            <p:spPr>
              <a:xfrm>
                <a:off x="4679002" y="17214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E9AA3903-C4E9-3D30-004E-239D50D3215F}"/>
                  </a:ext>
                </a:extLst>
              </p:cNvPr>
              <p:cNvSpPr/>
              <p:nvPr/>
            </p:nvSpPr>
            <p:spPr>
              <a:xfrm>
                <a:off x="4953277" y="17214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A267F99B-03B2-200D-F28C-9A1BB324A8DF}"/>
                  </a:ext>
                </a:extLst>
              </p:cNvPr>
              <p:cNvSpPr/>
              <p:nvPr/>
            </p:nvSpPr>
            <p:spPr>
              <a:xfrm>
                <a:off x="5221927" y="17214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B8C326B-257C-AE69-435C-B68D2EAC565B}"/>
                  </a:ext>
                </a:extLst>
              </p:cNvPr>
              <p:cNvSpPr/>
              <p:nvPr/>
            </p:nvSpPr>
            <p:spPr>
              <a:xfrm>
                <a:off x="5496202" y="17214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立方体 168">
                <a:extLst>
                  <a:ext uri="{FF2B5EF4-FFF2-40B4-BE49-F238E27FC236}">
                    <a16:creationId xmlns:a16="http://schemas.microsoft.com/office/drawing/2014/main" id="{C5FF620F-A801-88DC-C7B4-7FA5EC3BC26F}"/>
                  </a:ext>
                </a:extLst>
              </p:cNvPr>
              <p:cNvSpPr/>
              <p:nvPr/>
            </p:nvSpPr>
            <p:spPr>
              <a:xfrm>
                <a:off x="4584727" y="263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立方体 169">
                <a:extLst>
                  <a:ext uri="{FF2B5EF4-FFF2-40B4-BE49-F238E27FC236}">
                    <a16:creationId xmlns:a16="http://schemas.microsoft.com/office/drawing/2014/main" id="{1EE68735-BD13-0F5D-3738-312C976A385D}"/>
                  </a:ext>
                </a:extLst>
              </p:cNvPr>
              <p:cNvSpPr/>
              <p:nvPr/>
            </p:nvSpPr>
            <p:spPr>
              <a:xfrm>
                <a:off x="4859002" y="263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立方体 170">
                <a:extLst>
                  <a:ext uri="{FF2B5EF4-FFF2-40B4-BE49-F238E27FC236}">
                    <a16:creationId xmlns:a16="http://schemas.microsoft.com/office/drawing/2014/main" id="{094B43EC-817E-4D56-4036-2C5745CAE557}"/>
                  </a:ext>
                </a:extLst>
              </p:cNvPr>
              <p:cNvSpPr/>
              <p:nvPr/>
            </p:nvSpPr>
            <p:spPr>
              <a:xfrm>
                <a:off x="5127652" y="263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立方体 171">
                <a:extLst>
                  <a:ext uri="{FF2B5EF4-FFF2-40B4-BE49-F238E27FC236}">
                    <a16:creationId xmlns:a16="http://schemas.microsoft.com/office/drawing/2014/main" id="{1EA8BCCA-909D-76A7-1AC0-A65E99EC62F3}"/>
                  </a:ext>
                </a:extLst>
              </p:cNvPr>
              <p:cNvSpPr/>
              <p:nvPr/>
            </p:nvSpPr>
            <p:spPr>
              <a:xfrm>
                <a:off x="5401927" y="263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立方体 172">
                <a:extLst>
                  <a:ext uri="{FF2B5EF4-FFF2-40B4-BE49-F238E27FC236}">
                    <a16:creationId xmlns:a16="http://schemas.microsoft.com/office/drawing/2014/main" id="{525DA1A3-CF6F-A118-79C3-3CC631E856AD}"/>
                  </a:ext>
                </a:extLst>
              </p:cNvPr>
              <p:cNvSpPr/>
              <p:nvPr/>
            </p:nvSpPr>
            <p:spPr>
              <a:xfrm>
                <a:off x="4584727" y="236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立方体 173">
                <a:extLst>
                  <a:ext uri="{FF2B5EF4-FFF2-40B4-BE49-F238E27FC236}">
                    <a16:creationId xmlns:a16="http://schemas.microsoft.com/office/drawing/2014/main" id="{B013E85C-D861-A466-E78D-9D7C9BFE6182}"/>
                  </a:ext>
                </a:extLst>
              </p:cNvPr>
              <p:cNvSpPr/>
              <p:nvPr/>
            </p:nvSpPr>
            <p:spPr>
              <a:xfrm>
                <a:off x="4859002" y="236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立方体 174">
                <a:extLst>
                  <a:ext uri="{FF2B5EF4-FFF2-40B4-BE49-F238E27FC236}">
                    <a16:creationId xmlns:a16="http://schemas.microsoft.com/office/drawing/2014/main" id="{5958CC6A-0951-6714-1DD2-F3922CBA54F1}"/>
                  </a:ext>
                </a:extLst>
              </p:cNvPr>
              <p:cNvSpPr/>
              <p:nvPr/>
            </p:nvSpPr>
            <p:spPr>
              <a:xfrm>
                <a:off x="5127652" y="236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立方体 175">
                <a:extLst>
                  <a:ext uri="{FF2B5EF4-FFF2-40B4-BE49-F238E27FC236}">
                    <a16:creationId xmlns:a16="http://schemas.microsoft.com/office/drawing/2014/main" id="{74057E68-768E-A2FA-4FBF-35282A7BBADC}"/>
                  </a:ext>
                </a:extLst>
              </p:cNvPr>
              <p:cNvSpPr/>
              <p:nvPr/>
            </p:nvSpPr>
            <p:spPr>
              <a:xfrm>
                <a:off x="5401927" y="236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878B7504-7414-E212-4BAB-C8145C825CB3}"/>
                  </a:ext>
                </a:extLst>
              </p:cNvPr>
              <p:cNvSpPr/>
              <p:nvPr/>
            </p:nvSpPr>
            <p:spPr>
              <a:xfrm>
                <a:off x="4584727" y="208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99117911-4BE6-FDCB-EDB0-4B53590F05BC}"/>
                  </a:ext>
                </a:extLst>
              </p:cNvPr>
              <p:cNvSpPr/>
              <p:nvPr/>
            </p:nvSpPr>
            <p:spPr>
              <a:xfrm>
                <a:off x="4859002" y="208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9A227B40-8841-B19C-0C3E-61B0F3DC7F92}"/>
                  </a:ext>
                </a:extLst>
              </p:cNvPr>
              <p:cNvSpPr/>
              <p:nvPr/>
            </p:nvSpPr>
            <p:spPr>
              <a:xfrm>
                <a:off x="5127652" y="208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89398AD4-F7DA-13EE-73D7-1BEBBFAB9123}"/>
                  </a:ext>
                </a:extLst>
              </p:cNvPr>
              <p:cNvSpPr/>
              <p:nvPr/>
            </p:nvSpPr>
            <p:spPr>
              <a:xfrm>
                <a:off x="5401927" y="208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立方体 180">
                <a:extLst>
                  <a:ext uri="{FF2B5EF4-FFF2-40B4-BE49-F238E27FC236}">
                    <a16:creationId xmlns:a16="http://schemas.microsoft.com/office/drawing/2014/main" id="{479DFFD5-292F-DF59-3714-B32DDFDF368D}"/>
                  </a:ext>
                </a:extLst>
              </p:cNvPr>
              <p:cNvSpPr/>
              <p:nvPr/>
            </p:nvSpPr>
            <p:spPr>
              <a:xfrm>
                <a:off x="4584727" y="181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立方体 181">
                <a:extLst>
                  <a:ext uri="{FF2B5EF4-FFF2-40B4-BE49-F238E27FC236}">
                    <a16:creationId xmlns:a16="http://schemas.microsoft.com/office/drawing/2014/main" id="{99578CED-5993-9BA7-D5CC-181F9E0461E6}"/>
                  </a:ext>
                </a:extLst>
              </p:cNvPr>
              <p:cNvSpPr/>
              <p:nvPr/>
            </p:nvSpPr>
            <p:spPr>
              <a:xfrm>
                <a:off x="4859002" y="181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立方体 182">
                <a:extLst>
                  <a:ext uri="{FF2B5EF4-FFF2-40B4-BE49-F238E27FC236}">
                    <a16:creationId xmlns:a16="http://schemas.microsoft.com/office/drawing/2014/main" id="{5A85A573-50BF-D103-D0BE-0252652EEC0E}"/>
                  </a:ext>
                </a:extLst>
              </p:cNvPr>
              <p:cNvSpPr/>
              <p:nvPr/>
            </p:nvSpPr>
            <p:spPr>
              <a:xfrm>
                <a:off x="5127652" y="181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立方体 183">
                <a:extLst>
                  <a:ext uri="{FF2B5EF4-FFF2-40B4-BE49-F238E27FC236}">
                    <a16:creationId xmlns:a16="http://schemas.microsoft.com/office/drawing/2014/main" id="{54EAFED1-FAC2-F324-EBB2-3EB3C6CF2C94}"/>
                  </a:ext>
                </a:extLst>
              </p:cNvPr>
              <p:cNvSpPr/>
              <p:nvPr/>
            </p:nvSpPr>
            <p:spPr>
              <a:xfrm>
                <a:off x="5401927" y="18145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立方体 184">
                <a:extLst>
                  <a:ext uri="{FF2B5EF4-FFF2-40B4-BE49-F238E27FC236}">
                    <a16:creationId xmlns:a16="http://schemas.microsoft.com/office/drawing/2014/main" id="{7B196C22-FD66-9334-EE90-730B4C4A32AB}"/>
                  </a:ext>
                </a:extLst>
              </p:cNvPr>
              <p:cNvSpPr/>
              <p:nvPr/>
            </p:nvSpPr>
            <p:spPr>
              <a:xfrm>
                <a:off x="4499002" y="27267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158E15C-DAE0-D780-5B7B-F82C5A17AF7C}"/>
                  </a:ext>
                </a:extLst>
              </p:cNvPr>
              <p:cNvSpPr/>
              <p:nvPr/>
            </p:nvSpPr>
            <p:spPr>
              <a:xfrm>
                <a:off x="4773277" y="27267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C77142B1-D1AC-B5A5-CAE1-425F58987258}"/>
                  </a:ext>
                </a:extLst>
              </p:cNvPr>
              <p:cNvSpPr/>
              <p:nvPr/>
            </p:nvSpPr>
            <p:spPr>
              <a:xfrm>
                <a:off x="5041927" y="27267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921B80EB-5A31-B309-DB2E-FD713A22736A}"/>
                  </a:ext>
                </a:extLst>
              </p:cNvPr>
              <p:cNvSpPr/>
              <p:nvPr/>
            </p:nvSpPr>
            <p:spPr>
              <a:xfrm>
                <a:off x="5316202" y="27267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立方体 188">
                <a:extLst>
                  <a:ext uri="{FF2B5EF4-FFF2-40B4-BE49-F238E27FC236}">
                    <a16:creationId xmlns:a16="http://schemas.microsoft.com/office/drawing/2014/main" id="{C32BD22D-8EE0-7E45-85EB-BDB8C527DD37}"/>
                  </a:ext>
                </a:extLst>
              </p:cNvPr>
              <p:cNvSpPr/>
              <p:nvPr/>
            </p:nvSpPr>
            <p:spPr>
              <a:xfrm>
                <a:off x="4499002" y="245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778C874F-2616-AA2F-3DDC-EF0A3B374679}"/>
                  </a:ext>
                </a:extLst>
              </p:cNvPr>
              <p:cNvSpPr/>
              <p:nvPr/>
            </p:nvSpPr>
            <p:spPr>
              <a:xfrm>
                <a:off x="4773277" y="245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B819CF9C-1C18-44EF-2C78-DD1FDBE64D11}"/>
                  </a:ext>
                </a:extLst>
              </p:cNvPr>
              <p:cNvSpPr/>
              <p:nvPr/>
            </p:nvSpPr>
            <p:spPr>
              <a:xfrm>
                <a:off x="5041927" y="245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8BFB8DAC-2BA6-47A4-FA6C-5981BFC783AC}"/>
                  </a:ext>
                </a:extLst>
              </p:cNvPr>
              <p:cNvSpPr/>
              <p:nvPr/>
            </p:nvSpPr>
            <p:spPr>
              <a:xfrm>
                <a:off x="5316202" y="24536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立方体 192">
                <a:extLst>
                  <a:ext uri="{FF2B5EF4-FFF2-40B4-BE49-F238E27FC236}">
                    <a16:creationId xmlns:a16="http://schemas.microsoft.com/office/drawing/2014/main" id="{681A4BC5-DED4-9318-5429-44EDA9212FB9}"/>
                  </a:ext>
                </a:extLst>
              </p:cNvPr>
              <p:cNvSpPr/>
              <p:nvPr/>
            </p:nvSpPr>
            <p:spPr>
              <a:xfrm>
                <a:off x="4499002" y="218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立方体 193">
                <a:extLst>
                  <a:ext uri="{FF2B5EF4-FFF2-40B4-BE49-F238E27FC236}">
                    <a16:creationId xmlns:a16="http://schemas.microsoft.com/office/drawing/2014/main" id="{23C20148-FB6B-3A0F-2912-01CE98CC63A8}"/>
                  </a:ext>
                </a:extLst>
              </p:cNvPr>
              <p:cNvSpPr/>
              <p:nvPr/>
            </p:nvSpPr>
            <p:spPr>
              <a:xfrm>
                <a:off x="4773277" y="218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立方体 194">
                <a:extLst>
                  <a:ext uri="{FF2B5EF4-FFF2-40B4-BE49-F238E27FC236}">
                    <a16:creationId xmlns:a16="http://schemas.microsoft.com/office/drawing/2014/main" id="{EE0D1365-CC88-8FC8-00E7-2B790389B0A4}"/>
                  </a:ext>
                </a:extLst>
              </p:cNvPr>
              <p:cNvSpPr/>
              <p:nvPr/>
            </p:nvSpPr>
            <p:spPr>
              <a:xfrm>
                <a:off x="5041927" y="218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立方体 195">
                <a:extLst>
                  <a:ext uri="{FF2B5EF4-FFF2-40B4-BE49-F238E27FC236}">
                    <a16:creationId xmlns:a16="http://schemas.microsoft.com/office/drawing/2014/main" id="{D3A27FED-93AC-D927-81C5-D248062AEEC1}"/>
                  </a:ext>
                </a:extLst>
              </p:cNvPr>
              <p:cNvSpPr/>
              <p:nvPr/>
            </p:nvSpPr>
            <p:spPr>
              <a:xfrm>
                <a:off x="5316202" y="218062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立方体 196">
                <a:extLst>
                  <a:ext uri="{FF2B5EF4-FFF2-40B4-BE49-F238E27FC236}">
                    <a16:creationId xmlns:a16="http://schemas.microsoft.com/office/drawing/2014/main" id="{9F98325D-5913-6462-CF68-7682EC9C698D}"/>
                  </a:ext>
                </a:extLst>
              </p:cNvPr>
              <p:cNvSpPr/>
              <p:nvPr/>
            </p:nvSpPr>
            <p:spPr>
              <a:xfrm>
                <a:off x="4499002" y="190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4A312FBF-EC43-795E-F7EA-3B4EA91C268D}"/>
                  </a:ext>
                </a:extLst>
              </p:cNvPr>
              <p:cNvSpPr/>
              <p:nvPr/>
            </p:nvSpPr>
            <p:spPr>
              <a:xfrm>
                <a:off x="4773277" y="190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C2AB258D-B05C-51CA-2C86-1AD4E2419DD9}"/>
                  </a:ext>
                </a:extLst>
              </p:cNvPr>
              <p:cNvSpPr/>
              <p:nvPr/>
            </p:nvSpPr>
            <p:spPr>
              <a:xfrm>
                <a:off x="5041927" y="190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78BC534C-02D2-CAC5-A343-67D7A72FEB38}"/>
                  </a:ext>
                </a:extLst>
              </p:cNvPr>
              <p:cNvSpPr/>
              <p:nvPr/>
            </p:nvSpPr>
            <p:spPr>
              <a:xfrm>
                <a:off x="5316202" y="190757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立方体 200">
                <a:extLst>
                  <a:ext uri="{FF2B5EF4-FFF2-40B4-BE49-F238E27FC236}">
                    <a16:creationId xmlns:a16="http://schemas.microsoft.com/office/drawing/2014/main" id="{793B8E5D-670A-B2FA-D91B-E2F185F62258}"/>
                  </a:ext>
                </a:extLst>
              </p:cNvPr>
              <p:cNvSpPr/>
              <p:nvPr/>
            </p:nvSpPr>
            <p:spPr>
              <a:xfrm>
                <a:off x="4413277" y="28199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立方体 201">
                <a:extLst>
                  <a:ext uri="{FF2B5EF4-FFF2-40B4-BE49-F238E27FC236}">
                    <a16:creationId xmlns:a16="http://schemas.microsoft.com/office/drawing/2014/main" id="{3FFFC612-8D34-B643-BC53-978AA1F7FAF8}"/>
                  </a:ext>
                </a:extLst>
              </p:cNvPr>
              <p:cNvSpPr/>
              <p:nvPr/>
            </p:nvSpPr>
            <p:spPr>
              <a:xfrm>
                <a:off x="4687552" y="28199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立方体 202">
                <a:extLst>
                  <a:ext uri="{FF2B5EF4-FFF2-40B4-BE49-F238E27FC236}">
                    <a16:creationId xmlns:a16="http://schemas.microsoft.com/office/drawing/2014/main" id="{6715E545-CC75-0531-107A-14FB029E746E}"/>
                  </a:ext>
                </a:extLst>
              </p:cNvPr>
              <p:cNvSpPr/>
              <p:nvPr/>
            </p:nvSpPr>
            <p:spPr>
              <a:xfrm>
                <a:off x="4956202" y="28199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立方体 203">
                <a:extLst>
                  <a:ext uri="{FF2B5EF4-FFF2-40B4-BE49-F238E27FC236}">
                    <a16:creationId xmlns:a16="http://schemas.microsoft.com/office/drawing/2014/main" id="{8C886214-AED0-6736-B3BB-0FEB2155AED1}"/>
                  </a:ext>
                </a:extLst>
              </p:cNvPr>
              <p:cNvSpPr/>
              <p:nvPr/>
            </p:nvSpPr>
            <p:spPr>
              <a:xfrm>
                <a:off x="5230477" y="28199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立方体 204">
                <a:extLst>
                  <a:ext uri="{FF2B5EF4-FFF2-40B4-BE49-F238E27FC236}">
                    <a16:creationId xmlns:a16="http://schemas.microsoft.com/office/drawing/2014/main" id="{3462D95C-9B8E-C1F0-F0DD-ABA4621487AB}"/>
                  </a:ext>
                </a:extLst>
              </p:cNvPr>
              <p:cNvSpPr/>
              <p:nvPr/>
            </p:nvSpPr>
            <p:spPr>
              <a:xfrm>
                <a:off x="4413277" y="25468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立方体 205">
                <a:extLst>
                  <a:ext uri="{FF2B5EF4-FFF2-40B4-BE49-F238E27FC236}">
                    <a16:creationId xmlns:a16="http://schemas.microsoft.com/office/drawing/2014/main" id="{B62FEAD3-C9F9-B938-D7BA-C024453579E0}"/>
                  </a:ext>
                </a:extLst>
              </p:cNvPr>
              <p:cNvSpPr/>
              <p:nvPr/>
            </p:nvSpPr>
            <p:spPr>
              <a:xfrm>
                <a:off x="4687552" y="25468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立方体 206">
                <a:extLst>
                  <a:ext uri="{FF2B5EF4-FFF2-40B4-BE49-F238E27FC236}">
                    <a16:creationId xmlns:a16="http://schemas.microsoft.com/office/drawing/2014/main" id="{C615ACFF-474E-70FE-AB88-91766E3FA15D}"/>
                  </a:ext>
                </a:extLst>
              </p:cNvPr>
              <p:cNvSpPr/>
              <p:nvPr/>
            </p:nvSpPr>
            <p:spPr>
              <a:xfrm>
                <a:off x="4956202" y="25468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立方体 207">
                <a:extLst>
                  <a:ext uri="{FF2B5EF4-FFF2-40B4-BE49-F238E27FC236}">
                    <a16:creationId xmlns:a16="http://schemas.microsoft.com/office/drawing/2014/main" id="{2290811F-D713-E475-B062-38826A33602A}"/>
                  </a:ext>
                </a:extLst>
              </p:cNvPr>
              <p:cNvSpPr/>
              <p:nvPr/>
            </p:nvSpPr>
            <p:spPr>
              <a:xfrm>
                <a:off x="5230477" y="25468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立方体 208">
                <a:extLst>
                  <a:ext uri="{FF2B5EF4-FFF2-40B4-BE49-F238E27FC236}">
                    <a16:creationId xmlns:a16="http://schemas.microsoft.com/office/drawing/2014/main" id="{7189EEBB-480F-5769-DB19-75D38E77A197}"/>
                  </a:ext>
                </a:extLst>
              </p:cNvPr>
              <p:cNvSpPr/>
              <p:nvPr/>
            </p:nvSpPr>
            <p:spPr>
              <a:xfrm>
                <a:off x="4413277" y="22738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立方体 209">
                <a:extLst>
                  <a:ext uri="{FF2B5EF4-FFF2-40B4-BE49-F238E27FC236}">
                    <a16:creationId xmlns:a16="http://schemas.microsoft.com/office/drawing/2014/main" id="{3C3B8C3B-30B6-DF06-EFA4-158B930F9440}"/>
                  </a:ext>
                </a:extLst>
              </p:cNvPr>
              <p:cNvSpPr/>
              <p:nvPr/>
            </p:nvSpPr>
            <p:spPr>
              <a:xfrm>
                <a:off x="4687552" y="22738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立方体 210">
                <a:extLst>
                  <a:ext uri="{FF2B5EF4-FFF2-40B4-BE49-F238E27FC236}">
                    <a16:creationId xmlns:a16="http://schemas.microsoft.com/office/drawing/2014/main" id="{E46C1C9E-209B-060D-0CB6-2A405D4475E4}"/>
                  </a:ext>
                </a:extLst>
              </p:cNvPr>
              <p:cNvSpPr/>
              <p:nvPr/>
            </p:nvSpPr>
            <p:spPr>
              <a:xfrm>
                <a:off x="4956202" y="22738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立方体 211">
                <a:extLst>
                  <a:ext uri="{FF2B5EF4-FFF2-40B4-BE49-F238E27FC236}">
                    <a16:creationId xmlns:a16="http://schemas.microsoft.com/office/drawing/2014/main" id="{F5C113EA-6AD1-C110-4C2B-820826523ED7}"/>
                  </a:ext>
                </a:extLst>
              </p:cNvPr>
              <p:cNvSpPr/>
              <p:nvPr/>
            </p:nvSpPr>
            <p:spPr>
              <a:xfrm>
                <a:off x="5230477" y="22738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立方体 212">
                <a:extLst>
                  <a:ext uri="{FF2B5EF4-FFF2-40B4-BE49-F238E27FC236}">
                    <a16:creationId xmlns:a16="http://schemas.microsoft.com/office/drawing/2014/main" id="{D00D16E7-E037-4834-0A4B-9612CB0C6FB4}"/>
                  </a:ext>
                </a:extLst>
              </p:cNvPr>
              <p:cNvSpPr/>
              <p:nvPr/>
            </p:nvSpPr>
            <p:spPr>
              <a:xfrm>
                <a:off x="4413277" y="20007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立方体 213">
                <a:extLst>
                  <a:ext uri="{FF2B5EF4-FFF2-40B4-BE49-F238E27FC236}">
                    <a16:creationId xmlns:a16="http://schemas.microsoft.com/office/drawing/2014/main" id="{3096AFD4-A446-E42C-3798-C8614FFCD5E0}"/>
                  </a:ext>
                </a:extLst>
              </p:cNvPr>
              <p:cNvSpPr/>
              <p:nvPr/>
            </p:nvSpPr>
            <p:spPr>
              <a:xfrm>
                <a:off x="4687552" y="20007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立方体 214">
                <a:extLst>
                  <a:ext uri="{FF2B5EF4-FFF2-40B4-BE49-F238E27FC236}">
                    <a16:creationId xmlns:a16="http://schemas.microsoft.com/office/drawing/2014/main" id="{26A6AC78-4C3A-F730-CB0C-E61F0C4E145A}"/>
                  </a:ext>
                </a:extLst>
              </p:cNvPr>
              <p:cNvSpPr/>
              <p:nvPr/>
            </p:nvSpPr>
            <p:spPr>
              <a:xfrm>
                <a:off x="4956202" y="20007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立方体 215">
                <a:extLst>
                  <a:ext uri="{FF2B5EF4-FFF2-40B4-BE49-F238E27FC236}">
                    <a16:creationId xmlns:a16="http://schemas.microsoft.com/office/drawing/2014/main" id="{0406571C-6270-A912-6D3F-4EF57BBDEE37}"/>
                  </a:ext>
                </a:extLst>
              </p:cNvPr>
              <p:cNvSpPr/>
              <p:nvPr/>
            </p:nvSpPr>
            <p:spPr>
              <a:xfrm>
                <a:off x="5230477" y="20007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34CEBBB2-BA28-1F39-E078-BAD7E771B63B}"/>
                    </a:ext>
                  </a:extLst>
                </p:cNvPr>
                <p:cNvSpPr txBox="1"/>
                <p:nvPr/>
              </p:nvSpPr>
              <p:spPr>
                <a:xfrm>
                  <a:off x="3645574" y="4501852"/>
                  <a:ext cx="3203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𝑊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34CEBBB2-BA28-1F39-E078-BAD7E771B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574" y="4501852"/>
                  <a:ext cx="320309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CCADD2DB-1B98-3CDF-494C-53F83BD31575}"/>
                    </a:ext>
                  </a:extLst>
                </p:cNvPr>
                <p:cNvSpPr txBox="1"/>
                <p:nvPr/>
              </p:nvSpPr>
              <p:spPr>
                <a:xfrm>
                  <a:off x="4464514" y="4197019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CCADD2DB-1B98-3CDF-494C-53F83BD31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514" y="4197019"/>
                  <a:ext cx="320309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文本框 591">
                  <a:extLst>
                    <a:ext uri="{FF2B5EF4-FFF2-40B4-BE49-F238E27FC236}">
                      <a16:creationId xmlns:a16="http://schemas.microsoft.com/office/drawing/2014/main" id="{A3A141B3-0215-9D1F-D987-FDCBC8948624}"/>
                    </a:ext>
                  </a:extLst>
                </p:cNvPr>
                <p:cNvSpPr txBox="1"/>
                <p:nvPr/>
              </p:nvSpPr>
              <p:spPr>
                <a:xfrm>
                  <a:off x="4826281" y="3816125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2" name="文本框 591">
                  <a:extLst>
                    <a:ext uri="{FF2B5EF4-FFF2-40B4-BE49-F238E27FC236}">
                      <a16:creationId xmlns:a16="http://schemas.microsoft.com/office/drawing/2014/main" id="{A3A141B3-0215-9D1F-D987-FDCBC8948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281" y="3816125"/>
                  <a:ext cx="320309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文本框 592">
                  <a:extLst>
                    <a:ext uri="{FF2B5EF4-FFF2-40B4-BE49-F238E27FC236}">
                      <a16:creationId xmlns:a16="http://schemas.microsoft.com/office/drawing/2014/main" id="{0398E7C5-CC55-B07C-E858-99ECC3BB53AB}"/>
                    </a:ext>
                  </a:extLst>
                </p:cNvPr>
                <p:cNvSpPr txBox="1"/>
                <p:nvPr/>
              </p:nvSpPr>
              <p:spPr>
                <a:xfrm>
                  <a:off x="5842847" y="2666658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3" name="文本框 592">
                  <a:extLst>
                    <a:ext uri="{FF2B5EF4-FFF2-40B4-BE49-F238E27FC236}">
                      <a16:creationId xmlns:a16="http://schemas.microsoft.com/office/drawing/2014/main" id="{0398E7C5-CC55-B07C-E858-99ECC3BB5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847" y="2666658"/>
                  <a:ext cx="320309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3" name="文本框 2042">
                  <a:extLst>
                    <a:ext uri="{FF2B5EF4-FFF2-40B4-BE49-F238E27FC236}">
                      <a16:creationId xmlns:a16="http://schemas.microsoft.com/office/drawing/2014/main" id="{5FC8DA0B-524F-6E47-B23A-E32BBCE46E9E}"/>
                    </a:ext>
                  </a:extLst>
                </p:cNvPr>
                <p:cNvSpPr txBox="1"/>
                <p:nvPr/>
              </p:nvSpPr>
              <p:spPr>
                <a:xfrm>
                  <a:off x="5317693" y="3222272"/>
                  <a:ext cx="3203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43" name="文本框 2042">
                  <a:extLst>
                    <a:ext uri="{FF2B5EF4-FFF2-40B4-BE49-F238E27FC236}">
                      <a16:creationId xmlns:a16="http://schemas.microsoft.com/office/drawing/2014/main" id="{5FC8DA0B-524F-6E47-B23A-E32BBCE46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693" y="3222272"/>
                  <a:ext cx="320309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89B31C6F-D257-559B-B41C-CAC8C05CF616}"/>
                    </a:ext>
                  </a:extLst>
                </p:cNvPr>
                <p:cNvSpPr txBox="1"/>
                <p:nvPr/>
              </p:nvSpPr>
              <p:spPr>
                <a:xfrm>
                  <a:off x="2980773" y="3816072"/>
                  <a:ext cx="3203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𝐻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89B31C6F-D257-559B-B41C-CAC8C05C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773" y="3816072"/>
                  <a:ext cx="320309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9" name="文本框 2048">
                  <a:extLst>
                    <a:ext uri="{FF2B5EF4-FFF2-40B4-BE49-F238E27FC236}">
                      <a16:creationId xmlns:a16="http://schemas.microsoft.com/office/drawing/2014/main" id="{652D1551-0A71-0F28-CBD9-C9B8CF0F00E8}"/>
                    </a:ext>
                  </a:extLst>
                </p:cNvPr>
                <p:cNvSpPr txBox="1"/>
                <p:nvPr/>
              </p:nvSpPr>
              <p:spPr>
                <a:xfrm>
                  <a:off x="5449765" y="3761799"/>
                  <a:ext cx="3203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𝑀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49" name="文本框 2048">
                  <a:extLst>
                    <a:ext uri="{FF2B5EF4-FFF2-40B4-BE49-F238E27FC236}">
                      <a16:creationId xmlns:a16="http://schemas.microsoft.com/office/drawing/2014/main" id="{652D1551-0A71-0F28-CBD9-C9B8CF0F0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765" y="3761799"/>
                  <a:ext cx="320309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0" name="右大括号 2049">
              <a:extLst>
                <a:ext uri="{FF2B5EF4-FFF2-40B4-BE49-F238E27FC236}">
                  <a16:creationId xmlns:a16="http://schemas.microsoft.com/office/drawing/2014/main" id="{6223B2DB-447B-1591-ED6A-ECA13E3F21DD}"/>
                </a:ext>
              </a:extLst>
            </p:cNvPr>
            <p:cNvSpPr/>
            <p:nvPr/>
          </p:nvSpPr>
          <p:spPr>
            <a:xfrm rot="2469710">
              <a:off x="5253952" y="2328078"/>
              <a:ext cx="356197" cy="259531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22" name="右大括号 2121">
            <a:extLst>
              <a:ext uri="{FF2B5EF4-FFF2-40B4-BE49-F238E27FC236}">
                <a16:creationId xmlns:a16="http://schemas.microsoft.com/office/drawing/2014/main" id="{324ECA5A-32B4-97B8-6AF7-C7F33D95E116}"/>
              </a:ext>
            </a:extLst>
          </p:cNvPr>
          <p:cNvSpPr/>
          <p:nvPr/>
        </p:nvSpPr>
        <p:spPr>
          <a:xfrm rot="5400000">
            <a:off x="8781707" y="1011181"/>
            <a:ext cx="281821" cy="60094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3" name="文本框 2122">
                <a:extLst>
                  <a:ext uri="{FF2B5EF4-FFF2-40B4-BE49-F238E27FC236}">
                    <a16:creationId xmlns:a16="http://schemas.microsoft.com/office/drawing/2014/main" id="{BEB184D7-BD23-6201-B6EF-BC0909A8C59B}"/>
                  </a:ext>
                </a:extLst>
              </p:cNvPr>
              <p:cNvSpPr txBox="1"/>
              <p:nvPr/>
            </p:nvSpPr>
            <p:spPr>
              <a:xfrm>
                <a:off x="8727994" y="4219091"/>
                <a:ext cx="320309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23" name="文本框 2122">
                <a:extLst>
                  <a:ext uri="{FF2B5EF4-FFF2-40B4-BE49-F238E27FC236}">
                    <a16:creationId xmlns:a16="http://schemas.microsoft.com/office/drawing/2014/main" id="{BEB184D7-BD23-6201-B6EF-BC0909A8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994" y="4219091"/>
                <a:ext cx="320309" cy="324384"/>
              </a:xfrm>
              <a:prstGeom prst="rect">
                <a:avLst/>
              </a:prstGeom>
              <a:blipFill>
                <a:blip r:embed="rId19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4" name="矩形 2123">
            <a:extLst>
              <a:ext uri="{FF2B5EF4-FFF2-40B4-BE49-F238E27FC236}">
                <a16:creationId xmlns:a16="http://schemas.microsoft.com/office/drawing/2014/main" id="{437FE1A4-3DF4-88A8-8F27-157CC1BBF696}"/>
              </a:ext>
            </a:extLst>
          </p:cNvPr>
          <p:cNvSpPr/>
          <p:nvPr/>
        </p:nvSpPr>
        <p:spPr>
          <a:xfrm>
            <a:off x="310992" y="2837162"/>
            <a:ext cx="3726723" cy="370629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25" name="矩形 2124">
            <a:extLst>
              <a:ext uri="{FF2B5EF4-FFF2-40B4-BE49-F238E27FC236}">
                <a16:creationId xmlns:a16="http://schemas.microsoft.com/office/drawing/2014/main" id="{EA771B71-7565-B1A9-296C-BF6640C71024}"/>
              </a:ext>
            </a:extLst>
          </p:cNvPr>
          <p:cNvSpPr/>
          <p:nvPr/>
        </p:nvSpPr>
        <p:spPr>
          <a:xfrm flipV="1">
            <a:off x="310992" y="277839"/>
            <a:ext cx="3726723" cy="241472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27" name="连接符: 肘形 2126">
            <a:extLst>
              <a:ext uri="{FF2B5EF4-FFF2-40B4-BE49-F238E27FC236}">
                <a16:creationId xmlns:a16="http://schemas.microsoft.com/office/drawing/2014/main" id="{C86A1C14-EC14-7A03-7C23-936E853D4EEC}"/>
              </a:ext>
            </a:extLst>
          </p:cNvPr>
          <p:cNvCxnSpPr>
            <a:stCxn id="2125" idx="3"/>
            <a:endCxn id="291" idx="0"/>
          </p:cNvCxnSpPr>
          <p:nvPr/>
        </p:nvCxnSpPr>
        <p:spPr>
          <a:xfrm>
            <a:off x="4037715" y="1485203"/>
            <a:ext cx="802077" cy="15043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连接符: 肘形 2127">
            <a:extLst>
              <a:ext uri="{FF2B5EF4-FFF2-40B4-BE49-F238E27FC236}">
                <a16:creationId xmlns:a16="http://schemas.microsoft.com/office/drawing/2014/main" id="{C643E9E0-81B2-42D5-7212-B8A09906203A}"/>
              </a:ext>
            </a:extLst>
          </p:cNvPr>
          <p:cNvCxnSpPr>
            <a:cxnSpLocks/>
            <a:stCxn id="2124" idx="3"/>
            <a:endCxn id="291" idx="4"/>
          </p:cNvCxnSpPr>
          <p:nvPr/>
        </p:nvCxnSpPr>
        <p:spPr>
          <a:xfrm flipV="1">
            <a:off x="4037715" y="3346795"/>
            <a:ext cx="802077" cy="13435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1" name="文本框 2130">
                <a:extLst>
                  <a:ext uri="{FF2B5EF4-FFF2-40B4-BE49-F238E27FC236}">
                    <a16:creationId xmlns:a16="http://schemas.microsoft.com/office/drawing/2014/main" id="{79948537-5B60-16A6-02DA-5C6BB2C9E92F}"/>
                  </a:ext>
                </a:extLst>
              </p:cNvPr>
              <p:cNvSpPr txBox="1"/>
              <p:nvPr/>
            </p:nvSpPr>
            <p:spPr>
              <a:xfrm>
                <a:off x="2977104" y="2358780"/>
                <a:ext cx="1134379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1" name="文本框 2130">
                <a:extLst>
                  <a:ext uri="{FF2B5EF4-FFF2-40B4-BE49-F238E27FC236}">
                    <a16:creationId xmlns:a16="http://schemas.microsoft.com/office/drawing/2014/main" id="{79948537-5B60-16A6-02DA-5C6BB2C9E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04" y="2358780"/>
                <a:ext cx="1134379" cy="3243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2" name="文本框 2131">
                <a:extLst>
                  <a:ext uri="{FF2B5EF4-FFF2-40B4-BE49-F238E27FC236}">
                    <a16:creationId xmlns:a16="http://schemas.microsoft.com/office/drawing/2014/main" id="{D59138F5-1F85-7E59-0238-F074D163430C}"/>
                  </a:ext>
                </a:extLst>
              </p:cNvPr>
              <p:cNvSpPr txBox="1"/>
              <p:nvPr/>
            </p:nvSpPr>
            <p:spPr>
              <a:xfrm>
                <a:off x="2481299" y="6002910"/>
                <a:ext cx="1655716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2" name="文本框 2131">
                <a:extLst>
                  <a:ext uri="{FF2B5EF4-FFF2-40B4-BE49-F238E27FC236}">
                    <a16:creationId xmlns:a16="http://schemas.microsoft.com/office/drawing/2014/main" id="{D59138F5-1F85-7E59-0238-F074D163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6002910"/>
                <a:ext cx="1655716" cy="495649"/>
              </a:xfrm>
              <a:prstGeom prst="rect">
                <a:avLst/>
              </a:prstGeom>
              <a:blipFill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3" name="文本框 2132">
                <a:extLst>
                  <a:ext uri="{FF2B5EF4-FFF2-40B4-BE49-F238E27FC236}">
                    <a16:creationId xmlns:a16="http://schemas.microsoft.com/office/drawing/2014/main" id="{5DE86B59-C94E-CB21-631C-45CE697C244F}"/>
                  </a:ext>
                </a:extLst>
              </p:cNvPr>
              <p:cNvSpPr txBox="1"/>
              <p:nvPr/>
            </p:nvSpPr>
            <p:spPr>
              <a:xfrm>
                <a:off x="10432801" y="4053699"/>
                <a:ext cx="1714664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3" name="文本框 2132">
                <a:extLst>
                  <a:ext uri="{FF2B5EF4-FFF2-40B4-BE49-F238E27FC236}">
                    <a16:creationId xmlns:a16="http://schemas.microsoft.com/office/drawing/2014/main" id="{5DE86B59-C94E-CB21-631C-45CE697C2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01" y="4053699"/>
                <a:ext cx="1714664" cy="495649"/>
              </a:xfrm>
              <a:prstGeom prst="rect">
                <a:avLst/>
              </a:prstGeom>
              <a:blipFill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4" name="文本框 2133">
            <a:extLst>
              <a:ext uri="{FF2B5EF4-FFF2-40B4-BE49-F238E27FC236}">
                <a16:creationId xmlns:a16="http://schemas.microsoft.com/office/drawing/2014/main" id="{6B844D92-60DD-B2D3-3CD0-BAB8AA79B58A}"/>
              </a:ext>
            </a:extLst>
          </p:cNvPr>
          <p:cNvSpPr txBox="1"/>
          <p:nvPr/>
        </p:nvSpPr>
        <p:spPr>
          <a:xfrm>
            <a:off x="280906" y="299925"/>
            <a:ext cx="164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物体查询</a:t>
            </a:r>
          </a:p>
        </p:txBody>
      </p:sp>
      <p:sp>
        <p:nvSpPr>
          <p:cNvPr id="2135" name="文本框 2134">
            <a:extLst>
              <a:ext uri="{FF2B5EF4-FFF2-40B4-BE49-F238E27FC236}">
                <a16:creationId xmlns:a16="http://schemas.microsoft.com/office/drawing/2014/main" id="{997B94B0-C5F3-3F92-0616-712C5538790A}"/>
              </a:ext>
            </a:extLst>
          </p:cNvPr>
          <p:cNvSpPr txBox="1"/>
          <p:nvPr/>
        </p:nvSpPr>
        <p:spPr>
          <a:xfrm>
            <a:off x="269317" y="2881771"/>
            <a:ext cx="164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编码器输出图</a:t>
            </a:r>
          </a:p>
        </p:txBody>
      </p:sp>
      <p:sp>
        <p:nvSpPr>
          <p:cNvPr id="2136" name="文本框 2135">
            <a:extLst>
              <a:ext uri="{FF2B5EF4-FFF2-40B4-BE49-F238E27FC236}">
                <a16:creationId xmlns:a16="http://schemas.microsoft.com/office/drawing/2014/main" id="{280C15C0-5037-4007-4DBE-6CA0D1A56620}"/>
              </a:ext>
            </a:extLst>
          </p:cNvPr>
          <p:cNvSpPr txBox="1"/>
          <p:nvPr/>
        </p:nvSpPr>
        <p:spPr>
          <a:xfrm>
            <a:off x="8480390" y="4708085"/>
            <a:ext cx="94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注意力图</a:t>
            </a:r>
          </a:p>
        </p:txBody>
      </p:sp>
    </p:spTree>
    <p:extLst>
      <p:ext uri="{BB962C8B-B14F-4D97-AF65-F5344CB8AC3E}">
        <p14:creationId xmlns:p14="http://schemas.microsoft.com/office/powerpoint/2010/main" val="262092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3D05A1-6AB6-0F60-F2B7-1C686980F2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282" r="2086" b="2614"/>
          <a:stretch/>
        </p:blipFill>
        <p:spPr>
          <a:xfrm>
            <a:off x="2081656" y="4345438"/>
            <a:ext cx="2164704" cy="1899673"/>
          </a:xfrm>
          <a:prstGeom prst="rect">
            <a:avLst/>
          </a:prstGeom>
          <a:ln w="28575">
            <a:solidFill>
              <a:schemeClr val="tx1"/>
            </a:solidFill>
          </a:ln>
          <a:scene3d>
            <a:camera prst="isometricBottomDown">
              <a:rot lat="3262746" lon="18121248" rev="18444824"/>
            </a:camera>
            <a:lightRig rig="threePt" dir="t"/>
          </a:scene3d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DA87A1-A1C6-A407-D710-0DD04B2954F0}"/>
              </a:ext>
            </a:extLst>
          </p:cNvPr>
          <p:cNvSpPr/>
          <p:nvPr/>
        </p:nvSpPr>
        <p:spPr>
          <a:xfrm>
            <a:off x="2519226" y="3837667"/>
            <a:ext cx="1463675" cy="116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FA3575F-C49F-4C0E-4C54-F6087753163B}"/>
              </a:ext>
            </a:extLst>
          </p:cNvPr>
          <p:cNvCxnSpPr>
            <a:cxnSpLocks/>
          </p:cNvCxnSpPr>
          <p:nvPr/>
        </p:nvCxnSpPr>
        <p:spPr>
          <a:xfrm flipV="1">
            <a:off x="3016599" y="4636036"/>
            <a:ext cx="0" cy="681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7C441B-4ED4-D589-0B60-9C21A5EADCBC}"/>
              </a:ext>
            </a:extLst>
          </p:cNvPr>
          <p:cNvSpPr txBox="1"/>
          <p:nvPr/>
        </p:nvSpPr>
        <p:spPr>
          <a:xfrm>
            <a:off x="2999146" y="4715999"/>
            <a:ext cx="65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CNN-1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3CE55F-DC57-941C-CBD4-E5DEBDC1F6F6}"/>
                  </a:ext>
                </a:extLst>
              </p:cNvPr>
              <p:cNvSpPr txBox="1"/>
              <p:nvPr/>
            </p:nvSpPr>
            <p:spPr>
              <a:xfrm>
                <a:off x="1189321" y="5147351"/>
                <a:ext cx="1048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3×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H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W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3CE55F-DC57-941C-CBD4-E5DEBDC1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321" y="5147351"/>
                <a:ext cx="10489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4B5B97-0F1A-31AB-9AC8-83B8816C1AF7}"/>
                  </a:ext>
                </a:extLst>
              </p:cNvPr>
              <p:cNvSpPr txBox="1"/>
              <p:nvPr/>
            </p:nvSpPr>
            <p:spPr>
              <a:xfrm>
                <a:off x="1133362" y="4192855"/>
                <a:ext cx="120352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4B5B97-0F1A-31AB-9AC8-83B8816C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62" y="4192855"/>
                <a:ext cx="1203523" cy="49564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809BC61-63E0-DA58-10AD-3E2A41179AEA}"/>
              </a:ext>
            </a:extLst>
          </p:cNvPr>
          <p:cNvSpPr txBox="1"/>
          <p:nvPr/>
        </p:nvSpPr>
        <p:spPr>
          <a:xfrm>
            <a:off x="2481105" y="5658443"/>
            <a:ext cx="104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输入图像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951FEF-7B14-2BC5-A69A-CCB846FF3D51}"/>
              </a:ext>
            </a:extLst>
          </p:cNvPr>
          <p:cNvSpPr/>
          <p:nvPr/>
        </p:nvSpPr>
        <p:spPr>
          <a:xfrm>
            <a:off x="5219079" y="1055222"/>
            <a:ext cx="4569105" cy="289500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拼接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7D42C24-9BC4-7277-183A-D814B7F0EA2C}"/>
                  </a:ext>
                </a:extLst>
              </p:cNvPr>
              <p:cNvSpPr/>
              <p:nvPr/>
            </p:nvSpPr>
            <p:spPr>
              <a:xfrm>
                <a:off x="5219076" y="1435976"/>
                <a:ext cx="4569105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ReLU)</a:t>
                </a: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7D42C24-9BC4-7277-183A-D814B7F0E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76" y="1435976"/>
                <a:ext cx="4569105" cy="289500"/>
              </a:xfrm>
              <a:prstGeom prst="roundRect">
                <a:avLst/>
              </a:prstGeom>
              <a:blipFill>
                <a:blip r:embed="rId6"/>
                <a:stretch>
                  <a:fillRect b="-10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EC77D2B-8A58-07A3-72D6-CFEFA380B5AB}"/>
                  </a:ext>
                </a:extLst>
              </p:cNvPr>
              <p:cNvSpPr/>
              <p:nvPr/>
            </p:nvSpPr>
            <p:spPr>
              <a:xfrm>
                <a:off x="5219082" y="3379433"/>
                <a:ext cx="4569099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EEC77D2B-8A58-07A3-72D6-CFEFA380B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82" y="3379433"/>
                <a:ext cx="4569099" cy="278941"/>
              </a:xfrm>
              <a:prstGeom prst="roundRect">
                <a:avLst/>
              </a:prstGeom>
              <a:blipFill>
                <a:blip r:embed="rId7"/>
                <a:stretch>
                  <a:fillRect b="-1224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0B49049B-230D-5ABA-2A94-F5F65F39AF75}"/>
                  </a:ext>
                </a:extLst>
              </p:cNvPr>
              <p:cNvSpPr/>
              <p:nvPr/>
            </p:nvSpPr>
            <p:spPr>
              <a:xfrm>
                <a:off x="5219080" y="2988493"/>
                <a:ext cx="4569099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0B49049B-230D-5ABA-2A94-F5F65F39A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80" y="2988493"/>
                <a:ext cx="4569099" cy="289500"/>
              </a:xfrm>
              <a:prstGeom prst="roundRect">
                <a:avLst/>
              </a:prstGeom>
              <a:blipFill>
                <a:blip r:embed="rId8"/>
                <a:stretch>
                  <a:fillRect b="-78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3A1E49D-E2D8-F315-CB59-BEA9C5153961}"/>
                  </a:ext>
                </a:extLst>
              </p:cNvPr>
              <p:cNvSpPr/>
              <p:nvPr/>
            </p:nvSpPr>
            <p:spPr>
              <a:xfrm>
                <a:off x="5219080" y="2606907"/>
                <a:ext cx="4569102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93A1E49D-E2D8-F315-CB59-BEA9C5153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80" y="2606907"/>
                <a:ext cx="4569102" cy="278941"/>
              </a:xfrm>
              <a:prstGeom prst="round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7EAE0B-C96B-7103-80EB-92CCCFDAB23C}"/>
                  </a:ext>
                </a:extLst>
              </p:cNvPr>
              <p:cNvSpPr/>
              <p:nvPr/>
            </p:nvSpPr>
            <p:spPr>
              <a:xfrm>
                <a:off x="5219079" y="2217923"/>
                <a:ext cx="4569103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7EAE0B-C96B-7103-80EB-92CCCFDAB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79" y="2217923"/>
                <a:ext cx="4569103" cy="289500"/>
              </a:xfrm>
              <a:prstGeom prst="roundRect">
                <a:avLst/>
              </a:prstGeom>
              <a:blipFill>
                <a:blip r:embed="rId10"/>
                <a:stretch>
                  <a:fillRect b="-10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9F71AE6-EFD1-3109-62E3-B98A78D40450}"/>
                  </a:ext>
                </a:extLst>
              </p:cNvPr>
              <p:cNvSpPr/>
              <p:nvPr/>
            </p:nvSpPr>
            <p:spPr>
              <a:xfrm>
                <a:off x="5219079" y="1827518"/>
                <a:ext cx="4569103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9F71AE6-EFD1-3109-62E3-B98A78D40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79" y="1827518"/>
                <a:ext cx="4569103" cy="278941"/>
              </a:xfrm>
              <a:prstGeom prst="roundRect">
                <a:avLst/>
              </a:prstGeom>
              <a:blipFill>
                <a:blip r:embed="rId11"/>
                <a:stretch>
                  <a:fillRect b="-102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066B08E-6B0F-E42F-BBFB-F3A53CA04272}"/>
                  </a:ext>
                </a:extLst>
              </p:cNvPr>
              <p:cNvSpPr/>
              <p:nvPr/>
            </p:nvSpPr>
            <p:spPr>
              <a:xfrm>
                <a:off x="5219076" y="3761563"/>
                <a:ext cx="4569105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 </a:t>
                </a:r>
                <a14:m>
                  <m:oMath xmlns:m="http://schemas.openxmlformats.org/officeDocument/2006/math"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066B08E-6B0F-E42F-BBFB-F3A53CA04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076" y="3761563"/>
                <a:ext cx="4569105" cy="289500"/>
              </a:xfrm>
              <a:prstGeom prst="roundRect">
                <a:avLst/>
              </a:prstGeom>
              <a:blipFill>
                <a:blip r:embed="rId12"/>
                <a:stretch>
                  <a:fillRect b="-78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182B2CF-3597-A9DF-2A23-C719A6711988}"/>
                  </a:ext>
                </a:extLst>
              </p:cNvPr>
              <p:cNvSpPr txBox="1"/>
              <p:nvPr/>
            </p:nvSpPr>
            <p:spPr>
              <a:xfrm>
                <a:off x="3270150" y="1064649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182B2CF-3597-A9DF-2A23-C719A6711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50" y="1064649"/>
                <a:ext cx="31182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E2F2C58-5C8B-EBD4-EB84-640B28BD387C}"/>
                  </a:ext>
                </a:extLst>
              </p:cNvPr>
              <p:cNvSpPr txBox="1"/>
              <p:nvPr/>
            </p:nvSpPr>
            <p:spPr>
              <a:xfrm>
                <a:off x="3509536" y="1832330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E2F2C58-5C8B-EBD4-EB84-640B28BD3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536" y="1832330"/>
                <a:ext cx="3118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6A0888D-B281-929E-28CB-1419359AF617}"/>
                  </a:ext>
                </a:extLst>
              </p:cNvPr>
              <p:cNvSpPr txBox="1"/>
              <p:nvPr/>
            </p:nvSpPr>
            <p:spPr>
              <a:xfrm>
                <a:off x="3750341" y="2606485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6A0888D-B281-929E-28CB-1419359AF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41" y="2606485"/>
                <a:ext cx="31182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F6491C-6A83-85E6-9E34-C991A7EA6299}"/>
                  </a:ext>
                </a:extLst>
              </p:cNvPr>
              <p:cNvSpPr txBox="1"/>
              <p:nvPr/>
            </p:nvSpPr>
            <p:spPr>
              <a:xfrm>
                <a:off x="3928734" y="3381375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F6491C-6A83-85E6-9E34-C991A7EA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34" y="3381375"/>
                <a:ext cx="31182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BF2F8F72-6A52-A4A4-C270-896FD5B0C3E5}"/>
              </a:ext>
            </a:extLst>
          </p:cNvPr>
          <p:cNvSpPr/>
          <p:nvPr/>
        </p:nvSpPr>
        <p:spPr>
          <a:xfrm>
            <a:off x="2738166" y="3275027"/>
            <a:ext cx="1067582" cy="929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30B63BD-B179-61A8-7DE5-D27D95AC1565}"/>
              </a:ext>
            </a:extLst>
          </p:cNvPr>
          <p:cNvCxnSpPr>
            <a:cxnSpLocks/>
          </p:cNvCxnSpPr>
          <p:nvPr/>
        </p:nvCxnSpPr>
        <p:spPr>
          <a:xfrm flipV="1">
            <a:off x="3030241" y="3897599"/>
            <a:ext cx="0" cy="50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EC3617A-76A7-B3FF-2DE1-F31273C3EAA8}"/>
              </a:ext>
            </a:extLst>
          </p:cNvPr>
          <p:cNvSpPr txBox="1"/>
          <p:nvPr/>
        </p:nvSpPr>
        <p:spPr>
          <a:xfrm>
            <a:off x="3028205" y="3937324"/>
            <a:ext cx="65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CNN-2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D39260A-BD95-4CCE-4F6A-0F1F3EFA19FF}"/>
                  </a:ext>
                </a:extLst>
              </p:cNvPr>
              <p:cNvSpPr txBox="1"/>
              <p:nvPr/>
            </p:nvSpPr>
            <p:spPr>
              <a:xfrm>
                <a:off x="1147004" y="3275552"/>
                <a:ext cx="120352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D39260A-BD95-4CCE-4F6A-0F1F3EFA1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04" y="3275552"/>
                <a:ext cx="1203523" cy="495649"/>
              </a:xfrm>
              <a:prstGeom prst="rect">
                <a:avLst/>
              </a:prstGeom>
              <a:blipFill>
                <a:blip r:embed="rId1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B40038AA-56B2-2B25-C9F6-96547E3F7040}"/>
              </a:ext>
            </a:extLst>
          </p:cNvPr>
          <p:cNvSpPr/>
          <p:nvPr/>
        </p:nvSpPr>
        <p:spPr>
          <a:xfrm>
            <a:off x="2636107" y="3142366"/>
            <a:ext cx="1067582" cy="929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5BB59BC-127A-646F-6D73-42F844899B1B}"/>
              </a:ext>
            </a:extLst>
          </p:cNvPr>
          <p:cNvSpPr/>
          <p:nvPr/>
        </p:nvSpPr>
        <p:spPr>
          <a:xfrm>
            <a:off x="2805180" y="2636577"/>
            <a:ext cx="868243" cy="750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57B3F06-6485-75CA-8DD2-15ECFB76A597}"/>
              </a:ext>
            </a:extLst>
          </p:cNvPr>
          <p:cNvCxnSpPr>
            <a:cxnSpLocks/>
          </p:cNvCxnSpPr>
          <p:nvPr/>
        </p:nvCxnSpPr>
        <p:spPr>
          <a:xfrm flipV="1">
            <a:off x="3030241" y="3096976"/>
            <a:ext cx="0" cy="474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FCB4675-C37E-A17C-D211-BCAC7ADF4698}"/>
              </a:ext>
            </a:extLst>
          </p:cNvPr>
          <p:cNvSpPr txBox="1"/>
          <p:nvPr/>
        </p:nvSpPr>
        <p:spPr>
          <a:xfrm>
            <a:off x="3030241" y="3135961"/>
            <a:ext cx="65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CNN-3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8472A50-C0B7-9C40-C1CE-7695276389A6}"/>
                  </a:ext>
                </a:extLst>
              </p:cNvPr>
              <p:cNvSpPr txBox="1"/>
              <p:nvPr/>
            </p:nvSpPr>
            <p:spPr>
              <a:xfrm>
                <a:off x="1147004" y="2342268"/>
                <a:ext cx="120352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8472A50-C0B7-9C40-C1CE-769527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04" y="2342268"/>
                <a:ext cx="1203523" cy="495649"/>
              </a:xfrm>
              <a:prstGeom prst="rect">
                <a:avLst/>
              </a:prstGeom>
              <a:blipFill>
                <a:blip r:embed="rId1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id="{32C4706F-3DF8-D1AF-4B11-9438399D2FD6}"/>
              </a:ext>
            </a:extLst>
          </p:cNvPr>
          <p:cNvSpPr/>
          <p:nvPr/>
        </p:nvSpPr>
        <p:spPr>
          <a:xfrm>
            <a:off x="2703121" y="2503916"/>
            <a:ext cx="868243" cy="750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CDB6F76-D3A5-06EB-26A7-31F31B0A1DEB}"/>
              </a:ext>
            </a:extLst>
          </p:cNvPr>
          <p:cNvSpPr/>
          <p:nvPr/>
        </p:nvSpPr>
        <p:spPr>
          <a:xfrm>
            <a:off x="2626578" y="2367667"/>
            <a:ext cx="868243" cy="750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220810F-26E6-EB80-1CE7-908A917655BB}"/>
              </a:ext>
            </a:extLst>
          </p:cNvPr>
          <p:cNvSpPr/>
          <p:nvPr/>
        </p:nvSpPr>
        <p:spPr>
          <a:xfrm>
            <a:off x="2914281" y="1899689"/>
            <a:ext cx="511782" cy="464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8319DB2-94CF-EC46-4849-73C5EE4BC6E0}"/>
              </a:ext>
            </a:extLst>
          </p:cNvPr>
          <p:cNvCxnSpPr>
            <a:cxnSpLocks/>
          </p:cNvCxnSpPr>
          <p:nvPr/>
        </p:nvCxnSpPr>
        <p:spPr>
          <a:xfrm flipV="1">
            <a:off x="3060700" y="2210432"/>
            <a:ext cx="0" cy="474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9775054-A876-2C31-3655-2D5E261F789A}"/>
              </a:ext>
            </a:extLst>
          </p:cNvPr>
          <p:cNvSpPr txBox="1"/>
          <p:nvPr/>
        </p:nvSpPr>
        <p:spPr>
          <a:xfrm>
            <a:off x="3039521" y="2257037"/>
            <a:ext cx="65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CNN-4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1EBE956-FBB4-1F25-2F44-51542BBC95DB}"/>
                  </a:ext>
                </a:extLst>
              </p:cNvPr>
              <p:cNvSpPr txBox="1"/>
              <p:nvPr/>
            </p:nvSpPr>
            <p:spPr>
              <a:xfrm>
                <a:off x="1191982" y="1676823"/>
                <a:ext cx="120352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1EBE956-FBB4-1F25-2F44-51542BBC9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82" y="1676823"/>
                <a:ext cx="1203523" cy="495649"/>
              </a:xfrm>
              <a:prstGeom prst="rect">
                <a:avLst/>
              </a:prstGeom>
              <a:blipFill>
                <a:blip r:embed="rId19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D736055E-793C-10BC-5D90-B02D9EB9F851}"/>
              </a:ext>
            </a:extLst>
          </p:cNvPr>
          <p:cNvSpPr/>
          <p:nvPr/>
        </p:nvSpPr>
        <p:spPr>
          <a:xfrm>
            <a:off x="2873182" y="1812748"/>
            <a:ext cx="511782" cy="464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1F0249A-6D42-9C09-783F-1746D49D2E92}"/>
              </a:ext>
            </a:extLst>
          </p:cNvPr>
          <p:cNvSpPr/>
          <p:nvPr/>
        </p:nvSpPr>
        <p:spPr>
          <a:xfrm>
            <a:off x="2827119" y="1729839"/>
            <a:ext cx="511782" cy="464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E7168FB-7689-F04A-73FF-9A41F4758E05}"/>
              </a:ext>
            </a:extLst>
          </p:cNvPr>
          <p:cNvSpPr/>
          <p:nvPr/>
        </p:nvSpPr>
        <p:spPr>
          <a:xfrm>
            <a:off x="2794506" y="1658138"/>
            <a:ext cx="511782" cy="4643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A8E4C17-8862-A736-DA6F-A3EC0B8E74B6}"/>
              </a:ext>
            </a:extLst>
          </p:cNvPr>
          <p:cNvCxnSpPr>
            <a:cxnSpLocks/>
          </p:cNvCxnSpPr>
          <p:nvPr/>
        </p:nvCxnSpPr>
        <p:spPr>
          <a:xfrm flipV="1">
            <a:off x="3066505" y="1395073"/>
            <a:ext cx="0" cy="474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E66DBD0D-51DA-4BBA-9EFE-04157AB71373}"/>
              </a:ext>
            </a:extLst>
          </p:cNvPr>
          <p:cNvSpPr txBox="1"/>
          <p:nvPr/>
        </p:nvSpPr>
        <p:spPr>
          <a:xfrm>
            <a:off x="3066505" y="1462670"/>
            <a:ext cx="652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CNN-5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D971252-DFE7-13D7-7050-38FCE41C6C40}"/>
                  </a:ext>
                </a:extLst>
              </p:cNvPr>
              <p:cNvSpPr txBox="1"/>
              <p:nvPr/>
            </p:nvSpPr>
            <p:spPr>
              <a:xfrm>
                <a:off x="1183874" y="951750"/>
                <a:ext cx="120352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D971252-DFE7-13D7-7050-38FCE41C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74" y="951750"/>
                <a:ext cx="1203523" cy="495649"/>
              </a:xfrm>
              <a:prstGeom prst="rect">
                <a:avLst/>
              </a:prstGeom>
              <a:blipFill>
                <a:blip r:embed="rId2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265061B8-DA27-8496-5180-3AA896FE62C7}"/>
              </a:ext>
            </a:extLst>
          </p:cNvPr>
          <p:cNvSpPr/>
          <p:nvPr/>
        </p:nvSpPr>
        <p:spPr>
          <a:xfrm>
            <a:off x="2911812" y="1149579"/>
            <a:ext cx="327120" cy="35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444B7FA-A76E-2406-DDE1-0716E5F79E17}"/>
              </a:ext>
            </a:extLst>
          </p:cNvPr>
          <p:cNvSpPr/>
          <p:nvPr/>
        </p:nvSpPr>
        <p:spPr>
          <a:xfrm>
            <a:off x="2874988" y="1096820"/>
            <a:ext cx="327120" cy="35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832C10F-B79E-94B2-2EB8-DF6C730E2A7E}"/>
              </a:ext>
            </a:extLst>
          </p:cNvPr>
          <p:cNvSpPr/>
          <p:nvPr/>
        </p:nvSpPr>
        <p:spPr>
          <a:xfrm>
            <a:off x="2845008" y="1058241"/>
            <a:ext cx="297382" cy="35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7C64105-795E-8C52-1943-146C0AE4FC63}"/>
              </a:ext>
            </a:extLst>
          </p:cNvPr>
          <p:cNvSpPr/>
          <p:nvPr/>
        </p:nvSpPr>
        <p:spPr>
          <a:xfrm>
            <a:off x="2794239" y="1013766"/>
            <a:ext cx="297382" cy="35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FB8D76F-56BD-0C26-E1B3-E6AF1682899A}"/>
              </a:ext>
            </a:extLst>
          </p:cNvPr>
          <p:cNvSpPr/>
          <p:nvPr/>
        </p:nvSpPr>
        <p:spPr>
          <a:xfrm>
            <a:off x="2744875" y="968175"/>
            <a:ext cx="297382" cy="357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54BED6-886A-74B4-88E2-95694C6FAE22}"/>
                  </a:ext>
                </a:extLst>
              </p:cNvPr>
              <p:cNvSpPr txBox="1"/>
              <p:nvPr/>
            </p:nvSpPr>
            <p:spPr>
              <a:xfrm>
                <a:off x="4101017" y="3991566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54BED6-886A-74B4-88E2-95694C6F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017" y="3991566"/>
                <a:ext cx="311826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1CA91F4-21BE-4000-C71C-643868105B67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 flipV="1">
            <a:off x="3581976" y="1199972"/>
            <a:ext cx="1637103" cy="3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5DC69D3-46A2-F08A-D40A-5081FCDE24F3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 flipV="1">
            <a:off x="3821362" y="1966989"/>
            <a:ext cx="1397717" cy="3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9E5215A-B97A-579C-F151-29F31185815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4062167" y="2744985"/>
            <a:ext cx="1156913" cy="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0F05D76-8E13-9D60-25B1-98B9C96BABCE}"/>
              </a:ext>
            </a:extLst>
          </p:cNvPr>
          <p:cNvCxnSpPr>
            <a:cxnSpLocks/>
            <a:stCxn id="38" idx="3"/>
            <a:endCxn id="21" idx="1"/>
          </p:cNvCxnSpPr>
          <p:nvPr/>
        </p:nvCxnSpPr>
        <p:spPr>
          <a:xfrm flipV="1">
            <a:off x="4240560" y="3518904"/>
            <a:ext cx="978522" cy="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6517A446-D316-C950-22AB-AD6176FC95D4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2859" r="2119" b="3678"/>
          <a:stretch/>
        </p:blipFill>
        <p:spPr>
          <a:xfrm>
            <a:off x="5219077" y="4689923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5C03EDB1-CE07-7538-EFD1-E4F7A842AB19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649" r="2192" b="3888"/>
          <a:stretch/>
        </p:blipFill>
        <p:spPr>
          <a:xfrm>
            <a:off x="6381071" y="4675765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D455603B-8995-1367-01DB-F0B26053CB7B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33467" r="42274" b="23465"/>
          <a:stretch/>
        </p:blipFill>
        <p:spPr>
          <a:xfrm>
            <a:off x="7546193" y="4685290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719248AF-3BAC-7B52-A18E-55A2726E8FE7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7" t="49163" r="10961" b="14682"/>
          <a:stretch/>
        </p:blipFill>
        <p:spPr>
          <a:xfrm>
            <a:off x="8708188" y="4685290"/>
            <a:ext cx="1080000" cy="720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4D7449A-3AAE-4F16-F3A5-D818311060F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759077" y="4051063"/>
            <a:ext cx="0" cy="638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7939CFB-A358-BF00-1B68-1B6950B1723B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6921071" y="4051063"/>
            <a:ext cx="1" cy="6247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0B277D6-6228-8D0F-8077-B735A6991E79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8086193" y="4051063"/>
            <a:ext cx="0" cy="634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32798C2-4374-8A32-6E35-00EFB9A84F52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9248188" y="4072145"/>
            <a:ext cx="3127" cy="613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5334A0E5-27D1-EB4C-207C-84EEFFBB6141}"/>
                  </a:ext>
                </a:extLst>
              </p:cNvPr>
              <p:cNvSpPr txBox="1"/>
              <p:nvPr/>
            </p:nvSpPr>
            <p:spPr>
              <a:xfrm>
                <a:off x="6640571" y="5682576"/>
                <a:ext cx="1726114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个物体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Masks</a:t>
                </a: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5334A0E5-27D1-EB4C-207C-84EEFFBB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571" y="5682576"/>
                <a:ext cx="1726114" cy="357534"/>
              </a:xfrm>
              <a:prstGeom prst="rect">
                <a:avLst/>
              </a:prstGeom>
              <a:blipFill>
                <a:blip r:embed="rId26"/>
                <a:stretch>
                  <a:fillRect t="-8475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C3AF9396-8D7D-8260-1D22-4D47180FD066}"/>
                  </a:ext>
                </a:extLst>
              </p:cNvPr>
              <p:cNvSpPr txBox="1"/>
              <p:nvPr/>
            </p:nvSpPr>
            <p:spPr>
              <a:xfrm>
                <a:off x="9891423" y="4854498"/>
                <a:ext cx="1184621" cy="436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C3AF9396-8D7D-8260-1D22-4D47180FD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23" y="4854498"/>
                <a:ext cx="1184621" cy="436851"/>
              </a:xfrm>
              <a:prstGeom prst="rect">
                <a:avLst/>
              </a:prstGeom>
              <a:blipFill>
                <a:blip r:embed="rId2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7D1B66FA-5FE9-AE1C-911B-F53EF8943F3A}"/>
                  </a:ext>
                </a:extLst>
              </p:cNvPr>
              <p:cNvSpPr txBox="1"/>
              <p:nvPr/>
            </p:nvSpPr>
            <p:spPr>
              <a:xfrm>
                <a:off x="9898807" y="999003"/>
                <a:ext cx="1637104" cy="409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7D1B66FA-5FE9-AE1C-911B-F53EF894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807" y="999003"/>
                <a:ext cx="1637104" cy="40927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90CBE15D-F50D-7DDA-0567-72E51C3F262C}"/>
                  </a:ext>
                </a:extLst>
              </p:cNvPr>
              <p:cNvSpPr txBox="1"/>
              <p:nvPr/>
            </p:nvSpPr>
            <p:spPr>
              <a:xfrm>
                <a:off x="9915132" y="2532007"/>
                <a:ext cx="1267741" cy="412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8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90CBE15D-F50D-7DDA-0567-72E51C3F2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32" y="2532007"/>
                <a:ext cx="1267741" cy="4126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0CAB3F3-B9C1-BB59-18EE-0C865D9BA717}"/>
                  </a:ext>
                </a:extLst>
              </p:cNvPr>
              <p:cNvSpPr txBox="1"/>
              <p:nvPr/>
            </p:nvSpPr>
            <p:spPr>
              <a:xfrm>
                <a:off x="9892635" y="1739844"/>
                <a:ext cx="1267740" cy="41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16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0CAB3F3-B9C1-BB59-18EE-0C865D9BA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635" y="1739844"/>
                <a:ext cx="1267740" cy="41376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7FF664A-51D8-81D3-36D8-7FA515C2101E}"/>
                  </a:ext>
                </a:extLst>
              </p:cNvPr>
              <p:cNvSpPr txBox="1"/>
              <p:nvPr/>
            </p:nvSpPr>
            <p:spPr>
              <a:xfrm>
                <a:off x="9924207" y="3254471"/>
                <a:ext cx="1184622" cy="41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8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C7FF664A-51D8-81D3-36D8-7FA515C2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207" y="3254471"/>
                <a:ext cx="1184622" cy="41376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3FD7AD6-5A5A-73AE-121A-6057E3615EF4}"/>
                  </a:ext>
                </a:extLst>
              </p:cNvPr>
              <p:cNvSpPr txBox="1"/>
              <p:nvPr/>
            </p:nvSpPr>
            <p:spPr>
              <a:xfrm>
                <a:off x="3461416" y="916941"/>
                <a:ext cx="17686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, 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复制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𝑀</m:t>
                    </m:r>
                  </m:oMath>
                </a14:m>
                <a:r>
                  <a:rPr lang="zh-CN" altLang="en-US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次</a:t>
                </a: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3FD7AD6-5A5A-73AE-121A-6057E361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916941"/>
                <a:ext cx="1768642" cy="276999"/>
              </a:xfrm>
              <a:prstGeom prst="rect">
                <a:avLst/>
              </a:prstGeom>
              <a:blipFill>
                <a:blip r:embed="rId32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625F3419-F832-1DB5-C5FA-E8E453286478}"/>
                  </a:ext>
                </a:extLst>
              </p:cNvPr>
              <p:cNvSpPr txBox="1"/>
              <p:nvPr/>
            </p:nvSpPr>
            <p:spPr>
              <a:xfrm>
                <a:off x="3875490" y="1624449"/>
                <a:ext cx="1100626" cy="357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625F3419-F832-1DB5-C5FA-E8E45328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90" y="1624449"/>
                <a:ext cx="1100626" cy="3573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24BA70-0B6B-D27D-40BA-84277D83AF7F}"/>
                  </a:ext>
                </a:extLst>
              </p:cNvPr>
              <p:cNvSpPr txBox="1"/>
              <p:nvPr/>
            </p:nvSpPr>
            <p:spPr>
              <a:xfrm>
                <a:off x="3962540" y="2386316"/>
                <a:ext cx="1100626" cy="357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24BA70-0B6B-D27D-40BA-84277D83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540" y="2386316"/>
                <a:ext cx="1100626" cy="35734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4AC1F157-1899-B114-0724-61E6347CE140}"/>
                  </a:ext>
                </a:extLst>
              </p:cNvPr>
              <p:cNvSpPr txBox="1"/>
              <p:nvPr/>
            </p:nvSpPr>
            <p:spPr>
              <a:xfrm>
                <a:off x="4097266" y="3166839"/>
                <a:ext cx="1100626" cy="357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→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8</m:t>
                        </m:r>
                      </m:den>
                    </m:f>
                  </m:oMath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4AC1F157-1899-B114-0724-61E6347C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66" y="3166839"/>
                <a:ext cx="1100626" cy="35734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8D401014-20DA-C733-9D71-7CB52333E485}"/>
              </a:ext>
            </a:extLst>
          </p:cNvPr>
          <p:cNvCxnSpPr>
            <a:cxnSpLocks/>
          </p:cNvCxnSpPr>
          <p:nvPr/>
        </p:nvCxnSpPr>
        <p:spPr>
          <a:xfrm>
            <a:off x="5759077" y="674141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14B0018-C217-511B-C40C-58B0952F7C66}"/>
              </a:ext>
            </a:extLst>
          </p:cNvPr>
          <p:cNvCxnSpPr>
            <a:cxnSpLocks/>
          </p:cNvCxnSpPr>
          <p:nvPr/>
        </p:nvCxnSpPr>
        <p:spPr>
          <a:xfrm flipH="1">
            <a:off x="6921071" y="674141"/>
            <a:ext cx="1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A66DC3B-8C7D-376A-8631-07DEC5FC57F6}"/>
              </a:ext>
            </a:extLst>
          </p:cNvPr>
          <p:cNvCxnSpPr>
            <a:cxnSpLocks/>
          </p:cNvCxnSpPr>
          <p:nvPr/>
        </p:nvCxnSpPr>
        <p:spPr>
          <a:xfrm>
            <a:off x="8086193" y="67414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179EB294-C2B1-1340-96A4-651E29AF5BA2}"/>
              </a:ext>
            </a:extLst>
          </p:cNvPr>
          <p:cNvCxnSpPr>
            <a:cxnSpLocks/>
          </p:cNvCxnSpPr>
          <p:nvPr/>
        </p:nvCxnSpPr>
        <p:spPr>
          <a:xfrm flipH="1">
            <a:off x="9248188" y="695222"/>
            <a:ext cx="3127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8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19">
            <a:extLst>
              <a:ext uri="{FF2B5EF4-FFF2-40B4-BE49-F238E27FC236}">
                <a16:creationId xmlns:a16="http://schemas.microsoft.com/office/drawing/2014/main" id="{48DB3BA4-2303-BE18-D0DC-69B15EF924CD}"/>
              </a:ext>
            </a:extLst>
          </p:cNvPr>
          <p:cNvSpPr/>
          <p:nvPr/>
        </p:nvSpPr>
        <p:spPr>
          <a:xfrm flipH="1">
            <a:off x="2164655" y="2611754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74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Google Shape;178;p19">
            <a:extLst>
              <a:ext uri="{FF2B5EF4-FFF2-40B4-BE49-F238E27FC236}">
                <a16:creationId xmlns:a16="http://schemas.microsoft.com/office/drawing/2014/main" id="{3F40016F-9334-CAE9-38CC-3D9BB44A84DF}"/>
              </a:ext>
            </a:extLst>
          </p:cNvPr>
          <p:cNvSpPr/>
          <p:nvPr/>
        </p:nvSpPr>
        <p:spPr>
          <a:xfrm flipH="1">
            <a:off x="2887155" y="2611754"/>
            <a:ext cx="7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86</a:t>
            </a:r>
          </a:p>
        </p:txBody>
      </p:sp>
      <p:sp>
        <p:nvSpPr>
          <p:cNvPr id="8" name="Google Shape;176;p19">
            <a:extLst>
              <a:ext uri="{FF2B5EF4-FFF2-40B4-BE49-F238E27FC236}">
                <a16:creationId xmlns:a16="http://schemas.microsoft.com/office/drawing/2014/main" id="{4D92C271-4B2B-13D4-A7BF-F9C0B5A07F66}"/>
              </a:ext>
            </a:extLst>
          </p:cNvPr>
          <p:cNvSpPr/>
          <p:nvPr/>
        </p:nvSpPr>
        <p:spPr>
          <a:xfrm flipH="1">
            <a:off x="2164655" y="3331754"/>
            <a:ext cx="72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85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Google Shape;178;p19">
            <a:extLst>
              <a:ext uri="{FF2B5EF4-FFF2-40B4-BE49-F238E27FC236}">
                <a16:creationId xmlns:a16="http://schemas.microsoft.com/office/drawing/2014/main" id="{DA704406-0CBC-8AD5-7676-2C8E676BC5C8}"/>
              </a:ext>
            </a:extLst>
          </p:cNvPr>
          <p:cNvSpPr/>
          <p:nvPr/>
        </p:nvSpPr>
        <p:spPr>
          <a:xfrm flipH="1">
            <a:off x="2887155" y="3331754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58</a:t>
            </a:r>
          </a:p>
        </p:txBody>
      </p:sp>
      <p:sp>
        <p:nvSpPr>
          <p:cNvPr id="10" name="Google Shape;176;p19">
            <a:extLst>
              <a:ext uri="{FF2B5EF4-FFF2-40B4-BE49-F238E27FC236}">
                <a16:creationId xmlns:a16="http://schemas.microsoft.com/office/drawing/2014/main" id="{16ED024D-E58C-D18D-47C5-50304A4B110F}"/>
              </a:ext>
            </a:extLst>
          </p:cNvPr>
          <p:cNvSpPr/>
          <p:nvPr/>
        </p:nvSpPr>
        <p:spPr>
          <a:xfrm flipH="1">
            <a:off x="7632005" y="1802129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74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Google Shape;178;p19">
            <a:extLst>
              <a:ext uri="{FF2B5EF4-FFF2-40B4-BE49-F238E27FC236}">
                <a16:creationId xmlns:a16="http://schemas.microsoft.com/office/drawing/2014/main" id="{B3D68E26-922B-39B7-F9F9-E31562A5A7AD}"/>
              </a:ext>
            </a:extLst>
          </p:cNvPr>
          <p:cNvSpPr/>
          <p:nvPr/>
        </p:nvSpPr>
        <p:spPr>
          <a:xfrm flipH="1">
            <a:off x="9072005" y="1802129"/>
            <a:ext cx="7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86</a:t>
            </a:r>
          </a:p>
        </p:txBody>
      </p:sp>
      <p:sp>
        <p:nvSpPr>
          <p:cNvPr id="12" name="Google Shape;176;p19">
            <a:extLst>
              <a:ext uri="{FF2B5EF4-FFF2-40B4-BE49-F238E27FC236}">
                <a16:creationId xmlns:a16="http://schemas.microsoft.com/office/drawing/2014/main" id="{5299409C-D936-C97C-B0ED-4ADA7ED90A1F}"/>
              </a:ext>
            </a:extLst>
          </p:cNvPr>
          <p:cNvSpPr/>
          <p:nvPr/>
        </p:nvSpPr>
        <p:spPr>
          <a:xfrm flipH="1">
            <a:off x="7632005" y="3242129"/>
            <a:ext cx="72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85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Google Shape;178;p19">
            <a:extLst>
              <a:ext uri="{FF2B5EF4-FFF2-40B4-BE49-F238E27FC236}">
                <a16:creationId xmlns:a16="http://schemas.microsoft.com/office/drawing/2014/main" id="{E9EC9869-113D-364C-2C10-51B82AE98059}"/>
              </a:ext>
            </a:extLst>
          </p:cNvPr>
          <p:cNvSpPr/>
          <p:nvPr/>
        </p:nvSpPr>
        <p:spPr>
          <a:xfrm flipH="1">
            <a:off x="9072005" y="3242129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58</a:t>
            </a:r>
          </a:p>
        </p:txBody>
      </p:sp>
      <p:sp>
        <p:nvSpPr>
          <p:cNvPr id="14" name="Google Shape;176;p19">
            <a:extLst>
              <a:ext uri="{FF2B5EF4-FFF2-40B4-BE49-F238E27FC236}">
                <a16:creationId xmlns:a16="http://schemas.microsoft.com/office/drawing/2014/main" id="{022D436C-E889-A62B-0AC2-5C8C6ECD1BB0}"/>
              </a:ext>
            </a:extLst>
          </p:cNvPr>
          <p:cNvSpPr/>
          <p:nvPr/>
        </p:nvSpPr>
        <p:spPr>
          <a:xfrm flipH="1">
            <a:off x="7632005" y="2522129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74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Google Shape;178;p19">
            <a:extLst>
              <a:ext uri="{FF2B5EF4-FFF2-40B4-BE49-F238E27FC236}">
                <a16:creationId xmlns:a16="http://schemas.microsoft.com/office/drawing/2014/main" id="{C44EF78D-AFF8-AA13-33AB-B695237AC889}"/>
              </a:ext>
            </a:extLst>
          </p:cNvPr>
          <p:cNvSpPr/>
          <p:nvPr/>
        </p:nvSpPr>
        <p:spPr>
          <a:xfrm flipH="1">
            <a:off x="9072005" y="2522129"/>
            <a:ext cx="7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86</a:t>
            </a:r>
          </a:p>
        </p:txBody>
      </p:sp>
      <p:sp>
        <p:nvSpPr>
          <p:cNvPr id="16" name="Google Shape;176;p19">
            <a:extLst>
              <a:ext uri="{FF2B5EF4-FFF2-40B4-BE49-F238E27FC236}">
                <a16:creationId xmlns:a16="http://schemas.microsoft.com/office/drawing/2014/main" id="{A9E48D5C-217C-6A93-CDC0-F625D5108810}"/>
              </a:ext>
            </a:extLst>
          </p:cNvPr>
          <p:cNvSpPr/>
          <p:nvPr/>
        </p:nvSpPr>
        <p:spPr>
          <a:xfrm flipH="1">
            <a:off x="7632005" y="3962129"/>
            <a:ext cx="72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85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Google Shape;178;p19">
            <a:extLst>
              <a:ext uri="{FF2B5EF4-FFF2-40B4-BE49-F238E27FC236}">
                <a16:creationId xmlns:a16="http://schemas.microsoft.com/office/drawing/2014/main" id="{E6DDA783-C52C-4D58-2AF4-B8DBCDDF183F}"/>
              </a:ext>
            </a:extLst>
          </p:cNvPr>
          <p:cNvSpPr/>
          <p:nvPr/>
        </p:nvSpPr>
        <p:spPr>
          <a:xfrm flipH="1">
            <a:off x="9072005" y="3962129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58</a:t>
            </a:r>
          </a:p>
        </p:txBody>
      </p:sp>
      <p:sp>
        <p:nvSpPr>
          <p:cNvPr id="22" name="Google Shape;176;p19">
            <a:extLst>
              <a:ext uri="{FF2B5EF4-FFF2-40B4-BE49-F238E27FC236}">
                <a16:creationId xmlns:a16="http://schemas.microsoft.com/office/drawing/2014/main" id="{4AB16E7E-9121-79CD-907C-F7A481FB5A1F}"/>
              </a:ext>
            </a:extLst>
          </p:cNvPr>
          <p:cNvSpPr/>
          <p:nvPr/>
        </p:nvSpPr>
        <p:spPr>
          <a:xfrm flipH="1">
            <a:off x="8352005" y="1802129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74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Google Shape;176;p19">
            <a:extLst>
              <a:ext uri="{FF2B5EF4-FFF2-40B4-BE49-F238E27FC236}">
                <a16:creationId xmlns:a16="http://schemas.microsoft.com/office/drawing/2014/main" id="{47490E54-487B-5A73-391B-FC3608CB39F9}"/>
              </a:ext>
            </a:extLst>
          </p:cNvPr>
          <p:cNvSpPr/>
          <p:nvPr/>
        </p:nvSpPr>
        <p:spPr>
          <a:xfrm flipH="1">
            <a:off x="8352005" y="3242129"/>
            <a:ext cx="72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85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Google Shape;176;p19">
            <a:extLst>
              <a:ext uri="{FF2B5EF4-FFF2-40B4-BE49-F238E27FC236}">
                <a16:creationId xmlns:a16="http://schemas.microsoft.com/office/drawing/2014/main" id="{81CD38CF-2412-24CA-471D-EA4D75294D2D}"/>
              </a:ext>
            </a:extLst>
          </p:cNvPr>
          <p:cNvSpPr/>
          <p:nvPr/>
        </p:nvSpPr>
        <p:spPr>
          <a:xfrm flipH="1">
            <a:off x="8352005" y="2522129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74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Google Shape;176;p19">
            <a:extLst>
              <a:ext uri="{FF2B5EF4-FFF2-40B4-BE49-F238E27FC236}">
                <a16:creationId xmlns:a16="http://schemas.microsoft.com/office/drawing/2014/main" id="{45700738-0E4F-1718-5ECB-AA39E0B3AD89}"/>
              </a:ext>
            </a:extLst>
          </p:cNvPr>
          <p:cNvSpPr/>
          <p:nvPr/>
        </p:nvSpPr>
        <p:spPr>
          <a:xfrm flipH="1">
            <a:off x="8352005" y="3962129"/>
            <a:ext cx="720000" cy="72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85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Google Shape;178;p19">
            <a:extLst>
              <a:ext uri="{FF2B5EF4-FFF2-40B4-BE49-F238E27FC236}">
                <a16:creationId xmlns:a16="http://schemas.microsoft.com/office/drawing/2014/main" id="{BCE2B580-04B4-FBD0-90D9-2E82077E92DC}"/>
              </a:ext>
            </a:extLst>
          </p:cNvPr>
          <p:cNvSpPr/>
          <p:nvPr/>
        </p:nvSpPr>
        <p:spPr>
          <a:xfrm flipH="1">
            <a:off x="9792005" y="1802129"/>
            <a:ext cx="7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86</a:t>
            </a:r>
          </a:p>
        </p:txBody>
      </p:sp>
      <p:sp>
        <p:nvSpPr>
          <p:cNvPr id="27" name="Google Shape;178;p19">
            <a:extLst>
              <a:ext uri="{FF2B5EF4-FFF2-40B4-BE49-F238E27FC236}">
                <a16:creationId xmlns:a16="http://schemas.microsoft.com/office/drawing/2014/main" id="{FA707903-3135-FDE9-CCC5-7693448ADC17}"/>
              </a:ext>
            </a:extLst>
          </p:cNvPr>
          <p:cNvSpPr/>
          <p:nvPr/>
        </p:nvSpPr>
        <p:spPr>
          <a:xfrm flipH="1">
            <a:off x="9792005" y="3242129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58</a:t>
            </a:r>
          </a:p>
        </p:txBody>
      </p:sp>
      <p:sp>
        <p:nvSpPr>
          <p:cNvPr id="28" name="Google Shape;178;p19">
            <a:extLst>
              <a:ext uri="{FF2B5EF4-FFF2-40B4-BE49-F238E27FC236}">
                <a16:creationId xmlns:a16="http://schemas.microsoft.com/office/drawing/2014/main" id="{F973100D-0EC0-6E9C-4F71-4C0B25C8AD00}"/>
              </a:ext>
            </a:extLst>
          </p:cNvPr>
          <p:cNvSpPr/>
          <p:nvPr/>
        </p:nvSpPr>
        <p:spPr>
          <a:xfrm flipH="1">
            <a:off x="9792005" y="2522129"/>
            <a:ext cx="7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86</a:t>
            </a:r>
          </a:p>
        </p:txBody>
      </p:sp>
      <p:sp>
        <p:nvSpPr>
          <p:cNvPr id="29" name="Google Shape;178;p19">
            <a:extLst>
              <a:ext uri="{FF2B5EF4-FFF2-40B4-BE49-F238E27FC236}">
                <a16:creationId xmlns:a16="http://schemas.microsoft.com/office/drawing/2014/main" id="{FA0F92DF-48F0-8B5A-305B-5581A656A4F4}"/>
              </a:ext>
            </a:extLst>
          </p:cNvPr>
          <p:cNvSpPr/>
          <p:nvPr/>
        </p:nvSpPr>
        <p:spPr>
          <a:xfrm flipH="1">
            <a:off x="9792005" y="3962129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58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0AC2FFDF-13DC-B1EA-0300-82CFAC7F0B54}"/>
              </a:ext>
            </a:extLst>
          </p:cNvPr>
          <p:cNvSpPr/>
          <p:nvPr/>
        </p:nvSpPr>
        <p:spPr>
          <a:xfrm>
            <a:off x="3938255" y="3162300"/>
            <a:ext cx="3110245" cy="40005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A872FA-47C5-5F8E-54B1-2BAF82BAECA1}"/>
              </a:ext>
            </a:extLst>
          </p:cNvPr>
          <p:cNvSpPr txBox="1"/>
          <p:nvPr/>
        </p:nvSpPr>
        <p:spPr>
          <a:xfrm>
            <a:off x="4957643" y="2882129"/>
            <a:ext cx="104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近邻插值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769C25E-7DAB-AC60-009B-1265A19EEA0E}"/>
                  </a:ext>
                </a:extLst>
              </p:cNvPr>
              <p:cNvSpPr txBox="1"/>
              <p:nvPr/>
            </p:nvSpPr>
            <p:spPr>
              <a:xfrm>
                <a:off x="2524655" y="4855529"/>
                <a:ext cx="72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2×2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769C25E-7DAB-AC60-009B-1265A19E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55" y="4855529"/>
                <a:ext cx="7200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289782-540D-2BCA-0CE2-FA2CC0253063}"/>
                  </a:ext>
                </a:extLst>
              </p:cNvPr>
              <p:cNvSpPr txBox="1"/>
              <p:nvPr/>
            </p:nvSpPr>
            <p:spPr>
              <a:xfrm>
                <a:off x="8712005" y="4855529"/>
                <a:ext cx="72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4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×4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289782-540D-2BCA-0CE2-FA2CC025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05" y="4855529"/>
                <a:ext cx="720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85A34B4-55BE-B18B-E5AD-A9156CBE44B6}"/>
              </a:ext>
            </a:extLst>
          </p:cNvPr>
          <p:cNvCxnSpPr>
            <a:cxnSpLocks/>
          </p:cNvCxnSpPr>
          <p:nvPr/>
        </p:nvCxnSpPr>
        <p:spPr>
          <a:xfrm>
            <a:off x="3607155" y="2611754"/>
            <a:ext cx="19522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56E80CB-6E96-F994-1E39-6A3A21ADB3CE}"/>
              </a:ext>
            </a:extLst>
          </p:cNvPr>
          <p:cNvCxnSpPr>
            <a:cxnSpLocks/>
          </p:cNvCxnSpPr>
          <p:nvPr/>
        </p:nvCxnSpPr>
        <p:spPr>
          <a:xfrm>
            <a:off x="2164655" y="4051754"/>
            <a:ext cx="0" cy="22259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135EDC-FA0F-46D6-9515-182634DEA29F}"/>
                  </a:ext>
                </a:extLst>
              </p:cNvPr>
              <p:cNvSpPr txBox="1"/>
              <p:nvPr/>
            </p:nvSpPr>
            <p:spPr>
              <a:xfrm>
                <a:off x="3604655" y="2273200"/>
                <a:ext cx="2914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𝑥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135EDC-FA0F-46D6-9515-182634DE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55" y="2273200"/>
                <a:ext cx="29142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6927FA7-F0B8-08CF-A40C-2ED9E7A6E252}"/>
                  </a:ext>
                </a:extLst>
              </p:cNvPr>
              <p:cNvSpPr txBox="1"/>
              <p:nvPr/>
            </p:nvSpPr>
            <p:spPr>
              <a:xfrm>
                <a:off x="1871985" y="3920817"/>
                <a:ext cx="2914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𝑦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6927FA7-F0B8-08CF-A40C-2ED9E7A6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85" y="3920817"/>
                <a:ext cx="291420" cy="338554"/>
              </a:xfrm>
              <a:prstGeom prst="rect">
                <a:avLst/>
              </a:prstGeom>
              <a:blipFill>
                <a:blip r:embed="rId5"/>
                <a:stretch>
                  <a:fillRect l="-4167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23328A7-4127-D003-6703-851F628A76FB}"/>
              </a:ext>
            </a:extLst>
          </p:cNvPr>
          <p:cNvCxnSpPr>
            <a:cxnSpLocks/>
          </p:cNvCxnSpPr>
          <p:nvPr/>
        </p:nvCxnSpPr>
        <p:spPr>
          <a:xfrm>
            <a:off x="10514505" y="1802129"/>
            <a:ext cx="19522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165A0DA-09C7-69CA-3E57-84F43FDC223D}"/>
                  </a:ext>
                </a:extLst>
              </p:cNvPr>
              <p:cNvSpPr txBox="1"/>
              <p:nvPr/>
            </p:nvSpPr>
            <p:spPr>
              <a:xfrm>
                <a:off x="10512005" y="1463575"/>
                <a:ext cx="2914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𝑥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165A0DA-09C7-69CA-3E57-84F43FDC2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005" y="1463575"/>
                <a:ext cx="29142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5131124-A2F6-4FCB-8182-308D9D47BE20}"/>
              </a:ext>
            </a:extLst>
          </p:cNvPr>
          <p:cNvCxnSpPr>
            <a:cxnSpLocks/>
          </p:cNvCxnSpPr>
          <p:nvPr/>
        </p:nvCxnSpPr>
        <p:spPr>
          <a:xfrm>
            <a:off x="7633255" y="4689929"/>
            <a:ext cx="0" cy="22259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51280C9-AC04-2F16-8818-D8A78A57ACF5}"/>
                  </a:ext>
                </a:extLst>
              </p:cNvPr>
              <p:cNvSpPr txBox="1"/>
              <p:nvPr/>
            </p:nvSpPr>
            <p:spPr>
              <a:xfrm>
                <a:off x="7340585" y="4558992"/>
                <a:ext cx="2914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𝑦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51280C9-AC04-2F16-8818-D8A78A57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585" y="4558992"/>
                <a:ext cx="291420" cy="338554"/>
              </a:xfrm>
              <a:prstGeom prst="rect">
                <a:avLst/>
              </a:prstGeom>
              <a:blipFill>
                <a:blip r:embed="rId7"/>
                <a:stretch>
                  <a:fillRect l="-4167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5E723A1-E1FB-7C93-726A-6862D77F9FE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968180" y="2971754"/>
            <a:ext cx="196475" cy="19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403EF50-1725-42D0-E259-25AAD6AA8BBB}"/>
              </a:ext>
            </a:extLst>
          </p:cNvPr>
          <p:cNvCxnSpPr>
            <a:cxnSpLocks/>
          </p:cNvCxnSpPr>
          <p:nvPr/>
        </p:nvCxnSpPr>
        <p:spPr>
          <a:xfrm flipV="1">
            <a:off x="1965680" y="3691754"/>
            <a:ext cx="196475" cy="19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154FEB-5503-CA7C-4D53-FB97EDF5C8A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24655" y="2442477"/>
            <a:ext cx="0" cy="16927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3484ED8-55C7-6C72-0A38-C969526CB9A9}"/>
              </a:ext>
            </a:extLst>
          </p:cNvPr>
          <p:cNvCxnSpPr>
            <a:cxnSpLocks/>
          </p:cNvCxnSpPr>
          <p:nvPr/>
        </p:nvCxnSpPr>
        <p:spPr>
          <a:xfrm>
            <a:off x="3244655" y="2446014"/>
            <a:ext cx="0" cy="16927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C76F8A9-A476-E482-6822-456448E6FB84}"/>
              </a:ext>
            </a:extLst>
          </p:cNvPr>
          <p:cNvCxnSpPr>
            <a:cxnSpLocks/>
          </p:cNvCxnSpPr>
          <p:nvPr/>
        </p:nvCxnSpPr>
        <p:spPr>
          <a:xfrm>
            <a:off x="7998160" y="1629315"/>
            <a:ext cx="0" cy="16927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3723AF2-8D43-5821-ACF3-382CEA7A8408}"/>
              </a:ext>
            </a:extLst>
          </p:cNvPr>
          <p:cNvCxnSpPr>
            <a:cxnSpLocks/>
          </p:cNvCxnSpPr>
          <p:nvPr/>
        </p:nvCxnSpPr>
        <p:spPr>
          <a:xfrm>
            <a:off x="8718160" y="1632852"/>
            <a:ext cx="0" cy="16927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AB0589A-EEE1-F6BE-2BCE-FB357233C800}"/>
              </a:ext>
            </a:extLst>
          </p:cNvPr>
          <p:cNvCxnSpPr>
            <a:cxnSpLocks/>
          </p:cNvCxnSpPr>
          <p:nvPr/>
        </p:nvCxnSpPr>
        <p:spPr>
          <a:xfrm>
            <a:off x="9425265" y="1625777"/>
            <a:ext cx="0" cy="16927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94F3BF3-C0FD-1250-EE97-19E570ED9511}"/>
              </a:ext>
            </a:extLst>
          </p:cNvPr>
          <p:cNvCxnSpPr>
            <a:cxnSpLocks/>
          </p:cNvCxnSpPr>
          <p:nvPr/>
        </p:nvCxnSpPr>
        <p:spPr>
          <a:xfrm>
            <a:off x="10145265" y="1629314"/>
            <a:ext cx="0" cy="16927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8F870B1-AC84-0E71-6225-A61A4273B0B9}"/>
              </a:ext>
            </a:extLst>
          </p:cNvPr>
          <p:cNvCxnSpPr>
            <a:cxnSpLocks/>
          </p:cNvCxnSpPr>
          <p:nvPr/>
        </p:nvCxnSpPr>
        <p:spPr>
          <a:xfrm flipV="1">
            <a:off x="7433030" y="2163104"/>
            <a:ext cx="196475" cy="19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3A39581-27B7-FF81-A288-6AAB4A20AC00}"/>
              </a:ext>
            </a:extLst>
          </p:cNvPr>
          <p:cNvCxnSpPr>
            <a:cxnSpLocks/>
          </p:cNvCxnSpPr>
          <p:nvPr/>
        </p:nvCxnSpPr>
        <p:spPr>
          <a:xfrm flipV="1">
            <a:off x="7430530" y="2883104"/>
            <a:ext cx="196475" cy="19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DDC2AD3-BED9-A70E-E9A3-950025153C82}"/>
              </a:ext>
            </a:extLst>
          </p:cNvPr>
          <p:cNvCxnSpPr>
            <a:cxnSpLocks/>
          </p:cNvCxnSpPr>
          <p:nvPr/>
        </p:nvCxnSpPr>
        <p:spPr>
          <a:xfrm flipV="1">
            <a:off x="7428952" y="3601154"/>
            <a:ext cx="196475" cy="19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9C3F918-B165-B5FE-C076-4BA5A390CE19}"/>
              </a:ext>
            </a:extLst>
          </p:cNvPr>
          <p:cNvCxnSpPr>
            <a:cxnSpLocks/>
          </p:cNvCxnSpPr>
          <p:nvPr/>
        </p:nvCxnSpPr>
        <p:spPr>
          <a:xfrm flipV="1">
            <a:off x="7426452" y="4321154"/>
            <a:ext cx="196475" cy="195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9B7B724-1BD4-1A90-6CCC-7A0B95F0644C}"/>
              </a:ext>
            </a:extLst>
          </p:cNvPr>
          <p:cNvSpPr txBox="1"/>
          <p:nvPr/>
        </p:nvSpPr>
        <p:spPr>
          <a:xfrm>
            <a:off x="7850483" y="1294298"/>
            <a:ext cx="259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1            2            3            4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FA7FFD-68D1-1EE2-54EF-987C674854C4}"/>
              </a:ext>
            </a:extLst>
          </p:cNvPr>
          <p:cNvSpPr txBox="1"/>
          <p:nvPr/>
        </p:nvSpPr>
        <p:spPr>
          <a:xfrm>
            <a:off x="2390470" y="2103923"/>
            <a:ext cx="1038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1            2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3FC7A0-A4B0-2046-EBD6-CB0A07EC1DCE}"/>
              </a:ext>
            </a:extLst>
          </p:cNvPr>
          <p:cNvSpPr txBox="1"/>
          <p:nvPr/>
        </p:nvSpPr>
        <p:spPr>
          <a:xfrm rot="16200000">
            <a:off x="1264701" y="3162477"/>
            <a:ext cx="1038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1            2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127E56-993B-5560-A474-F81124E5C318}"/>
              </a:ext>
            </a:extLst>
          </p:cNvPr>
          <p:cNvSpPr txBox="1"/>
          <p:nvPr/>
        </p:nvSpPr>
        <p:spPr>
          <a:xfrm rot="16200000">
            <a:off x="5994780" y="2993022"/>
            <a:ext cx="259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1            2            3            4</a:t>
            </a:r>
          </a:p>
        </p:txBody>
      </p:sp>
    </p:spTree>
    <p:extLst>
      <p:ext uri="{BB962C8B-B14F-4D97-AF65-F5344CB8AC3E}">
        <p14:creationId xmlns:p14="http://schemas.microsoft.com/office/powerpoint/2010/main" val="33108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76;p19">
            <a:extLst>
              <a:ext uri="{FF2B5EF4-FFF2-40B4-BE49-F238E27FC236}">
                <a16:creationId xmlns:a16="http://schemas.microsoft.com/office/drawing/2014/main" id="{480D6AA7-B62B-E9F0-9AF4-B9EB36F9E291}"/>
              </a:ext>
            </a:extLst>
          </p:cNvPr>
          <p:cNvSpPr>
            <a:spLocks noChangeAspect="1"/>
          </p:cNvSpPr>
          <p:nvPr/>
        </p:nvSpPr>
        <p:spPr>
          <a:xfrm flipH="1">
            <a:off x="782691" y="1754817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Google Shape;177;p19">
            <a:extLst>
              <a:ext uri="{FF2B5EF4-FFF2-40B4-BE49-F238E27FC236}">
                <a16:creationId xmlns:a16="http://schemas.microsoft.com/office/drawing/2014/main" id="{C7CF7CB0-19DB-3EAE-1D96-A0F444402456}"/>
              </a:ext>
            </a:extLst>
          </p:cNvPr>
          <p:cNvSpPr>
            <a:spLocks noChangeAspect="1"/>
          </p:cNvSpPr>
          <p:nvPr/>
        </p:nvSpPr>
        <p:spPr>
          <a:xfrm flipH="1">
            <a:off x="1458769" y="2434763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15" name="Google Shape;178;p19">
            <a:extLst>
              <a:ext uri="{FF2B5EF4-FFF2-40B4-BE49-F238E27FC236}">
                <a16:creationId xmlns:a16="http://schemas.microsoft.com/office/drawing/2014/main" id="{BC1BA5E2-1F18-C6C8-3D41-4B4B51F50E8F}"/>
              </a:ext>
            </a:extLst>
          </p:cNvPr>
          <p:cNvSpPr>
            <a:spLocks noChangeAspect="1"/>
          </p:cNvSpPr>
          <p:nvPr/>
        </p:nvSpPr>
        <p:spPr>
          <a:xfrm flipH="1">
            <a:off x="2141196" y="2434763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18" name="Google Shape;182;p19">
            <a:extLst>
              <a:ext uri="{FF2B5EF4-FFF2-40B4-BE49-F238E27FC236}">
                <a16:creationId xmlns:a16="http://schemas.microsoft.com/office/drawing/2014/main" id="{EC81B1AF-1683-BAB5-4339-887C1A85F729}"/>
              </a:ext>
            </a:extLst>
          </p:cNvPr>
          <p:cNvSpPr>
            <a:spLocks noChangeAspect="1"/>
          </p:cNvSpPr>
          <p:nvPr/>
        </p:nvSpPr>
        <p:spPr>
          <a:xfrm flipH="1">
            <a:off x="2825052" y="2434763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20" name="Google Shape;182;p19">
            <a:extLst>
              <a:ext uri="{FF2B5EF4-FFF2-40B4-BE49-F238E27FC236}">
                <a16:creationId xmlns:a16="http://schemas.microsoft.com/office/drawing/2014/main" id="{796439C3-B4A7-B7CD-ECC9-6972EDF9FE7F}"/>
              </a:ext>
            </a:extLst>
          </p:cNvPr>
          <p:cNvSpPr>
            <a:spLocks noChangeAspect="1"/>
          </p:cNvSpPr>
          <p:nvPr/>
        </p:nvSpPr>
        <p:spPr>
          <a:xfrm flipH="1">
            <a:off x="3514448" y="2434763"/>
            <a:ext cx="671978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23" name="Google Shape;181;p19">
            <a:extLst>
              <a:ext uri="{FF2B5EF4-FFF2-40B4-BE49-F238E27FC236}">
                <a16:creationId xmlns:a16="http://schemas.microsoft.com/office/drawing/2014/main" id="{2E70BCC3-8D4E-858E-F1E8-D822AC5395A5}"/>
              </a:ext>
            </a:extLst>
          </p:cNvPr>
          <p:cNvSpPr>
            <a:spLocks noChangeAspect="1"/>
          </p:cNvSpPr>
          <p:nvPr/>
        </p:nvSpPr>
        <p:spPr>
          <a:xfrm flipH="1">
            <a:off x="1462104" y="1754817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24" name="Google Shape;182;p19">
            <a:extLst>
              <a:ext uri="{FF2B5EF4-FFF2-40B4-BE49-F238E27FC236}">
                <a16:creationId xmlns:a16="http://schemas.microsoft.com/office/drawing/2014/main" id="{23BF94BD-24F3-2FF8-0FA0-EC218E998DEF}"/>
              </a:ext>
            </a:extLst>
          </p:cNvPr>
          <p:cNvSpPr>
            <a:spLocks noChangeAspect="1"/>
          </p:cNvSpPr>
          <p:nvPr/>
        </p:nvSpPr>
        <p:spPr>
          <a:xfrm flipH="1">
            <a:off x="782690" y="2434763"/>
            <a:ext cx="67274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27" name="Google Shape;178;p19">
            <a:extLst>
              <a:ext uri="{FF2B5EF4-FFF2-40B4-BE49-F238E27FC236}">
                <a16:creationId xmlns:a16="http://schemas.microsoft.com/office/drawing/2014/main" id="{E20FBD29-B946-2C1D-9A75-54436A2FF4E2}"/>
              </a:ext>
            </a:extLst>
          </p:cNvPr>
          <p:cNvSpPr>
            <a:spLocks noChangeAspect="1"/>
          </p:cNvSpPr>
          <p:nvPr/>
        </p:nvSpPr>
        <p:spPr>
          <a:xfrm flipH="1">
            <a:off x="2141517" y="1754817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32" name="Google Shape;178;p19">
            <a:extLst>
              <a:ext uri="{FF2B5EF4-FFF2-40B4-BE49-F238E27FC236}">
                <a16:creationId xmlns:a16="http://schemas.microsoft.com/office/drawing/2014/main" id="{71E8823D-78C6-8DCC-2AE1-0904CE7D839E}"/>
              </a:ext>
            </a:extLst>
          </p:cNvPr>
          <p:cNvSpPr>
            <a:spLocks noChangeAspect="1"/>
          </p:cNvSpPr>
          <p:nvPr/>
        </p:nvSpPr>
        <p:spPr>
          <a:xfrm flipH="1">
            <a:off x="3507013" y="1754817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22" name="Google Shape;178;p19">
            <a:extLst>
              <a:ext uri="{FF2B5EF4-FFF2-40B4-BE49-F238E27FC236}">
                <a16:creationId xmlns:a16="http://schemas.microsoft.com/office/drawing/2014/main" id="{5CCDE336-C47F-18E9-65F1-8ECB09388F8E}"/>
              </a:ext>
            </a:extLst>
          </p:cNvPr>
          <p:cNvSpPr>
            <a:spLocks noChangeAspect="1"/>
          </p:cNvSpPr>
          <p:nvPr/>
        </p:nvSpPr>
        <p:spPr>
          <a:xfrm flipH="1">
            <a:off x="2824265" y="1754817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62" name="Google Shape;177;p19">
            <a:extLst>
              <a:ext uri="{FF2B5EF4-FFF2-40B4-BE49-F238E27FC236}">
                <a16:creationId xmlns:a16="http://schemas.microsoft.com/office/drawing/2014/main" id="{2DE5A9A7-5B3C-CA2C-C470-3FC96EED371D}"/>
              </a:ext>
            </a:extLst>
          </p:cNvPr>
          <p:cNvSpPr>
            <a:spLocks noChangeAspect="1"/>
          </p:cNvSpPr>
          <p:nvPr/>
        </p:nvSpPr>
        <p:spPr>
          <a:xfrm flipH="1">
            <a:off x="1458769" y="3114709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3" name="Google Shape;178;p19">
            <a:extLst>
              <a:ext uri="{FF2B5EF4-FFF2-40B4-BE49-F238E27FC236}">
                <a16:creationId xmlns:a16="http://schemas.microsoft.com/office/drawing/2014/main" id="{E289D3DB-4829-1B7A-EFF8-A8A13D4DD948}"/>
              </a:ext>
            </a:extLst>
          </p:cNvPr>
          <p:cNvSpPr>
            <a:spLocks noChangeAspect="1"/>
          </p:cNvSpPr>
          <p:nvPr/>
        </p:nvSpPr>
        <p:spPr>
          <a:xfrm flipH="1">
            <a:off x="2141196" y="3114709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4" name="Google Shape;182;p19">
            <a:extLst>
              <a:ext uri="{FF2B5EF4-FFF2-40B4-BE49-F238E27FC236}">
                <a16:creationId xmlns:a16="http://schemas.microsoft.com/office/drawing/2014/main" id="{AC59ECF6-8503-D310-9690-57D2AE332EC2}"/>
              </a:ext>
            </a:extLst>
          </p:cNvPr>
          <p:cNvSpPr>
            <a:spLocks noChangeAspect="1"/>
          </p:cNvSpPr>
          <p:nvPr/>
        </p:nvSpPr>
        <p:spPr>
          <a:xfrm flipH="1">
            <a:off x="2825052" y="3114709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65" name="Google Shape;182;p19">
            <a:extLst>
              <a:ext uri="{FF2B5EF4-FFF2-40B4-BE49-F238E27FC236}">
                <a16:creationId xmlns:a16="http://schemas.microsoft.com/office/drawing/2014/main" id="{DB334AC5-F48E-FB18-6E52-57CF616B4069}"/>
              </a:ext>
            </a:extLst>
          </p:cNvPr>
          <p:cNvSpPr>
            <a:spLocks noChangeAspect="1"/>
          </p:cNvSpPr>
          <p:nvPr/>
        </p:nvSpPr>
        <p:spPr>
          <a:xfrm flipH="1">
            <a:off x="3514448" y="3114709"/>
            <a:ext cx="671978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6" name="Google Shape;182;p19">
            <a:extLst>
              <a:ext uri="{FF2B5EF4-FFF2-40B4-BE49-F238E27FC236}">
                <a16:creationId xmlns:a16="http://schemas.microsoft.com/office/drawing/2014/main" id="{6BA19298-E61C-7170-C18B-CCA679D22BAB}"/>
              </a:ext>
            </a:extLst>
          </p:cNvPr>
          <p:cNvSpPr>
            <a:spLocks noChangeAspect="1"/>
          </p:cNvSpPr>
          <p:nvPr/>
        </p:nvSpPr>
        <p:spPr>
          <a:xfrm flipH="1">
            <a:off x="782690" y="3114709"/>
            <a:ext cx="67274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5725530</a:t>
            </a:r>
          </a:p>
        </p:txBody>
      </p:sp>
      <p:sp>
        <p:nvSpPr>
          <p:cNvPr id="67" name="Google Shape;177;p19">
            <a:extLst>
              <a:ext uri="{FF2B5EF4-FFF2-40B4-BE49-F238E27FC236}">
                <a16:creationId xmlns:a16="http://schemas.microsoft.com/office/drawing/2014/main" id="{B6BA9691-7DAA-298A-ECF8-6F0DB0B8491B}"/>
              </a:ext>
            </a:extLst>
          </p:cNvPr>
          <p:cNvSpPr>
            <a:spLocks noChangeAspect="1"/>
          </p:cNvSpPr>
          <p:nvPr/>
        </p:nvSpPr>
        <p:spPr>
          <a:xfrm flipH="1">
            <a:off x="1458769" y="3794655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68" name="Google Shape;178;p19">
            <a:extLst>
              <a:ext uri="{FF2B5EF4-FFF2-40B4-BE49-F238E27FC236}">
                <a16:creationId xmlns:a16="http://schemas.microsoft.com/office/drawing/2014/main" id="{E1FB2872-7C62-B40E-A1C4-DDE3561AFA7B}"/>
              </a:ext>
            </a:extLst>
          </p:cNvPr>
          <p:cNvSpPr>
            <a:spLocks noChangeAspect="1"/>
          </p:cNvSpPr>
          <p:nvPr/>
        </p:nvSpPr>
        <p:spPr>
          <a:xfrm flipH="1">
            <a:off x="2141196" y="3794655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69" name="Google Shape;182;p19">
            <a:extLst>
              <a:ext uri="{FF2B5EF4-FFF2-40B4-BE49-F238E27FC236}">
                <a16:creationId xmlns:a16="http://schemas.microsoft.com/office/drawing/2014/main" id="{74056681-E1E3-C0C9-BEC1-F6BF004E2AD1}"/>
              </a:ext>
            </a:extLst>
          </p:cNvPr>
          <p:cNvSpPr>
            <a:spLocks noChangeAspect="1"/>
          </p:cNvSpPr>
          <p:nvPr/>
        </p:nvSpPr>
        <p:spPr>
          <a:xfrm flipH="1">
            <a:off x="2825052" y="3794655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70" name="Google Shape;182;p19">
            <a:extLst>
              <a:ext uri="{FF2B5EF4-FFF2-40B4-BE49-F238E27FC236}">
                <a16:creationId xmlns:a16="http://schemas.microsoft.com/office/drawing/2014/main" id="{B6BB0CE6-9B84-44DE-D39D-B670C2DD51A3}"/>
              </a:ext>
            </a:extLst>
          </p:cNvPr>
          <p:cNvSpPr>
            <a:spLocks noChangeAspect="1"/>
          </p:cNvSpPr>
          <p:nvPr/>
        </p:nvSpPr>
        <p:spPr>
          <a:xfrm flipH="1">
            <a:off x="3514448" y="3794655"/>
            <a:ext cx="671978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71" name="Google Shape;182;p19">
            <a:extLst>
              <a:ext uri="{FF2B5EF4-FFF2-40B4-BE49-F238E27FC236}">
                <a16:creationId xmlns:a16="http://schemas.microsoft.com/office/drawing/2014/main" id="{62E238C4-AC6A-9EFD-1DB3-DBE3B0A550DC}"/>
              </a:ext>
            </a:extLst>
          </p:cNvPr>
          <p:cNvSpPr>
            <a:spLocks noChangeAspect="1"/>
          </p:cNvSpPr>
          <p:nvPr/>
        </p:nvSpPr>
        <p:spPr>
          <a:xfrm flipH="1">
            <a:off x="782690" y="3794655"/>
            <a:ext cx="67274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72" name="Google Shape;177;p19">
            <a:extLst>
              <a:ext uri="{FF2B5EF4-FFF2-40B4-BE49-F238E27FC236}">
                <a16:creationId xmlns:a16="http://schemas.microsoft.com/office/drawing/2014/main" id="{A64D3091-B76F-7530-1F78-5A084FF96BB8}"/>
              </a:ext>
            </a:extLst>
          </p:cNvPr>
          <p:cNvSpPr>
            <a:spLocks noChangeAspect="1"/>
          </p:cNvSpPr>
          <p:nvPr/>
        </p:nvSpPr>
        <p:spPr>
          <a:xfrm flipH="1">
            <a:off x="1458769" y="4474601"/>
            <a:ext cx="679413" cy="679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8816010</a:t>
            </a:r>
          </a:p>
        </p:txBody>
      </p:sp>
      <p:sp>
        <p:nvSpPr>
          <p:cNvPr id="73" name="Google Shape;178;p19">
            <a:extLst>
              <a:ext uri="{FF2B5EF4-FFF2-40B4-BE49-F238E27FC236}">
                <a16:creationId xmlns:a16="http://schemas.microsoft.com/office/drawing/2014/main" id="{0CA56EFB-4D5A-184C-4912-054B78A183E4}"/>
              </a:ext>
            </a:extLst>
          </p:cNvPr>
          <p:cNvSpPr>
            <a:spLocks noChangeAspect="1"/>
          </p:cNvSpPr>
          <p:nvPr/>
        </p:nvSpPr>
        <p:spPr>
          <a:xfrm flipH="1">
            <a:off x="2141196" y="4474601"/>
            <a:ext cx="679413" cy="679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8816010</a:t>
            </a:r>
          </a:p>
        </p:txBody>
      </p:sp>
      <p:sp>
        <p:nvSpPr>
          <p:cNvPr id="74" name="Google Shape;182;p19">
            <a:extLst>
              <a:ext uri="{FF2B5EF4-FFF2-40B4-BE49-F238E27FC236}">
                <a16:creationId xmlns:a16="http://schemas.microsoft.com/office/drawing/2014/main" id="{80B4A036-C91A-F8AA-DC90-1ACB404B8000}"/>
              </a:ext>
            </a:extLst>
          </p:cNvPr>
          <p:cNvSpPr>
            <a:spLocks noChangeAspect="1"/>
          </p:cNvSpPr>
          <p:nvPr/>
        </p:nvSpPr>
        <p:spPr>
          <a:xfrm flipH="1">
            <a:off x="2825052" y="4474601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75" name="Google Shape;182;p19">
            <a:extLst>
              <a:ext uri="{FF2B5EF4-FFF2-40B4-BE49-F238E27FC236}">
                <a16:creationId xmlns:a16="http://schemas.microsoft.com/office/drawing/2014/main" id="{928D59DB-DE52-FB9D-594A-DDBF85F54D9A}"/>
              </a:ext>
            </a:extLst>
          </p:cNvPr>
          <p:cNvSpPr>
            <a:spLocks noChangeAspect="1"/>
          </p:cNvSpPr>
          <p:nvPr/>
        </p:nvSpPr>
        <p:spPr>
          <a:xfrm flipH="1">
            <a:off x="3514448" y="4474601"/>
            <a:ext cx="671978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76" name="Google Shape;182;p19">
            <a:extLst>
              <a:ext uri="{FF2B5EF4-FFF2-40B4-BE49-F238E27FC236}">
                <a16:creationId xmlns:a16="http://schemas.microsoft.com/office/drawing/2014/main" id="{FEA473E6-D7AB-C5E7-151A-07C62F925042}"/>
              </a:ext>
            </a:extLst>
          </p:cNvPr>
          <p:cNvSpPr>
            <a:spLocks noChangeAspect="1"/>
          </p:cNvSpPr>
          <p:nvPr/>
        </p:nvSpPr>
        <p:spPr>
          <a:xfrm flipH="1">
            <a:off x="782690" y="4474601"/>
            <a:ext cx="672743" cy="679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8816010</a:t>
            </a: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679DF9AA-B51B-B44A-A78B-C35048FA694B}"/>
              </a:ext>
            </a:extLst>
          </p:cNvPr>
          <p:cNvSpPr/>
          <p:nvPr/>
        </p:nvSpPr>
        <p:spPr>
          <a:xfrm>
            <a:off x="4441753" y="2923652"/>
            <a:ext cx="2958761" cy="66938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0" name="Google Shape;176;p19">
            <a:extLst>
              <a:ext uri="{FF2B5EF4-FFF2-40B4-BE49-F238E27FC236}">
                <a16:creationId xmlns:a16="http://schemas.microsoft.com/office/drawing/2014/main" id="{E71F2078-1107-2746-F076-D981C016D927}"/>
              </a:ext>
            </a:extLst>
          </p:cNvPr>
          <p:cNvSpPr>
            <a:spLocks noChangeAspect="1"/>
          </p:cNvSpPr>
          <p:nvPr/>
        </p:nvSpPr>
        <p:spPr>
          <a:xfrm flipH="1">
            <a:off x="7665867" y="1754817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1" name="Google Shape;177;p19">
            <a:extLst>
              <a:ext uri="{FF2B5EF4-FFF2-40B4-BE49-F238E27FC236}">
                <a16:creationId xmlns:a16="http://schemas.microsoft.com/office/drawing/2014/main" id="{E0101EFC-6BF4-874E-7EDC-3E6FEF380EC2}"/>
              </a:ext>
            </a:extLst>
          </p:cNvPr>
          <p:cNvSpPr>
            <a:spLocks noChangeAspect="1"/>
          </p:cNvSpPr>
          <p:nvPr/>
        </p:nvSpPr>
        <p:spPr>
          <a:xfrm flipH="1">
            <a:off x="8341945" y="2434763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2" name="Google Shape;178;p19">
            <a:extLst>
              <a:ext uri="{FF2B5EF4-FFF2-40B4-BE49-F238E27FC236}">
                <a16:creationId xmlns:a16="http://schemas.microsoft.com/office/drawing/2014/main" id="{84DF19A0-0283-AAA1-838B-9050FF774943}"/>
              </a:ext>
            </a:extLst>
          </p:cNvPr>
          <p:cNvSpPr>
            <a:spLocks noChangeAspect="1"/>
          </p:cNvSpPr>
          <p:nvPr/>
        </p:nvSpPr>
        <p:spPr>
          <a:xfrm flipH="1">
            <a:off x="9024372" y="2434763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3" name="Google Shape;182;p19">
            <a:extLst>
              <a:ext uri="{FF2B5EF4-FFF2-40B4-BE49-F238E27FC236}">
                <a16:creationId xmlns:a16="http://schemas.microsoft.com/office/drawing/2014/main" id="{CAE85E4A-87DC-F744-0CC3-96DF3F28B72A}"/>
              </a:ext>
            </a:extLst>
          </p:cNvPr>
          <p:cNvSpPr>
            <a:spLocks noChangeAspect="1"/>
          </p:cNvSpPr>
          <p:nvPr/>
        </p:nvSpPr>
        <p:spPr>
          <a:xfrm flipH="1">
            <a:off x="9708228" y="2434763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84" name="Google Shape;182;p19">
            <a:extLst>
              <a:ext uri="{FF2B5EF4-FFF2-40B4-BE49-F238E27FC236}">
                <a16:creationId xmlns:a16="http://schemas.microsoft.com/office/drawing/2014/main" id="{3AFCB802-E7EA-D60A-4A76-452F6318B20C}"/>
              </a:ext>
            </a:extLst>
          </p:cNvPr>
          <p:cNvSpPr>
            <a:spLocks noChangeAspect="1"/>
          </p:cNvSpPr>
          <p:nvPr/>
        </p:nvSpPr>
        <p:spPr>
          <a:xfrm flipH="1">
            <a:off x="10397624" y="2434763"/>
            <a:ext cx="671978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5" name="Google Shape;181;p19">
            <a:extLst>
              <a:ext uri="{FF2B5EF4-FFF2-40B4-BE49-F238E27FC236}">
                <a16:creationId xmlns:a16="http://schemas.microsoft.com/office/drawing/2014/main" id="{FAEC107F-B9CB-7B54-DFDE-3B23A708F403}"/>
              </a:ext>
            </a:extLst>
          </p:cNvPr>
          <p:cNvSpPr>
            <a:spLocks noChangeAspect="1"/>
          </p:cNvSpPr>
          <p:nvPr/>
        </p:nvSpPr>
        <p:spPr>
          <a:xfrm flipH="1">
            <a:off x="8345280" y="1754817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6" name="Google Shape;182;p19">
            <a:extLst>
              <a:ext uri="{FF2B5EF4-FFF2-40B4-BE49-F238E27FC236}">
                <a16:creationId xmlns:a16="http://schemas.microsoft.com/office/drawing/2014/main" id="{92D6F3F7-F45C-4826-6305-A58897E0219C}"/>
              </a:ext>
            </a:extLst>
          </p:cNvPr>
          <p:cNvSpPr>
            <a:spLocks noChangeAspect="1"/>
          </p:cNvSpPr>
          <p:nvPr/>
        </p:nvSpPr>
        <p:spPr>
          <a:xfrm flipH="1">
            <a:off x="7665866" y="2434763"/>
            <a:ext cx="67274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7" name="Google Shape;178;p19">
            <a:extLst>
              <a:ext uri="{FF2B5EF4-FFF2-40B4-BE49-F238E27FC236}">
                <a16:creationId xmlns:a16="http://schemas.microsoft.com/office/drawing/2014/main" id="{8437109E-10C5-C81F-4FAB-34001C526B68}"/>
              </a:ext>
            </a:extLst>
          </p:cNvPr>
          <p:cNvSpPr>
            <a:spLocks noChangeAspect="1"/>
          </p:cNvSpPr>
          <p:nvPr/>
        </p:nvSpPr>
        <p:spPr>
          <a:xfrm flipH="1">
            <a:off x="9024693" y="1754817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8" name="Google Shape;178;p19">
            <a:extLst>
              <a:ext uri="{FF2B5EF4-FFF2-40B4-BE49-F238E27FC236}">
                <a16:creationId xmlns:a16="http://schemas.microsoft.com/office/drawing/2014/main" id="{5122DB77-F254-903C-D34E-0C5D25A17814}"/>
              </a:ext>
            </a:extLst>
          </p:cNvPr>
          <p:cNvSpPr>
            <a:spLocks noChangeAspect="1"/>
          </p:cNvSpPr>
          <p:nvPr/>
        </p:nvSpPr>
        <p:spPr>
          <a:xfrm flipH="1">
            <a:off x="10390189" y="1754817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9" name="Google Shape;178;p19">
            <a:extLst>
              <a:ext uri="{FF2B5EF4-FFF2-40B4-BE49-F238E27FC236}">
                <a16:creationId xmlns:a16="http://schemas.microsoft.com/office/drawing/2014/main" id="{3D169101-9FE9-D568-63C4-1317BC85327C}"/>
              </a:ext>
            </a:extLst>
          </p:cNvPr>
          <p:cNvSpPr>
            <a:spLocks noChangeAspect="1"/>
          </p:cNvSpPr>
          <p:nvPr/>
        </p:nvSpPr>
        <p:spPr>
          <a:xfrm flipH="1">
            <a:off x="9707441" y="1754817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90" name="Google Shape;177;p19">
            <a:extLst>
              <a:ext uri="{FF2B5EF4-FFF2-40B4-BE49-F238E27FC236}">
                <a16:creationId xmlns:a16="http://schemas.microsoft.com/office/drawing/2014/main" id="{29132E65-40D2-128B-2A15-8961C92030F9}"/>
              </a:ext>
            </a:extLst>
          </p:cNvPr>
          <p:cNvSpPr>
            <a:spLocks noChangeAspect="1"/>
          </p:cNvSpPr>
          <p:nvPr/>
        </p:nvSpPr>
        <p:spPr>
          <a:xfrm flipH="1">
            <a:off x="8341945" y="3114709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1" name="Google Shape;178;p19">
            <a:extLst>
              <a:ext uri="{FF2B5EF4-FFF2-40B4-BE49-F238E27FC236}">
                <a16:creationId xmlns:a16="http://schemas.microsoft.com/office/drawing/2014/main" id="{F4106304-0092-3A13-1D08-B4EC681296ED}"/>
              </a:ext>
            </a:extLst>
          </p:cNvPr>
          <p:cNvSpPr>
            <a:spLocks noChangeAspect="1"/>
          </p:cNvSpPr>
          <p:nvPr/>
        </p:nvSpPr>
        <p:spPr>
          <a:xfrm flipH="1">
            <a:off x="9024372" y="3114709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2" name="Google Shape;182;p19">
            <a:extLst>
              <a:ext uri="{FF2B5EF4-FFF2-40B4-BE49-F238E27FC236}">
                <a16:creationId xmlns:a16="http://schemas.microsoft.com/office/drawing/2014/main" id="{7B47FCB5-E341-D1E4-739B-2C11A4E050F4}"/>
              </a:ext>
            </a:extLst>
          </p:cNvPr>
          <p:cNvSpPr>
            <a:spLocks noChangeAspect="1"/>
          </p:cNvSpPr>
          <p:nvPr/>
        </p:nvSpPr>
        <p:spPr>
          <a:xfrm flipH="1">
            <a:off x="9708228" y="3114709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93" name="Google Shape;182;p19">
            <a:extLst>
              <a:ext uri="{FF2B5EF4-FFF2-40B4-BE49-F238E27FC236}">
                <a16:creationId xmlns:a16="http://schemas.microsoft.com/office/drawing/2014/main" id="{8BCC149E-B071-B148-A6AB-4420CF8D0AB6}"/>
              </a:ext>
            </a:extLst>
          </p:cNvPr>
          <p:cNvSpPr>
            <a:spLocks noChangeAspect="1"/>
          </p:cNvSpPr>
          <p:nvPr/>
        </p:nvSpPr>
        <p:spPr>
          <a:xfrm flipH="1">
            <a:off x="10397624" y="3114709"/>
            <a:ext cx="671978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4" name="Google Shape;182;p19">
            <a:extLst>
              <a:ext uri="{FF2B5EF4-FFF2-40B4-BE49-F238E27FC236}">
                <a16:creationId xmlns:a16="http://schemas.microsoft.com/office/drawing/2014/main" id="{C4ED1F2D-9A62-F83B-30CA-A49502389D85}"/>
              </a:ext>
            </a:extLst>
          </p:cNvPr>
          <p:cNvSpPr>
            <a:spLocks noChangeAspect="1"/>
          </p:cNvSpPr>
          <p:nvPr/>
        </p:nvSpPr>
        <p:spPr>
          <a:xfrm flipH="1">
            <a:off x="7665866" y="3114709"/>
            <a:ext cx="67274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5" name="Google Shape;177;p19">
            <a:extLst>
              <a:ext uri="{FF2B5EF4-FFF2-40B4-BE49-F238E27FC236}">
                <a16:creationId xmlns:a16="http://schemas.microsoft.com/office/drawing/2014/main" id="{380900C3-1F30-3489-02C1-D3CFCEA99258}"/>
              </a:ext>
            </a:extLst>
          </p:cNvPr>
          <p:cNvSpPr>
            <a:spLocks noChangeAspect="1"/>
          </p:cNvSpPr>
          <p:nvPr/>
        </p:nvSpPr>
        <p:spPr>
          <a:xfrm flipH="1">
            <a:off x="8341945" y="3794655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96" name="Google Shape;178;p19">
            <a:extLst>
              <a:ext uri="{FF2B5EF4-FFF2-40B4-BE49-F238E27FC236}">
                <a16:creationId xmlns:a16="http://schemas.microsoft.com/office/drawing/2014/main" id="{F4AF19BC-6550-33C2-3A5F-8819CA39559A}"/>
              </a:ext>
            </a:extLst>
          </p:cNvPr>
          <p:cNvSpPr>
            <a:spLocks noChangeAspect="1"/>
          </p:cNvSpPr>
          <p:nvPr/>
        </p:nvSpPr>
        <p:spPr>
          <a:xfrm flipH="1">
            <a:off x="9024372" y="3794655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97" name="Google Shape;182;p19">
            <a:extLst>
              <a:ext uri="{FF2B5EF4-FFF2-40B4-BE49-F238E27FC236}">
                <a16:creationId xmlns:a16="http://schemas.microsoft.com/office/drawing/2014/main" id="{2764029D-AE81-CF90-BA18-886349C07CBD}"/>
              </a:ext>
            </a:extLst>
          </p:cNvPr>
          <p:cNvSpPr>
            <a:spLocks noChangeAspect="1"/>
          </p:cNvSpPr>
          <p:nvPr/>
        </p:nvSpPr>
        <p:spPr>
          <a:xfrm flipH="1">
            <a:off x="9708228" y="3794655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98" name="Google Shape;182;p19">
            <a:extLst>
              <a:ext uri="{FF2B5EF4-FFF2-40B4-BE49-F238E27FC236}">
                <a16:creationId xmlns:a16="http://schemas.microsoft.com/office/drawing/2014/main" id="{61F0DEB6-E508-5C52-A700-D6E477CE2456}"/>
              </a:ext>
            </a:extLst>
          </p:cNvPr>
          <p:cNvSpPr>
            <a:spLocks noChangeAspect="1"/>
          </p:cNvSpPr>
          <p:nvPr/>
        </p:nvSpPr>
        <p:spPr>
          <a:xfrm flipH="1">
            <a:off x="10397624" y="3794655"/>
            <a:ext cx="671978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99" name="Google Shape;182;p19">
            <a:extLst>
              <a:ext uri="{FF2B5EF4-FFF2-40B4-BE49-F238E27FC236}">
                <a16:creationId xmlns:a16="http://schemas.microsoft.com/office/drawing/2014/main" id="{85FD86E3-B0E6-242D-60A9-93D967087085}"/>
              </a:ext>
            </a:extLst>
          </p:cNvPr>
          <p:cNvSpPr>
            <a:spLocks noChangeAspect="1"/>
          </p:cNvSpPr>
          <p:nvPr/>
        </p:nvSpPr>
        <p:spPr>
          <a:xfrm flipH="1">
            <a:off x="7665866" y="3794655"/>
            <a:ext cx="67274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100" name="Google Shape;177;p19">
            <a:extLst>
              <a:ext uri="{FF2B5EF4-FFF2-40B4-BE49-F238E27FC236}">
                <a16:creationId xmlns:a16="http://schemas.microsoft.com/office/drawing/2014/main" id="{D886E7AC-0BCB-9E8F-BDE7-F4A757E75894}"/>
              </a:ext>
            </a:extLst>
          </p:cNvPr>
          <p:cNvSpPr>
            <a:spLocks noChangeAspect="1"/>
          </p:cNvSpPr>
          <p:nvPr/>
        </p:nvSpPr>
        <p:spPr>
          <a:xfrm flipH="1">
            <a:off x="8341945" y="4474601"/>
            <a:ext cx="67941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01" name="Google Shape;178;p19">
            <a:extLst>
              <a:ext uri="{FF2B5EF4-FFF2-40B4-BE49-F238E27FC236}">
                <a16:creationId xmlns:a16="http://schemas.microsoft.com/office/drawing/2014/main" id="{3B2EF445-1BB2-8A2C-CF93-AB970E183DE5}"/>
              </a:ext>
            </a:extLst>
          </p:cNvPr>
          <p:cNvSpPr>
            <a:spLocks noChangeAspect="1"/>
          </p:cNvSpPr>
          <p:nvPr/>
        </p:nvSpPr>
        <p:spPr>
          <a:xfrm flipH="1">
            <a:off x="9024372" y="4474601"/>
            <a:ext cx="67941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02" name="Google Shape;182;p19">
            <a:extLst>
              <a:ext uri="{FF2B5EF4-FFF2-40B4-BE49-F238E27FC236}">
                <a16:creationId xmlns:a16="http://schemas.microsoft.com/office/drawing/2014/main" id="{DA2B23B2-E61C-C5E0-91FA-7EFEE9892F82}"/>
              </a:ext>
            </a:extLst>
          </p:cNvPr>
          <p:cNvSpPr>
            <a:spLocks noChangeAspect="1"/>
          </p:cNvSpPr>
          <p:nvPr/>
        </p:nvSpPr>
        <p:spPr>
          <a:xfrm flipH="1">
            <a:off x="9708228" y="4474601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103" name="Google Shape;182;p19">
            <a:extLst>
              <a:ext uri="{FF2B5EF4-FFF2-40B4-BE49-F238E27FC236}">
                <a16:creationId xmlns:a16="http://schemas.microsoft.com/office/drawing/2014/main" id="{C3552FD7-A2D9-A924-E2F9-950DB52881C7}"/>
              </a:ext>
            </a:extLst>
          </p:cNvPr>
          <p:cNvSpPr>
            <a:spLocks noChangeAspect="1"/>
          </p:cNvSpPr>
          <p:nvPr/>
        </p:nvSpPr>
        <p:spPr>
          <a:xfrm flipH="1">
            <a:off x="10397624" y="4474601"/>
            <a:ext cx="671978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04" name="Google Shape;182;p19">
            <a:extLst>
              <a:ext uri="{FF2B5EF4-FFF2-40B4-BE49-F238E27FC236}">
                <a16:creationId xmlns:a16="http://schemas.microsoft.com/office/drawing/2014/main" id="{4D15753F-CEA7-22C9-BA66-EA1735A7B9A6}"/>
              </a:ext>
            </a:extLst>
          </p:cNvPr>
          <p:cNvSpPr>
            <a:spLocks noChangeAspect="1"/>
          </p:cNvSpPr>
          <p:nvPr/>
        </p:nvSpPr>
        <p:spPr>
          <a:xfrm flipH="1">
            <a:off x="7665866" y="4474601"/>
            <a:ext cx="67274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5770624-4DAC-2FD7-1D29-001054AB19BF}"/>
              </a:ext>
            </a:extLst>
          </p:cNvPr>
          <p:cNvSpPr txBox="1"/>
          <p:nvPr/>
        </p:nvSpPr>
        <p:spPr>
          <a:xfrm>
            <a:off x="1166717" y="5600699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标注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B5C2151-6A18-4E7B-A68A-AD3E3F1EF88B}"/>
              </a:ext>
            </a:extLst>
          </p:cNvPr>
          <p:cNvSpPr txBox="1"/>
          <p:nvPr/>
        </p:nvSpPr>
        <p:spPr>
          <a:xfrm>
            <a:off x="8101525" y="5600699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二值化掩码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878D562-532C-4877-8358-A561F78F1087}"/>
              </a:ext>
            </a:extLst>
          </p:cNvPr>
          <p:cNvSpPr txBox="1"/>
          <p:nvPr/>
        </p:nvSpPr>
        <p:spPr>
          <a:xfrm>
            <a:off x="4581069" y="2554320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0-1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二值化</a:t>
            </a:r>
          </a:p>
        </p:txBody>
      </p:sp>
    </p:spTree>
    <p:extLst>
      <p:ext uri="{BB962C8B-B14F-4D97-AF65-F5344CB8AC3E}">
        <p14:creationId xmlns:p14="http://schemas.microsoft.com/office/powerpoint/2010/main" val="20166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;p19">
            <a:extLst>
              <a:ext uri="{FF2B5EF4-FFF2-40B4-BE49-F238E27FC236}">
                <a16:creationId xmlns:a16="http://schemas.microsoft.com/office/drawing/2014/main" id="{062F47E0-84A8-4A63-E683-39D70378F6CD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678179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0.74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" name="Google Shape;176;p19">
            <a:extLst>
              <a:ext uri="{FF2B5EF4-FFF2-40B4-BE49-F238E27FC236}">
                <a16:creationId xmlns:a16="http://schemas.microsoft.com/office/drawing/2014/main" id="{46E68E5A-73B5-4C35-E96E-19D8A34D6CCD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678179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0.96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3" name="Google Shape;176;p19">
            <a:extLst>
              <a:ext uri="{FF2B5EF4-FFF2-40B4-BE49-F238E27FC236}">
                <a16:creationId xmlns:a16="http://schemas.microsoft.com/office/drawing/2014/main" id="{CE528A85-AF1B-C64C-2213-6F15984B4B02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678179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0.43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" name="Google Shape;176;p19">
            <a:extLst>
              <a:ext uri="{FF2B5EF4-FFF2-40B4-BE49-F238E27FC236}">
                <a16:creationId xmlns:a16="http://schemas.microsoft.com/office/drawing/2014/main" id="{3B959389-23FD-BBAA-9957-02D8DC36D4A4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1143958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0.12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" name="Google Shape;176;p19">
            <a:extLst>
              <a:ext uri="{FF2B5EF4-FFF2-40B4-BE49-F238E27FC236}">
                <a16:creationId xmlns:a16="http://schemas.microsoft.com/office/drawing/2014/main" id="{72E1B87A-F035-A23A-A635-CAEE34425E62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1143958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0.79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6" name="Google Shape;176;p19">
            <a:extLst>
              <a:ext uri="{FF2B5EF4-FFF2-40B4-BE49-F238E27FC236}">
                <a16:creationId xmlns:a16="http://schemas.microsoft.com/office/drawing/2014/main" id="{8A885C56-29B9-AFD2-4C60-96D448EFE109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1143958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0.88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7" name="Google Shape;176;p19">
            <a:extLst>
              <a:ext uri="{FF2B5EF4-FFF2-40B4-BE49-F238E27FC236}">
                <a16:creationId xmlns:a16="http://schemas.microsoft.com/office/drawing/2014/main" id="{DF1C6A95-F260-0837-7221-AD5C813370C3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1611958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1.00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" name="Google Shape;176;p19">
            <a:extLst>
              <a:ext uri="{FF2B5EF4-FFF2-40B4-BE49-F238E27FC236}">
                <a16:creationId xmlns:a16="http://schemas.microsoft.com/office/drawing/2014/main" id="{A9600F71-D7B4-A4AF-947B-FEECDF765099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1611958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0.33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9" name="Google Shape;176;p19">
            <a:extLst>
              <a:ext uri="{FF2B5EF4-FFF2-40B4-BE49-F238E27FC236}">
                <a16:creationId xmlns:a16="http://schemas.microsoft.com/office/drawing/2014/main" id="{4B0A29C9-FF04-D1A5-19B9-CD709931EB2A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1611958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0.74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3" name="Google Shape;176;p19">
            <a:extLst>
              <a:ext uri="{FF2B5EF4-FFF2-40B4-BE49-F238E27FC236}">
                <a16:creationId xmlns:a16="http://schemas.microsoft.com/office/drawing/2014/main" id="{C69A5234-07A1-FB59-D600-4BFE940F8964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2545737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0.54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4" name="Google Shape;176;p19">
            <a:extLst>
              <a:ext uri="{FF2B5EF4-FFF2-40B4-BE49-F238E27FC236}">
                <a16:creationId xmlns:a16="http://schemas.microsoft.com/office/drawing/2014/main" id="{C1D8BCCB-ED80-8A7B-3837-62D1BB078F5A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2545737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0.06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Google Shape;176;p19">
            <a:extLst>
              <a:ext uri="{FF2B5EF4-FFF2-40B4-BE49-F238E27FC236}">
                <a16:creationId xmlns:a16="http://schemas.microsoft.com/office/drawing/2014/main" id="{C527A530-018D-81CA-29D8-503755F08032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3477295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0.88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Google Shape;176;p19">
            <a:extLst>
              <a:ext uri="{FF2B5EF4-FFF2-40B4-BE49-F238E27FC236}">
                <a16:creationId xmlns:a16="http://schemas.microsoft.com/office/drawing/2014/main" id="{317D2B07-61C3-9AAF-D627-D3CADC8A165E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3011516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0.76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Google Shape;176;p19">
            <a:extLst>
              <a:ext uri="{FF2B5EF4-FFF2-40B4-BE49-F238E27FC236}">
                <a16:creationId xmlns:a16="http://schemas.microsoft.com/office/drawing/2014/main" id="{1C8918F1-8D3B-19E5-F304-522EF9FDE886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3008185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0.55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" name="Google Shape;176;p19">
            <a:extLst>
              <a:ext uri="{FF2B5EF4-FFF2-40B4-BE49-F238E27FC236}">
                <a16:creationId xmlns:a16="http://schemas.microsoft.com/office/drawing/2014/main" id="{78C4249B-A7D8-52BC-66F7-8ECDBFC2D368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3011516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0.45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Google Shape;176;p19">
            <a:extLst>
              <a:ext uri="{FF2B5EF4-FFF2-40B4-BE49-F238E27FC236}">
                <a16:creationId xmlns:a16="http://schemas.microsoft.com/office/drawing/2014/main" id="{6E72E097-ED10-FA8F-4C10-7C54A06CBB86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3479516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0.18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0" name="Google Shape;176;p19">
            <a:extLst>
              <a:ext uri="{FF2B5EF4-FFF2-40B4-BE49-F238E27FC236}">
                <a16:creationId xmlns:a16="http://schemas.microsoft.com/office/drawing/2014/main" id="{57F45304-A519-5935-78E1-9E9572F31064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3479516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0.99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1" name="Google Shape;176;p19">
            <a:extLst>
              <a:ext uri="{FF2B5EF4-FFF2-40B4-BE49-F238E27FC236}">
                <a16:creationId xmlns:a16="http://schemas.microsoft.com/office/drawing/2014/main" id="{C8D27E4B-B66B-BEC9-0563-E755E9164FBF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2541295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0.74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Google Shape;176;p19">
            <a:extLst>
              <a:ext uri="{FF2B5EF4-FFF2-40B4-BE49-F238E27FC236}">
                <a16:creationId xmlns:a16="http://schemas.microsoft.com/office/drawing/2014/main" id="{5DFAACC4-0830-9722-CE25-3375F4A413B9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4706362"/>
            <a:ext cx="468000" cy="46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1.00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" name="Google Shape;176;p19">
            <a:extLst>
              <a:ext uri="{FF2B5EF4-FFF2-40B4-BE49-F238E27FC236}">
                <a16:creationId xmlns:a16="http://schemas.microsoft.com/office/drawing/2014/main" id="{8BCC2FD8-8355-22C4-4275-F34A0ED7D1F7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4706362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0.06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1" name="Google Shape;176;p19">
            <a:extLst>
              <a:ext uri="{FF2B5EF4-FFF2-40B4-BE49-F238E27FC236}">
                <a16:creationId xmlns:a16="http://schemas.microsoft.com/office/drawing/2014/main" id="{3A696073-5467-D305-A346-1F7D83ED9CE7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4706362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0.03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2" name="Google Shape;176;p19">
            <a:extLst>
              <a:ext uri="{FF2B5EF4-FFF2-40B4-BE49-F238E27FC236}">
                <a16:creationId xmlns:a16="http://schemas.microsoft.com/office/drawing/2014/main" id="{4C8173C5-6E95-DC63-5ACE-FF811907F20A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5172141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0.02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3" name="Google Shape;176;p19">
            <a:extLst>
              <a:ext uri="{FF2B5EF4-FFF2-40B4-BE49-F238E27FC236}">
                <a16:creationId xmlns:a16="http://schemas.microsoft.com/office/drawing/2014/main" id="{190D07D0-C617-C087-FEA6-DF01401BA7A1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5172141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0.09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4" name="Google Shape;176;p19">
            <a:extLst>
              <a:ext uri="{FF2B5EF4-FFF2-40B4-BE49-F238E27FC236}">
                <a16:creationId xmlns:a16="http://schemas.microsoft.com/office/drawing/2014/main" id="{1F8D7E05-E551-9BB0-A53D-CF02C26712C2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5172141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0.08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5" name="Google Shape;176;p19">
            <a:extLst>
              <a:ext uri="{FF2B5EF4-FFF2-40B4-BE49-F238E27FC236}">
                <a16:creationId xmlns:a16="http://schemas.microsoft.com/office/drawing/2014/main" id="{6088911C-D6F7-1BBA-11C8-EF61680070FC}"/>
              </a:ext>
            </a:extLst>
          </p:cNvPr>
          <p:cNvSpPr>
            <a:spLocks noChangeAspect="1"/>
          </p:cNvSpPr>
          <p:nvPr/>
        </p:nvSpPr>
        <p:spPr>
          <a:xfrm flipH="1">
            <a:off x="2031305" y="5640141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0.00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6" name="Google Shape;176;p19">
            <a:extLst>
              <a:ext uri="{FF2B5EF4-FFF2-40B4-BE49-F238E27FC236}">
                <a16:creationId xmlns:a16="http://schemas.microsoft.com/office/drawing/2014/main" id="{A5713D23-DF1F-27AD-081A-0806953AED03}"/>
              </a:ext>
            </a:extLst>
          </p:cNvPr>
          <p:cNvSpPr>
            <a:spLocks noChangeAspect="1"/>
          </p:cNvSpPr>
          <p:nvPr/>
        </p:nvSpPr>
        <p:spPr>
          <a:xfrm flipH="1">
            <a:off x="2499305" y="5640141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0.03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" name="Google Shape;176;p19">
            <a:extLst>
              <a:ext uri="{FF2B5EF4-FFF2-40B4-BE49-F238E27FC236}">
                <a16:creationId xmlns:a16="http://schemas.microsoft.com/office/drawing/2014/main" id="{4584F230-2010-0156-9DB3-C78B659F0884}"/>
              </a:ext>
            </a:extLst>
          </p:cNvPr>
          <p:cNvSpPr>
            <a:spLocks noChangeAspect="1"/>
          </p:cNvSpPr>
          <p:nvPr/>
        </p:nvSpPr>
        <p:spPr>
          <a:xfrm flipH="1">
            <a:off x="2967305" y="5640141"/>
            <a:ext cx="468000" cy="468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0.04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9FDF0007-DB37-69BA-BF3F-6EB0E4F90CFA}"/>
              </a:ext>
            </a:extLst>
          </p:cNvPr>
          <p:cNvSpPr/>
          <p:nvPr/>
        </p:nvSpPr>
        <p:spPr>
          <a:xfrm>
            <a:off x="4352925" y="3076135"/>
            <a:ext cx="3386013" cy="40005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8DED09E-4EE5-919A-1F54-045342820B17}"/>
              </a:ext>
            </a:extLst>
          </p:cNvPr>
          <p:cNvSpPr txBox="1"/>
          <p:nvPr/>
        </p:nvSpPr>
        <p:spPr>
          <a:xfrm>
            <a:off x="5491043" y="2838908"/>
            <a:ext cx="104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Argmax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Google Shape;176;p19">
                <a:extLst>
                  <a:ext uri="{FF2B5EF4-FFF2-40B4-BE49-F238E27FC236}">
                    <a16:creationId xmlns:a16="http://schemas.microsoft.com/office/drawing/2014/main" id="{5A792704-C3AD-20B9-F8E7-AF6F3497921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29888" y="2251536"/>
                <a:ext cx="720000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−1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8" name="Google Shape;176;p19">
                <a:extLst>
                  <a:ext uri="{FF2B5EF4-FFF2-40B4-BE49-F238E27FC236}">
                    <a16:creationId xmlns:a16="http://schemas.microsoft.com/office/drawing/2014/main" id="{5A792704-C3AD-20B9-F8E7-AF6F34979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29888" y="2251536"/>
                <a:ext cx="72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Google Shape;176;p19">
            <a:extLst>
              <a:ext uri="{FF2B5EF4-FFF2-40B4-BE49-F238E27FC236}">
                <a16:creationId xmlns:a16="http://schemas.microsoft.com/office/drawing/2014/main" id="{B0294CEF-71AF-8A80-58DC-9147F2EED016}"/>
              </a:ext>
            </a:extLst>
          </p:cNvPr>
          <p:cNvSpPr>
            <a:spLocks noChangeAspect="1"/>
          </p:cNvSpPr>
          <p:nvPr/>
        </p:nvSpPr>
        <p:spPr>
          <a:xfrm flipH="1">
            <a:off x="8946807" y="2251536"/>
            <a:ext cx="720000" cy="720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0" name="Google Shape;176;p19">
            <a:extLst>
              <a:ext uri="{FF2B5EF4-FFF2-40B4-BE49-F238E27FC236}">
                <a16:creationId xmlns:a16="http://schemas.microsoft.com/office/drawing/2014/main" id="{FBB243D0-C8D5-1166-A979-BD6D90DC9F8D}"/>
              </a:ext>
            </a:extLst>
          </p:cNvPr>
          <p:cNvSpPr>
            <a:spLocks noChangeAspect="1"/>
          </p:cNvSpPr>
          <p:nvPr/>
        </p:nvSpPr>
        <p:spPr>
          <a:xfrm flipH="1">
            <a:off x="9663726" y="225153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1" name="Google Shape;176;p19">
            <a:extLst>
              <a:ext uri="{FF2B5EF4-FFF2-40B4-BE49-F238E27FC236}">
                <a16:creationId xmlns:a16="http://schemas.microsoft.com/office/drawing/2014/main" id="{D9258FCD-4E8F-D4A6-838D-76749CAA78F4}"/>
              </a:ext>
            </a:extLst>
          </p:cNvPr>
          <p:cNvSpPr>
            <a:spLocks noChangeAspect="1"/>
          </p:cNvSpPr>
          <p:nvPr/>
        </p:nvSpPr>
        <p:spPr>
          <a:xfrm flipH="1">
            <a:off x="8225266" y="297153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2" name="Google Shape;176;p19">
            <a:extLst>
              <a:ext uri="{FF2B5EF4-FFF2-40B4-BE49-F238E27FC236}">
                <a16:creationId xmlns:a16="http://schemas.microsoft.com/office/drawing/2014/main" id="{71A37E87-9B9A-1FBC-691E-EF7100836925}"/>
              </a:ext>
            </a:extLst>
          </p:cNvPr>
          <p:cNvSpPr>
            <a:spLocks noChangeAspect="1"/>
          </p:cNvSpPr>
          <p:nvPr/>
        </p:nvSpPr>
        <p:spPr>
          <a:xfrm flipH="1">
            <a:off x="8949888" y="2971536"/>
            <a:ext cx="720000" cy="720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3" name="Google Shape;176;p19">
            <a:extLst>
              <a:ext uri="{FF2B5EF4-FFF2-40B4-BE49-F238E27FC236}">
                <a16:creationId xmlns:a16="http://schemas.microsoft.com/office/drawing/2014/main" id="{E91A6BA1-14C0-7940-8BF9-0446ACA41381}"/>
              </a:ext>
            </a:extLst>
          </p:cNvPr>
          <p:cNvSpPr>
            <a:spLocks noChangeAspect="1"/>
          </p:cNvSpPr>
          <p:nvPr/>
        </p:nvSpPr>
        <p:spPr>
          <a:xfrm flipH="1">
            <a:off x="9663726" y="2971096"/>
            <a:ext cx="720000" cy="720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4" name="Google Shape;176;p19">
            <a:extLst>
              <a:ext uri="{FF2B5EF4-FFF2-40B4-BE49-F238E27FC236}">
                <a16:creationId xmlns:a16="http://schemas.microsoft.com/office/drawing/2014/main" id="{FE461F4B-6312-899B-1A94-CB26BA7F2081}"/>
              </a:ext>
            </a:extLst>
          </p:cNvPr>
          <p:cNvSpPr>
            <a:spLocks noChangeAspect="1"/>
          </p:cNvSpPr>
          <p:nvPr/>
        </p:nvSpPr>
        <p:spPr>
          <a:xfrm flipH="1">
            <a:off x="8225266" y="3691096"/>
            <a:ext cx="720000" cy="720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5" name="Google Shape;176;p19">
            <a:extLst>
              <a:ext uri="{FF2B5EF4-FFF2-40B4-BE49-F238E27FC236}">
                <a16:creationId xmlns:a16="http://schemas.microsoft.com/office/drawing/2014/main" id="{7A77529D-6340-B7C1-F921-CB3D82910658}"/>
              </a:ext>
            </a:extLst>
          </p:cNvPr>
          <p:cNvSpPr>
            <a:spLocks noChangeAspect="1"/>
          </p:cNvSpPr>
          <p:nvPr/>
        </p:nvSpPr>
        <p:spPr>
          <a:xfrm flipH="1">
            <a:off x="8949888" y="369109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6" name="Google Shape;176;p19">
            <a:extLst>
              <a:ext uri="{FF2B5EF4-FFF2-40B4-BE49-F238E27FC236}">
                <a16:creationId xmlns:a16="http://schemas.microsoft.com/office/drawing/2014/main" id="{ACAC81A0-AD32-A034-7485-00D52CCFC338}"/>
              </a:ext>
            </a:extLst>
          </p:cNvPr>
          <p:cNvSpPr>
            <a:spLocks noChangeAspect="1"/>
          </p:cNvSpPr>
          <p:nvPr/>
        </p:nvSpPr>
        <p:spPr>
          <a:xfrm flipH="1">
            <a:off x="9659104" y="3690656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40382A-FE77-1D09-28F3-11FA2BE3D000}"/>
              </a:ext>
            </a:extLst>
          </p:cNvPr>
          <p:cNvSpPr txBox="1"/>
          <p:nvPr/>
        </p:nvSpPr>
        <p:spPr>
          <a:xfrm>
            <a:off x="1563305" y="1273404"/>
            <a:ext cx="2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D3C27A6-3554-909F-AE9B-E79E82732C6D}"/>
              </a:ext>
            </a:extLst>
          </p:cNvPr>
          <p:cNvSpPr txBox="1"/>
          <p:nvPr/>
        </p:nvSpPr>
        <p:spPr>
          <a:xfrm>
            <a:off x="1565191" y="3106883"/>
            <a:ext cx="2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8AC7C87-2067-7F51-E137-2941903E0FA4}"/>
                  </a:ext>
                </a:extLst>
              </p:cNvPr>
              <p:cNvSpPr txBox="1"/>
              <p:nvPr/>
            </p:nvSpPr>
            <p:spPr>
              <a:xfrm>
                <a:off x="1127140" y="5227062"/>
                <a:ext cx="872330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−1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8AC7C87-2067-7F51-E137-2941903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40" y="5227062"/>
                <a:ext cx="872330" cy="357534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E770A06-9EA9-3721-D700-5FD4F24B60B1}"/>
                  </a:ext>
                </a:extLst>
              </p:cNvPr>
              <p:cNvSpPr txBox="1"/>
              <p:nvPr/>
            </p:nvSpPr>
            <p:spPr>
              <a:xfrm>
                <a:off x="1838745" y="6212987"/>
                <a:ext cx="1789120" cy="360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𝑞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个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掩码概率</a:t>
                </a:r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E770A06-9EA9-3721-D700-5FD4F24B6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45" y="6212987"/>
                <a:ext cx="1789120" cy="360933"/>
              </a:xfrm>
              <a:prstGeom prst="rect">
                <a:avLst/>
              </a:prstGeom>
              <a:blipFill>
                <a:blip r:embed="rId5"/>
                <a:stretch>
                  <a:fillRect t="-6780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8BC92B69-308B-0586-D4C1-4D9653DD05FD}"/>
                  </a:ext>
                </a:extLst>
              </p:cNvPr>
              <p:cNvSpPr txBox="1"/>
              <p:nvPr/>
            </p:nvSpPr>
            <p:spPr>
              <a:xfrm>
                <a:off x="2373305" y="4155441"/>
                <a:ext cx="72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8BC92B69-308B-0586-D4C1-4D9653DD0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05" y="4155441"/>
                <a:ext cx="7200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文本框 131">
            <a:extLst>
              <a:ext uri="{FF2B5EF4-FFF2-40B4-BE49-F238E27FC236}">
                <a16:creationId xmlns:a16="http://schemas.microsoft.com/office/drawing/2014/main" id="{BF0638A2-9E93-FB16-6919-FBA2AD230466}"/>
              </a:ext>
            </a:extLst>
          </p:cNvPr>
          <p:cNvSpPr txBox="1"/>
          <p:nvPr/>
        </p:nvSpPr>
        <p:spPr>
          <a:xfrm>
            <a:off x="8375728" y="6212987"/>
            <a:ext cx="178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对象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4E06FE5-8BF4-7BE0-49F6-7D6B608E109F}"/>
                  </a:ext>
                </a:extLst>
              </p:cNvPr>
              <p:cNvSpPr txBox="1"/>
              <p:nvPr/>
            </p:nvSpPr>
            <p:spPr>
              <a:xfrm>
                <a:off x="1233025" y="6212987"/>
                <a:ext cx="660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索引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4E06FE5-8BF4-7BE0-49F6-7D6B608E1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25" y="6212987"/>
                <a:ext cx="660560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4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207F75C2-78DB-40C3-F1A3-AB90B43DA7B1}"/>
              </a:ext>
            </a:extLst>
          </p:cNvPr>
          <p:cNvSpPr/>
          <p:nvPr/>
        </p:nvSpPr>
        <p:spPr>
          <a:xfrm>
            <a:off x="8295122" y="3410953"/>
            <a:ext cx="2307244" cy="2366392"/>
          </a:xfrm>
          <a:prstGeom prst="rect">
            <a:avLst/>
          </a:prstGeom>
          <a:solidFill>
            <a:srgbClr val="C7CB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05A36-4139-4124-DCDA-2968B98FBF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1" t="37233" r="45533" b="24818"/>
          <a:stretch/>
        </p:blipFill>
        <p:spPr>
          <a:xfrm>
            <a:off x="2086712" y="1080654"/>
            <a:ext cx="5829302" cy="4696691"/>
          </a:xfrm>
          <a:prstGeom prst="rect">
            <a:avLst/>
          </a:prstGeom>
          <a:ln w="19050">
            <a:noFill/>
          </a:ln>
          <a:scene3d>
            <a:camera prst="isometricBottomDown">
              <a:rot lat="0" lon="0" rev="20506"/>
            </a:camera>
            <a:lightRig rig="threePt" dir="t"/>
          </a:scene3d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9B4BF3-9F21-4C74-1246-CCDB415BD6EC}"/>
              </a:ext>
            </a:extLst>
          </p:cNvPr>
          <p:cNvSpPr/>
          <p:nvPr/>
        </p:nvSpPr>
        <p:spPr>
          <a:xfrm>
            <a:off x="3687185" y="2877566"/>
            <a:ext cx="410879" cy="77507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907073-AFF5-B20F-CAAD-5AA7C45CE34E}"/>
              </a:ext>
            </a:extLst>
          </p:cNvPr>
          <p:cNvSpPr/>
          <p:nvPr/>
        </p:nvSpPr>
        <p:spPr>
          <a:xfrm>
            <a:off x="5601992" y="4674521"/>
            <a:ext cx="410879" cy="386233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0E636-B12E-E392-EC65-922AB9C00478}"/>
              </a:ext>
            </a:extLst>
          </p:cNvPr>
          <p:cNvSpPr/>
          <p:nvPr/>
        </p:nvSpPr>
        <p:spPr>
          <a:xfrm>
            <a:off x="3698369" y="3657599"/>
            <a:ext cx="1898867" cy="138545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8EC07C-0FC0-1182-97B3-B060A21651AA}"/>
              </a:ext>
            </a:extLst>
          </p:cNvPr>
          <p:cNvSpPr/>
          <p:nvPr/>
        </p:nvSpPr>
        <p:spPr>
          <a:xfrm>
            <a:off x="4104408" y="2879010"/>
            <a:ext cx="1898867" cy="178030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BA072-F632-4D89-1C96-B939B3F37BFA}"/>
              </a:ext>
            </a:extLst>
          </p:cNvPr>
          <p:cNvSpPr/>
          <p:nvPr/>
        </p:nvSpPr>
        <p:spPr>
          <a:xfrm>
            <a:off x="4117110" y="3668184"/>
            <a:ext cx="1470315" cy="97770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DB0322-E490-B029-0C61-C15C0DF5696A}"/>
              </a:ext>
            </a:extLst>
          </p:cNvPr>
          <p:cNvSpPr/>
          <p:nvPr/>
        </p:nvSpPr>
        <p:spPr>
          <a:xfrm>
            <a:off x="3687185" y="2848840"/>
            <a:ext cx="2325686" cy="2211914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D00185-3985-CE02-2DAC-5CC62CE6A3F2}"/>
              </a:ext>
            </a:extLst>
          </p:cNvPr>
          <p:cNvSpPr txBox="1"/>
          <p:nvPr/>
        </p:nvSpPr>
        <p:spPr>
          <a:xfrm>
            <a:off x="4330810" y="3954797"/>
            <a:ext cx="103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交互区域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8C1344-74C5-5724-FECD-3C31F8D8F9B9}"/>
              </a:ext>
            </a:extLst>
          </p:cNvPr>
          <p:cNvSpPr txBox="1"/>
          <p:nvPr/>
        </p:nvSpPr>
        <p:spPr>
          <a:xfrm>
            <a:off x="9049351" y="3641924"/>
            <a:ext cx="171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最小闭包区域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7EF6D2-6FC8-1DE0-8AF0-8E94086E4C53}"/>
              </a:ext>
            </a:extLst>
          </p:cNvPr>
          <p:cNvSpPr/>
          <p:nvPr/>
        </p:nvSpPr>
        <p:spPr>
          <a:xfrm>
            <a:off x="8488045" y="3657038"/>
            <a:ext cx="520586" cy="3307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5B6B8B-7242-FD18-CA10-9259A14ECFE9}"/>
              </a:ext>
            </a:extLst>
          </p:cNvPr>
          <p:cNvSpPr/>
          <p:nvPr/>
        </p:nvSpPr>
        <p:spPr>
          <a:xfrm>
            <a:off x="8488045" y="4180587"/>
            <a:ext cx="520586" cy="3307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CB6DA0-FC86-6CBD-2BDB-AE8648948736}"/>
              </a:ext>
            </a:extLst>
          </p:cNvPr>
          <p:cNvSpPr txBox="1"/>
          <p:nvPr/>
        </p:nvSpPr>
        <p:spPr>
          <a:xfrm>
            <a:off x="9049351" y="4157038"/>
            <a:ext cx="171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真实边界框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E649C2-04A7-5909-4E6E-7DF1B5F800D0}"/>
              </a:ext>
            </a:extLst>
          </p:cNvPr>
          <p:cNvSpPr/>
          <p:nvPr/>
        </p:nvSpPr>
        <p:spPr>
          <a:xfrm>
            <a:off x="8488045" y="5241871"/>
            <a:ext cx="520586" cy="330778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3B17E4-A5D0-5BCB-4865-09167F2B1A03}"/>
              </a:ext>
            </a:extLst>
          </p:cNvPr>
          <p:cNvSpPr/>
          <p:nvPr/>
        </p:nvSpPr>
        <p:spPr>
          <a:xfrm>
            <a:off x="8488045" y="4702308"/>
            <a:ext cx="520587" cy="33077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080402-F4AE-7843-2484-3484859F32B5}"/>
              </a:ext>
            </a:extLst>
          </p:cNvPr>
          <p:cNvSpPr txBox="1"/>
          <p:nvPr/>
        </p:nvSpPr>
        <p:spPr>
          <a:xfrm>
            <a:off x="9049351" y="4681458"/>
            <a:ext cx="171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预测边界框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5FA253-3CAF-E971-2F9B-6E71893B6D84}"/>
              </a:ext>
            </a:extLst>
          </p:cNvPr>
          <p:cNvSpPr txBox="1"/>
          <p:nvPr/>
        </p:nvSpPr>
        <p:spPr>
          <a:xfrm>
            <a:off x="5670385" y="4681909"/>
            <a:ext cx="27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627F7A-80B3-3BCC-5BE3-B9CCF9AF419A}"/>
              </a:ext>
            </a:extLst>
          </p:cNvPr>
          <p:cNvSpPr txBox="1"/>
          <p:nvPr/>
        </p:nvSpPr>
        <p:spPr>
          <a:xfrm>
            <a:off x="3758751" y="3090445"/>
            <a:ext cx="27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6F7D72-1C0A-FA57-1557-B51BCB6A5AC7}"/>
              </a:ext>
            </a:extLst>
          </p:cNvPr>
          <p:cNvSpPr txBox="1"/>
          <p:nvPr/>
        </p:nvSpPr>
        <p:spPr>
          <a:xfrm>
            <a:off x="8610971" y="5227009"/>
            <a:ext cx="27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721143-FF2B-7F44-DA7A-706DB02F4454}"/>
              </a:ext>
            </a:extLst>
          </p:cNvPr>
          <p:cNvSpPr txBox="1"/>
          <p:nvPr/>
        </p:nvSpPr>
        <p:spPr>
          <a:xfrm>
            <a:off x="9049351" y="5227009"/>
            <a:ext cx="171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差集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43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40F901-FCE3-B8FE-C12F-AA8007DFBDED}"/>
              </a:ext>
            </a:extLst>
          </p:cNvPr>
          <p:cNvGrpSpPr/>
          <p:nvPr/>
        </p:nvGrpSpPr>
        <p:grpSpPr>
          <a:xfrm>
            <a:off x="804332" y="1181620"/>
            <a:ext cx="4892278" cy="3143409"/>
            <a:chOff x="1185863" y="1041399"/>
            <a:chExt cx="4590098" cy="28805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68B006-F434-CFD7-621E-51733D9DF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30" t="5548" r="51149" b="25411"/>
            <a:stretch/>
          </p:blipFill>
          <p:spPr>
            <a:xfrm>
              <a:off x="1185863" y="1041399"/>
              <a:ext cx="4590098" cy="28805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634E1F-EF13-0BD3-F5AC-3EAB01CA15BE}"/>
                </a:ext>
              </a:extLst>
            </p:cNvPr>
            <p:cNvSpPr/>
            <p:nvPr/>
          </p:nvSpPr>
          <p:spPr>
            <a:xfrm>
              <a:off x="4921250" y="1657350"/>
              <a:ext cx="615950" cy="692150"/>
            </a:xfrm>
            <a:prstGeom prst="rect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306F5B-5DCC-6FFE-D8DB-A5125C1FC4D6}"/>
                </a:ext>
              </a:extLst>
            </p:cNvPr>
            <p:cNvSpPr/>
            <p:nvPr/>
          </p:nvSpPr>
          <p:spPr>
            <a:xfrm>
              <a:off x="1205144" y="1041401"/>
              <a:ext cx="615949" cy="692149"/>
            </a:xfrm>
            <a:prstGeom prst="rect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F5BA56-6F4C-D5E2-649F-A9437E1611AC}"/>
                </a:ext>
              </a:extLst>
            </p:cNvPr>
            <p:cNvSpPr/>
            <p:nvPr/>
          </p:nvSpPr>
          <p:spPr>
            <a:xfrm>
              <a:off x="1206500" y="3613150"/>
              <a:ext cx="742950" cy="2857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2C21C32-3E16-45D8-2A0F-5F9A2884CC3D}"/>
                </a:ext>
              </a:extLst>
            </p:cNvPr>
            <p:cNvSpPr/>
            <p:nvPr/>
          </p:nvSpPr>
          <p:spPr>
            <a:xfrm>
              <a:off x="2139950" y="2444750"/>
              <a:ext cx="1009650" cy="273050"/>
            </a:xfrm>
            <a:prstGeom prst="rect">
              <a:avLst/>
            </a:prstGeom>
            <a:solidFill>
              <a:srgbClr val="C6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88CCEAD-7ECE-1146-E1CF-58F9D2E82D9A}"/>
                </a:ext>
              </a:extLst>
            </p:cNvPr>
            <p:cNvSpPr/>
            <p:nvPr/>
          </p:nvSpPr>
          <p:spPr>
            <a:xfrm>
              <a:off x="3191369" y="1337300"/>
              <a:ext cx="1016001" cy="504826"/>
            </a:xfrm>
            <a:prstGeom prst="ellipse">
              <a:avLst/>
            </a:prstGeom>
            <a:solidFill>
              <a:srgbClr val="F792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9B35DE5-3B91-8ECA-AFDB-58810827B904}"/>
                </a:ext>
              </a:extLst>
            </p:cNvPr>
            <p:cNvSpPr/>
            <p:nvPr/>
          </p:nvSpPr>
          <p:spPr>
            <a:xfrm>
              <a:off x="2476500" y="1806575"/>
              <a:ext cx="879474" cy="393700"/>
            </a:xfrm>
            <a:prstGeom prst="ellipse">
              <a:avLst/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E7C4C5-B9AF-2206-650D-B54272A09098}"/>
                </a:ext>
              </a:extLst>
            </p:cNvPr>
            <p:cNvSpPr/>
            <p:nvPr/>
          </p:nvSpPr>
          <p:spPr>
            <a:xfrm>
              <a:off x="2476500" y="2031205"/>
              <a:ext cx="889000" cy="146051"/>
            </a:xfrm>
            <a:prstGeom prst="rect">
              <a:avLst/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5D82A1E-DB20-E989-5F6C-8D66339F07BA}"/>
              </a:ext>
            </a:extLst>
          </p:cNvPr>
          <p:cNvGrpSpPr/>
          <p:nvPr/>
        </p:nvGrpSpPr>
        <p:grpSpPr>
          <a:xfrm>
            <a:off x="6404224" y="1181620"/>
            <a:ext cx="4892278" cy="3143409"/>
            <a:chOff x="4403401" y="779639"/>
            <a:chExt cx="5753100" cy="360997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D805F5F-7D49-59DC-36F6-81D456EB6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116" t="6377" r="1696" b="26223"/>
            <a:stretch/>
          </p:blipFill>
          <p:spPr>
            <a:xfrm>
              <a:off x="4403401" y="779639"/>
              <a:ext cx="5753100" cy="36099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1C11CD-E6FB-979D-318D-780DAA819B1B}"/>
                </a:ext>
              </a:extLst>
            </p:cNvPr>
            <p:cNvSpPr/>
            <p:nvPr/>
          </p:nvSpPr>
          <p:spPr>
            <a:xfrm>
              <a:off x="5507032" y="2559401"/>
              <a:ext cx="1212856" cy="364773"/>
            </a:xfrm>
            <a:prstGeom prst="rect">
              <a:avLst/>
            </a:prstGeom>
            <a:solidFill>
              <a:srgbClr val="C6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4109F1C-C6BB-9018-D1CD-52CEEE5374ED}"/>
                </a:ext>
              </a:extLst>
            </p:cNvPr>
            <p:cNvSpPr/>
            <p:nvPr/>
          </p:nvSpPr>
          <p:spPr>
            <a:xfrm>
              <a:off x="6942818" y="1157641"/>
              <a:ext cx="1262970" cy="630058"/>
            </a:xfrm>
            <a:prstGeom prst="ellipse">
              <a:avLst/>
            </a:prstGeom>
            <a:solidFill>
              <a:srgbClr val="F792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5B4A8F-9AE8-7753-902E-C4DC719DA44E}"/>
                </a:ext>
              </a:extLst>
            </p:cNvPr>
            <p:cNvSpPr/>
            <p:nvPr/>
          </p:nvSpPr>
          <p:spPr>
            <a:xfrm>
              <a:off x="4429514" y="790089"/>
              <a:ext cx="647946" cy="544827"/>
            </a:xfrm>
            <a:prstGeom prst="rect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0B9EB60-E5C5-9AC9-8B5F-7E2844503FA9}"/>
                </a:ext>
              </a:extLst>
            </p:cNvPr>
            <p:cNvSpPr/>
            <p:nvPr/>
          </p:nvSpPr>
          <p:spPr>
            <a:xfrm>
              <a:off x="9235428" y="1518797"/>
              <a:ext cx="854215" cy="588229"/>
            </a:xfrm>
            <a:prstGeom prst="rect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56FE48E-57F5-5F7A-2339-B684E1CD357E}"/>
                </a:ext>
              </a:extLst>
            </p:cNvPr>
            <p:cNvSpPr/>
            <p:nvPr/>
          </p:nvSpPr>
          <p:spPr>
            <a:xfrm rot="5400000">
              <a:off x="9628006" y="1811426"/>
              <a:ext cx="69057" cy="588229"/>
            </a:xfrm>
            <a:prstGeom prst="rect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AC0A897-3556-0D59-892E-DB8DD3589DA4}"/>
                </a:ext>
              </a:extLst>
            </p:cNvPr>
            <p:cNvSpPr/>
            <p:nvPr/>
          </p:nvSpPr>
          <p:spPr>
            <a:xfrm rot="875483">
              <a:off x="9848848" y="1962015"/>
              <a:ext cx="262222" cy="166149"/>
            </a:xfrm>
            <a:prstGeom prst="ellipse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AD96E7B-2AB7-FD06-BED6-5ED3BA2A7A26}"/>
                </a:ext>
              </a:extLst>
            </p:cNvPr>
            <p:cNvSpPr/>
            <p:nvPr/>
          </p:nvSpPr>
          <p:spPr>
            <a:xfrm>
              <a:off x="8736805" y="1790080"/>
              <a:ext cx="1054709" cy="729282"/>
            </a:xfrm>
            <a:prstGeom prst="ellipse">
              <a:avLst/>
            </a:prstGeom>
            <a:solidFill>
              <a:srgbClr val="29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5258524-8A2F-3A6D-88CD-371C897DEC97}"/>
                </a:ext>
              </a:extLst>
            </p:cNvPr>
            <p:cNvSpPr/>
            <p:nvPr/>
          </p:nvSpPr>
          <p:spPr>
            <a:xfrm>
              <a:off x="4423164" y="3924300"/>
              <a:ext cx="936236" cy="4589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17B104A-A7FB-BCDE-E77E-6E69B9E263FD}"/>
              </a:ext>
            </a:extLst>
          </p:cNvPr>
          <p:cNvSpPr txBox="1"/>
          <p:nvPr/>
        </p:nvSpPr>
        <p:spPr>
          <a:xfrm>
            <a:off x="774275" y="3950400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草地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A042C8-D937-730E-5E09-CB8F80BD802B}"/>
              </a:ext>
            </a:extLst>
          </p:cNvPr>
          <p:cNvSpPr txBox="1"/>
          <p:nvPr/>
        </p:nvSpPr>
        <p:spPr>
          <a:xfrm>
            <a:off x="6361050" y="3950400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草地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BCEC7-5B25-9166-C64B-8EFFEC0AEC14}"/>
              </a:ext>
            </a:extLst>
          </p:cNvPr>
          <p:cNvSpPr txBox="1"/>
          <p:nvPr/>
        </p:nvSpPr>
        <p:spPr>
          <a:xfrm>
            <a:off x="2025175" y="2562082"/>
            <a:ext cx="65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行人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0FF45D-6E3A-860E-A960-B99647F14E90}"/>
              </a:ext>
            </a:extLst>
          </p:cNvPr>
          <p:cNvSpPr txBox="1"/>
          <p:nvPr/>
        </p:nvSpPr>
        <p:spPr>
          <a:xfrm>
            <a:off x="2319681" y="1868436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行人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E45EA5-842C-199C-FCA5-89B7AE8ECE5C}"/>
              </a:ext>
            </a:extLst>
          </p:cNvPr>
          <p:cNvSpPr txBox="1"/>
          <p:nvPr/>
        </p:nvSpPr>
        <p:spPr>
          <a:xfrm>
            <a:off x="3171587" y="1352961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行人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11E68D-F98A-71E6-72E4-3F2216AF0B84}"/>
              </a:ext>
            </a:extLst>
          </p:cNvPr>
          <p:cNvSpPr txBox="1"/>
          <p:nvPr/>
        </p:nvSpPr>
        <p:spPr>
          <a:xfrm>
            <a:off x="7560249" y="2551619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行人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E3A21AF-211E-4B5D-D21F-11E4C1752265}"/>
              </a:ext>
            </a:extLst>
          </p:cNvPr>
          <p:cNvSpPr txBox="1"/>
          <p:nvPr/>
        </p:nvSpPr>
        <p:spPr>
          <a:xfrm>
            <a:off x="8817187" y="1451866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行人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AA4C84-84FE-D698-D6D0-A11ED1686D58}"/>
              </a:ext>
            </a:extLst>
          </p:cNvPr>
          <p:cNvSpPr txBox="1"/>
          <p:nvPr/>
        </p:nvSpPr>
        <p:spPr>
          <a:xfrm>
            <a:off x="804332" y="1220727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天空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D715356-B48E-DB1B-2621-DF0AF5EF1B18}"/>
              </a:ext>
            </a:extLst>
          </p:cNvPr>
          <p:cNvSpPr txBox="1"/>
          <p:nvPr/>
        </p:nvSpPr>
        <p:spPr>
          <a:xfrm>
            <a:off x="6390204" y="1220727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天空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293507-800D-B1E8-F7D1-E65A0C4D32AB}"/>
              </a:ext>
            </a:extLst>
          </p:cNvPr>
          <p:cNvSpPr txBox="1"/>
          <p:nvPr/>
        </p:nvSpPr>
        <p:spPr>
          <a:xfrm>
            <a:off x="5168367" y="2753324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狗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71880F-D5D1-6A92-3E8B-4D70A8E42182}"/>
              </a:ext>
            </a:extLst>
          </p:cNvPr>
          <p:cNvSpPr txBox="1"/>
          <p:nvPr/>
        </p:nvSpPr>
        <p:spPr>
          <a:xfrm>
            <a:off x="10687076" y="2832803"/>
            <a:ext cx="62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行人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2930E1-6075-7240-C3EC-04429C72EE48}"/>
              </a:ext>
            </a:extLst>
          </p:cNvPr>
          <p:cNvSpPr txBox="1"/>
          <p:nvPr/>
        </p:nvSpPr>
        <p:spPr>
          <a:xfrm>
            <a:off x="2489042" y="4400882"/>
            <a:ext cx="136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真实标注 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GT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2FDCEF7-A09F-7E67-A848-A388494E0C38}"/>
              </a:ext>
            </a:extLst>
          </p:cNvPr>
          <p:cNvSpPr txBox="1"/>
          <p:nvPr/>
        </p:nvSpPr>
        <p:spPr>
          <a:xfrm>
            <a:off x="8272580" y="4400882"/>
            <a:ext cx="1365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预测结果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9E7665B-6E71-0F7F-BD7D-A340E3B9D0A8}"/>
              </a:ext>
            </a:extLst>
          </p:cNvPr>
          <p:cNvGrpSpPr/>
          <p:nvPr/>
        </p:nvGrpSpPr>
        <p:grpSpPr>
          <a:xfrm>
            <a:off x="932651" y="4889573"/>
            <a:ext cx="10536247" cy="1090311"/>
            <a:chOff x="674606" y="4793321"/>
            <a:chExt cx="10536247" cy="1090311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F64C5D2-9E8E-4769-AEE4-9D43299670D8}"/>
                </a:ext>
              </a:extLst>
            </p:cNvPr>
            <p:cNvSpPr txBox="1"/>
            <p:nvPr/>
          </p:nvSpPr>
          <p:spPr>
            <a:xfrm>
              <a:off x="674606" y="5095801"/>
              <a:ext cx="10536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“行人”</a:t>
              </a:r>
              <a:r>
                <a:rPr lang="en-US" altLang="zh-CN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TP</a:t>
              </a:r>
              <a:r>
                <a: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{                 ,              }</a:t>
              </a:r>
              <a:r>
                <a: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；</a:t>
              </a:r>
              <a:r>
                <a:rPr lang="en-US" altLang="zh-CN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FN</a:t>
              </a:r>
              <a:r>
                <a: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{         }</a:t>
              </a:r>
              <a:r>
                <a: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；</a:t>
              </a:r>
              <a:r>
                <a:rPr lang="en-US" altLang="zh-CN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FP</a:t>
              </a:r>
              <a:r>
                <a:rPr lang="zh-CN" altLang="en-US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{          }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0FDBA1AC-C0A8-4CA8-A3D6-0A3DB974F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151" t="3747" r="1310" b="1975"/>
            <a:stretch/>
          </p:blipFill>
          <p:spPr>
            <a:xfrm>
              <a:off x="3135232" y="5040123"/>
              <a:ext cx="786359" cy="738701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D1BA881-C56E-F063-E265-F28CA1F28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51" t="3807" r="10921" b="6623"/>
            <a:stretch/>
          </p:blipFill>
          <p:spPr>
            <a:xfrm>
              <a:off x="3921591" y="4793321"/>
              <a:ext cx="684090" cy="101534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4A95CA4-2991-8C5A-C4C8-DA830188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9049" y="4793321"/>
              <a:ext cx="561372" cy="1090311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8398D22-8380-1E1D-7D06-35989A974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1458" y="4793321"/>
              <a:ext cx="561372" cy="1026512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CC99356-66EE-40FD-D9F5-F1BA5B5EB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20831" y="4962811"/>
              <a:ext cx="714007" cy="893324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A1ACB93-5DE0-3457-04F5-79AD02D8D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82839" y="4861470"/>
              <a:ext cx="789715" cy="882623"/>
            </a:xfrm>
            <a:prstGeom prst="rect">
              <a:avLst/>
            </a:prstGeom>
          </p:spPr>
        </p:pic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B055BA08-E26C-7645-655C-6DC4E67D0A76}"/>
              </a:ext>
            </a:extLst>
          </p:cNvPr>
          <p:cNvSpPr/>
          <p:nvPr/>
        </p:nvSpPr>
        <p:spPr>
          <a:xfrm>
            <a:off x="804332" y="4835110"/>
            <a:ext cx="10506190" cy="1200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9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6617D4B-1FA6-829B-2ACD-D3D80277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8" y="0"/>
            <a:ext cx="7214992" cy="4081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2830B0-C725-C8D0-C2DD-FC28A75CB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8875" cy="3252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28B746-26A6-CA04-7EE4-7E276B9A7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7163"/>
            <a:ext cx="4918075" cy="35393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BB8E7B-0B43-25B7-871E-C104EA317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7" y="4110038"/>
            <a:ext cx="4046350" cy="26965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04FB89-F408-2264-5CCF-B4C440F0F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09" y="4110038"/>
            <a:ext cx="3130550" cy="26965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021E1F-BA92-719D-AF38-5BA085481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67" y="0"/>
            <a:ext cx="2451108" cy="18517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FEA4BBA-8426-0569-D2D7-BF9282C8A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67" y="1866900"/>
            <a:ext cx="2451108" cy="1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E6D4F2E9-97CB-45E0-69D0-7DEB92F282A2}"/>
              </a:ext>
            </a:extLst>
          </p:cNvPr>
          <p:cNvGrpSpPr/>
          <p:nvPr/>
        </p:nvGrpSpPr>
        <p:grpSpPr>
          <a:xfrm>
            <a:off x="6710358" y="2525788"/>
            <a:ext cx="1890864" cy="1806423"/>
            <a:chOff x="5074368" y="923797"/>
            <a:chExt cx="1890864" cy="203847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2573E4F-B920-E4A7-5276-43ECC35B47AF}"/>
                </a:ext>
              </a:extLst>
            </p:cNvPr>
            <p:cNvSpPr/>
            <p:nvPr/>
          </p:nvSpPr>
          <p:spPr>
            <a:xfrm>
              <a:off x="5074368" y="923797"/>
              <a:ext cx="1890864" cy="2038478"/>
            </a:xfrm>
            <a:prstGeom prst="roundRect">
              <a:avLst>
                <a:gd name="adj" fmla="val 774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21D4299-12E1-6A32-750E-E9CDE8927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029" y="1129379"/>
              <a:ext cx="1165540" cy="11655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1271E5-823F-5D3E-ACCB-10CF12202CBD}"/>
                </a:ext>
              </a:extLst>
            </p:cNvPr>
            <p:cNvSpPr txBox="1"/>
            <p:nvPr/>
          </p:nvSpPr>
          <p:spPr>
            <a:xfrm>
              <a:off x="5353889" y="2455088"/>
              <a:ext cx="1346981" cy="38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Flask</a:t>
              </a: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服务器</a:t>
              </a:r>
              <a:endPara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313A9F-5B21-4D12-4A28-3F7E02328206}"/>
              </a:ext>
            </a:extLst>
          </p:cNvPr>
          <p:cNvGrpSpPr/>
          <p:nvPr/>
        </p:nvGrpSpPr>
        <p:grpSpPr>
          <a:xfrm>
            <a:off x="9774035" y="2526582"/>
            <a:ext cx="1890864" cy="1806423"/>
            <a:chOff x="7310796" y="923797"/>
            <a:chExt cx="1890864" cy="180642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70C7D5C-BF98-6A11-C2DF-03BB87AC270F}"/>
                </a:ext>
              </a:extLst>
            </p:cNvPr>
            <p:cNvSpPr/>
            <p:nvPr/>
          </p:nvSpPr>
          <p:spPr>
            <a:xfrm>
              <a:off x="7310796" y="923797"/>
              <a:ext cx="1890864" cy="1806423"/>
            </a:xfrm>
            <a:prstGeom prst="roundRect">
              <a:avLst>
                <a:gd name="adj" fmla="val 774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EBCBC2E-A39B-8B72-CA7E-49E4FEE7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4767" y="984854"/>
              <a:ext cx="1362139" cy="136213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08419E-97C1-256C-938A-4A8B9A4D3BE8}"/>
                </a:ext>
              </a:extLst>
            </p:cNvPr>
            <p:cNvSpPr txBox="1"/>
            <p:nvPr/>
          </p:nvSpPr>
          <p:spPr>
            <a:xfrm>
              <a:off x="7590317" y="2368067"/>
              <a:ext cx="1346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PATR</a:t>
              </a: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模型</a:t>
              </a:r>
              <a:endPara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C9D4638-9587-0798-AA93-7B3C95F22AA9}"/>
              </a:ext>
            </a:extLst>
          </p:cNvPr>
          <p:cNvGrpSpPr/>
          <p:nvPr/>
        </p:nvGrpSpPr>
        <p:grpSpPr>
          <a:xfrm>
            <a:off x="469522" y="168387"/>
            <a:ext cx="1890864" cy="1806423"/>
            <a:chOff x="6421166" y="1389449"/>
            <a:chExt cx="1890864" cy="180642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D89D655-8946-C7B4-A62E-239A288DCD00}"/>
                </a:ext>
              </a:extLst>
            </p:cNvPr>
            <p:cNvGrpSpPr/>
            <p:nvPr/>
          </p:nvGrpSpPr>
          <p:grpSpPr>
            <a:xfrm>
              <a:off x="6421166" y="1389449"/>
              <a:ext cx="1890864" cy="1806423"/>
              <a:chOff x="6421166" y="1389449"/>
              <a:chExt cx="1890864" cy="1806423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D4868F51-EF96-629D-9058-4F56A39752F1}"/>
                  </a:ext>
                </a:extLst>
              </p:cNvPr>
              <p:cNvSpPr/>
              <p:nvPr/>
            </p:nvSpPr>
            <p:spPr>
              <a:xfrm>
                <a:off x="6421166" y="1389449"/>
                <a:ext cx="1890864" cy="1806423"/>
              </a:xfrm>
              <a:prstGeom prst="roundRect">
                <a:avLst>
                  <a:gd name="adj" fmla="val 774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0EC03A6-BDF2-6F77-3479-DAF535E891C1}"/>
                  </a:ext>
                </a:extLst>
              </p:cNvPr>
              <p:cNvSpPr txBox="1"/>
              <p:nvPr/>
            </p:nvSpPr>
            <p:spPr>
              <a:xfrm>
                <a:off x="6693105" y="2760571"/>
                <a:ext cx="1346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上传图片</a:t>
                </a:r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F07E994-E1B7-F1B9-509B-C8F3B5F5D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" t="3282" r="2086" b="2614"/>
            <a:stretch/>
          </p:blipFill>
          <p:spPr>
            <a:xfrm>
              <a:off x="6626712" y="1674537"/>
              <a:ext cx="1479765" cy="1051189"/>
            </a:xfrm>
            <a:prstGeom prst="rect">
              <a:avLst/>
            </a:prstGeom>
            <a:ln w="28575">
              <a:noFill/>
            </a:ln>
            <a:scene3d>
              <a:camera prst="isometricBottomDown">
                <a:rot lat="0" lon="0" rev="0"/>
              </a:camera>
              <a:lightRig rig="threePt" dir="t"/>
            </a:scene3d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42D3483-870C-F8AE-CBD2-7E84319BAAED}"/>
              </a:ext>
            </a:extLst>
          </p:cNvPr>
          <p:cNvGrpSpPr/>
          <p:nvPr/>
        </p:nvGrpSpPr>
        <p:grpSpPr>
          <a:xfrm>
            <a:off x="7228191" y="4822657"/>
            <a:ext cx="1890864" cy="1811438"/>
            <a:chOff x="9254363" y="814321"/>
            <a:chExt cx="1890864" cy="181143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FCBC4D0-502F-D354-FA03-E9A7C44DB8C2}"/>
                </a:ext>
              </a:extLst>
            </p:cNvPr>
            <p:cNvSpPr/>
            <p:nvPr/>
          </p:nvSpPr>
          <p:spPr>
            <a:xfrm>
              <a:off x="9254363" y="814321"/>
              <a:ext cx="1890864" cy="1811438"/>
            </a:xfrm>
            <a:prstGeom prst="roundRect">
              <a:avLst>
                <a:gd name="adj" fmla="val 774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A387D1D-E294-8588-2B93-B1D91A631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5" r="1853"/>
            <a:stretch/>
          </p:blipFill>
          <p:spPr>
            <a:xfrm>
              <a:off x="9459912" y="1054878"/>
              <a:ext cx="1479766" cy="1051190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3EF1651-B033-072C-73D5-CE81C023F967}"/>
                </a:ext>
              </a:extLst>
            </p:cNvPr>
            <p:cNvSpPr txBox="1"/>
            <p:nvPr/>
          </p:nvSpPr>
          <p:spPr>
            <a:xfrm>
              <a:off x="9526303" y="2196636"/>
              <a:ext cx="1346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全景分割图</a:t>
              </a:r>
              <a:endPara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3612414-5161-A742-9A39-04DE742FBA69}"/>
              </a:ext>
            </a:extLst>
          </p:cNvPr>
          <p:cNvGrpSpPr/>
          <p:nvPr/>
        </p:nvGrpSpPr>
        <p:grpSpPr>
          <a:xfrm>
            <a:off x="9316654" y="4813462"/>
            <a:ext cx="1890864" cy="1811438"/>
            <a:chOff x="9254362" y="3265558"/>
            <a:chExt cx="1890864" cy="1745366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17C37D8-E276-3E0F-C0C5-6307471E49E6}"/>
                </a:ext>
              </a:extLst>
            </p:cNvPr>
            <p:cNvSpPr/>
            <p:nvPr/>
          </p:nvSpPr>
          <p:spPr>
            <a:xfrm>
              <a:off x="9254362" y="3265558"/>
              <a:ext cx="1890864" cy="1745366"/>
            </a:xfrm>
            <a:prstGeom prst="roundRect">
              <a:avLst>
                <a:gd name="adj" fmla="val 774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609BEC6-3552-9A65-A424-89D3F83B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320" y="3497341"/>
              <a:ext cx="1054946" cy="1054946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220B3E6-2A41-06DC-4C2E-80A539ACF22C}"/>
                </a:ext>
              </a:extLst>
            </p:cNvPr>
            <p:cNvSpPr txBox="1"/>
            <p:nvPr/>
          </p:nvSpPr>
          <p:spPr>
            <a:xfrm>
              <a:off x="9526303" y="4632601"/>
              <a:ext cx="1346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JSON</a:t>
              </a: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结果</a:t>
              </a:r>
              <a:endPara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9165B-599A-4958-1363-4C8A77B6A2E3}"/>
              </a:ext>
            </a:extLst>
          </p:cNvPr>
          <p:cNvSpPr txBox="1"/>
          <p:nvPr/>
        </p:nvSpPr>
        <p:spPr>
          <a:xfrm>
            <a:off x="253490" y="4413702"/>
            <a:ext cx="2533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HTML5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CSS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JavaScript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Jquery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/AJAX</a:t>
            </a:r>
          </a:p>
          <a:p>
            <a:pPr algn="ctr"/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F0B21A-75D9-8D33-A463-8F3CA9C064C4}"/>
              </a:ext>
            </a:extLst>
          </p:cNvPr>
          <p:cNvGrpSpPr/>
          <p:nvPr/>
        </p:nvGrpSpPr>
        <p:grpSpPr>
          <a:xfrm>
            <a:off x="3737351" y="2525787"/>
            <a:ext cx="1890864" cy="1806423"/>
            <a:chOff x="5074368" y="923797"/>
            <a:chExt cx="1890864" cy="203847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4471B09-AFD2-C4E0-2042-A0762629EB6B}"/>
                </a:ext>
              </a:extLst>
            </p:cNvPr>
            <p:cNvSpPr/>
            <p:nvPr/>
          </p:nvSpPr>
          <p:spPr>
            <a:xfrm>
              <a:off x="5074368" y="923797"/>
              <a:ext cx="1890864" cy="2038478"/>
            </a:xfrm>
            <a:prstGeom prst="roundRect">
              <a:avLst>
                <a:gd name="adj" fmla="val 774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A8957E-9F14-2E5F-B8AD-3A9975962BBD}"/>
                </a:ext>
              </a:extLst>
            </p:cNvPr>
            <p:cNvSpPr txBox="1"/>
            <p:nvPr/>
          </p:nvSpPr>
          <p:spPr>
            <a:xfrm>
              <a:off x="5353889" y="2455088"/>
              <a:ext cx="1346981" cy="38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HTTP</a:t>
              </a: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服务器</a:t>
              </a:r>
              <a:endPara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82BDAE2-80F3-BFB8-A935-5C57664D98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53" y="2851759"/>
            <a:ext cx="931402" cy="931402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8706CEC9-16C9-F800-8972-8646166D1314}"/>
              </a:ext>
            </a:extLst>
          </p:cNvPr>
          <p:cNvGrpSpPr/>
          <p:nvPr/>
        </p:nvGrpSpPr>
        <p:grpSpPr>
          <a:xfrm>
            <a:off x="470088" y="2498794"/>
            <a:ext cx="1890864" cy="1806423"/>
            <a:chOff x="830430" y="2390543"/>
            <a:chExt cx="1890864" cy="18064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8221E92-AB97-95B6-0DEB-EB41358747DA}"/>
                </a:ext>
              </a:extLst>
            </p:cNvPr>
            <p:cNvGrpSpPr/>
            <p:nvPr/>
          </p:nvGrpSpPr>
          <p:grpSpPr>
            <a:xfrm>
              <a:off x="830430" y="2390543"/>
              <a:ext cx="1890864" cy="1806423"/>
              <a:chOff x="6421166" y="1389449"/>
              <a:chExt cx="1890864" cy="1806423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931ECF10-22BD-A632-2FB8-37DC9331E752}"/>
                  </a:ext>
                </a:extLst>
              </p:cNvPr>
              <p:cNvSpPr/>
              <p:nvPr/>
            </p:nvSpPr>
            <p:spPr>
              <a:xfrm>
                <a:off x="6421166" y="1389449"/>
                <a:ext cx="1890864" cy="1806423"/>
              </a:xfrm>
              <a:prstGeom prst="roundRect">
                <a:avLst>
                  <a:gd name="adj" fmla="val 774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4A4788-8BCF-3A1F-5F57-D263B7459773}"/>
                  </a:ext>
                </a:extLst>
              </p:cNvPr>
              <p:cNvSpPr txBox="1"/>
              <p:nvPr/>
            </p:nvSpPr>
            <p:spPr>
              <a:xfrm>
                <a:off x="6693105" y="2760571"/>
                <a:ext cx="1346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浏览器</a:t>
                </a:r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pic>
          <p:nvPicPr>
            <p:cNvPr id="1026" name="Picture 2" descr="Internet Explorer IE浏览器图标logo矢量图 - 设计之家">
              <a:extLst>
                <a:ext uri="{FF2B5EF4-FFF2-40B4-BE49-F238E27FC236}">
                  <a16:creationId xmlns:a16="http://schemas.microsoft.com/office/drawing/2014/main" id="{0C764405-03DD-213C-AE35-04A261CAA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620" y="2551832"/>
              <a:ext cx="1780477" cy="1285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3DE556F-9D8F-AF70-9234-BBD31FBFEB48}"/>
              </a:ext>
            </a:extLst>
          </p:cNvPr>
          <p:cNvCxnSpPr>
            <a:cxnSpLocks/>
          </p:cNvCxnSpPr>
          <p:nvPr/>
        </p:nvCxnSpPr>
        <p:spPr>
          <a:xfrm>
            <a:off x="5628215" y="3142263"/>
            <a:ext cx="10821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1D6C761-B8B0-555A-9FF1-83AE50DF795D}"/>
              </a:ext>
            </a:extLst>
          </p:cNvPr>
          <p:cNvCxnSpPr>
            <a:cxnSpLocks/>
          </p:cNvCxnSpPr>
          <p:nvPr/>
        </p:nvCxnSpPr>
        <p:spPr>
          <a:xfrm>
            <a:off x="2360952" y="3142263"/>
            <a:ext cx="13633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F73033F-63EE-5773-1B19-A0670EE975CF}"/>
              </a:ext>
            </a:extLst>
          </p:cNvPr>
          <p:cNvCxnSpPr>
            <a:cxnSpLocks/>
          </p:cNvCxnSpPr>
          <p:nvPr/>
        </p:nvCxnSpPr>
        <p:spPr>
          <a:xfrm flipH="1">
            <a:off x="5628215" y="3922096"/>
            <a:ext cx="11261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C10F1F-2958-0B1F-5DFB-D9B82EDF1812}"/>
              </a:ext>
            </a:extLst>
          </p:cNvPr>
          <p:cNvCxnSpPr>
            <a:cxnSpLocks/>
          </p:cNvCxnSpPr>
          <p:nvPr/>
        </p:nvCxnSpPr>
        <p:spPr>
          <a:xfrm flipH="1">
            <a:off x="8601075" y="3921752"/>
            <a:ext cx="1172960" cy="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563DB8C-900B-D839-2E1E-8889869DC05A}"/>
              </a:ext>
            </a:extLst>
          </p:cNvPr>
          <p:cNvCxnSpPr>
            <a:cxnSpLocks/>
          </p:cNvCxnSpPr>
          <p:nvPr/>
        </p:nvCxnSpPr>
        <p:spPr>
          <a:xfrm>
            <a:off x="8601075" y="3142263"/>
            <a:ext cx="117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507D1B-1BA4-C06C-EABD-815BB758AB19}"/>
              </a:ext>
            </a:extLst>
          </p:cNvPr>
          <p:cNvCxnSpPr>
            <a:cxnSpLocks/>
          </p:cNvCxnSpPr>
          <p:nvPr/>
        </p:nvCxnSpPr>
        <p:spPr>
          <a:xfrm flipH="1">
            <a:off x="2360952" y="3901674"/>
            <a:ext cx="13633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185483D5-79EE-3CC0-98F0-2BA641BBC1D9}"/>
              </a:ext>
            </a:extLst>
          </p:cNvPr>
          <p:cNvSpPr/>
          <p:nvPr/>
        </p:nvSpPr>
        <p:spPr>
          <a:xfrm rot="16200000">
            <a:off x="9022227" y="2779765"/>
            <a:ext cx="318200" cy="3568056"/>
          </a:xfrm>
          <a:prstGeom prst="rightBrace">
            <a:avLst>
              <a:gd name="adj1" fmla="val 59116"/>
              <a:gd name="adj2" fmla="val 503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EA2814B-37F6-43FC-018F-2EB7A18C8D33}"/>
              </a:ext>
            </a:extLst>
          </p:cNvPr>
          <p:cNvSpPr txBox="1"/>
          <p:nvPr/>
        </p:nvSpPr>
        <p:spPr>
          <a:xfrm>
            <a:off x="1808931" y="2748832"/>
            <a:ext cx="253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HTTP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请求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2DB9FD8B-AD40-8416-21EA-71DCD7643C20}"/>
              </a:ext>
            </a:extLst>
          </p:cNvPr>
          <p:cNvSpPr txBox="1"/>
          <p:nvPr/>
        </p:nvSpPr>
        <p:spPr>
          <a:xfrm>
            <a:off x="1800661" y="3902410"/>
            <a:ext cx="253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HTTP 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响应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53A0C847-67A8-F608-4E6A-EA58E8A6485F}"/>
              </a:ext>
            </a:extLst>
          </p:cNvPr>
          <p:cNvSpPr txBox="1"/>
          <p:nvPr/>
        </p:nvSpPr>
        <p:spPr>
          <a:xfrm>
            <a:off x="4938039" y="2702020"/>
            <a:ext cx="253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POST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信息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27384049-2F96-9E5D-811A-0B327FC6C9B1}"/>
              </a:ext>
            </a:extLst>
          </p:cNvPr>
          <p:cNvSpPr txBox="1"/>
          <p:nvPr/>
        </p:nvSpPr>
        <p:spPr>
          <a:xfrm>
            <a:off x="4924437" y="3928044"/>
            <a:ext cx="253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JSON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数据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9AB060EA-917A-88FE-C1D6-8AA572CCC677}"/>
              </a:ext>
            </a:extLst>
          </p:cNvPr>
          <p:cNvSpPr txBox="1"/>
          <p:nvPr/>
        </p:nvSpPr>
        <p:spPr>
          <a:xfrm>
            <a:off x="7920775" y="2731532"/>
            <a:ext cx="253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API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接口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0D64D221-E56D-4126-9E71-0A534D1FCF60}"/>
              </a:ext>
            </a:extLst>
          </p:cNvPr>
          <p:cNvSpPr txBox="1"/>
          <p:nvPr/>
        </p:nvSpPr>
        <p:spPr>
          <a:xfrm>
            <a:off x="7931548" y="3969936"/>
            <a:ext cx="253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推理结果</a:t>
            </a:r>
            <a:endParaRPr lang="en-US" altLang="zh-CN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2" name="直接箭头连接符 1041">
            <a:extLst>
              <a:ext uri="{FF2B5EF4-FFF2-40B4-BE49-F238E27FC236}">
                <a16:creationId xmlns:a16="http://schemas.microsoft.com/office/drawing/2014/main" id="{ECEC1A23-3C69-468D-7591-B4712EE1FA4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414954" y="1974810"/>
            <a:ext cx="566" cy="523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76;p19">
            <a:extLst>
              <a:ext uri="{FF2B5EF4-FFF2-40B4-BE49-F238E27FC236}">
                <a16:creationId xmlns:a16="http://schemas.microsoft.com/office/drawing/2014/main" id="{FAB96758-326B-E10E-CC66-D5DC2F8003B2}"/>
              </a:ext>
            </a:extLst>
          </p:cNvPr>
          <p:cNvSpPr>
            <a:spLocks noChangeAspect="1"/>
          </p:cNvSpPr>
          <p:nvPr/>
        </p:nvSpPr>
        <p:spPr>
          <a:xfrm flipH="1">
            <a:off x="1728163" y="19766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4" name="Google Shape;181;p19">
            <a:extLst>
              <a:ext uri="{FF2B5EF4-FFF2-40B4-BE49-F238E27FC236}">
                <a16:creationId xmlns:a16="http://schemas.microsoft.com/office/drawing/2014/main" id="{DAF5E0AE-2C43-241E-7A13-3572709300A2}"/>
              </a:ext>
            </a:extLst>
          </p:cNvPr>
          <p:cNvSpPr>
            <a:spLocks noChangeAspect="1"/>
          </p:cNvSpPr>
          <p:nvPr/>
        </p:nvSpPr>
        <p:spPr>
          <a:xfrm flipH="1">
            <a:off x="2407576" y="19766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3" name="Google Shape;182;p19">
            <a:extLst>
              <a:ext uri="{FF2B5EF4-FFF2-40B4-BE49-F238E27FC236}">
                <a16:creationId xmlns:a16="http://schemas.microsoft.com/office/drawing/2014/main" id="{30B47847-6E7B-4517-B53B-823B289CC9E4}"/>
              </a:ext>
            </a:extLst>
          </p:cNvPr>
          <p:cNvSpPr>
            <a:spLocks noChangeAspect="1"/>
          </p:cNvSpPr>
          <p:nvPr/>
        </p:nvSpPr>
        <p:spPr>
          <a:xfrm flipH="1">
            <a:off x="1051925" y="1976692"/>
            <a:ext cx="67274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84" name="Google Shape;182;p19">
            <a:extLst>
              <a:ext uri="{FF2B5EF4-FFF2-40B4-BE49-F238E27FC236}">
                <a16:creationId xmlns:a16="http://schemas.microsoft.com/office/drawing/2014/main" id="{F41EFC6D-8530-94F1-B4B2-FB535D2E10CB}"/>
              </a:ext>
            </a:extLst>
          </p:cNvPr>
          <p:cNvSpPr>
            <a:spLocks noChangeAspect="1"/>
          </p:cNvSpPr>
          <p:nvPr/>
        </p:nvSpPr>
        <p:spPr>
          <a:xfrm flipH="1">
            <a:off x="375687" y="1976692"/>
            <a:ext cx="67274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85" name="Google Shape;182;p19">
            <a:extLst>
              <a:ext uri="{FF2B5EF4-FFF2-40B4-BE49-F238E27FC236}">
                <a16:creationId xmlns:a16="http://schemas.microsoft.com/office/drawing/2014/main" id="{630FAF96-155F-7D61-C732-A2EB963208EB}"/>
              </a:ext>
            </a:extLst>
          </p:cNvPr>
          <p:cNvSpPr>
            <a:spLocks noChangeAspect="1"/>
          </p:cNvSpPr>
          <p:nvPr/>
        </p:nvSpPr>
        <p:spPr>
          <a:xfrm flipH="1">
            <a:off x="3772752" y="1976692"/>
            <a:ext cx="67274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86" name="Google Shape;181;p19">
            <a:extLst>
              <a:ext uri="{FF2B5EF4-FFF2-40B4-BE49-F238E27FC236}">
                <a16:creationId xmlns:a16="http://schemas.microsoft.com/office/drawing/2014/main" id="{D487D52C-2C3B-87A7-7527-008F254A8D8B}"/>
              </a:ext>
            </a:extLst>
          </p:cNvPr>
          <p:cNvSpPr>
            <a:spLocks noChangeAspect="1"/>
          </p:cNvSpPr>
          <p:nvPr/>
        </p:nvSpPr>
        <p:spPr>
          <a:xfrm flipH="1">
            <a:off x="3090164" y="19766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7" name="Google Shape;181;p19">
            <a:extLst>
              <a:ext uri="{FF2B5EF4-FFF2-40B4-BE49-F238E27FC236}">
                <a16:creationId xmlns:a16="http://schemas.microsoft.com/office/drawing/2014/main" id="{CE65654E-EE77-85AB-ADB6-CBEDBA33D4B7}"/>
              </a:ext>
            </a:extLst>
          </p:cNvPr>
          <p:cNvSpPr>
            <a:spLocks noChangeAspect="1"/>
          </p:cNvSpPr>
          <p:nvPr/>
        </p:nvSpPr>
        <p:spPr>
          <a:xfrm flipH="1">
            <a:off x="4445495" y="19766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88" name="Google Shape;176;p19">
            <a:extLst>
              <a:ext uri="{FF2B5EF4-FFF2-40B4-BE49-F238E27FC236}">
                <a16:creationId xmlns:a16="http://schemas.microsoft.com/office/drawing/2014/main" id="{7FA48166-8C7B-76DA-586E-1EEA77418687}"/>
              </a:ext>
            </a:extLst>
          </p:cNvPr>
          <p:cNvSpPr>
            <a:spLocks noChangeAspect="1"/>
          </p:cNvSpPr>
          <p:nvPr/>
        </p:nvSpPr>
        <p:spPr>
          <a:xfrm flipH="1">
            <a:off x="375687" y="35133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Google Shape;181;p19">
            <a:extLst>
              <a:ext uri="{FF2B5EF4-FFF2-40B4-BE49-F238E27FC236}">
                <a16:creationId xmlns:a16="http://schemas.microsoft.com/office/drawing/2014/main" id="{239B13B2-45C5-0774-E053-D861E62239DA}"/>
              </a:ext>
            </a:extLst>
          </p:cNvPr>
          <p:cNvSpPr>
            <a:spLocks noChangeAspect="1"/>
          </p:cNvSpPr>
          <p:nvPr/>
        </p:nvSpPr>
        <p:spPr>
          <a:xfrm flipH="1">
            <a:off x="1055100" y="35133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0" name="Google Shape;181;p19">
            <a:extLst>
              <a:ext uri="{FF2B5EF4-FFF2-40B4-BE49-F238E27FC236}">
                <a16:creationId xmlns:a16="http://schemas.microsoft.com/office/drawing/2014/main" id="{0440F9D3-B101-BE24-99F9-7FEAD58595E7}"/>
              </a:ext>
            </a:extLst>
          </p:cNvPr>
          <p:cNvSpPr>
            <a:spLocks noChangeAspect="1"/>
          </p:cNvSpPr>
          <p:nvPr/>
        </p:nvSpPr>
        <p:spPr>
          <a:xfrm flipH="1">
            <a:off x="1737688" y="35133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1" name="Google Shape;181;p19">
            <a:extLst>
              <a:ext uri="{FF2B5EF4-FFF2-40B4-BE49-F238E27FC236}">
                <a16:creationId xmlns:a16="http://schemas.microsoft.com/office/drawing/2014/main" id="{DFC3B9A9-946A-0562-A5DC-786666F7DCAD}"/>
              </a:ext>
            </a:extLst>
          </p:cNvPr>
          <p:cNvSpPr>
            <a:spLocks noChangeAspect="1"/>
          </p:cNvSpPr>
          <p:nvPr/>
        </p:nvSpPr>
        <p:spPr>
          <a:xfrm flipH="1">
            <a:off x="2420276" y="35133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2" name="Google Shape;181;p19">
            <a:extLst>
              <a:ext uri="{FF2B5EF4-FFF2-40B4-BE49-F238E27FC236}">
                <a16:creationId xmlns:a16="http://schemas.microsoft.com/office/drawing/2014/main" id="{E3D8347E-27F1-C093-8AE6-599C47761F63}"/>
              </a:ext>
            </a:extLst>
          </p:cNvPr>
          <p:cNvSpPr>
            <a:spLocks noChangeAspect="1"/>
          </p:cNvSpPr>
          <p:nvPr/>
        </p:nvSpPr>
        <p:spPr>
          <a:xfrm flipH="1">
            <a:off x="3102864" y="35133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3" name="Google Shape;182;p19">
            <a:extLst>
              <a:ext uri="{FF2B5EF4-FFF2-40B4-BE49-F238E27FC236}">
                <a16:creationId xmlns:a16="http://schemas.microsoft.com/office/drawing/2014/main" id="{2EF657C8-41B9-ABE1-7B29-6045386576AA}"/>
              </a:ext>
            </a:extLst>
          </p:cNvPr>
          <p:cNvSpPr>
            <a:spLocks noChangeAspect="1"/>
          </p:cNvSpPr>
          <p:nvPr/>
        </p:nvSpPr>
        <p:spPr>
          <a:xfrm flipH="1">
            <a:off x="3782277" y="3513392"/>
            <a:ext cx="672743" cy="679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95" name="Google Shape;181;p19">
            <a:extLst>
              <a:ext uri="{FF2B5EF4-FFF2-40B4-BE49-F238E27FC236}">
                <a16:creationId xmlns:a16="http://schemas.microsoft.com/office/drawing/2014/main" id="{CC5CD765-DDAF-EBB3-6E30-A4F1AE32B43E}"/>
              </a:ext>
            </a:extLst>
          </p:cNvPr>
          <p:cNvSpPr>
            <a:spLocks noChangeAspect="1"/>
          </p:cNvSpPr>
          <p:nvPr/>
        </p:nvSpPr>
        <p:spPr>
          <a:xfrm flipH="1">
            <a:off x="4461690" y="35133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D38B2C4-265F-A0AB-65F3-044235FBE780}"/>
              </a:ext>
            </a:extLst>
          </p:cNvPr>
          <p:cNvSpPr txBox="1"/>
          <p:nvPr/>
        </p:nvSpPr>
        <p:spPr>
          <a:xfrm>
            <a:off x="1433097" y="5200649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0-1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掩码向量</a:t>
            </a: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1AA44F22-3EC7-F813-0A46-CEF55262C33A}"/>
              </a:ext>
            </a:extLst>
          </p:cNvPr>
          <p:cNvSpPr/>
          <p:nvPr/>
        </p:nvSpPr>
        <p:spPr>
          <a:xfrm>
            <a:off x="5743503" y="2811327"/>
            <a:ext cx="2028897" cy="66938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B038AE9-A017-C9AD-9D50-EF067FAAD4D1}"/>
              </a:ext>
            </a:extLst>
          </p:cNvPr>
          <p:cNvSpPr txBox="1"/>
          <p:nvPr/>
        </p:nvSpPr>
        <p:spPr>
          <a:xfrm>
            <a:off x="5315215" y="2557054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RLE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计算</a:t>
            </a:r>
          </a:p>
        </p:txBody>
      </p:sp>
      <p:sp>
        <p:nvSpPr>
          <p:cNvPr id="99" name="Google Shape;181;p19">
            <a:extLst>
              <a:ext uri="{FF2B5EF4-FFF2-40B4-BE49-F238E27FC236}">
                <a16:creationId xmlns:a16="http://schemas.microsoft.com/office/drawing/2014/main" id="{584F37D9-EFEB-B033-74CB-D572A01ACDFB}"/>
              </a:ext>
            </a:extLst>
          </p:cNvPr>
          <p:cNvSpPr>
            <a:spLocks noChangeAspect="1"/>
          </p:cNvSpPr>
          <p:nvPr/>
        </p:nvSpPr>
        <p:spPr>
          <a:xfrm flipH="1">
            <a:off x="10463837" y="1976692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100" name="Google Shape;181;p19">
            <a:extLst>
              <a:ext uri="{FF2B5EF4-FFF2-40B4-BE49-F238E27FC236}">
                <a16:creationId xmlns:a16="http://schemas.microsoft.com/office/drawing/2014/main" id="{B5CC8682-4602-8E29-F40E-8989049FCE41}"/>
              </a:ext>
            </a:extLst>
          </p:cNvPr>
          <p:cNvSpPr>
            <a:spLocks noChangeAspect="1"/>
          </p:cNvSpPr>
          <p:nvPr/>
        </p:nvSpPr>
        <p:spPr>
          <a:xfrm flipH="1">
            <a:off x="9784424" y="1976692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101" name="Google Shape;181;p19">
            <a:extLst>
              <a:ext uri="{FF2B5EF4-FFF2-40B4-BE49-F238E27FC236}">
                <a16:creationId xmlns:a16="http://schemas.microsoft.com/office/drawing/2014/main" id="{B55E8FD5-D44B-E6CC-36FE-8BE1FB9D4A2B}"/>
              </a:ext>
            </a:extLst>
          </p:cNvPr>
          <p:cNvSpPr>
            <a:spLocks noChangeAspect="1"/>
          </p:cNvSpPr>
          <p:nvPr/>
        </p:nvSpPr>
        <p:spPr>
          <a:xfrm flipH="1">
            <a:off x="9105011" y="1976692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</a:p>
        </p:txBody>
      </p:sp>
      <p:sp>
        <p:nvSpPr>
          <p:cNvPr id="102" name="Google Shape;181;p19">
            <a:extLst>
              <a:ext uri="{FF2B5EF4-FFF2-40B4-BE49-F238E27FC236}">
                <a16:creationId xmlns:a16="http://schemas.microsoft.com/office/drawing/2014/main" id="{D0B7A244-485C-83E4-60C5-3EEE52B3D18C}"/>
              </a:ext>
            </a:extLst>
          </p:cNvPr>
          <p:cNvSpPr>
            <a:spLocks noChangeAspect="1"/>
          </p:cNvSpPr>
          <p:nvPr/>
        </p:nvSpPr>
        <p:spPr>
          <a:xfrm flipH="1">
            <a:off x="8422423" y="1976692"/>
            <a:ext cx="679413" cy="679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</a:p>
        </p:txBody>
      </p:sp>
      <p:sp>
        <p:nvSpPr>
          <p:cNvPr id="103" name="Google Shape;181;p19">
            <a:extLst>
              <a:ext uri="{FF2B5EF4-FFF2-40B4-BE49-F238E27FC236}">
                <a16:creationId xmlns:a16="http://schemas.microsoft.com/office/drawing/2014/main" id="{8B4714D0-7886-E191-366B-0483AE7A38E9}"/>
              </a:ext>
            </a:extLst>
          </p:cNvPr>
          <p:cNvSpPr>
            <a:spLocks noChangeAspect="1"/>
          </p:cNvSpPr>
          <p:nvPr/>
        </p:nvSpPr>
        <p:spPr>
          <a:xfrm flipH="1">
            <a:off x="10440725" y="3454674"/>
            <a:ext cx="679413" cy="679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104" name="Google Shape;181;p19">
            <a:extLst>
              <a:ext uri="{FF2B5EF4-FFF2-40B4-BE49-F238E27FC236}">
                <a16:creationId xmlns:a16="http://schemas.microsoft.com/office/drawing/2014/main" id="{403EE350-9712-D612-9987-C11376E0B129}"/>
              </a:ext>
            </a:extLst>
          </p:cNvPr>
          <p:cNvSpPr>
            <a:spLocks noChangeAspect="1"/>
          </p:cNvSpPr>
          <p:nvPr/>
        </p:nvSpPr>
        <p:spPr>
          <a:xfrm flipH="1">
            <a:off x="9761312" y="3454674"/>
            <a:ext cx="679413" cy="679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</a:p>
        </p:txBody>
      </p:sp>
      <p:sp>
        <p:nvSpPr>
          <p:cNvPr id="105" name="Google Shape;181;p19">
            <a:extLst>
              <a:ext uri="{FF2B5EF4-FFF2-40B4-BE49-F238E27FC236}">
                <a16:creationId xmlns:a16="http://schemas.microsoft.com/office/drawing/2014/main" id="{95499F1D-41D4-FFA5-F906-73B3738B603E}"/>
              </a:ext>
            </a:extLst>
          </p:cNvPr>
          <p:cNvSpPr>
            <a:spLocks noChangeAspect="1"/>
          </p:cNvSpPr>
          <p:nvPr/>
        </p:nvSpPr>
        <p:spPr>
          <a:xfrm flipH="1">
            <a:off x="9081899" y="3454674"/>
            <a:ext cx="679413" cy="67994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</a:p>
        </p:txBody>
      </p:sp>
      <p:sp>
        <p:nvSpPr>
          <p:cNvPr id="106" name="Google Shape;181;p19">
            <a:extLst>
              <a:ext uri="{FF2B5EF4-FFF2-40B4-BE49-F238E27FC236}">
                <a16:creationId xmlns:a16="http://schemas.microsoft.com/office/drawing/2014/main" id="{41E79386-C033-2532-6239-085CE0BE64E4}"/>
              </a:ext>
            </a:extLst>
          </p:cNvPr>
          <p:cNvSpPr>
            <a:spLocks noChangeAspect="1"/>
          </p:cNvSpPr>
          <p:nvPr/>
        </p:nvSpPr>
        <p:spPr>
          <a:xfrm flipH="1">
            <a:off x="8399311" y="3454674"/>
            <a:ext cx="679413" cy="67994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BE56B4E-378A-77E5-138A-51D76BFB16DD}"/>
              </a:ext>
            </a:extLst>
          </p:cNvPr>
          <p:cNvSpPr txBox="1"/>
          <p:nvPr/>
        </p:nvSpPr>
        <p:spPr>
          <a:xfrm>
            <a:off x="8447127" y="5200649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RLE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91827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A0E8F3-385A-1041-3DD0-64B05ECE6A7E}"/>
              </a:ext>
            </a:extLst>
          </p:cNvPr>
          <p:cNvSpPr/>
          <p:nvPr/>
        </p:nvSpPr>
        <p:spPr>
          <a:xfrm>
            <a:off x="839636" y="1343984"/>
            <a:ext cx="2628371" cy="2000664"/>
          </a:xfrm>
          <a:prstGeom prst="roundRect">
            <a:avLst>
              <a:gd name="adj" fmla="val 65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6E29E22-CC49-C62E-CB1D-B4D0D1D7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35" y="1377103"/>
            <a:ext cx="2063171" cy="156752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576F9BE-4327-AADD-395E-BE40CE7635EC}"/>
              </a:ext>
            </a:extLst>
          </p:cNvPr>
          <p:cNvSpPr txBox="1"/>
          <p:nvPr/>
        </p:nvSpPr>
        <p:spPr>
          <a:xfrm>
            <a:off x="839637" y="2934642"/>
            <a:ext cx="262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全景分割标注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图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CFFB5EC-1159-5889-C2FE-3C5FA28B767A}"/>
              </a:ext>
            </a:extLst>
          </p:cNvPr>
          <p:cNvSpPr/>
          <p:nvPr/>
        </p:nvSpPr>
        <p:spPr>
          <a:xfrm>
            <a:off x="839636" y="3698241"/>
            <a:ext cx="2628371" cy="621036"/>
          </a:xfrm>
          <a:prstGeom prst="roundRect">
            <a:avLst>
              <a:gd name="adj" fmla="val 188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全景分割标注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JSON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文件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0E0AC62-9FF9-B643-E15C-631050F83DF3}"/>
              </a:ext>
            </a:extLst>
          </p:cNvPr>
          <p:cNvSpPr/>
          <p:nvPr/>
        </p:nvSpPr>
        <p:spPr>
          <a:xfrm>
            <a:off x="4827890" y="2019044"/>
            <a:ext cx="1890864" cy="621036"/>
          </a:xfrm>
          <a:prstGeom prst="roundRect">
            <a:avLst>
              <a:gd name="adj" fmla="val 188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计算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RLE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结果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F6C15B1-264C-EA3A-D769-74BFE324A2AA}"/>
              </a:ext>
            </a:extLst>
          </p:cNvPr>
          <p:cNvSpPr/>
          <p:nvPr/>
        </p:nvSpPr>
        <p:spPr>
          <a:xfrm>
            <a:off x="8078636" y="3698241"/>
            <a:ext cx="2628371" cy="621036"/>
          </a:xfrm>
          <a:prstGeom prst="roundRect">
            <a:avLst>
              <a:gd name="adj" fmla="val 188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COCO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标注通用格式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A6A91A3-9631-75CF-523E-2232C19163D9}"/>
              </a:ext>
            </a:extLst>
          </p:cNvPr>
          <p:cNvSpPr/>
          <p:nvPr/>
        </p:nvSpPr>
        <p:spPr>
          <a:xfrm>
            <a:off x="8078637" y="2019044"/>
            <a:ext cx="2628370" cy="621036"/>
          </a:xfrm>
          <a:prstGeom prst="roundRect">
            <a:avLst>
              <a:gd name="adj" fmla="val 188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Base64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字符串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A684709-6B0B-D01E-1259-FF7C57D01CF8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3468007" y="2329562"/>
            <a:ext cx="1359883" cy="14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6435650-A840-35D9-959D-0B528C7C299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718754" y="2329562"/>
            <a:ext cx="1359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39BEC88-5EE9-4143-C8AB-D14922241897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9392822" y="2640080"/>
            <a:ext cx="0" cy="1058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26147A-5044-FF38-DE86-DE6F00788297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3468007" y="4008759"/>
            <a:ext cx="46106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296B293-9B52-2AEB-298D-8C84BE2E9323}"/>
              </a:ext>
            </a:extLst>
          </p:cNvPr>
          <p:cNvSpPr txBox="1"/>
          <p:nvPr/>
        </p:nvSpPr>
        <p:spPr>
          <a:xfrm>
            <a:off x="3576978" y="1960230"/>
            <a:ext cx="11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生成掩码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3929F58-62A4-9529-7829-8E374061BC54}"/>
              </a:ext>
            </a:extLst>
          </p:cNvPr>
          <p:cNvSpPr txBox="1"/>
          <p:nvPr/>
        </p:nvSpPr>
        <p:spPr>
          <a:xfrm>
            <a:off x="6827725" y="1960230"/>
            <a:ext cx="11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压缩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ADB72B-81D6-8FCF-DEF6-F43AAAF8C7D1}"/>
              </a:ext>
            </a:extLst>
          </p:cNvPr>
          <p:cNvSpPr txBox="1"/>
          <p:nvPr/>
        </p:nvSpPr>
        <p:spPr>
          <a:xfrm>
            <a:off x="9206844" y="2944630"/>
            <a:ext cx="254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存储于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segmentation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D8574A1-4938-5949-A236-EF51FD3DC7D6}"/>
              </a:ext>
            </a:extLst>
          </p:cNvPr>
          <p:cNvSpPr txBox="1"/>
          <p:nvPr/>
        </p:nvSpPr>
        <p:spPr>
          <a:xfrm>
            <a:off x="4232031" y="3597694"/>
            <a:ext cx="30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annotations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转换成通用格式</a:t>
            </a:r>
          </a:p>
        </p:txBody>
      </p:sp>
    </p:spTree>
    <p:extLst>
      <p:ext uri="{BB962C8B-B14F-4D97-AF65-F5344CB8AC3E}">
        <p14:creationId xmlns:p14="http://schemas.microsoft.com/office/powerpoint/2010/main" val="72584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01579E0-67B0-B022-451A-9E9AAC917791}"/>
              </a:ext>
            </a:extLst>
          </p:cNvPr>
          <p:cNvSpPr/>
          <p:nvPr/>
        </p:nvSpPr>
        <p:spPr>
          <a:xfrm>
            <a:off x="6512682" y="2313041"/>
            <a:ext cx="2648038" cy="485700"/>
          </a:xfrm>
          <a:prstGeom prst="roundRect">
            <a:avLst/>
          </a:prstGeom>
          <a:solidFill>
            <a:srgbClr val="F4F4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66B7C2E-69A0-BC5E-1FD5-77A66A93A573}"/>
              </a:ext>
            </a:extLst>
          </p:cNvPr>
          <p:cNvCxnSpPr>
            <a:cxnSpLocks/>
          </p:cNvCxnSpPr>
          <p:nvPr/>
        </p:nvCxnSpPr>
        <p:spPr>
          <a:xfrm flipV="1">
            <a:off x="7509250" y="266567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D8EF92B-C423-A393-7D3D-12E602C04E73}"/>
              </a:ext>
            </a:extLst>
          </p:cNvPr>
          <p:cNvCxnSpPr>
            <a:cxnSpLocks/>
          </p:cNvCxnSpPr>
          <p:nvPr/>
        </p:nvCxnSpPr>
        <p:spPr>
          <a:xfrm flipV="1">
            <a:off x="6861550" y="2665671"/>
            <a:ext cx="0" cy="29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9BB8F72-D2FD-38EB-E0CF-431044D516AC}"/>
              </a:ext>
            </a:extLst>
          </p:cNvPr>
          <p:cNvCxnSpPr>
            <a:cxnSpLocks/>
          </p:cNvCxnSpPr>
          <p:nvPr/>
        </p:nvCxnSpPr>
        <p:spPr>
          <a:xfrm flipV="1">
            <a:off x="8128709" y="266567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E2CBE01-F1DB-11DD-FE36-1649669E20B5}"/>
              </a:ext>
            </a:extLst>
          </p:cNvPr>
          <p:cNvCxnSpPr>
            <a:cxnSpLocks/>
          </p:cNvCxnSpPr>
          <p:nvPr/>
        </p:nvCxnSpPr>
        <p:spPr>
          <a:xfrm flipH="1" flipV="1">
            <a:off x="8773075" y="2670190"/>
            <a:ext cx="1667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A8E419C-A088-56DC-9182-E6417EBFC9C1}"/>
              </a:ext>
            </a:extLst>
          </p:cNvPr>
          <p:cNvCxnSpPr>
            <a:cxnSpLocks/>
          </p:cNvCxnSpPr>
          <p:nvPr/>
        </p:nvCxnSpPr>
        <p:spPr>
          <a:xfrm flipV="1">
            <a:off x="7509250" y="318106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5E9D2C-331B-4AF5-341C-35ABB8C0D2C8}"/>
              </a:ext>
            </a:extLst>
          </p:cNvPr>
          <p:cNvCxnSpPr>
            <a:cxnSpLocks/>
          </p:cNvCxnSpPr>
          <p:nvPr/>
        </p:nvCxnSpPr>
        <p:spPr>
          <a:xfrm flipH="1" flipV="1">
            <a:off x="8774742" y="3181066"/>
            <a:ext cx="1667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3938E05-E1BF-5924-DD3E-A6470D2850AE}"/>
              </a:ext>
            </a:extLst>
          </p:cNvPr>
          <p:cNvCxnSpPr>
            <a:cxnSpLocks/>
          </p:cNvCxnSpPr>
          <p:nvPr/>
        </p:nvCxnSpPr>
        <p:spPr>
          <a:xfrm flipV="1">
            <a:off x="8128709" y="318106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C89F2F8-4246-86A2-155C-916F17557A91}"/>
              </a:ext>
            </a:extLst>
          </p:cNvPr>
          <p:cNvCxnSpPr>
            <a:cxnSpLocks/>
          </p:cNvCxnSpPr>
          <p:nvPr/>
        </p:nvCxnSpPr>
        <p:spPr>
          <a:xfrm flipV="1">
            <a:off x="6861550" y="3181066"/>
            <a:ext cx="0" cy="29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074A5AE-6A14-BC55-80E6-8FD5A274EF20}"/>
              </a:ext>
            </a:extLst>
          </p:cNvPr>
          <p:cNvCxnSpPr>
            <a:cxnSpLocks/>
          </p:cNvCxnSpPr>
          <p:nvPr/>
        </p:nvCxnSpPr>
        <p:spPr>
          <a:xfrm flipV="1">
            <a:off x="7509250" y="361915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4567E91-3FBD-EA9E-D4E4-7E6C8617C31F}"/>
              </a:ext>
            </a:extLst>
          </p:cNvPr>
          <p:cNvCxnSpPr>
            <a:cxnSpLocks/>
          </p:cNvCxnSpPr>
          <p:nvPr/>
        </p:nvCxnSpPr>
        <p:spPr>
          <a:xfrm flipH="1" flipV="1">
            <a:off x="8774742" y="3619153"/>
            <a:ext cx="1667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E4C98EC-4C1C-973E-6417-8E304F1F5481}"/>
              </a:ext>
            </a:extLst>
          </p:cNvPr>
          <p:cNvCxnSpPr>
            <a:cxnSpLocks/>
          </p:cNvCxnSpPr>
          <p:nvPr/>
        </p:nvCxnSpPr>
        <p:spPr>
          <a:xfrm flipV="1">
            <a:off x="6861550" y="3619153"/>
            <a:ext cx="0" cy="29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839FDD8-D1FA-2736-6958-E2AE39DCDE1B}"/>
              </a:ext>
            </a:extLst>
          </p:cNvPr>
          <p:cNvCxnSpPr>
            <a:cxnSpLocks/>
          </p:cNvCxnSpPr>
          <p:nvPr/>
        </p:nvCxnSpPr>
        <p:spPr>
          <a:xfrm flipV="1">
            <a:off x="8128709" y="361915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2EFFA74D-0196-2AF9-742D-C3BA58C275B9}"/>
              </a:ext>
            </a:extLst>
          </p:cNvPr>
          <p:cNvCxnSpPr>
            <a:cxnSpLocks/>
          </p:cNvCxnSpPr>
          <p:nvPr/>
        </p:nvCxnSpPr>
        <p:spPr>
          <a:xfrm flipH="1" flipV="1">
            <a:off x="3859293" y="1597202"/>
            <a:ext cx="57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7358AF6-D9C7-0803-EB06-97741AE8742E}"/>
              </a:ext>
            </a:extLst>
          </p:cNvPr>
          <p:cNvCxnSpPr>
            <a:cxnSpLocks/>
          </p:cNvCxnSpPr>
          <p:nvPr/>
        </p:nvCxnSpPr>
        <p:spPr>
          <a:xfrm flipV="1">
            <a:off x="4794737" y="15977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F808C3E-C5DE-B1F4-30C7-EF9EA332E545}"/>
              </a:ext>
            </a:extLst>
          </p:cNvPr>
          <p:cNvCxnSpPr>
            <a:cxnSpLocks/>
          </p:cNvCxnSpPr>
          <p:nvPr/>
        </p:nvCxnSpPr>
        <p:spPr>
          <a:xfrm flipV="1">
            <a:off x="5426981" y="159720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D86418C3-54B0-25FF-5EB0-E1FA0BC70BCC}"/>
              </a:ext>
            </a:extLst>
          </p:cNvPr>
          <p:cNvCxnSpPr>
            <a:cxnSpLocks/>
          </p:cNvCxnSpPr>
          <p:nvPr/>
        </p:nvCxnSpPr>
        <p:spPr>
          <a:xfrm flipH="1" flipV="1">
            <a:off x="6054298" y="1597202"/>
            <a:ext cx="1667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65856FC-D7B7-E4E4-46EC-6610E7A02DC4}"/>
              </a:ext>
            </a:extLst>
          </p:cNvPr>
          <p:cNvCxnSpPr>
            <a:cxnSpLocks/>
          </p:cNvCxnSpPr>
          <p:nvPr/>
        </p:nvCxnSpPr>
        <p:spPr>
          <a:xfrm flipV="1">
            <a:off x="4166657" y="1597202"/>
            <a:ext cx="0" cy="288000"/>
          </a:xfrm>
          <a:prstGeom prst="straightConnector1">
            <a:avLst/>
          </a:prstGeom>
          <a:ln w="190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DC1E8ED2-46DB-4B67-DF55-A4EDA0113302}"/>
              </a:ext>
            </a:extLst>
          </p:cNvPr>
          <p:cNvCxnSpPr>
            <a:cxnSpLocks/>
          </p:cNvCxnSpPr>
          <p:nvPr/>
        </p:nvCxnSpPr>
        <p:spPr>
          <a:xfrm flipV="1">
            <a:off x="4480412" y="1600954"/>
            <a:ext cx="621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31D7267C-47E7-D25B-83B0-E04FE3376B4A}"/>
              </a:ext>
            </a:extLst>
          </p:cNvPr>
          <p:cNvCxnSpPr>
            <a:cxnSpLocks/>
          </p:cNvCxnSpPr>
          <p:nvPr/>
        </p:nvCxnSpPr>
        <p:spPr>
          <a:xfrm flipH="1" flipV="1">
            <a:off x="5108300" y="1597202"/>
            <a:ext cx="4356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82379EF-9D20-7449-8C66-1EB24B04014B}"/>
              </a:ext>
            </a:extLst>
          </p:cNvPr>
          <p:cNvCxnSpPr>
            <a:cxnSpLocks/>
          </p:cNvCxnSpPr>
          <p:nvPr/>
        </p:nvCxnSpPr>
        <p:spPr>
          <a:xfrm flipV="1">
            <a:off x="5741640" y="159720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1808F8DF-0C54-4692-4944-535FF1C08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282" r="2086" b="2614"/>
          <a:stretch/>
        </p:blipFill>
        <p:spPr>
          <a:xfrm>
            <a:off x="890229" y="3212458"/>
            <a:ext cx="2164704" cy="2294857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isometricBottomDown">
              <a:rot lat="3262746" lon="18121248" rev="18444824"/>
            </a:camera>
            <a:lightRig rig="threePt" dir="t"/>
          </a:scene3d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1DBAD9F-F92F-6604-B132-4045C6568882}"/>
              </a:ext>
            </a:extLst>
          </p:cNvPr>
          <p:cNvSpPr/>
          <p:nvPr/>
        </p:nvSpPr>
        <p:spPr>
          <a:xfrm>
            <a:off x="1327799" y="2628487"/>
            <a:ext cx="1463675" cy="116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61ACAE3-7683-E9C8-C48A-EDE851F2391E}"/>
              </a:ext>
            </a:extLst>
          </p:cNvPr>
          <p:cNvCxnSpPr>
            <a:cxnSpLocks/>
          </p:cNvCxnSpPr>
          <p:nvPr/>
        </p:nvCxnSpPr>
        <p:spPr>
          <a:xfrm flipV="1">
            <a:off x="1825172" y="3446355"/>
            <a:ext cx="0" cy="823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081F769-D12C-431D-F129-C52F4876005A}"/>
              </a:ext>
            </a:extLst>
          </p:cNvPr>
          <p:cNvSpPr txBox="1"/>
          <p:nvPr/>
        </p:nvSpPr>
        <p:spPr>
          <a:xfrm>
            <a:off x="1794862" y="3658378"/>
            <a:ext cx="50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骨架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311B72-EC5A-BFF8-957D-38C1E4054606}"/>
                  </a:ext>
                </a:extLst>
              </p:cNvPr>
              <p:cNvSpPr txBox="1"/>
              <p:nvPr/>
            </p:nvSpPr>
            <p:spPr>
              <a:xfrm>
                <a:off x="1523148" y="925436"/>
                <a:ext cx="956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位置</m:t>
                    </m:r>
                  </m:oMath>
                </a14:m>
                <a:r>
                  <a:rPr lang="zh-CN" altLang="en-US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编码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311B72-EC5A-BFF8-957D-38C1E4054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48" y="925436"/>
                <a:ext cx="956833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04FA06-F3C3-5152-5B16-9313BC231579}"/>
                  </a:ext>
                </a:extLst>
              </p:cNvPr>
              <p:cNvSpPr txBox="1"/>
              <p:nvPr/>
            </p:nvSpPr>
            <p:spPr>
              <a:xfrm>
                <a:off x="-2106" y="4100096"/>
                <a:ext cx="1048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3×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H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W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404FA06-F3C3-5152-5B16-9313BC231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6" y="4100096"/>
                <a:ext cx="10489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5868D9-3383-4DAF-828B-E62BA71530BB}"/>
                  </a:ext>
                </a:extLst>
              </p:cNvPr>
              <p:cNvSpPr txBox="1"/>
              <p:nvPr/>
            </p:nvSpPr>
            <p:spPr>
              <a:xfrm>
                <a:off x="-71891" y="2879297"/>
                <a:ext cx="120352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5868D9-3383-4DAF-828B-E62BA715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91" y="2879297"/>
                <a:ext cx="1203523" cy="49564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4162F52-82C0-7F91-0E70-197C97E8E5D0}"/>
              </a:ext>
            </a:extLst>
          </p:cNvPr>
          <p:cNvSpPr/>
          <p:nvPr/>
        </p:nvSpPr>
        <p:spPr>
          <a:xfrm>
            <a:off x="6515525" y="3796878"/>
            <a:ext cx="2649743" cy="418116"/>
          </a:xfrm>
          <a:prstGeom prst="roundRect">
            <a:avLst>
              <a:gd name="adj" fmla="val 26862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解码器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DCF534B-7EF8-EE2F-9EF5-4CCAA41F1985}"/>
              </a:ext>
            </a:extLst>
          </p:cNvPr>
          <p:cNvSpPr>
            <a:spLocks/>
          </p:cNvSpPr>
          <p:nvPr/>
        </p:nvSpPr>
        <p:spPr>
          <a:xfrm>
            <a:off x="4051510" y="4513412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D3B8EE0-1AC4-2533-DF22-BEFB473A7078}"/>
              </a:ext>
            </a:extLst>
          </p:cNvPr>
          <p:cNvSpPr>
            <a:spLocks/>
          </p:cNvSpPr>
          <p:nvPr/>
        </p:nvSpPr>
        <p:spPr>
          <a:xfrm>
            <a:off x="4679590" y="4515860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0DC6223-318F-FC7D-6EB5-00044F9FB6CF}"/>
              </a:ext>
            </a:extLst>
          </p:cNvPr>
          <p:cNvSpPr>
            <a:spLocks/>
          </p:cNvSpPr>
          <p:nvPr/>
        </p:nvSpPr>
        <p:spPr>
          <a:xfrm>
            <a:off x="5311834" y="4515859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23B37A4-1198-0204-D5E8-38377909C89A}"/>
              </a:ext>
            </a:extLst>
          </p:cNvPr>
          <p:cNvSpPr>
            <a:spLocks/>
          </p:cNvSpPr>
          <p:nvPr/>
        </p:nvSpPr>
        <p:spPr>
          <a:xfrm>
            <a:off x="5940818" y="4515859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28DFE4F9-1161-6695-8246-D88A963FF078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3364473" y="2351067"/>
            <a:ext cx="258566" cy="2302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双括号 131">
            <a:extLst>
              <a:ext uri="{FF2B5EF4-FFF2-40B4-BE49-F238E27FC236}">
                <a16:creationId xmlns:a16="http://schemas.microsoft.com/office/drawing/2014/main" id="{E42CC3A6-3CB4-67C0-164A-0BCAEBD8F572}"/>
              </a:ext>
            </a:extLst>
          </p:cNvPr>
          <p:cNvSpPr/>
          <p:nvPr/>
        </p:nvSpPr>
        <p:spPr>
          <a:xfrm>
            <a:off x="3623039" y="4451311"/>
            <a:ext cx="2678224" cy="403714"/>
          </a:xfrm>
          <a:prstGeom prst="bracketPair">
            <a:avLst>
              <a:gd name="adj" fmla="val 22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D4204C-524E-4B26-5349-2C567F9FC909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3868818" y="4221427"/>
            <a:ext cx="57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FB04B9-90EE-B17A-7254-A4CA9BBD393A}"/>
              </a:ext>
            </a:extLst>
          </p:cNvPr>
          <p:cNvCxnSpPr>
            <a:cxnSpLocks/>
          </p:cNvCxnSpPr>
          <p:nvPr/>
        </p:nvCxnSpPr>
        <p:spPr>
          <a:xfrm flipV="1">
            <a:off x="4804262" y="422200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043ADD-0B4E-676C-D075-8BC4ABD5B0A3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436506" y="4221427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B24629D-CE46-B4A2-54CA-2A8108D9B7C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6063823" y="4221427"/>
            <a:ext cx="1667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141C8FD-3787-D5BA-7347-5C2D8C5AC201}"/>
              </a:ext>
            </a:extLst>
          </p:cNvPr>
          <p:cNvSpPr/>
          <p:nvPr/>
        </p:nvSpPr>
        <p:spPr>
          <a:xfrm>
            <a:off x="3632625" y="1842539"/>
            <a:ext cx="2649743" cy="2372455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编码器</a:t>
            </a: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8F2B53B8-C386-C069-11F0-313FD1902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39" y="1038788"/>
            <a:ext cx="1545130" cy="93174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31" name="文本框 230">
            <a:extLst>
              <a:ext uri="{FF2B5EF4-FFF2-40B4-BE49-F238E27FC236}">
                <a16:creationId xmlns:a16="http://schemas.microsoft.com/office/drawing/2014/main" id="{91F4D808-E981-A641-0894-CD69921490D2}"/>
              </a:ext>
            </a:extLst>
          </p:cNvPr>
          <p:cNvSpPr txBox="1"/>
          <p:nvPr/>
        </p:nvSpPr>
        <p:spPr>
          <a:xfrm>
            <a:off x="7034316" y="4795294"/>
            <a:ext cx="161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物体查询矩阵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751243-0D18-37F9-86DA-16C773EE80B8}"/>
              </a:ext>
            </a:extLst>
          </p:cNvPr>
          <p:cNvSpPr/>
          <p:nvPr/>
        </p:nvSpPr>
        <p:spPr>
          <a:xfrm>
            <a:off x="1386719" y="1485610"/>
            <a:ext cx="1463675" cy="11683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0FCC9-9D0D-5100-E094-17414BA740BE}"/>
              </a:ext>
            </a:extLst>
          </p:cNvPr>
          <p:cNvSpPr/>
          <p:nvPr/>
        </p:nvSpPr>
        <p:spPr>
          <a:xfrm>
            <a:off x="1338815" y="1307712"/>
            <a:ext cx="1463675" cy="11683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79D59D-76EF-FEFC-6896-4893C706F83F}"/>
              </a:ext>
            </a:extLst>
          </p:cNvPr>
          <p:cNvSpPr/>
          <p:nvPr/>
        </p:nvSpPr>
        <p:spPr>
          <a:xfrm>
            <a:off x="1309453" y="1103649"/>
            <a:ext cx="1463675" cy="11683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263FF2-A9E1-CF90-B442-2DDA01BC0887}"/>
              </a:ext>
            </a:extLst>
          </p:cNvPr>
          <p:cNvSpPr/>
          <p:nvPr/>
        </p:nvSpPr>
        <p:spPr>
          <a:xfrm>
            <a:off x="1260484" y="2465672"/>
            <a:ext cx="1463675" cy="116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E093533-EAFF-AAC7-187B-B91B0D07D3D2}"/>
              </a:ext>
            </a:extLst>
          </p:cNvPr>
          <p:cNvSpPr/>
          <p:nvPr/>
        </p:nvSpPr>
        <p:spPr>
          <a:xfrm>
            <a:off x="1202971" y="2275640"/>
            <a:ext cx="1463675" cy="1168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isometricBottomDown">
              <a:rot lat="3107388" lon="17920162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96530E0-DEA7-7FE2-5684-BF517F17D07F}"/>
              </a:ext>
            </a:extLst>
          </p:cNvPr>
          <p:cNvSpPr>
            <a:spLocks/>
          </p:cNvSpPr>
          <p:nvPr/>
        </p:nvSpPr>
        <p:spPr>
          <a:xfrm>
            <a:off x="4365265" y="4515860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E6834C1-EC9B-B010-5B54-7037987E271E}"/>
              </a:ext>
            </a:extLst>
          </p:cNvPr>
          <p:cNvSpPr>
            <a:spLocks/>
          </p:cNvSpPr>
          <p:nvPr/>
        </p:nvSpPr>
        <p:spPr>
          <a:xfrm>
            <a:off x="4997509" y="4515859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8085A14-9A4C-316C-A691-91E39C7E0ABB}"/>
              </a:ext>
            </a:extLst>
          </p:cNvPr>
          <p:cNvSpPr>
            <a:spLocks/>
          </p:cNvSpPr>
          <p:nvPr/>
        </p:nvSpPr>
        <p:spPr>
          <a:xfrm>
            <a:off x="5626493" y="4515859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0F81799-2749-7295-D90F-75E1E85AF49E}"/>
              </a:ext>
            </a:extLst>
          </p:cNvPr>
          <p:cNvSpPr>
            <a:spLocks/>
          </p:cNvSpPr>
          <p:nvPr/>
        </p:nvSpPr>
        <p:spPr>
          <a:xfrm>
            <a:off x="3744716" y="4512217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DDE6AE7-BAC6-2B99-CDF5-BF19C29135B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176182" y="4221427"/>
            <a:ext cx="0" cy="288000"/>
          </a:xfrm>
          <a:prstGeom prst="straightConnector1">
            <a:avLst/>
          </a:prstGeom>
          <a:ln w="1905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56EEB44-E5EC-5FCE-6837-33C93FD7DB2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489937" y="4225179"/>
            <a:ext cx="621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02D768C-C7A5-E3B0-A625-F0CBED16884F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122181" y="4221427"/>
            <a:ext cx="0" cy="29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3AC1111-4A81-5695-EFF7-F293D2203A0E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5751165" y="4221427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1047348B-5894-CB73-D2D1-E83FA1A894AB}"/>
              </a:ext>
            </a:extLst>
          </p:cNvPr>
          <p:cNvSpPr>
            <a:spLocks/>
          </p:cNvSpPr>
          <p:nvPr/>
        </p:nvSpPr>
        <p:spPr>
          <a:xfrm>
            <a:off x="4041985" y="1332057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D66C428-A9E6-F2B5-7A80-012CE040D3CC}"/>
              </a:ext>
            </a:extLst>
          </p:cNvPr>
          <p:cNvSpPr>
            <a:spLocks/>
          </p:cNvSpPr>
          <p:nvPr/>
        </p:nvSpPr>
        <p:spPr>
          <a:xfrm>
            <a:off x="4670065" y="1334505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4230CB-6142-92BA-B31B-1325B6A7DA12}"/>
              </a:ext>
            </a:extLst>
          </p:cNvPr>
          <p:cNvSpPr>
            <a:spLocks/>
          </p:cNvSpPr>
          <p:nvPr/>
        </p:nvSpPr>
        <p:spPr>
          <a:xfrm>
            <a:off x="5302309" y="1334504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C4F8452-FA5A-E841-B221-B5EAFD385440}"/>
              </a:ext>
            </a:extLst>
          </p:cNvPr>
          <p:cNvSpPr>
            <a:spLocks/>
          </p:cNvSpPr>
          <p:nvPr/>
        </p:nvSpPr>
        <p:spPr>
          <a:xfrm>
            <a:off x="5931293" y="1334504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0" name="双括号 139">
            <a:extLst>
              <a:ext uri="{FF2B5EF4-FFF2-40B4-BE49-F238E27FC236}">
                <a16:creationId xmlns:a16="http://schemas.microsoft.com/office/drawing/2014/main" id="{EC3043E0-E0AF-2FAD-4FED-8AE724FDEBC0}"/>
              </a:ext>
            </a:extLst>
          </p:cNvPr>
          <p:cNvSpPr/>
          <p:nvPr/>
        </p:nvSpPr>
        <p:spPr>
          <a:xfrm>
            <a:off x="3623038" y="1262712"/>
            <a:ext cx="2661698" cy="403714"/>
          </a:xfrm>
          <a:prstGeom prst="bracketPair">
            <a:avLst>
              <a:gd name="adj" fmla="val 221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D31A88-7523-41EB-866B-D29BBEB10A9D}"/>
              </a:ext>
            </a:extLst>
          </p:cNvPr>
          <p:cNvSpPr>
            <a:spLocks/>
          </p:cNvSpPr>
          <p:nvPr/>
        </p:nvSpPr>
        <p:spPr>
          <a:xfrm>
            <a:off x="4355740" y="1334505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81A0C01-8EEF-555D-B8B6-99FD135533F0}"/>
              </a:ext>
            </a:extLst>
          </p:cNvPr>
          <p:cNvSpPr>
            <a:spLocks/>
          </p:cNvSpPr>
          <p:nvPr/>
        </p:nvSpPr>
        <p:spPr>
          <a:xfrm>
            <a:off x="4987984" y="1334504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0AC1365A-7E00-7DF2-A845-D176E75CD864}"/>
              </a:ext>
            </a:extLst>
          </p:cNvPr>
          <p:cNvSpPr>
            <a:spLocks/>
          </p:cNvSpPr>
          <p:nvPr/>
        </p:nvSpPr>
        <p:spPr>
          <a:xfrm>
            <a:off x="5616968" y="1334504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19FAE75-BC0B-9734-503C-85236668EA1C}"/>
              </a:ext>
            </a:extLst>
          </p:cNvPr>
          <p:cNvSpPr>
            <a:spLocks/>
          </p:cNvSpPr>
          <p:nvPr/>
        </p:nvSpPr>
        <p:spPr>
          <a:xfrm>
            <a:off x="3735191" y="1330862"/>
            <a:ext cx="249344" cy="2537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689B5092-C3AB-7BA1-E3A9-F80A331DD0F5}"/>
                  </a:ext>
                </a:extLst>
              </p:cNvPr>
              <p:cNvSpPr txBox="1"/>
              <p:nvPr/>
            </p:nvSpPr>
            <p:spPr>
              <a:xfrm>
                <a:off x="-6833" y="1605561"/>
                <a:ext cx="1140302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W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689B5092-C3AB-7BA1-E3A9-F80A331D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3" y="1605561"/>
                <a:ext cx="1140302" cy="495649"/>
              </a:xfrm>
              <a:prstGeom prst="rect">
                <a:avLst/>
              </a:prstGeom>
              <a:blipFill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35A5A120-F2D2-2B8A-BDAA-5B82216338D5}"/>
              </a:ext>
            </a:extLst>
          </p:cNvPr>
          <p:cNvCxnSpPr>
            <a:cxnSpLocks/>
            <a:stCxn id="140" idx="3"/>
            <a:endCxn id="80" idx="1"/>
          </p:cNvCxnSpPr>
          <p:nvPr/>
        </p:nvCxnSpPr>
        <p:spPr>
          <a:xfrm>
            <a:off x="6284736" y="1464569"/>
            <a:ext cx="230789" cy="2541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4A8E37CA-7C1F-CE15-EB75-3838EBAF272D}"/>
              </a:ext>
            </a:extLst>
          </p:cNvPr>
          <p:cNvSpPr>
            <a:spLocks/>
          </p:cNvSpPr>
          <p:nvPr/>
        </p:nvSpPr>
        <p:spPr>
          <a:xfrm>
            <a:off x="7384578" y="4516764"/>
            <a:ext cx="249344" cy="253759"/>
          </a:xfrm>
          <a:prstGeom prst="rect">
            <a:avLst/>
          </a:prstGeom>
          <a:solidFill>
            <a:srgbClr val="6FC6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33C3F18F-790D-E160-18A5-434853E5177D}"/>
              </a:ext>
            </a:extLst>
          </p:cNvPr>
          <p:cNvSpPr>
            <a:spLocks/>
          </p:cNvSpPr>
          <p:nvPr/>
        </p:nvSpPr>
        <p:spPr>
          <a:xfrm>
            <a:off x="8651737" y="4526289"/>
            <a:ext cx="249344" cy="253759"/>
          </a:xfrm>
          <a:prstGeom prst="rect">
            <a:avLst/>
          </a:prstGeom>
          <a:solidFill>
            <a:srgbClr val="3688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9714802B-8AD3-EB95-A248-0133ACBFC670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7509250" y="422233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8B33C8B-6890-8D5C-08C4-FC9D12438FA2}"/>
              </a:ext>
            </a:extLst>
          </p:cNvPr>
          <p:cNvCxnSpPr>
            <a:cxnSpLocks/>
            <a:stCxn id="251" idx="0"/>
          </p:cNvCxnSpPr>
          <p:nvPr/>
        </p:nvCxnSpPr>
        <p:spPr>
          <a:xfrm flipH="1" flipV="1">
            <a:off x="8774742" y="4231857"/>
            <a:ext cx="1667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FCDAABC7-3666-6747-0506-55B34228EB31}"/>
              </a:ext>
            </a:extLst>
          </p:cNvPr>
          <p:cNvSpPr>
            <a:spLocks/>
          </p:cNvSpPr>
          <p:nvPr/>
        </p:nvSpPr>
        <p:spPr>
          <a:xfrm>
            <a:off x="6736878" y="4516764"/>
            <a:ext cx="249344" cy="253759"/>
          </a:xfrm>
          <a:prstGeom prst="rect">
            <a:avLst/>
          </a:prstGeom>
          <a:solidFill>
            <a:srgbClr val="F260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C63C6DCB-793B-AF70-D101-3311DAD16C5C}"/>
              </a:ext>
            </a:extLst>
          </p:cNvPr>
          <p:cNvSpPr>
            <a:spLocks/>
          </p:cNvSpPr>
          <p:nvPr/>
        </p:nvSpPr>
        <p:spPr>
          <a:xfrm>
            <a:off x="8004037" y="4526289"/>
            <a:ext cx="249344" cy="253759"/>
          </a:xfrm>
          <a:prstGeom prst="rect">
            <a:avLst/>
          </a:prstGeom>
          <a:solidFill>
            <a:srgbClr val="DEAD2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DF8D0D6C-4BCA-119E-D5F5-EAD1ECEC196C}"/>
              </a:ext>
            </a:extLst>
          </p:cNvPr>
          <p:cNvCxnSpPr>
            <a:cxnSpLocks/>
            <a:stCxn id="257" idx="0"/>
          </p:cNvCxnSpPr>
          <p:nvPr/>
        </p:nvCxnSpPr>
        <p:spPr>
          <a:xfrm flipV="1">
            <a:off x="6861550" y="4222332"/>
            <a:ext cx="0" cy="294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EB9FE693-7F75-7424-72CA-47FEA6BD10AF}"/>
              </a:ext>
            </a:extLst>
          </p:cNvPr>
          <p:cNvCxnSpPr>
            <a:cxnSpLocks/>
            <a:stCxn id="260" idx="0"/>
          </p:cNvCxnSpPr>
          <p:nvPr/>
        </p:nvCxnSpPr>
        <p:spPr>
          <a:xfrm flipV="1">
            <a:off x="8128709" y="4231857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01F16BDB-251A-5CAD-BF05-2F61591B30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1451"/>
          <a:stretch/>
        </p:blipFill>
        <p:spPr>
          <a:xfrm>
            <a:off x="2070652" y="-2167471"/>
            <a:ext cx="7419048" cy="1918831"/>
          </a:xfrm>
          <a:prstGeom prst="rect">
            <a:avLst/>
          </a:prstGeom>
        </p:spPr>
      </p:pic>
      <p:sp>
        <p:nvSpPr>
          <p:cNvPr id="263" name="文本框 262">
            <a:extLst>
              <a:ext uri="{FF2B5EF4-FFF2-40B4-BE49-F238E27FC236}">
                <a16:creationId xmlns:a16="http://schemas.microsoft.com/office/drawing/2014/main" id="{DA48CD2B-ED8D-5E90-A76E-8D59C70D56E5}"/>
              </a:ext>
            </a:extLst>
          </p:cNvPr>
          <p:cNvSpPr txBox="1"/>
          <p:nvPr/>
        </p:nvSpPr>
        <p:spPr>
          <a:xfrm>
            <a:off x="1336829" y="4790890"/>
            <a:ext cx="80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输入图像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FC6E56A8-8772-360F-C94D-F5B23A7112E2}"/>
              </a:ext>
            </a:extLst>
          </p:cNvPr>
          <p:cNvSpPr txBox="1"/>
          <p:nvPr/>
        </p:nvSpPr>
        <p:spPr>
          <a:xfrm>
            <a:off x="4094279" y="4805052"/>
            <a:ext cx="161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平坦特征向量</a:t>
            </a:r>
          </a:p>
        </p:txBody>
      </p:sp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38DC61A0-B194-FEB1-EB54-294F55573F8E}"/>
              </a:ext>
            </a:extLst>
          </p:cNvPr>
          <p:cNvSpPr/>
          <p:nvPr/>
        </p:nvSpPr>
        <p:spPr>
          <a:xfrm>
            <a:off x="6517230" y="2879297"/>
            <a:ext cx="2648038" cy="297524"/>
          </a:xfrm>
          <a:prstGeom prst="roundRect">
            <a:avLst/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掩码解码器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411D8CC-A6F8-90C9-B07B-3EFDA152AF90}"/>
              </a:ext>
            </a:extLst>
          </p:cNvPr>
          <p:cNvSpPr txBox="1"/>
          <p:nvPr/>
        </p:nvSpPr>
        <p:spPr>
          <a:xfrm>
            <a:off x="4122853" y="917045"/>
            <a:ext cx="161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编码器输出</a:t>
            </a:r>
          </a:p>
        </p:txBody>
      </p:sp>
      <p:sp>
        <p:nvSpPr>
          <p:cNvPr id="333" name="箭头: 下 332">
            <a:extLst>
              <a:ext uri="{FF2B5EF4-FFF2-40B4-BE49-F238E27FC236}">
                <a16:creationId xmlns:a16="http://schemas.microsoft.com/office/drawing/2014/main" id="{0A043BA3-56B9-4D9E-E608-9EF3459B8BEF}"/>
              </a:ext>
            </a:extLst>
          </p:cNvPr>
          <p:cNvSpPr/>
          <p:nvPr/>
        </p:nvSpPr>
        <p:spPr>
          <a:xfrm rot="10800000">
            <a:off x="7731539" y="1985778"/>
            <a:ext cx="224280" cy="28800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5205AC3-9531-B966-8E00-A00A7FD316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2859" r="2119" b="3678"/>
          <a:stretch/>
        </p:blipFill>
        <p:spPr>
          <a:xfrm>
            <a:off x="8582070" y="2327577"/>
            <a:ext cx="501636" cy="425485"/>
          </a:xfrm>
          <a:prstGeom prst="rect">
            <a:avLst/>
          </a:prstGeom>
          <a:scene3d>
            <a:camera prst="orthographicFront">
              <a:rot lat="2636307" lon="19115446" rev="19692000"/>
            </a:camera>
            <a:lightRig rig="threePt" dir="t"/>
          </a:scene3d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9349FD5-DE10-B85F-658E-E2909F34A85E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2649" r="2192" b="3888"/>
          <a:stretch/>
        </p:blipFill>
        <p:spPr>
          <a:xfrm>
            <a:off x="7955819" y="2320530"/>
            <a:ext cx="508666" cy="428755"/>
          </a:xfrm>
          <a:prstGeom prst="rect">
            <a:avLst/>
          </a:prstGeom>
          <a:scene3d>
            <a:camera prst="orthographicFront">
              <a:rot lat="2636307" lon="19115446" rev="19692000"/>
            </a:camera>
            <a:lightRig rig="threePt" dir="t"/>
          </a:scene3d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38735F2-7C86-7D3C-FF8B-E410F29C6187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33467" r="42274" b="23465"/>
          <a:stretch/>
        </p:blipFill>
        <p:spPr>
          <a:xfrm>
            <a:off x="7309793" y="2315195"/>
            <a:ext cx="508666" cy="428755"/>
          </a:xfrm>
          <a:prstGeom prst="rect">
            <a:avLst/>
          </a:prstGeom>
          <a:scene3d>
            <a:camera prst="orthographicFront">
              <a:rot lat="2634000" lon="19116000" rev="19692000"/>
            </a:camera>
            <a:lightRig rig="threePt" dir="t"/>
          </a:scene3d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9CEB142-5A9A-9622-A4BD-205EFA36DA10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7" t="49163" r="10961" b="14682"/>
          <a:stretch/>
        </p:blipFill>
        <p:spPr>
          <a:xfrm>
            <a:off x="6665729" y="2317443"/>
            <a:ext cx="508666" cy="428755"/>
          </a:xfrm>
          <a:prstGeom prst="rect">
            <a:avLst/>
          </a:prstGeom>
          <a:scene3d>
            <a:camera prst="orthographicFront">
              <a:rot lat="2634000" lon="19116000" rev="19692000"/>
            </a:camera>
            <a:lightRig rig="threePt" dir="t"/>
          </a:scene3d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7B8B74A9-7C75-A8B1-6B02-BC395515FFF6}"/>
              </a:ext>
            </a:extLst>
          </p:cNvPr>
          <p:cNvSpPr>
            <a:spLocks/>
          </p:cNvSpPr>
          <p:nvPr/>
        </p:nvSpPr>
        <p:spPr>
          <a:xfrm>
            <a:off x="7384578" y="3376003"/>
            <a:ext cx="249344" cy="253759"/>
          </a:xfrm>
          <a:prstGeom prst="rect">
            <a:avLst/>
          </a:prstGeom>
          <a:solidFill>
            <a:srgbClr val="6FC68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2DDBE33-16F0-9A39-16E6-D6314C8F087D}"/>
              </a:ext>
            </a:extLst>
          </p:cNvPr>
          <p:cNvSpPr>
            <a:spLocks/>
          </p:cNvSpPr>
          <p:nvPr/>
        </p:nvSpPr>
        <p:spPr>
          <a:xfrm>
            <a:off x="8651737" y="3376003"/>
            <a:ext cx="249344" cy="253759"/>
          </a:xfrm>
          <a:prstGeom prst="rect">
            <a:avLst/>
          </a:prstGeom>
          <a:solidFill>
            <a:srgbClr val="3688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0E6BB1-587B-634C-3F96-A15DC7206943}"/>
              </a:ext>
            </a:extLst>
          </p:cNvPr>
          <p:cNvSpPr>
            <a:spLocks/>
          </p:cNvSpPr>
          <p:nvPr/>
        </p:nvSpPr>
        <p:spPr>
          <a:xfrm>
            <a:off x="6736878" y="3376003"/>
            <a:ext cx="249344" cy="253759"/>
          </a:xfrm>
          <a:prstGeom prst="rect">
            <a:avLst/>
          </a:prstGeom>
          <a:solidFill>
            <a:srgbClr val="F260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51AED8-EE61-005D-FE73-51A24BBBAE5C}"/>
              </a:ext>
            </a:extLst>
          </p:cNvPr>
          <p:cNvSpPr>
            <a:spLocks/>
          </p:cNvSpPr>
          <p:nvPr/>
        </p:nvSpPr>
        <p:spPr>
          <a:xfrm>
            <a:off x="8004037" y="3376003"/>
            <a:ext cx="249344" cy="253759"/>
          </a:xfrm>
          <a:prstGeom prst="rect">
            <a:avLst/>
          </a:prstGeom>
          <a:solidFill>
            <a:srgbClr val="DEAD2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49011EC-FF7F-F1BE-42C0-515933688171}"/>
              </a:ext>
            </a:extLst>
          </p:cNvPr>
          <p:cNvSpPr txBox="1"/>
          <p:nvPr/>
        </p:nvSpPr>
        <p:spPr>
          <a:xfrm>
            <a:off x="7899902" y="2003212"/>
            <a:ext cx="142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Pixel-Wise Argmax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26F2EA9-EACE-8E13-F3B7-4E32A4C72971}"/>
              </a:ext>
            </a:extLst>
          </p:cNvPr>
          <p:cNvSpPr/>
          <p:nvPr/>
        </p:nvSpPr>
        <p:spPr>
          <a:xfrm>
            <a:off x="9422972" y="1118151"/>
            <a:ext cx="2424025" cy="3749044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E47FEFFB-8CFC-4C59-D015-27F7F7AFFDE7}"/>
              </a:ext>
            </a:extLst>
          </p:cNvPr>
          <p:cNvSpPr/>
          <p:nvPr/>
        </p:nvSpPr>
        <p:spPr>
          <a:xfrm>
            <a:off x="9551837" y="4359769"/>
            <a:ext cx="2151054" cy="28950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多头注意力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1414CDC-6761-229B-8FCC-0F4197B3F0C2}"/>
              </a:ext>
            </a:extLst>
          </p:cNvPr>
          <p:cNvCxnSpPr>
            <a:cxnSpLocks/>
          </p:cNvCxnSpPr>
          <p:nvPr/>
        </p:nvCxnSpPr>
        <p:spPr>
          <a:xfrm flipV="1">
            <a:off x="10362749" y="4658609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B4DB472-4193-0103-27F3-F504C0CC00C1}"/>
              </a:ext>
            </a:extLst>
          </p:cNvPr>
          <p:cNvCxnSpPr>
            <a:cxnSpLocks/>
          </p:cNvCxnSpPr>
          <p:nvPr/>
        </p:nvCxnSpPr>
        <p:spPr>
          <a:xfrm flipV="1">
            <a:off x="11363605" y="4668144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FEC9ACD-C263-207F-F947-24AACD30DA5C}"/>
              </a:ext>
            </a:extLst>
          </p:cNvPr>
          <p:cNvCxnSpPr>
            <a:cxnSpLocks/>
          </p:cNvCxnSpPr>
          <p:nvPr/>
        </p:nvCxnSpPr>
        <p:spPr>
          <a:xfrm flipV="1">
            <a:off x="10867908" y="4658609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13538A3-9EDA-350B-A439-A98F49F463EF}"/>
              </a:ext>
            </a:extLst>
          </p:cNvPr>
          <p:cNvCxnSpPr>
            <a:cxnSpLocks/>
          </p:cNvCxnSpPr>
          <p:nvPr/>
        </p:nvCxnSpPr>
        <p:spPr>
          <a:xfrm flipV="1">
            <a:off x="9876974" y="4658609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D06478F-1B48-2113-1CE3-EFC8BD386855}"/>
              </a:ext>
            </a:extLst>
          </p:cNvPr>
          <p:cNvSpPr/>
          <p:nvPr/>
        </p:nvSpPr>
        <p:spPr>
          <a:xfrm>
            <a:off x="9551837" y="3950028"/>
            <a:ext cx="2151054" cy="289500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拼接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09D3E72F-496D-9FAE-7604-A651B3C4A548}"/>
                  </a:ext>
                </a:extLst>
              </p:cNvPr>
              <p:cNvSpPr/>
              <p:nvPr/>
            </p:nvSpPr>
            <p:spPr>
              <a:xfrm>
                <a:off x="9543192" y="3561792"/>
                <a:ext cx="2159699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a:rPr lang="en-US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ReLU)</a:t>
                </a: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09D3E72F-496D-9FAE-7604-A651B3C4A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92" y="3561792"/>
                <a:ext cx="2159699" cy="289500"/>
              </a:xfrm>
              <a:prstGeom prst="roundRect">
                <a:avLst/>
              </a:prstGeom>
              <a:blipFill>
                <a:blip r:embed="rId14"/>
                <a:stretch>
                  <a:fillRect b="-58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7F35DE54-E9D1-6A3E-EF7D-1F84D48B4C21}"/>
                  </a:ext>
                </a:extLst>
              </p:cNvPr>
              <p:cNvSpPr/>
              <p:nvPr/>
            </p:nvSpPr>
            <p:spPr>
              <a:xfrm>
                <a:off x="9542225" y="3174694"/>
                <a:ext cx="2159699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7F35DE54-E9D1-6A3E-EF7D-1F84D48B4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225" y="3174694"/>
                <a:ext cx="2159699" cy="278941"/>
              </a:xfrm>
              <a:prstGeom prst="roundRect">
                <a:avLst/>
              </a:prstGeom>
              <a:blipFill>
                <a:blip r:embed="rId15"/>
                <a:stretch>
                  <a:fillRect b="-102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36BFB726-676B-1550-87F3-E0A697BDEC9A}"/>
                  </a:ext>
                </a:extLst>
              </p:cNvPr>
              <p:cNvSpPr/>
              <p:nvPr/>
            </p:nvSpPr>
            <p:spPr>
              <a:xfrm>
                <a:off x="9551837" y="2790255"/>
                <a:ext cx="2159699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36BFB726-676B-1550-87F3-E0A697BDE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37" y="2790255"/>
                <a:ext cx="2159699" cy="289500"/>
              </a:xfrm>
              <a:prstGeom prst="roundRect">
                <a:avLst/>
              </a:prstGeom>
              <a:blipFill>
                <a:blip r:embed="rId16"/>
                <a:stretch>
                  <a:fillRect b="-10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DDA11057-968C-3D22-E3CC-62FFDA9D46D8}"/>
                  </a:ext>
                </a:extLst>
              </p:cNvPr>
              <p:cNvSpPr/>
              <p:nvPr/>
            </p:nvSpPr>
            <p:spPr>
              <a:xfrm>
                <a:off x="9551837" y="2387205"/>
                <a:ext cx="2159699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DDA11057-968C-3D22-E3CC-62FFDA9D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37" y="2387205"/>
                <a:ext cx="2159699" cy="278941"/>
              </a:xfrm>
              <a:prstGeom prst="roundRect">
                <a:avLst/>
              </a:prstGeom>
              <a:blipFill>
                <a:blip r:embed="rId17"/>
                <a:stretch>
                  <a:fillRect t="-2083" b="-125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8958A66-F79D-9B02-59D0-96B245CBA927}"/>
                  </a:ext>
                </a:extLst>
              </p:cNvPr>
              <p:cNvSpPr/>
              <p:nvPr/>
            </p:nvSpPr>
            <p:spPr>
              <a:xfrm>
                <a:off x="9561449" y="1993241"/>
                <a:ext cx="2159699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GN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8958A66-F79D-9B02-59D0-96B245CBA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49" y="1993241"/>
                <a:ext cx="2159699" cy="289500"/>
              </a:xfrm>
              <a:prstGeom prst="roundRect">
                <a:avLst/>
              </a:prstGeom>
              <a:blipFill>
                <a:blip r:embed="rId18"/>
                <a:stretch>
                  <a:fillRect b="-1000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B77357A-AE13-1F66-269C-7D53F86B5390}"/>
              </a:ext>
            </a:extLst>
          </p:cNvPr>
          <p:cNvCxnSpPr>
            <a:cxnSpLocks/>
          </p:cNvCxnSpPr>
          <p:nvPr/>
        </p:nvCxnSpPr>
        <p:spPr>
          <a:xfrm flipV="1">
            <a:off x="10372770" y="91740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FEB3634-9F78-75C4-BB7D-7A7AF6B3F155}"/>
              </a:ext>
            </a:extLst>
          </p:cNvPr>
          <p:cNvCxnSpPr>
            <a:cxnSpLocks/>
          </p:cNvCxnSpPr>
          <p:nvPr/>
        </p:nvCxnSpPr>
        <p:spPr>
          <a:xfrm flipH="1" flipV="1">
            <a:off x="11373626" y="926938"/>
            <a:ext cx="1667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97B706A-1008-B958-E3FA-6B37A49A25FE}"/>
              </a:ext>
            </a:extLst>
          </p:cNvPr>
          <p:cNvCxnSpPr>
            <a:cxnSpLocks/>
          </p:cNvCxnSpPr>
          <p:nvPr/>
        </p:nvCxnSpPr>
        <p:spPr>
          <a:xfrm flipV="1">
            <a:off x="10877929" y="91740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17EA111-9E9D-E9D1-B5D3-00AE4C2EC776}"/>
              </a:ext>
            </a:extLst>
          </p:cNvPr>
          <p:cNvCxnSpPr>
            <a:cxnSpLocks/>
          </p:cNvCxnSpPr>
          <p:nvPr/>
        </p:nvCxnSpPr>
        <p:spPr>
          <a:xfrm flipV="1">
            <a:off x="9886995" y="91740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BCB4B2F9-3C5C-F067-374B-4F889FDC5D79}"/>
                  </a:ext>
                </a:extLst>
              </p:cNvPr>
              <p:cNvSpPr/>
              <p:nvPr/>
            </p:nvSpPr>
            <p:spPr>
              <a:xfrm>
                <a:off x="9551837" y="1615564"/>
                <a:ext cx="2159699" cy="27894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2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倍上采样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</m:oMath>
                </a14:m>
                <a:r>
                  <a: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累加</a:t>
                </a: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BCB4B2F9-3C5C-F067-374B-4F889FDC5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37" y="1615564"/>
                <a:ext cx="2159699" cy="278941"/>
              </a:xfrm>
              <a:prstGeom prst="roundRect">
                <a:avLst/>
              </a:prstGeom>
              <a:blipFill>
                <a:blip r:embed="rId19"/>
                <a:stretch>
                  <a:fillRect b="-102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7A4BA4C4-0387-4E6E-06B5-6BD5F0BB126F}"/>
                  </a:ext>
                </a:extLst>
              </p:cNvPr>
              <p:cNvSpPr/>
              <p:nvPr/>
            </p:nvSpPr>
            <p:spPr>
              <a:xfrm>
                <a:off x="9561449" y="1221600"/>
                <a:ext cx="2159699" cy="2895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9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9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3+</m:t>
                    </m:r>
                  </m:oMath>
                </a14:m>
                <a:r>
                  <a:rPr lang="en-US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 GN</a:t>
                </a:r>
                <a14:m>
                  <m:oMath xmlns:m="http://schemas.openxmlformats.org/officeDocument/2006/math">
                    <m:r>
                      <a:rPr lang="en-US" altLang="zh-CN" sz="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ReLU</a:t>
                </a:r>
                <a14:m>
                  <m:oMath xmlns:m="http://schemas.openxmlformats.org/officeDocument/2006/math">
                    <m:r>
                      <a:rPr lang="en-US" altLang="zh-CN" sz="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</a:t>
                </a:r>
                <a14:m>
                  <m:oMath xmlns:m="http://schemas.openxmlformats.org/officeDocument/2006/math">
                    <m:r>
                      <a:rPr lang="en-US" altLang="zh-CN" sz="9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9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</m:oMath>
                </a14:m>
                <a:endPara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7A4BA4C4-0387-4E6E-06B5-6BD5F0BB1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49" y="1221600"/>
                <a:ext cx="2159699" cy="289500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F7F1580-2F60-4145-A71E-0648C286969B}"/>
              </a:ext>
            </a:extLst>
          </p:cNvPr>
          <p:cNvCxnSpPr>
            <a:cxnSpLocks/>
          </p:cNvCxnSpPr>
          <p:nvPr/>
        </p:nvCxnSpPr>
        <p:spPr>
          <a:xfrm flipH="1">
            <a:off x="11709264" y="4094778"/>
            <a:ext cx="231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3B003FA-ACFA-142A-5A64-625544055FB7}"/>
                  </a:ext>
                </a:extLst>
              </p:cNvPr>
              <p:cNvSpPr txBox="1"/>
              <p:nvPr/>
            </p:nvSpPr>
            <p:spPr>
              <a:xfrm>
                <a:off x="11859684" y="3946105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3B003FA-ACFA-142A-5A64-62554405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684" y="3946105"/>
                <a:ext cx="311826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3FA8ED5-D6CF-4358-0C4A-52A0D7557234}"/>
              </a:ext>
            </a:extLst>
          </p:cNvPr>
          <p:cNvCxnSpPr>
            <a:cxnSpLocks/>
          </p:cNvCxnSpPr>
          <p:nvPr/>
        </p:nvCxnSpPr>
        <p:spPr>
          <a:xfrm flipH="1">
            <a:off x="11698244" y="3300094"/>
            <a:ext cx="231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FB0A8833-AA35-5114-0F76-2BE675BB0266}"/>
                  </a:ext>
                </a:extLst>
              </p:cNvPr>
              <p:cNvSpPr txBox="1"/>
              <p:nvPr/>
            </p:nvSpPr>
            <p:spPr>
              <a:xfrm>
                <a:off x="11848664" y="3151421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FB0A8833-AA35-5114-0F76-2BE675BB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664" y="3151421"/>
                <a:ext cx="31182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C0A6D0A-416F-6F79-89A6-E8661C393E90}"/>
              </a:ext>
            </a:extLst>
          </p:cNvPr>
          <p:cNvCxnSpPr>
            <a:cxnSpLocks/>
          </p:cNvCxnSpPr>
          <p:nvPr/>
        </p:nvCxnSpPr>
        <p:spPr>
          <a:xfrm flipH="1">
            <a:off x="11709264" y="2523856"/>
            <a:ext cx="231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522D3801-B88D-AAA1-CD7D-59B4774A7699}"/>
                  </a:ext>
                </a:extLst>
              </p:cNvPr>
              <p:cNvSpPr txBox="1"/>
              <p:nvPr/>
            </p:nvSpPr>
            <p:spPr>
              <a:xfrm>
                <a:off x="11859684" y="2375183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522D3801-B88D-AAA1-CD7D-59B4774A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684" y="2375183"/>
                <a:ext cx="311826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A638D6AD-7991-C6B4-5D7A-5F3F1A1FC082}"/>
              </a:ext>
            </a:extLst>
          </p:cNvPr>
          <p:cNvCxnSpPr>
            <a:cxnSpLocks/>
          </p:cNvCxnSpPr>
          <p:nvPr/>
        </p:nvCxnSpPr>
        <p:spPr>
          <a:xfrm flipH="1">
            <a:off x="11717998" y="1761105"/>
            <a:ext cx="231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6A63BC17-BA19-CA96-FF41-5D4C3D75F6FD}"/>
                  </a:ext>
                </a:extLst>
              </p:cNvPr>
              <p:cNvSpPr txBox="1"/>
              <p:nvPr/>
            </p:nvSpPr>
            <p:spPr>
              <a:xfrm>
                <a:off x="11868418" y="1612432"/>
                <a:ext cx="3118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6A63BC17-BA19-CA96-FF41-5D4C3D75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418" y="1612432"/>
                <a:ext cx="31182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箭头: 下 171">
            <a:extLst>
              <a:ext uri="{FF2B5EF4-FFF2-40B4-BE49-F238E27FC236}">
                <a16:creationId xmlns:a16="http://schemas.microsoft.com/office/drawing/2014/main" id="{BCEE669E-5F54-4C77-1E4D-C0FC7BE61954}"/>
              </a:ext>
            </a:extLst>
          </p:cNvPr>
          <p:cNvSpPr/>
          <p:nvPr/>
        </p:nvSpPr>
        <p:spPr>
          <a:xfrm rot="16200000">
            <a:off x="9207811" y="2937956"/>
            <a:ext cx="172618" cy="19786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右大括号 176">
            <a:extLst>
              <a:ext uri="{FF2B5EF4-FFF2-40B4-BE49-F238E27FC236}">
                <a16:creationId xmlns:a16="http://schemas.microsoft.com/office/drawing/2014/main" id="{66F7D2F1-DA88-3177-DF6F-9F0C53D43158}"/>
              </a:ext>
            </a:extLst>
          </p:cNvPr>
          <p:cNvSpPr/>
          <p:nvPr/>
        </p:nvSpPr>
        <p:spPr>
          <a:xfrm>
            <a:off x="3054933" y="1485610"/>
            <a:ext cx="307172" cy="17268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9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95F2A6-FBF8-F6F1-EE13-97289B052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282" r="2086" b="2614"/>
          <a:stretch/>
        </p:blipFill>
        <p:spPr>
          <a:xfrm>
            <a:off x="-594817" y="1743779"/>
            <a:ext cx="3273416" cy="2210706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isometricBottomDown">
              <a:rot lat="2002322" lon="18011435" rev="20506"/>
            </a:camera>
            <a:lightRig rig="threePt" dir="t"/>
          </a:scene3d>
        </p:spPr>
      </p:pic>
      <p:sp>
        <p:nvSpPr>
          <p:cNvPr id="6" name="Google Shape;6736;p68">
            <a:extLst>
              <a:ext uri="{FF2B5EF4-FFF2-40B4-BE49-F238E27FC236}">
                <a16:creationId xmlns:a16="http://schemas.microsoft.com/office/drawing/2014/main" id="{82B73B20-820B-C972-E330-8FFA10CE4C0B}"/>
              </a:ext>
            </a:extLst>
          </p:cNvPr>
          <p:cNvSpPr/>
          <p:nvPr/>
        </p:nvSpPr>
        <p:spPr>
          <a:xfrm>
            <a:off x="1946794" y="2243080"/>
            <a:ext cx="1216222" cy="2242040"/>
          </a:xfrm>
          <a:prstGeom prst="cube">
            <a:avLst>
              <a:gd name="adj" fmla="val 88359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AC38C15-AAEE-D29C-19C0-2EF78A390A68}"/>
                  </a:ext>
                </a:extLst>
              </p:cNvPr>
              <p:cNvSpPr txBox="1"/>
              <p:nvPr/>
            </p:nvSpPr>
            <p:spPr>
              <a:xfrm>
                <a:off x="1673315" y="4533594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4×112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AC38C15-AAEE-D29C-19C0-2EF78A390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15" y="4533594"/>
                <a:ext cx="18426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85583-D318-5E99-84D0-B812EE9179D7}"/>
                  </a:ext>
                </a:extLst>
              </p:cNvPr>
              <p:cNvSpPr txBox="1"/>
              <p:nvPr/>
            </p:nvSpPr>
            <p:spPr>
              <a:xfrm>
                <a:off x="153868" y="4533595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输入图像</a:t>
                </a:r>
                <a:endParaRPr lang="en-US" altLang="zh-CN" sz="12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3×224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224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D985583-D318-5E99-84D0-B812EE917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68" y="4533595"/>
                <a:ext cx="1543152" cy="461665"/>
              </a:xfrm>
              <a:prstGeom prst="rect">
                <a:avLst/>
              </a:prstGeom>
              <a:blipFill>
                <a:blip r:embed="rId5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4B5675-B8C4-DFDB-7D0A-73FCBB8D6676}"/>
                  </a:ext>
                </a:extLst>
              </p:cNvPr>
              <p:cNvSpPr txBox="1"/>
              <p:nvPr/>
            </p:nvSpPr>
            <p:spPr>
              <a:xfrm>
                <a:off x="3281221" y="4533594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4B5675-B8C4-DFDB-7D0A-73FCBB8D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221" y="4533594"/>
                <a:ext cx="15633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8A880F-A8F0-1F97-D4B8-F85547A879E1}"/>
                  </a:ext>
                </a:extLst>
              </p:cNvPr>
              <p:cNvSpPr txBox="1"/>
              <p:nvPr/>
            </p:nvSpPr>
            <p:spPr>
              <a:xfrm>
                <a:off x="6684306" y="4533594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8A880F-A8F0-1F97-D4B8-F85547A8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06" y="4533594"/>
                <a:ext cx="17528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736;p68">
            <a:extLst>
              <a:ext uri="{FF2B5EF4-FFF2-40B4-BE49-F238E27FC236}">
                <a16:creationId xmlns:a16="http://schemas.microsoft.com/office/drawing/2014/main" id="{02C32758-95DC-D77E-4407-41325CD7FD28}"/>
              </a:ext>
            </a:extLst>
          </p:cNvPr>
          <p:cNvSpPr/>
          <p:nvPr/>
        </p:nvSpPr>
        <p:spPr>
          <a:xfrm>
            <a:off x="3770025" y="3326783"/>
            <a:ext cx="837929" cy="1159880"/>
          </a:xfrm>
          <a:prstGeom prst="cube">
            <a:avLst>
              <a:gd name="adj" fmla="val 62468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C1F6A1-647F-BE33-41DF-AE80EB1E0715}"/>
              </a:ext>
            </a:extLst>
          </p:cNvPr>
          <p:cNvSpPr txBox="1"/>
          <p:nvPr/>
        </p:nvSpPr>
        <p:spPr>
          <a:xfrm>
            <a:off x="1177719" y="3655172"/>
            <a:ext cx="772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ResNet-1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A542ACBC-90A0-F078-1A1C-7A99CABA29D9}"/>
              </a:ext>
            </a:extLst>
          </p:cNvPr>
          <p:cNvSpPr/>
          <p:nvPr/>
        </p:nvSpPr>
        <p:spPr>
          <a:xfrm>
            <a:off x="5401607" y="3792942"/>
            <a:ext cx="769942" cy="671243"/>
          </a:xfrm>
          <a:prstGeom prst="cube">
            <a:avLst>
              <a:gd name="adj" fmla="val 42810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EFA92D0-1457-9DC5-9F38-AB1C962B4295}"/>
              </a:ext>
            </a:extLst>
          </p:cNvPr>
          <p:cNvSpPr txBox="1"/>
          <p:nvPr/>
        </p:nvSpPr>
        <p:spPr>
          <a:xfrm>
            <a:off x="6142767" y="4069402"/>
            <a:ext cx="862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ResNet-4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Google Shape;6736;p68">
            <a:extLst>
              <a:ext uri="{FF2B5EF4-FFF2-40B4-BE49-F238E27FC236}">
                <a16:creationId xmlns:a16="http://schemas.microsoft.com/office/drawing/2014/main" id="{8A585F7B-1431-1131-6656-DE4D868F9390}"/>
              </a:ext>
            </a:extLst>
          </p:cNvPr>
          <p:cNvSpPr/>
          <p:nvPr/>
        </p:nvSpPr>
        <p:spPr>
          <a:xfrm>
            <a:off x="6909216" y="4064496"/>
            <a:ext cx="1100360" cy="402863"/>
          </a:xfrm>
          <a:prstGeom prst="cube">
            <a:avLst>
              <a:gd name="adj" fmla="val 47325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2EC84BA-D638-9E24-1270-F99A83FF3E42}"/>
              </a:ext>
            </a:extLst>
          </p:cNvPr>
          <p:cNvSpPr txBox="1"/>
          <p:nvPr/>
        </p:nvSpPr>
        <p:spPr>
          <a:xfrm>
            <a:off x="7951104" y="4226510"/>
            <a:ext cx="86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ResNet-5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F70106DB-6083-AC0A-5DB0-B2F22BE12E5C}"/>
              </a:ext>
            </a:extLst>
          </p:cNvPr>
          <p:cNvSpPr/>
          <p:nvPr/>
        </p:nvSpPr>
        <p:spPr>
          <a:xfrm>
            <a:off x="8785332" y="4200611"/>
            <a:ext cx="1323185" cy="179628"/>
          </a:xfrm>
          <a:prstGeom prst="cube">
            <a:avLst>
              <a:gd name="adj" fmla="val 61839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D0C8557-F6E1-66EF-4F0B-96A98C7B30BD}"/>
                  </a:ext>
                </a:extLst>
              </p:cNvPr>
              <p:cNvSpPr txBox="1"/>
              <p:nvPr/>
            </p:nvSpPr>
            <p:spPr>
              <a:xfrm>
                <a:off x="8730433" y="4533593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D0C8557-F6E1-66EF-4F0B-96A98C7B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33" y="4533593"/>
                <a:ext cx="1452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14FF258-0772-8732-AB59-A44A87BAF14A}"/>
                  </a:ext>
                </a:extLst>
              </p:cNvPr>
              <p:cNvSpPr txBox="1"/>
              <p:nvPr/>
            </p:nvSpPr>
            <p:spPr>
              <a:xfrm>
                <a:off x="5009378" y="4533594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14FF258-0772-8732-AB59-A44A87BAF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78" y="4533594"/>
                <a:ext cx="15633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E6C7941-2E99-D4E4-581B-CC45C5A43DEC}"/>
              </a:ext>
            </a:extLst>
          </p:cNvPr>
          <p:cNvCxnSpPr/>
          <p:nvPr/>
        </p:nvCxnSpPr>
        <p:spPr>
          <a:xfrm>
            <a:off x="1254848" y="3646187"/>
            <a:ext cx="6672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CE8928-2C6D-3792-0415-AF3DE5C9E97C}"/>
              </a:ext>
            </a:extLst>
          </p:cNvPr>
          <p:cNvGrpSpPr/>
          <p:nvPr/>
        </p:nvGrpSpPr>
        <p:grpSpPr>
          <a:xfrm>
            <a:off x="2888979" y="3811777"/>
            <a:ext cx="885751" cy="279349"/>
            <a:chOff x="3411502" y="2983296"/>
            <a:chExt cx="885751" cy="279349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886750A-F305-4037-9694-9046A485C965}"/>
                </a:ext>
              </a:extLst>
            </p:cNvPr>
            <p:cNvSpPr txBox="1"/>
            <p:nvPr/>
          </p:nvSpPr>
          <p:spPr>
            <a:xfrm>
              <a:off x="3411502" y="2985646"/>
              <a:ext cx="885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ResNet-2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84DA1330-3793-02EC-60F1-526C9FC134E0}"/>
                </a:ext>
              </a:extLst>
            </p:cNvPr>
            <p:cNvCxnSpPr/>
            <p:nvPr/>
          </p:nvCxnSpPr>
          <p:spPr>
            <a:xfrm>
              <a:off x="3516774" y="2983296"/>
              <a:ext cx="6672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43E282-7BD1-2497-260C-2D416E3D07E6}"/>
              </a:ext>
            </a:extLst>
          </p:cNvPr>
          <p:cNvGrpSpPr/>
          <p:nvPr/>
        </p:nvGrpSpPr>
        <p:grpSpPr>
          <a:xfrm>
            <a:off x="4556100" y="4007547"/>
            <a:ext cx="862245" cy="276999"/>
            <a:chOff x="5153272" y="3048435"/>
            <a:chExt cx="862245" cy="276999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4241762-3E8B-2DCC-D93D-F54A47CC2D3D}"/>
                </a:ext>
              </a:extLst>
            </p:cNvPr>
            <p:cNvSpPr txBox="1"/>
            <p:nvPr/>
          </p:nvSpPr>
          <p:spPr>
            <a:xfrm>
              <a:off x="5153272" y="3048435"/>
              <a:ext cx="862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ResNet-3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5E0E1E4-B486-D3EA-C638-29FF7E0BD4AA}"/>
                </a:ext>
              </a:extLst>
            </p:cNvPr>
            <p:cNvCxnSpPr/>
            <p:nvPr/>
          </p:nvCxnSpPr>
          <p:spPr>
            <a:xfrm>
              <a:off x="5246642" y="3066964"/>
              <a:ext cx="6672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29982DA-3188-8D66-3E48-20CF899F7D24}"/>
              </a:ext>
            </a:extLst>
          </p:cNvPr>
          <p:cNvCxnSpPr/>
          <p:nvPr/>
        </p:nvCxnSpPr>
        <p:spPr>
          <a:xfrm>
            <a:off x="6238707" y="4081938"/>
            <a:ext cx="6672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E038496-4160-A239-19F4-D5ECAF4CED61}"/>
              </a:ext>
            </a:extLst>
          </p:cNvPr>
          <p:cNvCxnSpPr/>
          <p:nvPr/>
        </p:nvCxnSpPr>
        <p:spPr>
          <a:xfrm>
            <a:off x="8078579" y="4263803"/>
            <a:ext cx="6672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736;p68">
            <a:extLst>
              <a:ext uri="{FF2B5EF4-FFF2-40B4-BE49-F238E27FC236}">
                <a16:creationId xmlns:a16="http://schemas.microsoft.com/office/drawing/2014/main" id="{6E3DCDAC-2248-D12E-A329-23635F6FE0AB}"/>
              </a:ext>
            </a:extLst>
          </p:cNvPr>
          <p:cNvSpPr/>
          <p:nvPr/>
        </p:nvSpPr>
        <p:spPr>
          <a:xfrm>
            <a:off x="10359443" y="4069259"/>
            <a:ext cx="623819" cy="408641"/>
          </a:xfrm>
          <a:prstGeom prst="cube">
            <a:avLst>
              <a:gd name="adj" fmla="val 46613"/>
            </a:avLst>
          </a:prstGeom>
          <a:solidFill>
            <a:schemeClr val="bg1"/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4" name="Google Shape;6736;p68">
            <a:extLst>
              <a:ext uri="{FF2B5EF4-FFF2-40B4-BE49-F238E27FC236}">
                <a16:creationId xmlns:a16="http://schemas.microsoft.com/office/drawing/2014/main" id="{D4ED894B-EC40-74B9-1DA1-B7E77B0C2715}"/>
              </a:ext>
            </a:extLst>
          </p:cNvPr>
          <p:cNvSpPr/>
          <p:nvPr/>
        </p:nvSpPr>
        <p:spPr>
          <a:xfrm>
            <a:off x="10890437" y="4066112"/>
            <a:ext cx="561027" cy="408641"/>
          </a:xfrm>
          <a:prstGeom prst="cube">
            <a:avLst>
              <a:gd name="adj" fmla="val 46613"/>
            </a:avLst>
          </a:prstGeom>
          <a:solidFill>
            <a:schemeClr val="bg1"/>
          </a:solidFill>
          <a:ln w="9525" cap="flat" cmpd="sng">
            <a:solidFill>
              <a:srgbClr val="7C7C7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7BF9F7-A515-F19D-FD6B-0D8D8EF31015}"/>
                  </a:ext>
                </a:extLst>
              </p:cNvPr>
              <p:cNvSpPr txBox="1"/>
              <p:nvPr/>
            </p:nvSpPr>
            <p:spPr>
              <a:xfrm>
                <a:off x="10439841" y="4541964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全连接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层</m:t>
                    </m:r>
                  </m:oMath>
                </a14:m>
                <a:endParaRPr lang="en-US" altLang="zh-CN" sz="1200" i="1" dirty="0">
                  <a:latin typeface="Cambria Math" panose="020405030504060302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1000×1×1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B7BF9F7-A515-F19D-FD6B-0D8D8EF3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841" y="4541964"/>
                <a:ext cx="1452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7073;p73">
            <a:extLst>
              <a:ext uri="{FF2B5EF4-FFF2-40B4-BE49-F238E27FC236}">
                <a16:creationId xmlns:a16="http://schemas.microsoft.com/office/drawing/2014/main" id="{E7C881CD-BDEF-AE81-4706-F7AFE9458916}"/>
              </a:ext>
            </a:extLst>
          </p:cNvPr>
          <p:cNvSpPr txBox="1"/>
          <p:nvPr/>
        </p:nvSpPr>
        <p:spPr>
          <a:xfrm>
            <a:off x="11730791" y="3619607"/>
            <a:ext cx="395205" cy="108011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/>
              </a:rPr>
              <a:t>Sofrmax</a:t>
            </a:r>
          </a:p>
          <a:p>
            <a:pPr algn="ctr"/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B7ABBC1A-5A68-5D36-AC62-64F8E7F43B20}"/>
              </a:ext>
            </a:extLst>
          </p:cNvPr>
          <p:cNvSpPr/>
          <p:nvPr/>
        </p:nvSpPr>
        <p:spPr>
          <a:xfrm rot="16200000">
            <a:off x="11503562" y="4124476"/>
            <a:ext cx="172618" cy="197860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B09C23-0CC3-F1D7-AFA1-44E0EDFCAF1E}"/>
              </a:ext>
            </a:extLst>
          </p:cNvPr>
          <p:cNvGrpSpPr/>
          <p:nvPr/>
        </p:nvGrpSpPr>
        <p:grpSpPr>
          <a:xfrm>
            <a:off x="3770025" y="1132596"/>
            <a:ext cx="2694585" cy="2137964"/>
            <a:chOff x="7555899" y="977898"/>
            <a:chExt cx="2694585" cy="2137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D822F15-7C32-276C-FDAD-B8E2A53EA60E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2248055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2D822F15-7C32-276C-FDAD-B8E2A53EA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2248055" cy="208292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Google Shape;7073;p73">
                  <a:extLst>
                    <a:ext uri="{FF2B5EF4-FFF2-40B4-BE49-F238E27FC236}">
                      <a16:creationId xmlns:a16="http://schemas.microsoft.com/office/drawing/2014/main" id="{9A0B80B0-0F4B-1AC9-DA64-9EE9D168F0EB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1, 128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8" name="Google Shape;7073;p73">
                  <a:extLst>
                    <a:ext uri="{FF2B5EF4-FFF2-40B4-BE49-F238E27FC236}">
                      <a16:creationId xmlns:a16="http://schemas.microsoft.com/office/drawing/2014/main" id="{9A0B80B0-0F4B-1AC9-DA64-9EE9D168F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Google Shape;7073;p73">
                  <a:extLst>
                    <a:ext uri="{FF2B5EF4-FFF2-40B4-BE49-F238E27FC236}">
                      <a16:creationId xmlns:a16="http://schemas.microsoft.com/office/drawing/2014/main" id="{51C0B630-F5E5-4643-893E-906CBBD52E89}"/>
                    </a:ext>
                  </a:extLst>
                </p:cNvPr>
                <p:cNvSpPr txBox="1"/>
                <p:nvPr/>
              </p:nvSpPr>
              <p:spPr>
                <a:xfrm>
                  <a:off x="8559246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3, 128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9" name="Google Shape;7073;p73">
                  <a:extLst>
                    <a:ext uri="{FF2B5EF4-FFF2-40B4-BE49-F238E27FC236}">
                      <a16:creationId xmlns:a16="http://schemas.microsoft.com/office/drawing/2014/main" id="{51C0B630-F5E5-4643-893E-906CBBD52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246" y="1278295"/>
                  <a:ext cx="395205" cy="13972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Google Shape;7073;p73">
                  <a:extLst>
                    <a:ext uri="{FF2B5EF4-FFF2-40B4-BE49-F238E27FC236}">
                      <a16:creationId xmlns:a16="http://schemas.microsoft.com/office/drawing/2014/main" id="{C4DBF35C-8437-8327-0998-53D1FC25B5D0}"/>
                    </a:ext>
                  </a:extLst>
                </p:cNvPr>
                <p:cNvSpPr txBox="1"/>
                <p:nvPr/>
              </p:nvSpPr>
              <p:spPr>
                <a:xfrm>
                  <a:off x="9167388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4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4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1, 512</m:t>
                      </m:r>
                    </m:oMath>
                  </a14:m>
                  <a:endParaRPr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20" name="Google Shape;7073;p73">
                  <a:extLst>
                    <a:ext uri="{FF2B5EF4-FFF2-40B4-BE49-F238E27FC236}">
                      <a16:creationId xmlns:a16="http://schemas.microsoft.com/office/drawing/2014/main" id="{C4DBF35C-8437-8327-0998-53D1FC25B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88" y="1278295"/>
                  <a:ext cx="395205" cy="1397208"/>
                </a:xfrm>
                <a:prstGeom prst="rect">
                  <a:avLst/>
                </a:prstGeom>
                <a:blipFill>
                  <a:blip r:embed="rId14"/>
                  <a:stretch>
                    <a:fillRect l="-2941" t="-431"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9CC79FD-A19B-4901-DA0B-EC41ECFB960A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7555899" y="1976899"/>
              <a:ext cx="395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A9196F-B14E-E924-B443-5A461CF4D2F2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8346309" y="1976899"/>
              <a:ext cx="212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BD5E18D-1C46-C76B-6133-C6112A6A13C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8954451" y="1976899"/>
              <a:ext cx="212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AC15C03-AE8A-A556-02BF-E6471188ABA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9562593" y="1976899"/>
              <a:ext cx="6878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96F0C8DF-C7A8-0D16-1647-C0F41F92AD51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V="1">
              <a:off x="7825942" y="1881130"/>
              <a:ext cx="1957447" cy="87077"/>
            </a:xfrm>
            <a:prstGeom prst="bentConnector4">
              <a:avLst>
                <a:gd name="adj1" fmla="val 334"/>
                <a:gd name="adj2" fmla="val 93862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320633C-081E-67C1-448C-C9A1B4FC6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0519" y="1881130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D3A8843-DAFA-00B3-3327-6988804F7D19}"/>
                    </a:ext>
                  </a:extLst>
                </p:cNvPr>
                <p:cNvSpPr txBox="1"/>
                <p:nvPr/>
              </p:nvSpPr>
              <p:spPr>
                <a:xfrm>
                  <a:off x="8559246" y="2838863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D3A8843-DAFA-00B3-3327-6988804F7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246" y="2838863"/>
                  <a:ext cx="396102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2DF7FF4F-A37E-BB58-6612-43D51C124D4E}"/>
                </a:ext>
              </a:extLst>
            </p:cNvPr>
            <p:cNvSpPr/>
            <p:nvPr/>
          </p:nvSpPr>
          <p:spPr>
            <a:xfrm rot="5400000">
              <a:off x="8684490" y="1876243"/>
              <a:ext cx="210070" cy="178198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F39BE89-CA88-3790-34B5-9E210B814D1B}"/>
              </a:ext>
            </a:extLst>
          </p:cNvPr>
          <p:cNvSpPr/>
          <p:nvPr/>
        </p:nvSpPr>
        <p:spPr>
          <a:xfrm rot="10800000">
            <a:off x="4899015" y="3339969"/>
            <a:ext cx="288373" cy="50804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B3BF24F-2C9D-D155-4749-CA6F2685545F}"/>
              </a:ext>
            </a:extLst>
          </p:cNvPr>
          <p:cNvSpPr/>
          <p:nvPr/>
        </p:nvSpPr>
        <p:spPr>
          <a:xfrm>
            <a:off x="111148" y="833372"/>
            <a:ext cx="10079130" cy="433334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BA3AD6-8D70-BBC1-2CFA-D3779AFCDBC5}"/>
                  </a:ext>
                </a:extLst>
              </p:cNvPr>
              <p:cNvSpPr txBox="1"/>
              <p:nvPr/>
            </p:nvSpPr>
            <p:spPr>
              <a:xfrm>
                <a:off x="10158735" y="3593500"/>
                <a:ext cx="1065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全均池化</a:t>
                </a:r>
                <a:endParaRPr lang="en-US" altLang="zh-CN" sz="1200" b="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1024×1×1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BA3AD6-8D70-BBC1-2CFA-D3779AFC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735" y="3593500"/>
                <a:ext cx="1065166" cy="461665"/>
              </a:xfrm>
              <a:prstGeom prst="rect">
                <a:avLst/>
              </a:prstGeom>
              <a:blipFill>
                <a:blip r:embed="rId16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423E1EA-C0BE-1224-206E-0BDCD60F9A7E}"/>
              </a:ext>
            </a:extLst>
          </p:cNvPr>
          <p:cNvCxnSpPr>
            <a:cxnSpLocks/>
          </p:cNvCxnSpPr>
          <p:nvPr/>
        </p:nvCxnSpPr>
        <p:spPr>
          <a:xfrm>
            <a:off x="10104611" y="4290663"/>
            <a:ext cx="2517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F438BF8-12EB-95BA-9D25-92B48F38ADC5}"/>
              </a:ext>
            </a:extLst>
          </p:cNvPr>
          <p:cNvSpPr txBox="1"/>
          <p:nvPr/>
        </p:nvSpPr>
        <p:spPr>
          <a:xfrm>
            <a:off x="9456646" y="963319"/>
            <a:ext cx="67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骨架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DFD0B4-6100-ACAB-65C1-9E4887AA5933}"/>
              </a:ext>
            </a:extLst>
          </p:cNvPr>
          <p:cNvSpPr txBox="1"/>
          <p:nvPr/>
        </p:nvSpPr>
        <p:spPr>
          <a:xfrm>
            <a:off x="5471592" y="2947362"/>
            <a:ext cx="7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ResNet-3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2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F1AFC7-96BA-ABB0-5E44-B7823F3CE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85"/>
          <a:stretch/>
        </p:blipFill>
        <p:spPr>
          <a:xfrm>
            <a:off x="12484115" y="168624"/>
            <a:ext cx="5668273" cy="616753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34FCB8-692E-C0BB-5AEF-BA69EC8B1EDA}"/>
              </a:ext>
            </a:extLst>
          </p:cNvPr>
          <p:cNvSpPr/>
          <p:nvPr/>
        </p:nvSpPr>
        <p:spPr>
          <a:xfrm>
            <a:off x="2565631" y="4347178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多头自注意力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D6D637-5828-8258-38B4-B3A9B1FDB840}"/>
              </a:ext>
            </a:extLst>
          </p:cNvPr>
          <p:cNvSpPr/>
          <p:nvPr/>
        </p:nvSpPr>
        <p:spPr>
          <a:xfrm>
            <a:off x="2565631" y="3746714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残差连接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&amp;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4334EC-CC66-B2C8-1D45-675CD32EE258}"/>
              </a:ext>
            </a:extLst>
          </p:cNvPr>
          <p:cNvSpPr/>
          <p:nvPr/>
        </p:nvSpPr>
        <p:spPr>
          <a:xfrm>
            <a:off x="2565631" y="234381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残差连接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&amp;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E48A0FD-B193-C914-815C-286990095699}"/>
              </a:ext>
            </a:extLst>
          </p:cNvPr>
          <p:cNvSpPr/>
          <p:nvPr/>
        </p:nvSpPr>
        <p:spPr>
          <a:xfrm>
            <a:off x="2565631" y="2887132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前馈网络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76A567-25F1-0DE8-7887-1292EC4D03D3}"/>
              </a:ext>
            </a:extLst>
          </p:cNvPr>
          <p:cNvSpPr txBox="1"/>
          <p:nvPr/>
        </p:nvSpPr>
        <p:spPr>
          <a:xfrm>
            <a:off x="2629364" y="6094530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向量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084541-5AB2-C20C-EA83-743AB14867B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3937751" y="4712438"/>
            <a:ext cx="8663" cy="1382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FE2298D-C1BF-8ED6-E2A7-36AE7BEF6180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V="1">
            <a:off x="2553090" y="3941885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0811C5-ABAF-CE54-8E8C-0ACCD1049530}"/>
              </a:ext>
            </a:extLst>
          </p:cNvPr>
          <p:cNvCxnSpPr>
            <a:cxnSpLocks/>
          </p:cNvCxnSpPr>
          <p:nvPr/>
        </p:nvCxnSpPr>
        <p:spPr>
          <a:xfrm flipV="1">
            <a:off x="3143833" y="4712438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29F15F0-57EB-03C0-9EA2-42E38C8E3554}"/>
              </a:ext>
            </a:extLst>
          </p:cNvPr>
          <p:cNvCxnSpPr>
            <a:cxnSpLocks/>
          </p:cNvCxnSpPr>
          <p:nvPr/>
        </p:nvCxnSpPr>
        <p:spPr>
          <a:xfrm flipV="1">
            <a:off x="4686494" y="4712437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8C69475-0DB5-35FB-180F-6E8723480C99}"/>
              </a:ext>
            </a:extLst>
          </p:cNvPr>
          <p:cNvCxnSpPr/>
          <p:nvPr/>
        </p:nvCxnSpPr>
        <p:spPr>
          <a:xfrm>
            <a:off x="3946413" y="5323301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F393CFF-E051-A2A9-AF3C-9CFCB2FF96AF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3946414" y="4111974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933DE1-062D-F2DA-4C92-D7093AC983F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946414" y="3252392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2CCDBD1-CCB1-80DA-3B11-3EE4D0BB70C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3946414" y="2709078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CEB2365-F2CD-AF33-CE01-9827E8F9AB26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16200000" flipV="1">
            <a:off x="2645890" y="2446189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55B092C-1839-C3D1-865D-1289B0748A25}"/>
              </a:ext>
            </a:extLst>
          </p:cNvPr>
          <p:cNvSpPr/>
          <p:nvPr/>
        </p:nvSpPr>
        <p:spPr>
          <a:xfrm>
            <a:off x="2089934" y="1970320"/>
            <a:ext cx="3479858" cy="35957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BD8FECB-009A-6721-D0E0-D7E748012E80}"/>
                  </a:ext>
                </a:extLst>
              </p:cNvPr>
              <p:cNvSpPr txBox="1"/>
              <p:nvPr/>
            </p:nvSpPr>
            <p:spPr>
              <a:xfrm>
                <a:off x="2087401" y="1983018"/>
                <a:ext cx="792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BD8FECB-009A-6721-D0E0-D7E74801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01" y="1983018"/>
                <a:ext cx="79287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43FDDDF-8E34-C6A2-EF33-BCC7D0A10ED8}"/>
              </a:ext>
            </a:extLst>
          </p:cNvPr>
          <p:cNvSpPr txBox="1"/>
          <p:nvPr/>
        </p:nvSpPr>
        <p:spPr>
          <a:xfrm>
            <a:off x="1966274" y="1588821"/>
            <a:ext cx="79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编码器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3860929-F088-75A3-FBA0-EAF5C662A72C}"/>
              </a:ext>
            </a:extLst>
          </p:cNvPr>
          <p:cNvGrpSpPr/>
          <p:nvPr/>
        </p:nvGrpSpPr>
        <p:grpSpPr>
          <a:xfrm>
            <a:off x="5803504" y="5677734"/>
            <a:ext cx="391329" cy="398172"/>
            <a:chOff x="4688600" y="2670429"/>
            <a:chExt cx="540049" cy="625093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530F0A4-AA5F-DD64-D040-924673607A30}"/>
                </a:ext>
              </a:extLst>
            </p:cNvPr>
            <p:cNvSpPr/>
            <p:nvPr/>
          </p:nvSpPr>
          <p:spPr>
            <a:xfrm>
              <a:off x="4688601" y="2670429"/>
              <a:ext cx="540048" cy="625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F0657378-164C-9CE5-B14F-DB703804B759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906F5D5C-088F-2E7E-3F89-1F5BCDF04847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D65EF03B-1EF4-5324-2A45-79E258239F08}"/>
              </a:ext>
            </a:extLst>
          </p:cNvPr>
          <p:cNvSpPr/>
          <p:nvPr/>
        </p:nvSpPr>
        <p:spPr>
          <a:xfrm>
            <a:off x="3842570" y="4981166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A474595-9F22-0E8B-6D72-6368045D56C5}"/>
              </a:ext>
            </a:extLst>
          </p:cNvPr>
          <p:cNvSpPr/>
          <p:nvPr/>
        </p:nvSpPr>
        <p:spPr>
          <a:xfrm>
            <a:off x="4582650" y="4984287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4E69F28A-B05D-C0B5-4F2D-4EC36335DA94}"/>
              </a:ext>
            </a:extLst>
          </p:cNvPr>
          <p:cNvCxnSpPr>
            <a:cxnSpLocks/>
            <a:stCxn id="68" idx="0"/>
            <a:endCxn id="72" idx="6"/>
          </p:cNvCxnSpPr>
          <p:nvPr/>
        </p:nvCxnSpPr>
        <p:spPr>
          <a:xfrm rot="16200000" flipV="1">
            <a:off x="5099009" y="4777574"/>
            <a:ext cx="591489" cy="12088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0F1116E-35EB-A5A4-AB57-BA75488FCE46}"/>
              </a:ext>
            </a:extLst>
          </p:cNvPr>
          <p:cNvSpPr txBox="1"/>
          <p:nvPr/>
        </p:nvSpPr>
        <p:spPr>
          <a:xfrm>
            <a:off x="2918234" y="4691556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4B05EDF-BF9D-106D-4694-C564074821F3}"/>
              </a:ext>
            </a:extLst>
          </p:cNvPr>
          <p:cNvSpPr txBox="1"/>
          <p:nvPr/>
        </p:nvSpPr>
        <p:spPr>
          <a:xfrm>
            <a:off x="3722731" y="4682030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38FDC88-874C-2DB3-0F8E-64907CC2B68B}"/>
              </a:ext>
            </a:extLst>
          </p:cNvPr>
          <p:cNvSpPr txBox="1"/>
          <p:nvPr/>
        </p:nvSpPr>
        <p:spPr>
          <a:xfrm>
            <a:off x="4459263" y="4669798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C2C823E-EEC0-0AA0-4787-2847343FC458}"/>
              </a:ext>
            </a:extLst>
          </p:cNvPr>
          <p:cNvCxnSpPr>
            <a:cxnSpLocks/>
          </p:cNvCxnSpPr>
          <p:nvPr/>
        </p:nvCxnSpPr>
        <p:spPr>
          <a:xfrm flipV="1">
            <a:off x="4952998" y="4931407"/>
            <a:ext cx="0" cy="154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9C19543-1D07-FF3D-1B4F-C84272ED87F8}"/>
              </a:ext>
            </a:extLst>
          </p:cNvPr>
          <p:cNvCxnSpPr>
            <a:cxnSpLocks/>
          </p:cNvCxnSpPr>
          <p:nvPr/>
        </p:nvCxnSpPr>
        <p:spPr>
          <a:xfrm>
            <a:off x="4759777" y="4934114"/>
            <a:ext cx="202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A9044F3-9E63-60D0-062E-8C6681B9DB8D}"/>
              </a:ext>
            </a:extLst>
          </p:cNvPr>
          <p:cNvCxnSpPr>
            <a:cxnSpLocks/>
          </p:cNvCxnSpPr>
          <p:nvPr/>
        </p:nvCxnSpPr>
        <p:spPr>
          <a:xfrm flipV="1">
            <a:off x="4432290" y="4931406"/>
            <a:ext cx="0" cy="154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DB4EBBB-4882-1AF4-FA5D-88CEB21B8D1D}"/>
              </a:ext>
            </a:extLst>
          </p:cNvPr>
          <p:cNvCxnSpPr>
            <a:cxnSpLocks/>
          </p:cNvCxnSpPr>
          <p:nvPr/>
        </p:nvCxnSpPr>
        <p:spPr>
          <a:xfrm>
            <a:off x="4422764" y="4931407"/>
            <a:ext cx="202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弧形 90">
            <a:extLst>
              <a:ext uri="{FF2B5EF4-FFF2-40B4-BE49-F238E27FC236}">
                <a16:creationId xmlns:a16="http://schemas.microsoft.com/office/drawing/2014/main" id="{C2C2B7A0-2F7C-EE96-29B1-92C77A2C4551}"/>
              </a:ext>
            </a:extLst>
          </p:cNvPr>
          <p:cNvSpPr/>
          <p:nvPr/>
        </p:nvSpPr>
        <p:spPr>
          <a:xfrm>
            <a:off x="4624777" y="4843322"/>
            <a:ext cx="138506" cy="182823"/>
          </a:xfrm>
          <a:prstGeom prst="arc">
            <a:avLst>
              <a:gd name="adj1" fmla="val 1090093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3104DD6-0196-1630-583C-10E73A31CA95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4050257" y="5087887"/>
            <a:ext cx="3820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6CCE5E5F-E004-1328-BCDA-1B3418525090}"/>
              </a:ext>
            </a:extLst>
          </p:cNvPr>
          <p:cNvSpPr txBox="1"/>
          <p:nvPr/>
        </p:nvSpPr>
        <p:spPr>
          <a:xfrm>
            <a:off x="5447923" y="6094530"/>
            <a:ext cx="112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位置编码</a:t>
            </a: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B846763D-616D-E0B5-B05B-DAB46591CEEE}"/>
              </a:ext>
            </a:extLst>
          </p:cNvPr>
          <p:cNvGrpSpPr/>
          <p:nvPr/>
        </p:nvGrpSpPr>
        <p:grpSpPr>
          <a:xfrm>
            <a:off x="7367555" y="5729270"/>
            <a:ext cx="1915134" cy="365260"/>
            <a:chOff x="6660805" y="5702831"/>
            <a:chExt cx="1915134" cy="365260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8B68F43-5D61-604F-361B-81F4AA9FE108}"/>
                </a:ext>
              </a:extLst>
            </p:cNvPr>
            <p:cNvSpPr/>
            <p:nvPr/>
          </p:nvSpPr>
          <p:spPr>
            <a:xfrm>
              <a:off x="6660805" y="5702831"/>
              <a:ext cx="1915134" cy="3652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1D9576DF-7143-F5B0-DC84-C8571FAFB602}"/>
                </a:ext>
              </a:extLst>
            </p:cNvPr>
            <p:cNvSpPr>
              <a:spLocks/>
            </p:cNvSpPr>
            <p:nvPr/>
          </p:nvSpPr>
          <p:spPr>
            <a:xfrm>
              <a:off x="7269533" y="5756730"/>
              <a:ext cx="249344" cy="253759"/>
            </a:xfrm>
            <a:prstGeom prst="rect">
              <a:avLst/>
            </a:prstGeom>
            <a:solidFill>
              <a:srgbClr val="6FC68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4306DD4-77F3-E3EE-B800-E8D5BAF98BDC}"/>
                </a:ext>
              </a:extLst>
            </p:cNvPr>
            <p:cNvSpPr>
              <a:spLocks/>
            </p:cNvSpPr>
            <p:nvPr/>
          </p:nvSpPr>
          <p:spPr>
            <a:xfrm>
              <a:off x="8170381" y="5756730"/>
              <a:ext cx="249344" cy="253759"/>
            </a:xfrm>
            <a:prstGeom prst="rect">
              <a:avLst/>
            </a:prstGeom>
            <a:solidFill>
              <a:srgbClr val="3688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B66B0CF-6C30-EFCF-1BB4-C921446D3EE9}"/>
                </a:ext>
              </a:extLst>
            </p:cNvPr>
            <p:cNvSpPr>
              <a:spLocks/>
            </p:cNvSpPr>
            <p:nvPr/>
          </p:nvSpPr>
          <p:spPr>
            <a:xfrm>
              <a:off x="6819953" y="5756730"/>
              <a:ext cx="249344" cy="253759"/>
            </a:xfrm>
            <a:prstGeom prst="rect">
              <a:avLst/>
            </a:prstGeom>
            <a:solidFill>
              <a:srgbClr val="F260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C7A3A0AA-FC98-DC72-3EB0-5DEAFEA9B494}"/>
                </a:ext>
              </a:extLst>
            </p:cNvPr>
            <p:cNvSpPr>
              <a:spLocks/>
            </p:cNvSpPr>
            <p:nvPr/>
          </p:nvSpPr>
          <p:spPr>
            <a:xfrm>
              <a:off x="7721731" y="5757458"/>
              <a:ext cx="249344" cy="253759"/>
            </a:xfrm>
            <a:prstGeom prst="rect">
              <a:avLst/>
            </a:prstGeom>
            <a:solidFill>
              <a:srgbClr val="DEAD2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59A47F21-7BED-38F4-BA1C-93083CA4A0D1}"/>
              </a:ext>
            </a:extLst>
          </p:cNvPr>
          <p:cNvSpPr/>
          <p:nvPr/>
        </p:nvSpPr>
        <p:spPr>
          <a:xfrm>
            <a:off x="6947130" y="4347178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多头自注意力</a:t>
            </a: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0C755FAD-B72D-48E0-E3EA-988C95D5E33D}"/>
              </a:ext>
            </a:extLst>
          </p:cNvPr>
          <p:cNvSpPr/>
          <p:nvPr/>
        </p:nvSpPr>
        <p:spPr>
          <a:xfrm>
            <a:off x="6947130" y="3822914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残差连接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&amp;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</a:t>
            </a: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A011E14F-8AA9-EF0A-D5E7-872CE5714014}"/>
              </a:ext>
            </a:extLst>
          </p:cNvPr>
          <p:cNvSpPr/>
          <p:nvPr/>
        </p:nvSpPr>
        <p:spPr>
          <a:xfrm>
            <a:off x="6947130" y="2245393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残差连接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&amp;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</a:t>
            </a: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62E4366C-1A91-562B-3CCA-65167EE4E804}"/>
              </a:ext>
            </a:extLst>
          </p:cNvPr>
          <p:cNvSpPr/>
          <p:nvPr/>
        </p:nvSpPr>
        <p:spPr>
          <a:xfrm>
            <a:off x="6947130" y="2779182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多头注意力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B2D30A7F-098A-FC4D-B0C7-C79AE00BF582}"/>
              </a:ext>
            </a:extLst>
          </p:cNvPr>
          <p:cNvCxnSpPr>
            <a:cxnSpLocks/>
            <a:stCxn id="193" idx="0"/>
            <a:endCxn id="195" idx="2"/>
          </p:cNvCxnSpPr>
          <p:nvPr/>
        </p:nvCxnSpPr>
        <p:spPr>
          <a:xfrm flipV="1">
            <a:off x="8325122" y="4712438"/>
            <a:ext cx="2791" cy="1016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1189B1B7-7134-F4FD-A51F-7A8DBFF9E54F}"/>
              </a:ext>
            </a:extLst>
          </p:cNvPr>
          <p:cNvCxnSpPr>
            <a:cxnSpLocks/>
            <a:endCxn id="197" idx="1"/>
          </p:cNvCxnSpPr>
          <p:nvPr/>
        </p:nvCxnSpPr>
        <p:spPr>
          <a:xfrm rot="10800000">
            <a:off x="6947130" y="4005544"/>
            <a:ext cx="1380782" cy="1329664"/>
          </a:xfrm>
          <a:prstGeom prst="bentConnector3">
            <a:avLst>
              <a:gd name="adj1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9686005-6E8E-9D76-705B-FCE4F8A27C7C}"/>
              </a:ext>
            </a:extLst>
          </p:cNvPr>
          <p:cNvCxnSpPr>
            <a:cxnSpLocks/>
          </p:cNvCxnSpPr>
          <p:nvPr/>
        </p:nvCxnSpPr>
        <p:spPr>
          <a:xfrm flipV="1">
            <a:off x="7525332" y="4712438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C0EA1AA-8E5E-E9C1-3677-99A79BA40DE1}"/>
              </a:ext>
            </a:extLst>
          </p:cNvPr>
          <p:cNvCxnSpPr>
            <a:cxnSpLocks/>
          </p:cNvCxnSpPr>
          <p:nvPr/>
        </p:nvCxnSpPr>
        <p:spPr>
          <a:xfrm flipV="1">
            <a:off x="9067993" y="4721962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2F3633B8-CBDD-98EB-1823-315AB84DDFCA}"/>
              </a:ext>
            </a:extLst>
          </p:cNvPr>
          <p:cNvCxnSpPr/>
          <p:nvPr/>
        </p:nvCxnSpPr>
        <p:spPr>
          <a:xfrm>
            <a:off x="8327912" y="5332826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F1AFD465-7DCA-CC7C-DD56-DB22D0C5FEB0}"/>
              </a:ext>
            </a:extLst>
          </p:cNvPr>
          <p:cNvCxnSpPr>
            <a:stCxn id="195" idx="0"/>
            <a:endCxn id="197" idx="2"/>
          </p:cNvCxnSpPr>
          <p:nvPr/>
        </p:nvCxnSpPr>
        <p:spPr>
          <a:xfrm flipV="1">
            <a:off x="8327913" y="4188174"/>
            <a:ext cx="0" cy="15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C398170-037A-D4D6-BD05-35BDB205BF75}"/>
              </a:ext>
            </a:extLst>
          </p:cNvPr>
          <p:cNvCxnSpPr>
            <a:cxnSpLocks/>
            <a:stCxn id="199" idx="0"/>
            <a:endCxn id="198" idx="2"/>
          </p:cNvCxnSpPr>
          <p:nvPr/>
        </p:nvCxnSpPr>
        <p:spPr>
          <a:xfrm flipV="1">
            <a:off x="8327913" y="2610653"/>
            <a:ext cx="0" cy="168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1925C41F-65BE-3A42-1C2B-E4D98B9719A3}"/>
              </a:ext>
            </a:extLst>
          </p:cNvPr>
          <p:cNvCxnSpPr>
            <a:cxnSpLocks/>
            <a:endCxn id="198" idx="1"/>
          </p:cNvCxnSpPr>
          <p:nvPr/>
        </p:nvCxnSpPr>
        <p:spPr>
          <a:xfrm rot="16200000" flipV="1">
            <a:off x="6935316" y="2439838"/>
            <a:ext cx="1404415" cy="1380786"/>
          </a:xfrm>
          <a:prstGeom prst="bentConnector4">
            <a:avLst>
              <a:gd name="adj1" fmla="val 958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58C1F71E-9605-981A-89C3-6C4D1864F910}"/>
              </a:ext>
            </a:extLst>
          </p:cNvPr>
          <p:cNvSpPr/>
          <p:nvPr/>
        </p:nvSpPr>
        <p:spPr>
          <a:xfrm>
            <a:off x="6471433" y="691904"/>
            <a:ext cx="3479858" cy="4789144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C490E1E-2778-F432-5226-B24A9E936EBF}"/>
                  </a:ext>
                </a:extLst>
              </p:cNvPr>
              <p:cNvSpPr txBox="1"/>
              <p:nvPr/>
            </p:nvSpPr>
            <p:spPr>
              <a:xfrm>
                <a:off x="6453022" y="691904"/>
                <a:ext cx="7362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C490E1E-2778-F432-5226-B24A9E936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22" y="691904"/>
                <a:ext cx="73629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文本框 211">
            <a:extLst>
              <a:ext uri="{FF2B5EF4-FFF2-40B4-BE49-F238E27FC236}">
                <a16:creationId xmlns:a16="http://schemas.microsoft.com/office/drawing/2014/main" id="{CF375582-6786-44AE-E417-78A538457D6A}"/>
              </a:ext>
            </a:extLst>
          </p:cNvPr>
          <p:cNvSpPr txBox="1"/>
          <p:nvPr/>
        </p:nvSpPr>
        <p:spPr>
          <a:xfrm>
            <a:off x="6397662" y="327817"/>
            <a:ext cx="79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解码器</a:t>
            </a:r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C2B62D-991D-3232-5616-8772BF858F9F}"/>
              </a:ext>
            </a:extLst>
          </p:cNvPr>
          <p:cNvSpPr/>
          <p:nvPr/>
        </p:nvSpPr>
        <p:spPr>
          <a:xfrm>
            <a:off x="8224069" y="4981166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E88B921-B01F-30E1-940B-21F208B50704}"/>
              </a:ext>
            </a:extLst>
          </p:cNvPr>
          <p:cNvSpPr/>
          <p:nvPr/>
        </p:nvSpPr>
        <p:spPr>
          <a:xfrm>
            <a:off x="8964149" y="4984287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80DC9883-9800-A4BC-0CC5-50FF4E94946D}"/>
              </a:ext>
            </a:extLst>
          </p:cNvPr>
          <p:cNvCxnSpPr>
            <a:cxnSpLocks/>
            <a:stCxn id="193" idx="0"/>
            <a:endCxn id="218" idx="6"/>
          </p:cNvCxnSpPr>
          <p:nvPr/>
        </p:nvCxnSpPr>
        <p:spPr>
          <a:xfrm rot="5400000" flipH="1" flipV="1">
            <a:off x="8426967" y="4984401"/>
            <a:ext cx="643025" cy="846714"/>
          </a:xfrm>
          <a:prstGeom prst="bentConnector4">
            <a:avLst>
              <a:gd name="adj1" fmla="val 20346"/>
              <a:gd name="adj2" fmla="val 2259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BE6AD59-6CA8-2AD9-B59F-2E44A56B8C68}"/>
              </a:ext>
            </a:extLst>
          </p:cNvPr>
          <p:cNvSpPr txBox="1"/>
          <p:nvPr/>
        </p:nvSpPr>
        <p:spPr>
          <a:xfrm>
            <a:off x="7299733" y="4691556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0FAE7791-C9B0-BB7D-67B5-DCEB0EF06F1D}"/>
              </a:ext>
            </a:extLst>
          </p:cNvPr>
          <p:cNvSpPr txBox="1"/>
          <p:nvPr/>
        </p:nvSpPr>
        <p:spPr>
          <a:xfrm>
            <a:off x="8104230" y="4682030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2A010001-2B3E-1D5D-37FF-372B7390DD03}"/>
              </a:ext>
            </a:extLst>
          </p:cNvPr>
          <p:cNvSpPr txBox="1"/>
          <p:nvPr/>
        </p:nvSpPr>
        <p:spPr>
          <a:xfrm>
            <a:off x="8840762" y="4669798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A76A9DBF-0148-9DF5-4026-70259EF20199}"/>
              </a:ext>
            </a:extLst>
          </p:cNvPr>
          <p:cNvCxnSpPr>
            <a:cxnSpLocks/>
            <a:stCxn id="198" idx="0"/>
            <a:endCxn id="332" idx="2"/>
          </p:cNvCxnSpPr>
          <p:nvPr/>
        </p:nvCxnSpPr>
        <p:spPr>
          <a:xfrm flipV="1">
            <a:off x="8327913" y="1888032"/>
            <a:ext cx="3559" cy="3573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CE09BAE2-848D-DB2D-E28C-9F13C4E433C6}"/>
              </a:ext>
            </a:extLst>
          </p:cNvPr>
          <p:cNvSpPr txBox="1"/>
          <p:nvPr/>
        </p:nvSpPr>
        <p:spPr>
          <a:xfrm>
            <a:off x="7023085" y="6098854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物体查询矩阵</a:t>
            </a:r>
          </a:p>
        </p:txBody>
      </p: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BCBED72-98B0-D191-ACAB-A409E960E04A}"/>
              </a:ext>
            </a:extLst>
          </p:cNvPr>
          <p:cNvCxnSpPr>
            <a:cxnSpLocks/>
          </p:cNvCxnSpPr>
          <p:nvPr/>
        </p:nvCxnSpPr>
        <p:spPr>
          <a:xfrm flipV="1">
            <a:off x="9058661" y="3149145"/>
            <a:ext cx="0" cy="555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241377B7-238C-3D6F-8405-56DBBE04931B}"/>
              </a:ext>
            </a:extLst>
          </p:cNvPr>
          <p:cNvCxnSpPr/>
          <p:nvPr/>
        </p:nvCxnSpPr>
        <p:spPr>
          <a:xfrm>
            <a:off x="8318580" y="3696509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椭圆 254">
            <a:extLst>
              <a:ext uri="{FF2B5EF4-FFF2-40B4-BE49-F238E27FC236}">
                <a16:creationId xmlns:a16="http://schemas.microsoft.com/office/drawing/2014/main" id="{E495668A-DB72-C06B-FBB3-415A7388369B}"/>
              </a:ext>
            </a:extLst>
          </p:cNvPr>
          <p:cNvSpPr/>
          <p:nvPr/>
        </p:nvSpPr>
        <p:spPr>
          <a:xfrm>
            <a:off x="8224069" y="3323921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81257C5C-24B5-8136-87F7-FAF5DEBEBE3E}"/>
              </a:ext>
            </a:extLst>
          </p:cNvPr>
          <p:cNvSpPr/>
          <p:nvPr/>
        </p:nvSpPr>
        <p:spPr>
          <a:xfrm>
            <a:off x="8964149" y="3327042"/>
            <a:ext cx="207687" cy="2039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5B14CE58-9983-81F0-7349-F5D948AF64AA}"/>
              </a:ext>
            </a:extLst>
          </p:cNvPr>
          <p:cNvCxnSpPr>
            <a:stCxn id="255" idx="0"/>
            <a:endCxn id="199" idx="2"/>
          </p:cNvCxnSpPr>
          <p:nvPr/>
        </p:nvCxnSpPr>
        <p:spPr>
          <a:xfrm flipV="1">
            <a:off x="8327913" y="3144442"/>
            <a:ext cx="0" cy="179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2A242CD7-EB00-647A-F6D4-D4E6502FCADE}"/>
              </a:ext>
            </a:extLst>
          </p:cNvPr>
          <p:cNvCxnSpPr>
            <a:cxnSpLocks/>
          </p:cNvCxnSpPr>
          <p:nvPr/>
        </p:nvCxnSpPr>
        <p:spPr>
          <a:xfrm flipV="1">
            <a:off x="7525332" y="3150914"/>
            <a:ext cx="0" cy="274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弧形 284">
            <a:extLst>
              <a:ext uri="{FF2B5EF4-FFF2-40B4-BE49-F238E27FC236}">
                <a16:creationId xmlns:a16="http://schemas.microsoft.com/office/drawing/2014/main" id="{9ACF93D3-633E-6565-5277-074A95407AB5}"/>
              </a:ext>
            </a:extLst>
          </p:cNvPr>
          <p:cNvSpPr/>
          <p:nvPr/>
        </p:nvSpPr>
        <p:spPr>
          <a:xfrm>
            <a:off x="6655597" y="3501680"/>
            <a:ext cx="138506" cy="182823"/>
          </a:xfrm>
          <a:prstGeom prst="arc">
            <a:avLst>
              <a:gd name="adj1" fmla="val 1090093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567C334D-3108-88AC-2E4D-B2C66766876C}"/>
              </a:ext>
            </a:extLst>
          </p:cNvPr>
          <p:cNvCxnSpPr>
            <a:cxnSpLocks/>
            <a:stCxn id="285" idx="2"/>
            <a:endCxn id="255" idx="4"/>
          </p:cNvCxnSpPr>
          <p:nvPr/>
        </p:nvCxnSpPr>
        <p:spPr>
          <a:xfrm rot="5400000" flipH="1" flipV="1">
            <a:off x="7528380" y="2793560"/>
            <a:ext cx="65255" cy="1533810"/>
          </a:xfrm>
          <a:prstGeom prst="bentConnector3">
            <a:avLst>
              <a:gd name="adj1" fmla="val 58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ECDB1DE4-F29E-EA10-8428-C017A6B85989}"/>
              </a:ext>
            </a:extLst>
          </p:cNvPr>
          <p:cNvCxnSpPr>
            <a:cxnSpLocks/>
            <a:stCxn id="285" idx="0"/>
            <a:endCxn id="68" idx="0"/>
          </p:cNvCxnSpPr>
          <p:nvPr/>
        </p:nvCxnSpPr>
        <p:spPr>
          <a:xfrm rot="5400000">
            <a:off x="5284054" y="4306174"/>
            <a:ext cx="2086676" cy="656445"/>
          </a:xfrm>
          <a:prstGeom prst="bentConnector3">
            <a:avLst>
              <a:gd name="adj1" fmla="val 1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弧形 300">
            <a:extLst>
              <a:ext uri="{FF2B5EF4-FFF2-40B4-BE49-F238E27FC236}">
                <a16:creationId xmlns:a16="http://schemas.microsoft.com/office/drawing/2014/main" id="{30A8C7D1-E394-8A74-7AD6-8CD81CA576F1}"/>
              </a:ext>
            </a:extLst>
          </p:cNvPr>
          <p:cNvSpPr/>
          <p:nvPr/>
        </p:nvSpPr>
        <p:spPr>
          <a:xfrm>
            <a:off x="6655597" y="3334453"/>
            <a:ext cx="138506" cy="182823"/>
          </a:xfrm>
          <a:prstGeom prst="arc">
            <a:avLst>
              <a:gd name="adj1" fmla="val 1090093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55B3D0A3-10E7-6B34-FEEF-F741ECA01601}"/>
              </a:ext>
            </a:extLst>
          </p:cNvPr>
          <p:cNvCxnSpPr>
            <a:cxnSpLocks/>
            <a:stCxn id="301" idx="2"/>
            <a:endCxn id="255" idx="2"/>
          </p:cNvCxnSpPr>
          <p:nvPr/>
        </p:nvCxnSpPr>
        <p:spPr>
          <a:xfrm>
            <a:off x="6794103" y="3425865"/>
            <a:ext cx="1429966" cy="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连接符: 肘形 306">
            <a:extLst>
              <a:ext uri="{FF2B5EF4-FFF2-40B4-BE49-F238E27FC236}">
                <a16:creationId xmlns:a16="http://schemas.microsoft.com/office/drawing/2014/main" id="{346744CF-AE16-B830-DEB1-D1010ABFF21D}"/>
              </a:ext>
            </a:extLst>
          </p:cNvPr>
          <p:cNvCxnSpPr>
            <a:cxnSpLocks/>
            <a:stCxn id="301" idx="0"/>
            <a:endCxn id="8" idx="0"/>
          </p:cNvCxnSpPr>
          <p:nvPr/>
        </p:nvCxnSpPr>
        <p:spPr>
          <a:xfrm rot="5400000" flipH="1">
            <a:off x="4761007" y="1529225"/>
            <a:ext cx="1080013" cy="2709200"/>
          </a:xfrm>
          <a:prstGeom prst="bentConnector5">
            <a:avLst>
              <a:gd name="adj1" fmla="val -882"/>
              <a:gd name="adj2" fmla="val 24173"/>
              <a:gd name="adj3" fmla="val 1573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6FA03242-51DC-5CD9-BA22-D37560ACA0C4}"/>
              </a:ext>
            </a:extLst>
          </p:cNvPr>
          <p:cNvCxnSpPr>
            <a:cxnSpLocks/>
            <a:stCxn id="193" idx="0"/>
            <a:endCxn id="256" idx="6"/>
          </p:cNvCxnSpPr>
          <p:nvPr/>
        </p:nvCxnSpPr>
        <p:spPr>
          <a:xfrm rot="5400000" flipH="1" flipV="1">
            <a:off x="7598344" y="4155778"/>
            <a:ext cx="2300270" cy="846714"/>
          </a:xfrm>
          <a:prstGeom prst="bentConnector4">
            <a:avLst>
              <a:gd name="adj1" fmla="val 5755"/>
              <a:gd name="adj2" fmla="val 2259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C00688AD-98D5-1396-7E6A-4DA635EFC917}"/>
              </a:ext>
            </a:extLst>
          </p:cNvPr>
          <p:cNvGrpSpPr/>
          <p:nvPr/>
        </p:nvGrpSpPr>
        <p:grpSpPr>
          <a:xfrm>
            <a:off x="8422231" y="4834450"/>
            <a:ext cx="912267" cy="244565"/>
            <a:chOff x="3164432" y="4591503"/>
            <a:chExt cx="912267" cy="244565"/>
          </a:xfrm>
        </p:grpSpPr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BD742FC-96F9-26C5-5620-90FB56C84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173" y="4679588"/>
              <a:ext cx="0" cy="1548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62598A9C-6C7A-5BCA-29A6-0C8365049F90}"/>
                </a:ext>
              </a:extLst>
            </p:cNvPr>
            <p:cNvCxnSpPr>
              <a:cxnSpLocks/>
            </p:cNvCxnSpPr>
            <p:nvPr/>
          </p:nvCxnSpPr>
          <p:spPr>
            <a:xfrm>
              <a:off x="3873952" y="4682295"/>
              <a:ext cx="202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69DC072-628B-1A5F-B590-B6E826610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465" y="4679587"/>
              <a:ext cx="0" cy="154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EB411989-0F4A-F29B-DFD8-01B1B19F16D3}"/>
                </a:ext>
              </a:extLst>
            </p:cNvPr>
            <p:cNvCxnSpPr>
              <a:cxnSpLocks/>
            </p:cNvCxnSpPr>
            <p:nvPr/>
          </p:nvCxnSpPr>
          <p:spPr>
            <a:xfrm>
              <a:off x="3536939" y="4679588"/>
              <a:ext cx="202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弧形 325">
              <a:extLst>
                <a:ext uri="{FF2B5EF4-FFF2-40B4-BE49-F238E27FC236}">
                  <a16:creationId xmlns:a16="http://schemas.microsoft.com/office/drawing/2014/main" id="{B5342A3F-3D10-0404-705C-2800D3061422}"/>
                </a:ext>
              </a:extLst>
            </p:cNvPr>
            <p:cNvSpPr/>
            <p:nvPr/>
          </p:nvSpPr>
          <p:spPr>
            <a:xfrm>
              <a:off x="3738952" y="4591503"/>
              <a:ext cx="138506" cy="182823"/>
            </a:xfrm>
            <a:prstGeom prst="arc">
              <a:avLst>
                <a:gd name="adj1" fmla="val 1090093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7686A7CA-1ECE-B347-CEE9-ED10F5ED4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432" y="4836068"/>
              <a:ext cx="38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文本框 327">
            <a:extLst>
              <a:ext uri="{FF2B5EF4-FFF2-40B4-BE49-F238E27FC236}">
                <a16:creationId xmlns:a16="http://schemas.microsoft.com/office/drawing/2014/main" id="{D0F96730-32D8-3B83-5605-C510579F0449}"/>
              </a:ext>
            </a:extLst>
          </p:cNvPr>
          <p:cNvSpPr txBox="1"/>
          <p:nvPr/>
        </p:nvSpPr>
        <p:spPr>
          <a:xfrm>
            <a:off x="7299733" y="3139427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A1FF1099-F8D5-72D4-DC9A-5486DF6BC831}"/>
              </a:ext>
            </a:extLst>
          </p:cNvPr>
          <p:cNvSpPr txBox="1"/>
          <p:nvPr/>
        </p:nvSpPr>
        <p:spPr>
          <a:xfrm>
            <a:off x="8104230" y="3129901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8E83F2C-584B-BC47-FF17-D340BD9071A1}"/>
              </a:ext>
            </a:extLst>
          </p:cNvPr>
          <p:cNvSpPr txBox="1"/>
          <p:nvPr/>
        </p:nvSpPr>
        <p:spPr>
          <a:xfrm>
            <a:off x="8840762" y="3117669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791AEC84-247E-838A-14D9-93C6D604C68F}"/>
              </a:ext>
            </a:extLst>
          </p:cNvPr>
          <p:cNvSpPr/>
          <p:nvPr/>
        </p:nvSpPr>
        <p:spPr>
          <a:xfrm>
            <a:off x="6949467" y="99850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残差连接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&amp;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</a:t>
            </a:r>
          </a:p>
        </p:txBody>
      </p:sp>
      <p:sp>
        <p:nvSpPr>
          <p:cNvPr id="332" name="矩形: 圆角 331">
            <a:extLst>
              <a:ext uri="{FF2B5EF4-FFF2-40B4-BE49-F238E27FC236}">
                <a16:creationId xmlns:a16="http://schemas.microsoft.com/office/drawing/2014/main" id="{C8F0D6BC-76C0-9154-F967-E1EAD5E1054B}"/>
              </a:ext>
            </a:extLst>
          </p:cNvPr>
          <p:cNvSpPr/>
          <p:nvPr/>
        </p:nvSpPr>
        <p:spPr>
          <a:xfrm>
            <a:off x="6950689" y="1522772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前馈网络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A0692A0A-2FC7-1A06-0871-9F1CDD28133D}"/>
              </a:ext>
            </a:extLst>
          </p:cNvPr>
          <p:cNvCxnSpPr>
            <a:cxnSpLocks/>
            <a:stCxn id="332" idx="0"/>
            <a:endCxn id="331" idx="2"/>
          </p:cNvCxnSpPr>
          <p:nvPr/>
        </p:nvCxnSpPr>
        <p:spPr>
          <a:xfrm flipH="1" flipV="1">
            <a:off x="8330250" y="1363768"/>
            <a:ext cx="1222" cy="15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连接符: 肘形 338">
            <a:extLst>
              <a:ext uri="{FF2B5EF4-FFF2-40B4-BE49-F238E27FC236}">
                <a16:creationId xmlns:a16="http://schemas.microsoft.com/office/drawing/2014/main" id="{943A678C-AA93-785B-C344-F5D1A80FEA96}"/>
              </a:ext>
            </a:extLst>
          </p:cNvPr>
          <p:cNvCxnSpPr>
            <a:cxnSpLocks/>
            <a:stCxn id="198" idx="0"/>
            <a:endCxn id="331" idx="1"/>
          </p:cNvCxnSpPr>
          <p:nvPr/>
        </p:nvCxnSpPr>
        <p:spPr>
          <a:xfrm rot="16200000" flipV="1">
            <a:off x="7106563" y="1024043"/>
            <a:ext cx="1064255" cy="1378446"/>
          </a:xfrm>
          <a:prstGeom prst="bentConnector4">
            <a:avLst>
              <a:gd name="adj1" fmla="val 8603"/>
              <a:gd name="adj2" fmla="val 1167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FB447FBC-FC49-C098-3FF7-30C49FB02AD7}"/>
              </a:ext>
            </a:extLst>
          </p:cNvPr>
          <p:cNvCxnSpPr>
            <a:cxnSpLocks/>
            <a:stCxn id="331" idx="0"/>
          </p:cNvCxnSpPr>
          <p:nvPr/>
        </p:nvCxnSpPr>
        <p:spPr>
          <a:xfrm flipV="1">
            <a:off x="8330250" y="472618"/>
            <a:ext cx="1222" cy="525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9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CE6B9A49-B13A-CC11-7B66-69B6F1A571D9}"/>
              </a:ext>
            </a:extLst>
          </p:cNvPr>
          <p:cNvSpPr/>
          <p:nvPr/>
        </p:nvSpPr>
        <p:spPr>
          <a:xfrm>
            <a:off x="2422277" y="318828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EA71426-D8DC-53A6-9863-2463AD156A8D}"/>
              </a:ext>
            </a:extLst>
          </p:cNvPr>
          <p:cNvSpPr/>
          <p:nvPr/>
        </p:nvSpPr>
        <p:spPr>
          <a:xfrm>
            <a:off x="3505248" y="2460555"/>
            <a:ext cx="60500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拼接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583AF-35B2-FCC6-F1B7-BA9266A2AC96}"/>
              </a:ext>
            </a:extLst>
          </p:cNvPr>
          <p:cNvSpPr/>
          <p:nvPr/>
        </p:nvSpPr>
        <p:spPr>
          <a:xfrm>
            <a:off x="3335599" y="191547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806A16-D5B6-A969-0E1C-91AABBA711F2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flipV="1">
            <a:off x="3807752" y="2264547"/>
            <a:ext cx="1569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C798636-DC20-C473-470E-9337DFA2131F}"/>
              </a:ext>
            </a:extLst>
          </p:cNvPr>
          <p:cNvSpPr/>
          <p:nvPr/>
        </p:nvSpPr>
        <p:spPr>
          <a:xfrm>
            <a:off x="3501940" y="397397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A537745-B660-CB9A-6287-D4E5A3BB63F3}"/>
              </a:ext>
            </a:extLst>
          </p:cNvPr>
          <p:cNvSpPr/>
          <p:nvPr/>
        </p:nvSpPr>
        <p:spPr>
          <a:xfrm>
            <a:off x="2417346" y="397765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18F6DF3-2483-E418-522A-C9F508B462E1}"/>
              </a:ext>
            </a:extLst>
          </p:cNvPr>
          <p:cNvSpPr/>
          <p:nvPr/>
        </p:nvSpPr>
        <p:spPr>
          <a:xfrm>
            <a:off x="4586535" y="397939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08E710-4D32-9373-E928-5364CE70A5D1}"/>
              </a:ext>
            </a:extLst>
          </p:cNvPr>
          <p:cNvCxnSpPr>
            <a:cxnSpLocks/>
          </p:cNvCxnSpPr>
          <p:nvPr/>
        </p:nvCxnSpPr>
        <p:spPr>
          <a:xfrm flipV="1">
            <a:off x="3981480" y="280821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1002353-F1C6-17C4-71F8-088BCD8F10A4}"/>
                  </a:ext>
                </a:extLst>
              </p:cNvPr>
              <p:cNvSpPr txBox="1"/>
              <p:nvPr/>
            </p:nvSpPr>
            <p:spPr>
              <a:xfrm>
                <a:off x="5463015" y="345468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51002353-F1C6-17C4-71F8-088BCD8F1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454683"/>
                <a:ext cx="3203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A9D1DFB-2433-ED73-43BF-A06CF660CF2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809321" y="154900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DD8A3B40-593C-01FE-911A-D92EBF4B5728}"/>
              </a:ext>
            </a:extLst>
          </p:cNvPr>
          <p:cNvSpPr/>
          <p:nvPr/>
        </p:nvSpPr>
        <p:spPr>
          <a:xfrm>
            <a:off x="8312094" y="4014984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923F3A1-8134-909A-820A-30399CD11AF9}"/>
              </a:ext>
            </a:extLst>
          </p:cNvPr>
          <p:cNvSpPr/>
          <p:nvPr/>
        </p:nvSpPr>
        <p:spPr>
          <a:xfrm>
            <a:off x="8399918" y="3523708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28731A1-97D5-F7E8-CA30-AEDCB768A95D}"/>
              </a:ext>
            </a:extLst>
          </p:cNvPr>
          <p:cNvSpPr/>
          <p:nvPr/>
        </p:nvSpPr>
        <p:spPr>
          <a:xfrm>
            <a:off x="8366485" y="2592548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62A17A48-54FE-6263-2E31-B9670633C327}"/>
              </a:ext>
            </a:extLst>
          </p:cNvPr>
          <p:cNvSpPr/>
          <p:nvPr/>
        </p:nvSpPr>
        <p:spPr>
          <a:xfrm>
            <a:off x="6991956" y="2059463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矩阵乘法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0587E3A-60FB-288C-2309-A629F0201CF2}"/>
              </a:ext>
            </a:extLst>
          </p:cNvPr>
          <p:cNvCxnSpPr>
            <a:cxnSpLocks/>
          </p:cNvCxnSpPr>
          <p:nvPr/>
        </p:nvCxnSpPr>
        <p:spPr>
          <a:xfrm flipV="1">
            <a:off x="7495241" y="2417061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B2E9F51-24B8-4B91-AB03-6B93ABAEC318}"/>
              </a:ext>
            </a:extLst>
          </p:cNvPr>
          <p:cNvSpPr/>
          <p:nvPr/>
        </p:nvSpPr>
        <p:spPr>
          <a:xfrm>
            <a:off x="8199882" y="3058128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掩码（可选）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22DE37-B870-26F1-63DF-EEE8C3DE5F9C}"/>
                  </a:ext>
                </a:extLst>
              </p:cNvPr>
              <p:cNvSpPr txBox="1"/>
              <p:nvPr/>
            </p:nvSpPr>
            <p:spPr>
              <a:xfrm>
                <a:off x="9125225" y="4317499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22DE37-B870-26F1-63DF-EEE8C3DE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225" y="4317499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EEF1500-B176-7EC3-B023-5A3848D02168}"/>
              </a:ext>
            </a:extLst>
          </p:cNvPr>
          <p:cNvCxnSpPr>
            <a:cxnSpLocks/>
          </p:cNvCxnSpPr>
          <p:nvPr/>
        </p:nvCxnSpPr>
        <p:spPr>
          <a:xfrm flipV="1">
            <a:off x="8442045" y="4353706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C8CEE07-B4B3-38C3-A1E1-ACAD093E6579}"/>
              </a:ext>
            </a:extLst>
          </p:cNvPr>
          <p:cNvCxnSpPr>
            <a:cxnSpLocks/>
          </p:cNvCxnSpPr>
          <p:nvPr/>
        </p:nvCxnSpPr>
        <p:spPr>
          <a:xfrm flipV="1">
            <a:off x="9158290" y="4363037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07B0D87-2C27-7B17-7E43-A3E2580A4259}"/>
              </a:ext>
            </a:extLst>
          </p:cNvPr>
          <p:cNvCxnSpPr>
            <a:cxnSpLocks/>
            <a:stCxn id="96" idx="0"/>
            <a:endCxn id="97" idx="2"/>
          </p:cNvCxnSpPr>
          <p:nvPr/>
        </p:nvCxnSpPr>
        <p:spPr>
          <a:xfrm flipH="1" flipV="1">
            <a:off x="8786276" y="3872784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545A106-832F-3A4E-8204-0F5DB2FF932A}"/>
              </a:ext>
            </a:extLst>
          </p:cNvPr>
          <p:cNvCxnSpPr>
            <a:cxnSpLocks/>
            <a:stCxn id="97" idx="0"/>
            <a:endCxn id="101" idx="2"/>
          </p:cNvCxnSpPr>
          <p:nvPr/>
        </p:nvCxnSpPr>
        <p:spPr>
          <a:xfrm flipH="1" flipV="1">
            <a:off x="8786125" y="3407204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AB8C037-D4BA-1B31-5730-EDC2AC467C5F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 flipH="1" flipV="1">
            <a:off x="8785248" y="2941624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5AE0C83-B491-A383-53C3-C1ABB5ADCF81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8785248" y="2417061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BAEF5A7-F3C8-C3A0-DCD5-ED2DF932DA95}"/>
                  </a:ext>
                </a:extLst>
              </p:cNvPr>
              <p:cNvSpPr txBox="1"/>
              <p:nvPr/>
            </p:nvSpPr>
            <p:spPr>
              <a:xfrm>
                <a:off x="8428173" y="4320958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BAEF5A7-F3C8-C3A0-DCD5-ED2DF932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173" y="4320958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959347D6-7DDC-8363-9B5F-E374CBDF64F3}"/>
                  </a:ext>
                </a:extLst>
              </p:cNvPr>
              <p:cNvSpPr txBox="1"/>
              <p:nvPr/>
            </p:nvSpPr>
            <p:spPr>
              <a:xfrm>
                <a:off x="7446596" y="4314436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959347D6-7DDC-8363-9B5F-E374CBDF6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596" y="4314436"/>
                <a:ext cx="3151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7B7F9E-5D64-3026-17A2-F6201328FEA5}"/>
              </a:ext>
            </a:extLst>
          </p:cNvPr>
          <p:cNvCxnSpPr>
            <a:stCxn id="99" idx="0"/>
          </p:cNvCxnSpPr>
          <p:nvPr/>
        </p:nvCxnSpPr>
        <p:spPr>
          <a:xfrm flipV="1">
            <a:off x="8185276" y="1682419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B6084C96-D0E2-E7BA-0DD9-6EDBA2F809E1}"/>
              </a:ext>
            </a:extLst>
          </p:cNvPr>
          <p:cNvSpPr/>
          <p:nvPr/>
        </p:nvSpPr>
        <p:spPr>
          <a:xfrm>
            <a:off x="6598175" y="1543147"/>
            <a:ext cx="3284641" cy="3359407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075A6F3-D69A-A8FA-01FF-A0E45F8A2DE5}"/>
              </a:ext>
            </a:extLst>
          </p:cNvPr>
          <p:cNvCxnSpPr>
            <a:cxnSpLocks/>
          </p:cNvCxnSpPr>
          <p:nvPr/>
        </p:nvCxnSpPr>
        <p:spPr>
          <a:xfrm flipV="1">
            <a:off x="2877534" y="36798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D2F5FF6-A956-79A7-A723-2E958F6A2C5A}"/>
              </a:ext>
            </a:extLst>
          </p:cNvPr>
          <p:cNvCxnSpPr>
            <a:cxnSpLocks/>
          </p:cNvCxnSpPr>
          <p:nvPr/>
        </p:nvCxnSpPr>
        <p:spPr>
          <a:xfrm flipV="1">
            <a:off x="3962128" y="367663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FFB4270-8F18-89FE-EC0A-D06B70093DEF}"/>
              </a:ext>
            </a:extLst>
          </p:cNvPr>
          <p:cNvCxnSpPr>
            <a:cxnSpLocks/>
          </p:cNvCxnSpPr>
          <p:nvPr/>
        </p:nvCxnSpPr>
        <p:spPr>
          <a:xfrm flipV="1">
            <a:off x="5046723" y="36861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61B00593-4DAC-C377-EC4C-7040A0658BCE}"/>
              </a:ext>
            </a:extLst>
          </p:cNvPr>
          <p:cNvSpPr/>
          <p:nvPr/>
        </p:nvSpPr>
        <p:spPr>
          <a:xfrm>
            <a:off x="2328868" y="327478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8A1B45EB-C631-EFEA-B1D4-328F0DB79E24}"/>
              </a:ext>
            </a:extLst>
          </p:cNvPr>
          <p:cNvSpPr/>
          <p:nvPr/>
        </p:nvSpPr>
        <p:spPr>
          <a:xfrm>
            <a:off x="3399005" y="405570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93DB82EF-DDF1-6F3D-D75D-5BBB50EFC8D9}"/>
              </a:ext>
            </a:extLst>
          </p:cNvPr>
          <p:cNvSpPr/>
          <p:nvPr/>
        </p:nvSpPr>
        <p:spPr>
          <a:xfrm>
            <a:off x="2323937" y="406414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67060FA7-F792-B314-E904-49E70D3D8BAB}"/>
              </a:ext>
            </a:extLst>
          </p:cNvPr>
          <p:cNvSpPr/>
          <p:nvPr/>
        </p:nvSpPr>
        <p:spPr>
          <a:xfrm>
            <a:off x="4493126" y="406589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4AF05B-85A5-C8D3-D9CD-2AC1DC040E3E}"/>
              </a:ext>
            </a:extLst>
          </p:cNvPr>
          <p:cNvCxnSpPr>
            <a:cxnSpLocks/>
          </p:cNvCxnSpPr>
          <p:nvPr/>
        </p:nvCxnSpPr>
        <p:spPr>
          <a:xfrm flipV="1">
            <a:off x="3888071" y="280821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A1ABF345-E519-3D78-5AD2-C9207DD422AD}"/>
              </a:ext>
            </a:extLst>
          </p:cNvPr>
          <p:cNvCxnSpPr>
            <a:cxnSpLocks/>
          </p:cNvCxnSpPr>
          <p:nvPr/>
        </p:nvCxnSpPr>
        <p:spPr>
          <a:xfrm flipV="1">
            <a:off x="2784125" y="37663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3DEB79D5-32B3-BE9A-9571-21C086AE172E}"/>
              </a:ext>
            </a:extLst>
          </p:cNvPr>
          <p:cNvCxnSpPr>
            <a:cxnSpLocks/>
          </p:cNvCxnSpPr>
          <p:nvPr/>
        </p:nvCxnSpPr>
        <p:spPr>
          <a:xfrm flipV="1">
            <a:off x="3868719" y="376313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83B419E2-7118-94C8-B203-E0CD00CF1822}"/>
              </a:ext>
            </a:extLst>
          </p:cNvPr>
          <p:cNvCxnSpPr>
            <a:cxnSpLocks/>
          </p:cNvCxnSpPr>
          <p:nvPr/>
        </p:nvCxnSpPr>
        <p:spPr>
          <a:xfrm flipV="1">
            <a:off x="4953314" y="37726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479FE6BC-D193-9911-11AB-A1B66D156E25}"/>
              </a:ext>
            </a:extLst>
          </p:cNvPr>
          <p:cNvSpPr/>
          <p:nvPr/>
        </p:nvSpPr>
        <p:spPr>
          <a:xfrm>
            <a:off x="2247761" y="338665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71E01678-B62D-0990-6D62-16C2EBE5C0FA}"/>
              </a:ext>
            </a:extLst>
          </p:cNvPr>
          <p:cNvSpPr/>
          <p:nvPr/>
        </p:nvSpPr>
        <p:spPr>
          <a:xfrm>
            <a:off x="3327424" y="417234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44459443-5769-34E4-605D-FBF96235FC15}"/>
              </a:ext>
            </a:extLst>
          </p:cNvPr>
          <p:cNvSpPr/>
          <p:nvPr/>
        </p:nvSpPr>
        <p:spPr>
          <a:xfrm>
            <a:off x="2242830" y="417602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BD89E705-51D1-E380-6969-F06AEFB236B0}"/>
              </a:ext>
            </a:extLst>
          </p:cNvPr>
          <p:cNvSpPr/>
          <p:nvPr/>
        </p:nvSpPr>
        <p:spPr>
          <a:xfrm>
            <a:off x="4412019" y="417776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全连接层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C0B661E1-0141-19E6-2E19-00474B478A22}"/>
              </a:ext>
            </a:extLst>
          </p:cNvPr>
          <p:cNvCxnSpPr>
            <a:cxnSpLocks/>
            <a:stCxn id="171" idx="0"/>
          </p:cNvCxnSpPr>
          <p:nvPr/>
        </p:nvCxnSpPr>
        <p:spPr>
          <a:xfrm flipH="1" flipV="1">
            <a:off x="3787611" y="281342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CD3453CA-8403-D32F-E9F4-DE102B96CC74}"/>
              </a:ext>
            </a:extLst>
          </p:cNvPr>
          <p:cNvCxnSpPr>
            <a:cxnSpLocks/>
          </p:cNvCxnSpPr>
          <p:nvPr/>
        </p:nvCxnSpPr>
        <p:spPr>
          <a:xfrm flipV="1">
            <a:off x="2703018" y="38781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A147ED8-6F89-8A63-0A4F-DEAC34BA24A5}"/>
              </a:ext>
            </a:extLst>
          </p:cNvPr>
          <p:cNvCxnSpPr>
            <a:cxnSpLocks/>
          </p:cNvCxnSpPr>
          <p:nvPr/>
        </p:nvCxnSpPr>
        <p:spPr>
          <a:xfrm flipV="1">
            <a:off x="3797138" y="387977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7F5710A-75AE-E49C-B1C7-1A51890342B2}"/>
              </a:ext>
            </a:extLst>
          </p:cNvPr>
          <p:cNvCxnSpPr>
            <a:cxnSpLocks/>
          </p:cNvCxnSpPr>
          <p:nvPr/>
        </p:nvCxnSpPr>
        <p:spPr>
          <a:xfrm flipV="1">
            <a:off x="4872207" y="38845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右大括号 180">
            <a:extLst>
              <a:ext uri="{FF2B5EF4-FFF2-40B4-BE49-F238E27FC236}">
                <a16:creationId xmlns:a16="http://schemas.microsoft.com/office/drawing/2014/main" id="{BF212C23-264C-1807-98B2-F53CB747986C}"/>
              </a:ext>
            </a:extLst>
          </p:cNvPr>
          <p:cNvSpPr/>
          <p:nvPr/>
        </p:nvSpPr>
        <p:spPr>
          <a:xfrm rot="1984886">
            <a:off x="5418542" y="339548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7C6376F3-F643-8727-57A6-C34D1EA67E62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4872207" y="452684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C99CC10-D64E-638A-7587-AE0EE7876971}"/>
              </a:ext>
            </a:extLst>
          </p:cNvPr>
          <p:cNvCxnSpPr>
            <a:cxnSpLocks/>
          </p:cNvCxnSpPr>
          <p:nvPr/>
        </p:nvCxnSpPr>
        <p:spPr>
          <a:xfrm flipV="1">
            <a:off x="3787612" y="452142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C4F54A0-C278-4293-7382-EEB1B47CD96D}"/>
              </a:ext>
            </a:extLst>
          </p:cNvPr>
          <p:cNvCxnSpPr>
            <a:cxnSpLocks/>
          </p:cNvCxnSpPr>
          <p:nvPr/>
        </p:nvCxnSpPr>
        <p:spPr>
          <a:xfrm flipV="1">
            <a:off x="2703018" y="452142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5DC72188-868F-8A3D-23D1-3A380816B27D}"/>
              </a:ext>
            </a:extLst>
          </p:cNvPr>
          <p:cNvSpPr txBox="1"/>
          <p:nvPr/>
        </p:nvSpPr>
        <p:spPr>
          <a:xfrm>
            <a:off x="6489267" y="1174974"/>
            <a:ext cx="204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单个标准化点乘注意力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146AB05-0BDA-7803-D7A2-6A5988205ABA}"/>
                  </a:ext>
                </a:extLst>
              </p:cNvPr>
              <p:cNvSpPr txBox="1"/>
              <p:nvPr/>
            </p:nvSpPr>
            <p:spPr>
              <a:xfrm>
                <a:off x="2654740" y="452786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146AB05-0BDA-7803-D7A2-6A5988205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40" y="4527864"/>
                <a:ext cx="42888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690ECF9B-24DC-E40E-541A-61151D5744B6}"/>
                  </a:ext>
                </a:extLst>
              </p:cNvPr>
              <p:cNvSpPr txBox="1"/>
              <p:nvPr/>
            </p:nvSpPr>
            <p:spPr>
              <a:xfrm>
                <a:off x="3765295" y="4520208"/>
                <a:ext cx="920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690ECF9B-24DC-E40E-541A-61151D57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295" y="4520208"/>
                <a:ext cx="92037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F93E2E93-0751-656E-C5B4-951373BC531F}"/>
                  </a:ext>
                </a:extLst>
              </p:cNvPr>
              <p:cNvSpPr txBox="1"/>
              <p:nvPr/>
            </p:nvSpPr>
            <p:spPr>
              <a:xfrm>
                <a:off x="4853094" y="4514617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F93E2E93-0751-656E-C5B4-951373BC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94" y="4514617"/>
                <a:ext cx="790660" cy="324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08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40FA0CF8-5FCE-8A8C-7208-F8E9858301BE}"/>
              </a:ext>
            </a:extLst>
          </p:cNvPr>
          <p:cNvGrpSpPr/>
          <p:nvPr/>
        </p:nvGrpSpPr>
        <p:grpSpPr>
          <a:xfrm>
            <a:off x="5127087" y="2323816"/>
            <a:ext cx="1769944" cy="1796435"/>
            <a:chOff x="1857095" y="2782965"/>
            <a:chExt cx="1769944" cy="1796435"/>
          </a:xfrm>
        </p:grpSpPr>
        <p:sp>
          <p:nvSpPr>
            <p:cNvPr id="183" name="立方体 182">
              <a:extLst>
                <a:ext uri="{FF2B5EF4-FFF2-40B4-BE49-F238E27FC236}">
                  <a16:creationId xmlns:a16="http://schemas.microsoft.com/office/drawing/2014/main" id="{57114CF4-A470-F1A5-280D-7E775EE38A10}"/>
                </a:ext>
              </a:extLst>
            </p:cNvPr>
            <p:cNvSpPr/>
            <p:nvPr/>
          </p:nvSpPr>
          <p:spPr>
            <a:xfrm>
              <a:off x="2202067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84" name="立方体 183">
              <a:extLst>
                <a:ext uri="{FF2B5EF4-FFF2-40B4-BE49-F238E27FC236}">
                  <a16:creationId xmlns:a16="http://schemas.microsoft.com/office/drawing/2014/main" id="{A921F229-E2DB-F6B5-9B15-B5EA4DAE7934}"/>
                </a:ext>
              </a:extLst>
            </p:cNvPr>
            <p:cNvSpPr/>
            <p:nvPr/>
          </p:nvSpPr>
          <p:spPr>
            <a:xfrm>
              <a:off x="2468310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85" name="立方体 184">
              <a:extLst>
                <a:ext uri="{FF2B5EF4-FFF2-40B4-BE49-F238E27FC236}">
                  <a16:creationId xmlns:a16="http://schemas.microsoft.com/office/drawing/2014/main" id="{5291CA16-9538-F504-3420-3A72144F9814}"/>
                </a:ext>
              </a:extLst>
            </p:cNvPr>
            <p:cNvSpPr/>
            <p:nvPr/>
          </p:nvSpPr>
          <p:spPr>
            <a:xfrm>
              <a:off x="2734553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86" name="立方体 185">
              <a:extLst>
                <a:ext uri="{FF2B5EF4-FFF2-40B4-BE49-F238E27FC236}">
                  <a16:creationId xmlns:a16="http://schemas.microsoft.com/office/drawing/2014/main" id="{3FBC44C8-5B24-E3D7-9E4D-37F4CF9B8D8F}"/>
                </a:ext>
              </a:extLst>
            </p:cNvPr>
            <p:cNvSpPr/>
            <p:nvPr/>
          </p:nvSpPr>
          <p:spPr>
            <a:xfrm>
              <a:off x="3000796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87" name="立方体 186">
              <a:extLst>
                <a:ext uri="{FF2B5EF4-FFF2-40B4-BE49-F238E27FC236}">
                  <a16:creationId xmlns:a16="http://schemas.microsoft.com/office/drawing/2014/main" id="{BF5181F1-2413-F682-038A-F80D1041F4FF}"/>
                </a:ext>
              </a:extLst>
            </p:cNvPr>
            <p:cNvSpPr/>
            <p:nvPr/>
          </p:nvSpPr>
          <p:spPr>
            <a:xfrm>
              <a:off x="3267039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88" name="立方体 187">
              <a:extLst>
                <a:ext uri="{FF2B5EF4-FFF2-40B4-BE49-F238E27FC236}">
                  <a16:creationId xmlns:a16="http://schemas.microsoft.com/office/drawing/2014/main" id="{758C6C9F-9FD0-D6ED-B2A7-FA3EC5370383}"/>
                </a:ext>
              </a:extLst>
            </p:cNvPr>
            <p:cNvSpPr/>
            <p:nvPr/>
          </p:nvSpPr>
          <p:spPr>
            <a:xfrm>
              <a:off x="2202067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89" name="立方体 188">
              <a:extLst>
                <a:ext uri="{FF2B5EF4-FFF2-40B4-BE49-F238E27FC236}">
                  <a16:creationId xmlns:a16="http://schemas.microsoft.com/office/drawing/2014/main" id="{8E995C67-9120-F4F4-5C4F-24CB824F8835}"/>
                </a:ext>
              </a:extLst>
            </p:cNvPr>
            <p:cNvSpPr/>
            <p:nvPr/>
          </p:nvSpPr>
          <p:spPr>
            <a:xfrm>
              <a:off x="2468310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0" name="立方体 189">
              <a:extLst>
                <a:ext uri="{FF2B5EF4-FFF2-40B4-BE49-F238E27FC236}">
                  <a16:creationId xmlns:a16="http://schemas.microsoft.com/office/drawing/2014/main" id="{36783764-980C-5838-4945-F2463BE2536F}"/>
                </a:ext>
              </a:extLst>
            </p:cNvPr>
            <p:cNvSpPr/>
            <p:nvPr/>
          </p:nvSpPr>
          <p:spPr>
            <a:xfrm>
              <a:off x="2734553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1" name="立方体 190">
              <a:extLst>
                <a:ext uri="{FF2B5EF4-FFF2-40B4-BE49-F238E27FC236}">
                  <a16:creationId xmlns:a16="http://schemas.microsoft.com/office/drawing/2014/main" id="{11C394DB-6D80-2A3E-2E67-DB3193B1B5B9}"/>
                </a:ext>
              </a:extLst>
            </p:cNvPr>
            <p:cNvSpPr/>
            <p:nvPr/>
          </p:nvSpPr>
          <p:spPr>
            <a:xfrm>
              <a:off x="3000796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2" name="立方体 191">
              <a:extLst>
                <a:ext uri="{FF2B5EF4-FFF2-40B4-BE49-F238E27FC236}">
                  <a16:creationId xmlns:a16="http://schemas.microsoft.com/office/drawing/2014/main" id="{C4095CEA-6C09-263E-582B-DDB208A22C7A}"/>
                </a:ext>
              </a:extLst>
            </p:cNvPr>
            <p:cNvSpPr/>
            <p:nvPr/>
          </p:nvSpPr>
          <p:spPr>
            <a:xfrm>
              <a:off x="3267039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3" name="立方体 192">
              <a:extLst>
                <a:ext uri="{FF2B5EF4-FFF2-40B4-BE49-F238E27FC236}">
                  <a16:creationId xmlns:a16="http://schemas.microsoft.com/office/drawing/2014/main" id="{FCA7FA55-BE03-6147-CECF-AF103C547299}"/>
                </a:ext>
              </a:extLst>
            </p:cNvPr>
            <p:cNvSpPr/>
            <p:nvPr/>
          </p:nvSpPr>
          <p:spPr>
            <a:xfrm>
              <a:off x="2202067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BD8AA8B1-8983-1D84-B571-C22B0FEEC0FE}"/>
                </a:ext>
              </a:extLst>
            </p:cNvPr>
            <p:cNvSpPr/>
            <p:nvPr/>
          </p:nvSpPr>
          <p:spPr>
            <a:xfrm>
              <a:off x="2468310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43F649F2-BD0E-63A4-B5E3-61BFCA5AEAD2}"/>
                </a:ext>
              </a:extLst>
            </p:cNvPr>
            <p:cNvSpPr/>
            <p:nvPr/>
          </p:nvSpPr>
          <p:spPr>
            <a:xfrm>
              <a:off x="2734553" y="33249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D2FCEC0B-51A8-5378-3A2B-FF6718E6CC1F}"/>
                </a:ext>
              </a:extLst>
            </p:cNvPr>
            <p:cNvSpPr/>
            <p:nvPr/>
          </p:nvSpPr>
          <p:spPr>
            <a:xfrm>
              <a:off x="3000796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7" name="立方体 196">
              <a:extLst>
                <a:ext uri="{FF2B5EF4-FFF2-40B4-BE49-F238E27FC236}">
                  <a16:creationId xmlns:a16="http://schemas.microsoft.com/office/drawing/2014/main" id="{28165BC4-C6A0-11CF-F1C7-C4A340EEBB83}"/>
                </a:ext>
              </a:extLst>
            </p:cNvPr>
            <p:cNvSpPr/>
            <p:nvPr/>
          </p:nvSpPr>
          <p:spPr>
            <a:xfrm>
              <a:off x="3267039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A656C706-A005-BC95-00D5-B91FA43925D4}"/>
                </a:ext>
              </a:extLst>
            </p:cNvPr>
            <p:cNvSpPr/>
            <p:nvPr/>
          </p:nvSpPr>
          <p:spPr>
            <a:xfrm>
              <a:off x="2202067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38B0BFA0-D1F7-67B1-CAF4-3D10DD7E3769}"/>
                </a:ext>
              </a:extLst>
            </p:cNvPr>
            <p:cNvSpPr/>
            <p:nvPr/>
          </p:nvSpPr>
          <p:spPr>
            <a:xfrm>
              <a:off x="2468310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0" name="立方体 199">
              <a:extLst>
                <a:ext uri="{FF2B5EF4-FFF2-40B4-BE49-F238E27FC236}">
                  <a16:creationId xmlns:a16="http://schemas.microsoft.com/office/drawing/2014/main" id="{EBAAE031-6928-749D-20EE-41B506781DA2}"/>
                </a:ext>
              </a:extLst>
            </p:cNvPr>
            <p:cNvSpPr/>
            <p:nvPr/>
          </p:nvSpPr>
          <p:spPr>
            <a:xfrm>
              <a:off x="2734553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1" name="立方体 200">
              <a:extLst>
                <a:ext uri="{FF2B5EF4-FFF2-40B4-BE49-F238E27FC236}">
                  <a16:creationId xmlns:a16="http://schemas.microsoft.com/office/drawing/2014/main" id="{EBB8369B-5148-3004-DFA6-B3A8AA33EB92}"/>
                </a:ext>
              </a:extLst>
            </p:cNvPr>
            <p:cNvSpPr/>
            <p:nvPr/>
          </p:nvSpPr>
          <p:spPr>
            <a:xfrm>
              <a:off x="3000796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2" name="立方体 201">
              <a:extLst>
                <a:ext uri="{FF2B5EF4-FFF2-40B4-BE49-F238E27FC236}">
                  <a16:creationId xmlns:a16="http://schemas.microsoft.com/office/drawing/2014/main" id="{7C03A944-65EB-1B40-5CC5-8C33756E350F}"/>
                </a:ext>
              </a:extLst>
            </p:cNvPr>
            <p:cNvSpPr/>
            <p:nvPr/>
          </p:nvSpPr>
          <p:spPr>
            <a:xfrm>
              <a:off x="3267039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3" name="立方体 202">
              <a:extLst>
                <a:ext uri="{FF2B5EF4-FFF2-40B4-BE49-F238E27FC236}">
                  <a16:creationId xmlns:a16="http://schemas.microsoft.com/office/drawing/2014/main" id="{60BDA570-D5B0-B011-AB81-313BEF05DD23}"/>
                </a:ext>
              </a:extLst>
            </p:cNvPr>
            <p:cNvSpPr/>
            <p:nvPr/>
          </p:nvSpPr>
          <p:spPr>
            <a:xfrm>
              <a:off x="2202067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4" name="立方体 203">
              <a:extLst>
                <a:ext uri="{FF2B5EF4-FFF2-40B4-BE49-F238E27FC236}">
                  <a16:creationId xmlns:a16="http://schemas.microsoft.com/office/drawing/2014/main" id="{95C4D3E3-FD11-14E3-7FA6-F27EABDD119B}"/>
                </a:ext>
              </a:extLst>
            </p:cNvPr>
            <p:cNvSpPr/>
            <p:nvPr/>
          </p:nvSpPr>
          <p:spPr>
            <a:xfrm>
              <a:off x="2468310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5" name="立方体 204">
              <a:extLst>
                <a:ext uri="{FF2B5EF4-FFF2-40B4-BE49-F238E27FC236}">
                  <a16:creationId xmlns:a16="http://schemas.microsoft.com/office/drawing/2014/main" id="{D456F871-2C87-9EF6-0911-4A2A03EC6E1F}"/>
                </a:ext>
              </a:extLst>
            </p:cNvPr>
            <p:cNvSpPr/>
            <p:nvPr/>
          </p:nvSpPr>
          <p:spPr>
            <a:xfrm>
              <a:off x="2734553" y="278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6" name="立方体 205">
              <a:extLst>
                <a:ext uri="{FF2B5EF4-FFF2-40B4-BE49-F238E27FC236}">
                  <a16:creationId xmlns:a16="http://schemas.microsoft.com/office/drawing/2014/main" id="{2582B177-7813-3CD2-3C70-0D619E07BF55}"/>
                </a:ext>
              </a:extLst>
            </p:cNvPr>
            <p:cNvSpPr/>
            <p:nvPr/>
          </p:nvSpPr>
          <p:spPr>
            <a:xfrm>
              <a:off x="3000796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7" name="立方体 206">
              <a:extLst>
                <a:ext uri="{FF2B5EF4-FFF2-40B4-BE49-F238E27FC236}">
                  <a16:creationId xmlns:a16="http://schemas.microsoft.com/office/drawing/2014/main" id="{FBF91DF6-FE99-A755-091C-462572125DA0}"/>
                </a:ext>
              </a:extLst>
            </p:cNvPr>
            <p:cNvSpPr/>
            <p:nvPr/>
          </p:nvSpPr>
          <p:spPr>
            <a:xfrm>
              <a:off x="3267039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8" name="立方体 207">
              <a:extLst>
                <a:ext uri="{FF2B5EF4-FFF2-40B4-BE49-F238E27FC236}">
                  <a16:creationId xmlns:a16="http://schemas.microsoft.com/office/drawing/2014/main" id="{2C0C378A-5D34-C71B-97D4-5AF98C0EA7C4}"/>
                </a:ext>
              </a:extLst>
            </p:cNvPr>
            <p:cNvSpPr/>
            <p:nvPr/>
          </p:nvSpPr>
          <p:spPr>
            <a:xfrm>
              <a:off x="2115824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9" name="立方体 208">
              <a:extLst>
                <a:ext uri="{FF2B5EF4-FFF2-40B4-BE49-F238E27FC236}">
                  <a16:creationId xmlns:a16="http://schemas.microsoft.com/office/drawing/2014/main" id="{CD19ECDD-B67A-68C2-3D26-5CA2CE1EADCA}"/>
                </a:ext>
              </a:extLst>
            </p:cNvPr>
            <p:cNvSpPr/>
            <p:nvPr/>
          </p:nvSpPr>
          <p:spPr>
            <a:xfrm>
              <a:off x="2382067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0" name="立方体 209">
              <a:extLst>
                <a:ext uri="{FF2B5EF4-FFF2-40B4-BE49-F238E27FC236}">
                  <a16:creationId xmlns:a16="http://schemas.microsoft.com/office/drawing/2014/main" id="{996F1D1D-BAA9-B9B9-5607-C577D76FC933}"/>
                </a:ext>
              </a:extLst>
            </p:cNvPr>
            <p:cNvSpPr/>
            <p:nvPr/>
          </p:nvSpPr>
          <p:spPr>
            <a:xfrm>
              <a:off x="2648310" y="395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4CD62D72-36D5-0E1F-08A1-72990A9BE4A6}"/>
                </a:ext>
              </a:extLst>
            </p:cNvPr>
            <p:cNvSpPr/>
            <p:nvPr/>
          </p:nvSpPr>
          <p:spPr>
            <a:xfrm>
              <a:off x="2914553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78D30D90-CB03-FC9D-8054-A13625006AE3}"/>
                </a:ext>
              </a:extLst>
            </p:cNvPr>
            <p:cNvSpPr/>
            <p:nvPr/>
          </p:nvSpPr>
          <p:spPr>
            <a:xfrm>
              <a:off x="3180796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3" name="立方体 212">
              <a:extLst>
                <a:ext uri="{FF2B5EF4-FFF2-40B4-BE49-F238E27FC236}">
                  <a16:creationId xmlns:a16="http://schemas.microsoft.com/office/drawing/2014/main" id="{BA825731-59FD-100F-951C-444078178BC9}"/>
                </a:ext>
              </a:extLst>
            </p:cNvPr>
            <p:cNvSpPr/>
            <p:nvPr/>
          </p:nvSpPr>
          <p:spPr>
            <a:xfrm>
              <a:off x="2115824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4" name="立方体 213">
              <a:extLst>
                <a:ext uri="{FF2B5EF4-FFF2-40B4-BE49-F238E27FC236}">
                  <a16:creationId xmlns:a16="http://schemas.microsoft.com/office/drawing/2014/main" id="{8F8378A1-8CBC-96D4-E6B8-6A32EB0DAA6B}"/>
                </a:ext>
              </a:extLst>
            </p:cNvPr>
            <p:cNvSpPr/>
            <p:nvPr/>
          </p:nvSpPr>
          <p:spPr>
            <a:xfrm>
              <a:off x="2382067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5" name="立方体 214">
              <a:extLst>
                <a:ext uri="{FF2B5EF4-FFF2-40B4-BE49-F238E27FC236}">
                  <a16:creationId xmlns:a16="http://schemas.microsoft.com/office/drawing/2014/main" id="{A4A849A5-B77A-D6C4-2FB4-D2986104DCA0}"/>
                </a:ext>
              </a:extLst>
            </p:cNvPr>
            <p:cNvSpPr/>
            <p:nvPr/>
          </p:nvSpPr>
          <p:spPr>
            <a:xfrm>
              <a:off x="2648310" y="368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6" name="立方体 215">
              <a:extLst>
                <a:ext uri="{FF2B5EF4-FFF2-40B4-BE49-F238E27FC236}">
                  <a16:creationId xmlns:a16="http://schemas.microsoft.com/office/drawing/2014/main" id="{82E4E5E2-CA71-6A18-C1BE-0007BCEAB6C0}"/>
                </a:ext>
              </a:extLst>
            </p:cNvPr>
            <p:cNvSpPr/>
            <p:nvPr/>
          </p:nvSpPr>
          <p:spPr>
            <a:xfrm>
              <a:off x="2914553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7" name="立方体 216">
              <a:extLst>
                <a:ext uri="{FF2B5EF4-FFF2-40B4-BE49-F238E27FC236}">
                  <a16:creationId xmlns:a16="http://schemas.microsoft.com/office/drawing/2014/main" id="{2DBF04ED-2C80-46A1-00FB-DF0E78DF48C1}"/>
                </a:ext>
              </a:extLst>
            </p:cNvPr>
            <p:cNvSpPr/>
            <p:nvPr/>
          </p:nvSpPr>
          <p:spPr>
            <a:xfrm>
              <a:off x="3180796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8" name="立方体 217">
              <a:extLst>
                <a:ext uri="{FF2B5EF4-FFF2-40B4-BE49-F238E27FC236}">
                  <a16:creationId xmlns:a16="http://schemas.microsoft.com/office/drawing/2014/main" id="{074AD709-5600-0014-0218-2BD2324D734E}"/>
                </a:ext>
              </a:extLst>
            </p:cNvPr>
            <p:cNvSpPr/>
            <p:nvPr/>
          </p:nvSpPr>
          <p:spPr>
            <a:xfrm>
              <a:off x="2115824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9" name="立方体 218">
              <a:extLst>
                <a:ext uri="{FF2B5EF4-FFF2-40B4-BE49-F238E27FC236}">
                  <a16:creationId xmlns:a16="http://schemas.microsoft.com/office/drawing/2014/main" id="{7317C2FA-15D9-A8A8-98C7-5BE519F359ED}"/>
                </a:ext>
              </a:extLst>
            </p:cNvPr>
            <p:cNvSpPr/>
            <p:nvPr/>
          </p:nvSpPr>
          <p:spPr>
            <a:xfrm>
              <a:off x="2382067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0" name="立方体 219">
              <a:extLst>
                <a:ext uri="{FF2B5EF4-FFF2-40B4-BE49-F238E27FC236}">
                  <a16:creationId xmlns:a16="http://schemas.microsoft.com/office/drawing/2014/main" id="{4076038F-8C0D-92A2-B6B5-07E3FC5B61BB}"/>
                </a:ext>
              </a:extLst>
            </p:cNvPr>
            <p:cNvSpPr/>
            <p:nvPr/>
          </p:nvSpPr>
          <p:spPr>
            <a:xfrm>
              <a:off x="2648310" y="341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1" name="立方体 220">
              <a:extLst>
                <a:ext uri="{FF2B5EF4-FFF2-40B4-BE49-F238E27FC236}">
                  <a16:creationId xmlns:a16="http://schemas.microsoft.com/office/drawing/2014/main" id="{04B89084-49D7-175F-1C00-AB6ADC8AFE61}"/>
                </a:ext>
              </a:extLst>
            </p:cNvPr>
            <p:cNvSpPr/>
            <p:nvPr/>
          </p:nvSpPr>
          <p:spPr>
            <a:xfrm>
              <a:off x="2914553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2" name="立方体 221">
              <a:extLst>
                <a:ext uri="{FF2B5EF4-FFF2-40B4-BE49-F238E27FC236}">
                  <a16:creationId xmlns:a16="http://schemas.microsoft.com/office/drawing/2014/main" id="{F8FAF8DC-2A44-C456-C9A2-D12846800653}"/>
                </a:ext>
              </a:extLst>
            </p:cNvPr>
            <p:cNvSpPr/>
            <p:nvPr/>
          </p:nvSpPr>
          <p:spPr>
            <a:xfrm>
              <a:off x="3180796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3" name="立方体 222">
              <a:extLst>
                <a:ext uri="{FF2B5EF4-FFF2-40B4-BE49-F238E27FC236}">
                  <a16:creationId xmlns:a16="http://schemas.microsoft.com/office/drawing/2014/main" id="{C4887CAF-7457-E75C-A1AB-E5EF23AD0FB1}"/>
                </a:ext>
              </a:extLst>
            </p:cNvPr>
            <p:cNvSpPr/>
            <p:nvPr/>
          </p:nvSpPr>
          <p:spPr>
            <a:xfrm>
              <a:off x="2115824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4" name="立方体 223">
              <a:extLst>
                <a:ext uri="{FF2B5EF4-FFF2-40B4-BE49-F238E27FC236}">
                  <a16:creationId xmlns:a16="http://schemas.microsoft.com/office/drawing/2014/main" id="{F609DA97-51F9-AE48-1D9B-93E659660A7B}"/>
                </a:ext>
              </a:extLst>
            </p:cNvPr>
            <p:cNvSpPr/>
            <p:nvPr/>
          </p:nvSpPr>
          <p:spPr>
            <a:xfrm>
              <a:off x="2382067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5" name="立方体 224">
              <a:extLst>
                <a:ext uri="{FF2B5EF4-FFF2-40B4-BE49-F238E27FC236}">
                  <a16:creationId xmlns:a16="http://schemas.microsoft.com/office/drawing/2014/main" id="{1CC6AEA3-4EAA-FDE9-9AEB-2FA7193D7601}"/>
                </a:ext>
              </a:extLst>
            </p:cNvPr>
            <p:cNvSpPr/>
            <p:nvPr/>
          </p:nvSpPr>
          <p:spPr>
            <a:xfrm>
              <a:off x="2648310" y="314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6" name="立方体 225">
              <a:extLst>
                <a:ext uri="{FF2B5EF4-FFF2-40B4-BE49-F238E27FC236}">
                  <a16:creationId xmlns:a16="http://schemas.microsoft.com/office/drawing/2014/main" id="{165B4D2E-B21E-69CB-212E-1A52F1251A00}"/>
                </a:ext>
              </a:extLst>
            </p:cNvPr>
            <p:cNvSpPr/>
            <p:nvPr/>
          </p:nvSpPr>
          <p:spPr>
            <a:xfrm>
              <a:off x="2914553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7" name="立方体 226">
              <a:extLst>
                <a:ext uri="{FF2B5EF4-FFF2-40B4-BE49-F238E27FC236}">
                  <a16:creationId xmlns:a16="http://schemas.microsoft.com/office/drawing/2014/main" id="{A2329067-7B1C-B97E-4394-6BE6DA639495}"/>
                </a:ext>
              </a:extLst>
            </p:cNvPr>
            <p:cNvSpPr/>
            <p:nvPr/>
          </p:nvSpPr>
          <p:spPr>
            <a:xfrm>
              <a:off x="3180796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8" name="立方体 227">
              <a:extLst>
                <a:ext uri="{FF2B5EF4-FFF2-40B4-BE49-F238E27FC236}">
                  <a16:creationId xmlns:a16="http://schemas.microsoft.com/office/drawing/2014/main" id="{EC2F9C01-9C17-8C77-0258-370A5237236C}"/>
                </a:ext>
              </a:extLst>
            </p:cNvPr>
            <p:cNvSpPr/>
            <p:nvPr/>
          </p:nvSpPr>
          <p:spPr>
            <a:xfrm>
              <a:off x="2115824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9" name="立方体 228">
              <a:extLst>
                <a:ext uri="{FF2B5EF4-FFF2-40B4-BE49-F238E27FC236}">
                  <a16:creationId xmlns:a16="http://schemas.microsoft.com/office/drawing/2014/main" id="{D05570E3-C3F6-6784-545E-499EAF1AF1E6}"/>
                </a:ext>
              </a:extLst>
            </p:cNvPr>
            <p:cNvSpPr/>
            <p:nvPr/>
          </p:nvSpPr>
          <p:spPr>
            <a:xfrm>
              <a:off x="2382067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0" name="立方体 229">
              <a:extLst>
                <a:ext uri="{FF2B5EF4-FFF2-40B4-BE49-F238E27FC236}">
                  <a16:creationId xmlns:a16="http://schemas.microsoft.com/office/drawing/2014/main" id="{AEC20B5D-9729-BC14-ED47-E149C2D1EA86}"/>
                </a:ext>
              </a:extLst>
            </p:cNvPr>
            <p:cNvSpPr/>
            <p:nvPr/>
          </p:nvSpPr>
          <p:spPr>
            <a:xfrm>
              <a:off x="2648310" y="287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1" name="立方体 230">
              <a:extLst>
                <a:ext uri="{FF2B5EF4-FFF2-40B4-BE49-F238E27FC236}">
                  <a16:creationId xmlns:a16="http://schemas.microsoft.com/office/drawing/2014/main" id="{3E3AD1F2-FBA4-2C56-4AB0-2B787CE8ADE1}"/>
                </a:ext>
              </a:extLst>
            </p:cNvPr>
            <p:cNvSpPr/>
            <p:nvPr/>
          </p:nvSpPr>
          <p:spPr>
            <a:xfrm>
              <a:off x="2914553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2" name="立方体 231">
              <a:extLst>
                <a:ext uri="{FF2B5EF4-FFF2-40B4-BE49-F238E27FC236}">
                  <a16:creationId xmlns:a16="http://schemas.microsoft.com/office/drawing/2014/main" id="{BBA34B53-5BAD-E7BD-6B10-636FF864E62C}"/>
                </a:ext>
              </a:extLst>
            </p:cNvPr>
            <p:cNvSpPr/>
            <p:nvPr/>
          </p:nvSpPr>
          <p:spPr>
            <a:xfrm>
              <a:off x="3180796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3" name="立方体 232">
              <a:extLst>
                <a:ext uri="{FF2B5EF4-FFF2-40B4-BE49-F238E27FC236}">
                  <a16:creationId xmlns:a16="http://schemas.microsoft.com/office/drawing/2014/main" id="{471E855A-819C-7C47-5826-C268B83F415C}"/>
                </a:ext>
              </a:extLst>
            </p:cNvPr>
            <p:cNvSpPr/>
            <p:nvPr/>
          </p:nvSpPr>
          <p:spPr>
            <a:xfrm>
              <a:off x="2029581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4" name="立方体 233">
              <a:extLst>
                <a:ext uri="{FF2B5EF4-FFF2-40B4-BE49-F238E27FC236}">
                  <a16:creationId xmlns:a16="http://schemas.microsoft.com/office/drawing/2014/main" id="{55BFF2FE-F9B0-0A25-8CAE-8F2A3F344DBC}"/>
                </a:ext>
              </a:extLst>
            </p:cNvPr>
            <p:cNvSpPr/>
            <p:nvPr/>
          </p:nvSpPr>
          <p:spPr>
            <a:xfrm>
              <a:off x="2295824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5" name="立方体 234">
              <a:extLst>
                <a:ext uri="{FF2B5EF4-FFF2-40B4-BE49-F238E27FC236}">
                  <a16:creationId xmlns:a16="http://schemas.microsoft.com/office/drawing/2014/main" id="{B97492A8-D7AA-7BD8-578F-3AC6F7F64178}"/>
                </a:ext>
              </a:extLst>
            </p:cNvPr>
            <p:cNvSpPr/>
            <p:nvPr/>
          </p:nvSpPr>
          <p:spPr>
            <a:xfrm>
              <a:off x="2562067" y="404210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6" name="立方体 235">
              <a:extLst>
                <a:ext uri="{FF2B5EF4-FFF2-40B4-BE49-F238E27FC236}">
                  <a16:creationId xmlns:a16="http://schemas.microsoft.com/office/drawing/2014/main" id="{6BA1839D-C238-5A69-01D9-4D87D68D2AEC}"/>
                </a:ext>
              </a:extLst>
            </p:cNvPr>
            <p:cNvSpPr/>
            <p:nvPr/>
          </p:nvSpPr>
          <p:spPr>
            <a:xfrm>
              <a:off x="2828310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7" name="立方体 236">
              <a:extLst>
                <a:ext uri="{FF2B5EF4-FFF2-40B4-BE49-F238E27FC236}">
                  <a16:creationId xmlns:a16="http://schemas.microsoft.com/office/drawing/2014/main" id="{0CF7A61A-55AB-988A-4707-91E4F35F83F3}"/>
                </a:ext>
              </a:extLst>
            </p:cNvPr>
            <p:cNvSpPr/>
            <p:nvPr/>
          </p:nvSpPr>
          <p:spPr>
            <a:xfrm>
              <a:off x="3094553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8" name="立方体 237">
              <a:extLst>
                <a:ext uri="{FF2B5EF4-FFF2-40B4-BE49-F238E27FC236}">
                  <a16:creationId xmlns:a16="http://schemas.microsoft.com/office/drawing/2014/main" id="{20054D0E-D111-1905-222B-7FE729A48599}"/>
                </a:ext>
              </a:extLst>
            </p:cNvPr>
            <p:cNvSpPr/>
            <p:nvPr/>
          </p:nvSpPr>
          <p:spPr>
            <a:xfrm>
              <a:off x="2029581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9" name="立方体 238">
              <a:extLst>
                <a:ext uri="{FF2B5EF4-FFF2-40B4-BE49-F238E27FC236}">
                  <a16:creationId xmlns:a16="http://schemas.microsoft.com/office/drawing/2014/main" id="{B76BE5E1-6620-4453-2B24-237F9B78C00D}"/>
                </a:ext>
              </a:extLst>
            </p:cNvPr>
            <p:cNvSpPr/>
            <p:nvPr/>
          </p:nvSpPr>
          <p:spPr>
            <a:xfrm>
              <a:off x="2295824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0" name="立方体 239">
              <a:extLst>
                <a:ext uri="{FF2B5EF4-FFF2-40B4-BE49-F238E27FC236}">
                  <a16:creationId xmlns:a16="http://schemas.microsoft.com/office/drawing/2014/main" id="{C645A743-DD36-7F09-8A5D-CF624D076A12}"/>
                </a:ext>
              </a:extLst>
            </p:cNvPr>
            <p:cNvSpPr/>
            <p:nvPr/>
          </p:nvSpPr>
          <p:spPr>
            <a:xfrm>
              <a:off x="2562067" y="377302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1" name="立方体 240">
              <a:extLst>
                <a:ext uri="{FF2B5EF4-FFF2-40B4-BE49-F238E27FC236}">
                  <a16:creationId xmlns:a16="http://schemas.microsoft.com/office/drawing/2014/main" id="{44F647D8-E702-E639-681C-ECD6C4F6BD75}"/>
                </a:ext>
              </a:extLst>
            </p:cNvPr>
            <p:cNvSpPr/>
            <p:nvPr/>
          </p:nvSpPr>
          <p:spPr>
            <a:xfrm>
              <a:off x="2828310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2" name="立方体 241">
              <a:extLst>
                <a:ext uri="{FF2B5EF4-FFF2-40B4-BE49-F238E27FC236}">
                  <a16:creationId xmlns:a16="http://schemas.microsoft.com/office/drawing/2014/main" id="{B75B85E4-A4AC-98D2-3D24-694FEF0C2285}"/>
                </a:ext>
              </a:extLst>
            </p:cNvPr>
            <p:cNvSpPr/>
            <p:nvPr/>
          </p:nvSpPr>
          <p:spPr>
            <a:xfrm>
              <a:off x="3094553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3" name="立方体 242">
              <a:extLst>
                <a:ext uri="{FF2B5EF4-FFF2-40B4-BE49-F238E27FC236}">
                  <a16:creationId xmlns:a16="http://schemas.microsoft.com/office/drawing/2014/main" id="{AA86502D-4C60-F909-7BC4-B1EFCF84749F}"/>
                </a:ext>
              </a:extLst>
            </p:cNvPr>
            <p:cNvSpPr/>
            <p:nvPr/>
          </p:nvSpPr>
          <p:spPr>
            <a:xfrm>
              <a:off x="2029581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4" name="立方体 243">
              <a:extLst>
                <a:ext uri="{FF2B5EF4-FFF2-40B4-BE49-F238E27FC236}">
                  <a16:creationId xmlns:a16="http://schemas.microsoft.com/office/drawing/2014/main" id="{60396D48-84A8-22B1-7E19-AF51A9C36D5E}"/>
                </a:ext>
              </a:extLst>
            </p:cNvPr>
            <p:cNvSpPr/>
            <p:nvPr/>
          </p:nvSpPr>
          <p:spPr>
            <a:xfrm>
              <a:off x="2295824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48D2C986-C45A-0999-1828-DFE20DF10214}"/>
                </a:ext>
              </a:extLst>
            </p:cNvPr>
            <p:cNvSpPr/>
            <p:nvPr/>
          </p:nvSpPr>
          <p:spPr>
            <a:xfrm>
              <a:off x="2562067" y="350394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6" name="立方体 245">
              <a:extLst>
                <a:ext uri="{FF2B5EF4-FFF2-40B4-BE49-F238E27FC236}">
                  <a16:creationId xmlns:a16="http://schemas.microsoft.com/office/drawing/2014/main" id="{928AEBEF-4E95-4F32-09BA-7A16D257CE9D}"/>
                </a:ext>
              </a:extLst>
            </p:cNvPr>
            <p:cNvSpPr/>
            <p:nvPr/>
          </p:nvSpPr>
          <p:spPr>
            <a:xfrm>
              <a:off x="2828310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7" name="立方体 246">
              <a:extLst>
                <a:ext uri="{FF2B5EF4-FFF2-40B4-BE49-F238E27FC236}">
                  <a16:creationId xmlns:a16="http://schemas.microsoft.com/office/drawing/2014/main" id="{9FFD340A-4D6B-47A6-A445-1B86B21994A9}"/>
                </a:ext>
              </a:extLst>
            </p:cNvPr>
            <p:cNvSpPr/>
            <p:nvPr/>
          </p:nvSpPr>
          <p:spPr>
            <a:xfrm>
              <a:off x="3094553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2A80540C-E047-D8CC-B929-D7C73568AA87}"/>
                </a:ext>
              </a:extLst>
            </p:cNvPr>
            <p:cNvSpPr/>
            <p:nvPr/>
          </p:nvSpPr>
          <p:spPr>
            <a:xfrm>
              <a:off x="2029581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9" name="立方体 248">
              <a:extLst>
                <a:ext uri="{FF2B5EF4-FFF2-40B4-BE49-F238E27FC236}">
                  <a16:creationId xmlns:a16="http://schemas.microsoft.com/office/drawing/2014/main" id="{D99D1440-77C0-4005-4409-AFFE94B79925}"/>
                </a:ext>
              </a:extLst>
            </p:cNvPr>
            <p:cNvSpPr/>
            <p:nvPr/>
          </p:nvSpPr>
          <p:spPr>
            <a:xfrm>
              <a:off x="2295824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8E6D5CB0-E2F0-1EEE-4754-8B43698A6DE2}"/>
                </a:ext>
              </a:extLst>
            </p:cNvPr>
            <p:cNvSpPr/>
            <p:nvPr/>
          </p:nvSpPr>
          <p:spPr>
            <a:xfrm>
              <a:off x="2562067" y="323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645E479B-D8A5-E1CE-29A2-FD67B98913F1}"/>
                </a:ext>
              </a:extLst>
            </p:cNvPr>
            <p:cNvSpPr/>
            <p:nvPr/>
          </p:nvSpPr>
          <p:spPr>
            <a:xfrm>
              <a:off x="2828310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2" name="立方体 251">
              <a:extLst>
                <a:ext uri="{FF2B5EF4-FFF2-40B4-BE49-F238E27FC236}">
                  <a16:creationId xmlns:a16="http://schemas.microsoft.com/office/drawing/2014/main" id="{8E9A030E-04AD-DDE9-4FC6-BB265CFE054B}"/>
                </a:ext>
              </a:extLst>
            </p:cNvPr>
            <p:cNvSpPr/>
            <p:nvPr/>
          </p:nvSpPr>
          <p:spPr>
            <a:xfrm>
              <a:off x="3094553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C2588C38-6594-1E56-4E74-142D9CC29F9E}"/>
                </a:ext>
              </a:extLst>
            </p:cNvPr>
            <p:cNvSpPr/>
            <p:nvPr/>
          </p:nvSpPr>
          <p:spPr>
            <a:xfrm>
              <a:off x="2029581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2B362872-7802-5A29-5E05-26F5E88A7190}"/>
                </a:ext>
              </a:extLst>
            </p:cNvPr>
            <p:cNvSpPr/>
            <p:nvPr/>
          </p:nvSpPr>
          <p:spPr>
            <a:xfrm>
              <a:off x="2295824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E360B9D3-A6ED-4B48-3BC6-081B7C6D47FB}"/>
                </a:ext>
              </a:extLst>
            </p:cNvPr>
            <p:cNvSpPr/>
            <p:nvPr/>
          </p:nvSpPr>
          <p:spPr>
            <a:xfrm>
              <a:off x="2562067" y="296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D20E823E-454E-F68A-7B69-96192049A45F}"/>
                </a:ext>
              </a:extLst>
            </p:cNvPr>
            <p:cNvSpPr/>
            <p:nvPr/>
          </p:nvSpPr>
          <p:spPr>
            <a:xfrm>
              <a:off x="2828310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2F17427E-2182-15E2-2036-14D4853370F1}"/>
                </a:ext>
              </a:extLst>
            </p:cNvPr>
            <p:cNvSpPr/>
            <p:nvPr/>
          </p:nvSpPr>
          <p:spPr>
            <a:xfrm>
              <a:off x="3094553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3BBFD1AC-7118-720D-5E72-B71741AD037C}"/>
                </a:ext>
              </a:extLst>
            </p:cNvPr>
            <p:cNvSpPr/>
            <p:nvPr/>
          </p:nvSpPr>
          <p:spPr>
            <a:xfrm>
              <a:off x="1943338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CE295547-5FF2-0A01-967C-EEBC1F3A7444}"/>
                </a:ext>
              </a:extLst>
            </p:cNvPr>
            <p:cNvSpPr/>
            <p:nvPr/>
          </p:nvSpPr>
          <p:spPr>
            <a:xfrm>
              <a:off x="2209581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E66F4A18-E229-6FA4-1FD0-8549E94EB51D}"/>
                </a:ext>
              </a:extLst>
            </p:cNvPr>
            <p:cNvSpPr/>
            <p:nvPr/>
          </p:nvSpPr>
          <p:spPr>
            <a:xfrm>
              <a:off x="2475824" y="413313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4DCB8C3A-BDF5-2898-8194-0D761DEF5167}"/>
                </a:ext>
              </a:extLst>
            </p:cNvPr>
            <p:cNvSpPr/>
            <p:nvPr/>
          </p:nvSpPr>
          <p:spPr>
            <a:xfrm>
              <a:off x="2742067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71A1F6CA-9904-0F50-044B-DE45AB60A7D1}"/>
                </a:ext>
              </a:extLst>
            </p:cNvPr>
            <p:cNvSpPr/>
            <p:nvPr/>
          </p:nvSpPr>
          <p:spPr>
            <a:xfrm>
              <a:off x="3008310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DAF228E1-6EB2-4AD7-32CA-D039E587AFF1}"/>
                </a:ext>
              </a:extLst>
            </p:cNvPr>
            <p:cNvSpPr/>
            <p:nvPr/>
          </p:nvSpPr>
          <p:spPr>
            <a:xfrm>
              <a:off x="1943338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4" name="立方体 263">
              <a:extLst>
                <a:ext uri="{FF2B5EF4-FFF2-40B4-BE49-F238E27FC236}">
                  <a16:creationId xmlns:a16="http://schemas.microsoft.com/office/drawing/2014/main" id="{3AF8DA4E-BF3D-4202-446D-C039B6A1F5A6}"/>
                </a:ext>
              </a:extLst>
            </p:cNvPr>
            <p:cNvSpPr/>
            <p:nvPr/>
          </p:nvSpPr>
          <p:spPr>
            <a:xfrm>
              <a:off x="2209581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5" name="立方体 264">
              <a:extLst>
                <a:ext uri="{FF2B5EF4-FFF2-40B4-BE49-F238E27FC236}">
                  <a16:creationId xmlns:a16="http://schemas.microsoft.com/office/drawing/2014/main" id="{B3B4E16D-4198-D0DC-68D7-BB5C103C664F}"/>
                </a:ext>
              </a:extLst>
            </p:cNvPr>
            <p:cNvSpPr/>
            <p:nvPr/>
          </p:nvSpPr>
          <p:spPr>
            <a:xfrm>
              <a:off x="2475824" y="386405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6" name="立方体 265">
              <a:extLst>
                <a:ext uri="{FF2B5EF4-FFF2-40B4-BE49-F238E27FC236}">
                  <a16:creationId xmlns:a16="http://schemas.microsoft.com/office/drawing/2014/main" id="{827CD9FD-FE29-80C7-ABE7-A6EF85A50A1F}"/>
                </a:ext>
              </a:extLst>
            </p:cNvPr>
            <p:cNvSpPr/>
            <p:nvPr/>
          </p:nvSpPr>
          <p:spPr>
            <a:xfrm>
              <a:off x="2742067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7" name="立方体 266">
              <a:extLst>
                <a:ext uri="{FF2B5EF4-FFF2-40B4-BE49-F238E27FC236}">
                  <a16:creationId xmlns:a16="http://schemas.microsoft.com/office/drawing/2014/main" id="{2777EB0E-196D-1370-B3AF-F790FD29CD45}"/>
                </a:ext>
              </a:extLst>
            </p:cNvPr>
            <p:cNvSpPr/>
            <p:nvPr/>
          </p:nvSpPr>
          <p:spPr>
            <a:xfrm>
              <a:off x="3008310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8" name="立方体 267">
              <a:extLst>
                <a:ext uri="{FF2B5EF4-FFF2-40B4-BE49-F238E27FC236}">
                  <a16:creationId xmlns:a16="http://schemas.microsoft.com/office/drawing/2014/main" id="{0C4103C1-1F03-370A-1DF7-925603EA1B4B}"/>
                </a:ext>
              </a:extLst>
            </p:cNvPr>
            <p:cNvSpPr/>
            <p:nvPr/>
          </p:nvSpPr>
          <p:spPr>
            <a:xfrm>
              <a:off x="1943338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6DB5A894-44DE-DB41-DE30-43D6A11A600D}"/>
                </a:ext>
              </a:extLst>
            </p:cNvPr>
            <p:cNvSpPr/>
            <p:nvPr/>
          </p:nvSpPr>
          <p:spPr>
            <a:xfrm>
              <a:off x="2209581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1F66F7B3-F430-5CAA-4CBE-3A91D187113D}"/>
                </a:ext>
              </a:extLst>
            </p:cNvPr>
            <p:cNvSpPr/>
            <p:nvPr/>
          </p:nvSpPr>
          <p:spPr>
            <a:xfrm>
              <a:off x="2475824" y="359497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F1BA4F37-3132-B1CB-1A1E-9ADD61B17929}"/>
                </a:ext>
              </a:extLst>
            </p:cNvPr>
            <p:cNvSpPr/>
            <p:nvPr/>
          </p:nvSpPr>
          <p:spPr>
            <a:xfrm>
              <a:off x="2742067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7BE821FC-64B3-342C-64E6-00E8E9A00905}"/>
                </a:ext>
              </a:extLst>
            </p:cNvPr>
            <p:cNvSpPr/>
            <p:nvPr/>
          </p:nvSpPr>
          <p:spPr>
            <a:xfrm>
              <a:off x="3008310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C0293113-8AF7-96E0-BB35-1DA92948B876}"/>
                </a:ext>
              </a:extLst>
            </p:cNvPr>
            <p:cNvSpPr/>
            <p:nvPr/>
          </p:nvSpPr>
          <p:spPr>
            <a:xfrm>
              <a:off x="1943338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7B6952FD-BB2B-CFF5-129D-1A54A5A63DBF}"/>
                </a:ext>
              </a:extLst>
            </p:cNvPr>
            <p:cNvSpPr/>
            <p:nvPr/>
          </p:nvSpPr>
          <p:spPr>
            <a:xfrm>
              <a:off x="2209581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5" name="立方体 274">
              <a:extLst>
                <a:ext uri="{FF2B5EF4-FFF2-40B4-BE49-F238E27FC236}">
                  <a16:creationId xmlns:a16="http://schemas.microsoft.com/office/drawing/2014/main" id="{028E6643-98CE-5454-8099-EF25382D9464}"/>
                </a:ext>
              </a:extLst>
            </p:cNvPr>
            <p:cNvSpPr/>
            <p:nvPr/>
          </p:nvSpPr>
          <p:spPr>
            <a:xfrm>
              <a:off x="2475824" y="332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6" name="立方体 275">
              <a:extLst>
                <a:ext uri="{FF2B5EF4-FFF2-40B4-BE49-F238E27FC236}">
                  <a16:creationId xmlns:a16="http://schemas.microsoft.com/office/drawing/2014/main" id="{2C05BB93-9952-C591-76E3-3FD13F91D36B}"/>
                </a:ext>
              </a:extLst>
            </p:cNvPr>
            <p:cNvSpPr/>
            <p:nvPr/>
          </p:nvSpPr>
          <p:spPr>
            <a:xfrm>
              <a:off x="2742067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7" name="立方体 276">
              <a:extLst>
                <a:ext uri="{FF2B5EF4-FFF2-40B4-BE49-F238E27FC236}">
                  <a16:creationId xmlns:a16="http://schemas.microsoft.com/office/drawing/2014/main" id="{9F7F9763-D2EA-6D2C-DD34-C7752D971381}"/>
                </a:ext>
              </a:extLst>
            </p:cNvPr>
            <p:cNvSpPr/>
            <p:nvPr/>
          </p:nvSpPr>
          <p:spPr>
            <a:xfrm>
              <a:off x="3008310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8" name="立方体 277">
              <a:extLst>
                <a:ext uri="{FF2B5EF4-FFF2-40B4-BE49-F238E27FC236}">
                  <a16:creationId xmlns:a16="http://schemas.microsoft.com/office/drawing/2014/main" id="{5F2968B4-C3D8-F2C3-61B1-52029259652B}"/>
                </a:ext>
              </a:extLst>
            </p:cNvPr>
            <p:cNvSpPr/>
            <p:nvPr/>
          </p:nvSpPr>
          <p:spPr>
            <a:xfrm>
              <a:off x="1943338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79" name="立方体 278">
              <a:extLst>
                <a:ext uri="{FF2B5EF4-FFF2-40B4-BE49-F238E27FC236}">
                  <a16:creationId xmlns:a16="http://schemas.microsoft.com/office/drawing/2014/main" id="{D80AA605-3446-13B6-1EEA-967928935517}"/>
                </a:ext>
              </a:extLst>
            </p:cNvPr>
            <p:cNvSpPr/>
            <p:nvPr/>
          </p:nvSpPr>
          <p:spPr>
            <a:xfrm>
              <a:off x="2209581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0" name="立方体 279">
              <a:extLst>
                <a:ext uri="{FF2B5EF4-FFF2-40B4-BE49-F238E27FC236}">
                  <a16:creationId xmlns:a16="http://schemas.microsoft.com/office/drawing/2014/main" id="{1D07A921-50F3-0EC6-5707-9F902E4C607E}"/>
                </a:ext>
              </a:extLst>
            </p:cNvPr>
            <p:cNvSpPr/>
            <p:nvPr/>
          </p:nvSpPr>
          <p:spPr>
            <a:xfrm>
              <a:off x="2475824" y="305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1" name="立方体 280">
              <a:extLst>
                <a:ext uri="{FF2B5EF4-FFF2-40B4-BE49-F238E27FC236}">
                  <a16:creationId xmlns:a16="http://schemas.microsoft.com/office/drawing/2014/main" id="{09FF28DF-ED59-1637-27D4-250CF7FD8B68}"/>
                </a:ext>
              </a:extLst>
            </p:cNvPr>
            <p:cNvSpPr/>
            <p:nvPr/>
          </p:nvSpPr>
          <p:spPr>
            <a:xfrm>
              <a:off x="2742067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2" name="立方体 281">
              <a:extLst>
                <a:ext uri="{FF2B5EF4-FFF2-40B4-BE49-F238E27FC236}">
                  <a16:creationId xmlns:a16="http://schemas.microsoft.com/office/drawing/2014/main" id="{E90AD0F9-E7F9-AEC9-0295-89CD2363B8FC}"/>
                </a:ext>
              </a:extLst>
            </p:cNvPr>
            <p:cNvSpPr/>
            <p:nvPr/>
          </p:nvSpPr>
          <p:spPr>
            <a:xfrm>
              <a:off x="3008310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3" name="立方体 282">
              <a:extLst>
                <a:ext uri="{FF2B5EF4-FFF2-40B4-BE49-F238E27FC236}">
                  <a16:creationId xmlns:a16="http://schemas.microsoft.com/office/drawing/2014/main" id="{1C191008-0635-2B19-E933-728C0D1CACF2}"/>
                </a:ext>
              </a:extLst>
            </p:cNvPr>
            <p:cNvSpPr/>
            <p:nvPr/>
          </p:nvSpPr>
          <p:spPr>
            <a:xfrm>
              <a:off x="1857095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4" name="立方体 283">
              <a:extLst>
                <a:ext uri="{FF2B5EF4-FFF2-40B4-BE49-F238E27FC236}">
                  <a16:creationId xmlns:a16="http://schemas.microsoft.com/office/drawing/2014/main" id="{7878827D-85E0-7852-9E36-9F1926FF7D24}"/>
                </a:ext>
              </a:extLst>
            </p:cNvPr>
            <p:cNvSpPr/>
            <p:nvPr/>
          </p:nvSpPr>
          <p:spPr>
            <a:xfrm>
              <a:off x="2123338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5" name="立方体 284">
              <a:extLst>
                <a:ext uri="{FF2B5EF4-FFF2-40B4-BE49-F238E27FC236}">
                  <a16:creationId xmlns:a16="http://schemas.microsoft.com/office/drawing/2014/main" id="{7576F943-97C5-A0E7-DE41-A386E2AB6DFF}"/>
                </a:ext>
              </a:extLst>
            </p:cNvPr>
            <p:cNvSpPr/>
            <p:nvPr/>
          </p:nvSpPr>
          <p:spPr>
            <a:xfrm>
              <a:off x="2389581" y="4219400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6" name="立方体 285">
              <a:extLst>
                <a:ext uri="{FF2B5EF4-FFF2-40B4-BE49-F238E27FC236}">
                  <a16:creationId xmlns:a16="http://schemas.microsoft.com/office/drawing/2014/main" id="{0C5F530F-DDEF-F71D-ED62-718C07A42F2A}"/>
                </a:ext>
              </a:extLst>
            </p:cNvPr>
            <p:cNvSpPr/>
            <p:nvPr/>
          </p:nvSpPr>
          <p:spPr>
            <a:xfrm>
              <a:off x="2655824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7" name="立方体 286">
              <a:extLst>
                <a:ext uri="{FF2B5EF4-FFF2-40B4-BE49-F238E27FC236}">
                  <a16:creationId xmlns:a16="http://schemas.microsoft.com/office/drawing/2014/main" id="{1121FC92-A784-227C-0A21-A1E1D57BDC08}"/>
                </a:ext>
              </a:extLst>
            </p:cNvPr>
            <p:cNvSpPr/>
            <p:nvPr/>
          </p:nvSpPr>
          <p:spPr>
            <a:xfrm>
              <a:off x="2922067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8" name="立方体 287">
              <a:extLst>
                <a:ext uri="{FF2B5EF4-FFF2-40B4-BE49-F238E27FC236}">
                  <a16:creationId xmlns:a16="http://schemas.microsoft.com/office/drawing/2014/main" id="{507A8BD2-7FF6-22D5-3215-765519B8271B}"/>
                </a:ext>
              </a:extLst>
            </p:cNvPr>
            <p:cNvSpPr/>
            <p:nvPr/>
          </p:nvSpPr>
          <p:spPr>
            <a:xfrm>
              <a:off x="1857095" y="3949344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89" name="立方体 288">
              <a:extLst>
                <a:ext uri="{FF2B5EF4-FFF2-40B4-BE49-F238E27FC236}">
                  <a16:creationId xmlns:a16="http://schemas.microsoft.com/office/drawing/2014/main" id="{2DED4E19-3146-2043-55E5-EAFA0B72CD64}"/>
                </a:ext>
              </a:extLst>
            </p:cNvPr>
            <p:cNvSpPr/>
            <p:nvPr/>
          </p:nvSpPr>
          <p:spPr>
            <a:xfrm>
              <a:off x="2123338" y="3949344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0" name="立方体 289">
              <a:extLst>
                <a:ext uri="{FF2B5EF4-FFF2-40B4-BE49-F238E27FC236}">
                  <a16:creationId xmlns:a16="http://schemas.microsoft.com/office/drawing/2014/main" id="{EA15F63C-FA59-BA44-FC3F-8595C2BDBADE}"/>
                </a:ext>
              </a:extLst>
            </p:cNvPr>
            <p:cNvSpPr/>
            <p:nvPr/>
          </p:nvSpPr>
          <p:spPr>
            <a:xfrm>
              <a:off x="2389581" y="3950319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1" name="立方体 290">
              <a:extLst>
                <a:ext uri="{FF2B5EF4-FFF2-40B4-BE49-F238E27FC236}">
                  <a16:creationId xmlns:a16="http://schemas.microsoft.com/office/drawing/2014/main" id="{75E0994D-D2FC-C074-A1C0-3FACB2716F8C}"/>
                </a:ext>
              </a:extLst>
            </p:cNvPr>
            <p:cNvSpPr/>
            <p:nvPr/>
          </p:nvSpPr>
          <p:spPr>
            <a:xfrm>
              <a:off x="2655824" y="3949344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2" name="立方体 291">
              <a:extLst>
                <a:ext uri="{FF2B5EF4-FFF2-40B4-BE49-F238E27FC236}">
                  <a16:creationId xmlns:a16="http://schemas.microsoft.com/office/drawing/2014/main" id="{43E1C301-ED5B-D8EF-50FC-60341AB5EE28}"/>
                </a:ext>
              </a:extLst>
            </p:cNvPr>
            <p:cNvSpPr/>
            <p:nvPr/>
          </p:nvSpPr>
          <p:spPr>
            <a:xfrm>
              <a:off x="2922067" y="3949344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3" name="立方体 292">
              <a:extLst>
                <a:ext uri="{FF2B5EF4-FFF2-40B4-BE49-F238E27FC236}">
                  <a16:creationId xmlns:a16="http://schemas.microsoft.com/office/drawing/2014/main" id="{4DB63BAD-144C-02E5-8FFD-B12DA6FAAEB2}"/>
                </a:ext>
              </a:extLst>
            </p:cNvPr>
            <p:cNvSpPr/>
            <p:nvPr/>
          </p:nvSpPr>
          <p:spPr>
            <a:xfrm>
              <a:off x="1857095" y="3680263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4" name="立方体 293">
              <a:extLst>
                <a:ext uri="{FF2B5EF4-FFF2-40B4-BE49-F238E27FC236}">
                  <a16:creationId xmlns:a16="http://schemas.microsoft.com/office/drawing/2014/main" id="{9B01691C-FC20-7AC8-2592-3915375C19C6}"/>
                </a:ext>
              </a:extLst>
            </p:cNvPr>
            <p:cNvSpPr/>
            <p:nvPr/>
          </p:nvSpPr>
          <p:spPr>
            <a:xfrm>
              <a:off x="2123338" y="3680263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5" name="立方体 294">
              <a:extLst>
                <a:ext uri="{FF2B5EF4-FFF2-40B4-BE49-F238E27FC236}">
                  <a16:creationId xmlns:a16="http://schemas.microsoft.com/office/drawing/2014/main" id="{883D65F8-1BB4-B8FF-AC05-CF830B91E6B5}"/>
                </a:ext>
              </a:extLst>
            </p:cNvPr>
            <p:cNvSpPr/>
            <p:nvPr/>
          </p:nvSpPr>
          <p:spPr>
            <a:xfrm>
              <a:off x="2389581" y="3681238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6" name="立方体 295">
              <a:extLst>
                <a:ext uri="{FF2B5EF4-FFF2-40B4-BE49-F238E27FC236}">
                  <a16:creationId xmlns:a16="http://schemas.microsoft.com/office/drawing/2014/main" id="{1F18EEBD-8636-036B-7D76-E7B5F77F47D0}"/>
                </a:ext>
              </a:extLst>
            </p:cNvPr>
            <p:cNvSpPr/>
            <p:nvPr/>
          </p:nvSpPr>
          <p:spPr>
            <a:xfrm>
              <a:off x="2655824" y="3680263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7" name="立方体 296">
              <a:extLst>
                <a:ext uri="{FF2B5EF4-FFF2-40B4-BE49-F238E27FC236}">
                  <a16:creationId xmlns:a16="http://schemas.microsoft.com/office/drawing/2014/main" id="{57E91102-3F7C-A790-FB2D-3DB8EDA45D27}"/>
                </a:ext>
              </a:extLst>
            </p:cNvPr>
            <p:cNvSpPr/>
            <p:nvPr/>
          </p:nvSpPr>
          <p:spPr>
            <a:xfrm>
              <a:off x="2922067" y="3680263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8" name="立方体 297">
              <a:extLst>
                <a:ext uri="{FF2B5EF4-FFF2-40B4-BE49-F238E27FC236}">
                  <a16:creationId xmlns:a16="http://schemas.microsoft.com/office/drawing/2014/main" id="{1CBDC3AF-22A4-264F-EE03-EE9515906AD1}"/>
                </a:ext>
              </a:extLst>
            </p:cNvPr>
            <p:cNvSpPr/>
            <p:nvPr/>
          </p:nvSpPr>
          <p:spPr>
            <a:xfrm>
              <a:off x="1857095" y="3408369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99" name="立方体 298">
              <a:extLst>
                <a:ext uri="{FF2B5EF4-FFF2-40B4-BE49-F238E27FC236}">
                  <a16:creationId xmlns:a16="http://schemas.microsoft.com/office/drawing/2014/main" id="{071A3769-9C9C-DA4E-BE89-51B865FD8996}"/>
                </a:ext>
              </a:extLst>
            </p:cNvPr>
            <p:cNvSpPr/>
            <p:nvPr/>
          </p:nvSpPr>
          <p:spPr>
            <a:xfrm>
              <a:off x="2123338" y="3408369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0" name="立方体 299">
              <a:extLst>
                <a:ext uri="{FF2B5EF4-FFF2-40B4-BE49-F238E27FC236}">
                  <a16:creationId xmlns:a16="http://schemas.microsoft.com/office/drawing/2014/main" id="{CA8275FD-DEB6-87D8-24B4-4EE7DF9AB759}"/>
                </a:ext>
              </a:extLst>
            </p:cNvPr>
            <p:cNvSpPr/>
            <p:nvPr/>
          </p:nvSpPr>
          <p:spPr>
            <a:xfrm>
              <a:off x="2389581" y="3409344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1" name="立方体 300">
              <a:extLst>
                <a:ext uri="{FF2B5EF4-FFF2-40B4-BE49-F238E27FC236}">
                  <a16:creationId xmlns:a16="http://schemas.microsoft.com/office/drawing/2014/main" id="{0D87D67D-4F2B-86ED-59A2-0FEB73890244}"/>
                </a:ext>
              </a:extLst>
            </p:cNvPr>
            <p:cNvSpPr/>
            <p:nvPr/>
          </p:nvSpPr>
          <p:spPr>
            <a:xfrm>
              <a:off x="2655824" y="3408369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2" name="立方体 301">
              <a:extLst>
                <a:ext uri="{FF2B5EF4-FFF2-40B4-BE49-F238E27FC236}">
                  <a16:creationId xmlns:a16="http://schemas.microsoft.com/office/drawing/2014/main" id="{4BBB0A3C-9371-6EAB-EB8A-58775297EEF8}"/>
                </a:ext>
              </a:extLst>
            </p:cNvPr>
            <p:cNvSpPr/>
            <p:nvPr/>
          </p:nvSpPr>
          <p:spPr>
            <a:xfrm>
              <a:off x="2922067" y="3408369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3" name="立方体 302">
              <a:extLst>
                <a:ext uri="{FF2B5EF4-FFF2-40B4-BE49-F238E27FC236}">
                  <a16:creationId xmlns:a16="http://schemas.microsoft.com/office/drawing/2014/main" id="{CF953DD4-5441-E17B-3D9A-F98F9ADC35AC}"/>
                </a:ext>
              </a:extLst>
            </p:cNvPr>
            <p:cNvSpPr/>
            <p:nvPr/>
          </p:nvSpPr>
          <p:spPr>
            <a:xfrm>
              <a:off x="1857095" y="3139288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4" name="立方体 303">
              <a:extLst>
                <a:ext uri="{FF2B5EF4-FFF2-40B4-BE49-F238E27FC236}">
                  <a16:creationId xmlns:a16="http://schemas.microsoft.com/office/drawing/2014/main" id="{BD6DB8F6-1A4D-29CD-9154-ABF7E43B8F32}"/>
                </a:ext>
              </a:extLst>
            </p:cNvPr>
            <p:cNvSpPr/>
            <p:nvPr/>
          </p:nvSpPr>
          <p:spPr>
            <a:xfrm>
              <a:off x="2123338" y="3139288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5" name="立方体 304">
              <a:extLst>
                <a:ext uri="{FF2B5EF4-FFF2-40B4-BE49-F238E27FC236}">
                  <a16:creationId xmlns:a16="http://schemas.microsoft.com/office/drawing/2014/main" id="{63EDD137-BDA8-6D24-C0D8-436A8954498D}"/>
                </a:ext>
              </a:extLst>
            </p:cNvPr>
            <p:cNvSpPr/>
            <p:nvPr/>
          </p:nvSpPr>
          <p:spPr>
            <a:xfrm>
              <a:off x="2389581" y="3140263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6" name="立方体 305">
              <a:extLst>
                <a:ext uri="{FF2B5EF4-FFF2-40B4-BE49-F238E27FC236}">
                  <a16:creationId xmlns:a16="http://schemas.microsoft.com/office/drawing/2014/main" id="{E0FCBB4E-64C6-52BE-F628-C2E87E540E34}"/>
                </a:ext>
              </a:extLst>
            </p:cNvPr>
            <p:cNvSpPr/>
            <p:nvPr/>
          </p:nvSpPr>
          <p:spPr>
            <a:xfrm>
              <a:off x="2655824" y="3139288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07" name="立方体 306">
              <a:extLst>
                <a:ext uri="{FF2B5EF4-FFF2-40B4-BE49-F238E27FC236}">
                  <a16:creationId xmlns:a16="http://schemas.microsoft.com/office/drawing/2014/main" id="{72DDEC69-B010-AC98-FACE-807E482C5348}"/>
                </a:ext>
              </a:extLst>
            </p:cNvPr>
            <p:cNvSpPr/>
            <p:nvPr/>
          </p:nvSpPr>
          <p:spPr>
            <a:xfrm>
              <a:off x="2922067" y="3139288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B926BF94-CF00-E3DB-C8F8-A508CC9EAF85}"/>
              </a:ext>
            </a:extLst>
          </p:cNvPr>
          <p:cNvGrpSpPr/>
          <p:nvPr/>
        </p:nvGrpSpPr>
        <p:grpSpPr>
          <a:xfrm>
            <a:off x="8550905" y="2323816"/>
            <a:ext cx="1769944" cy="1796435"/>
            <a:chOff x="1857095" y="2782965"/>
            <a:chExt cx="1769944" cy="1796435"/>
          </a:xfrm>
        </p:grpSpPr>
        <p:sp>
          <p:nvSpPr>
            <p:cNvPr id="309" name="立方体 308">
              <a:extLst>
                <a:ext uri="{FF2B5EF4-FFF2-40B4-BE49-F238E27FC236}">
                  <a16:creationId xmlns:a16="http://schemas.microsoft.com/office/drawing/2014/main" id="{6C1B83D8-3DED-D635-DE96-FA4653607353}"/>
                </a:ext>
              </a:extLst>
            </p:cNvPr>
            <p:cNvSpPr/>
            <p:nvPr/>
          </p:nvSpPr>
          <p:spPr>
            <a:xfrm>
              <a:off x="2202067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立方体 309">
              <a:extLst>
                <a:ext uri="{FF2B5EF4-FFF2-40B4-BE49-F238E27FC236}">
                  <a16:creationId xmlns:a16="http://schemas.microsoft.com/office/drawing/2014/main" id="{A7262EC1-8E87-BB9D-C905-F18C8186558E}"/>
                </a:ext>
              </a:extLst>
            </p:cNvPr>
            <p:cNvSpPr/>
            <p:nvPr/>
          </p:nvSpPr>
          <p:spPr>
            <a:xfrm>
              <a:off x="2468310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立方体 310">
              <a:extLst>
                <a:ext uri="{FF2B5EF4-FFF2-40B4-BE49-F238E27FC236}">
                  <a16:creationId xmlns:a16="http://schemas.microsoft.com/office/drawing/2014/main" id="{25C4AD3E-95CD-9FD7-AB0B-42F37FA7CEEE}"/>
                </a:ext>
              </a:extLst>
            </p:cNvPr>
            <p:cNvSpPr/>
            <p:nvPr/>
          </p:nvSpPr>
          <p:spPr>
            <a:xfrm>
              <a:off x="2734553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立方体 311">
              <a:extLst>
                <a:ext uri="{FF2B5EF4-FFF2-40B4-BE49-F238E27FC236}">
                  <a16:creationId xmlns:a16="http://schemas.microsoft.com/office/drawing/2014/main" id="{4197134C-1C9B-68DA-1E7B-2FF3ABDB5CDD}"/>
                </a:ext>
              </a:extLst>
            </p:cNvPr>
            <p:cNvSpPr/>
            <p:nvPr/>
          </p:nvSpPr>
          <p:spPr>
            <a:xfrm>
              <a:off x="3000796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立方体 312">
              <a:extLst>
                <a:ext uri="{FF2B5EF4-FFF2-40B4-BE49-F238E27FC236}">
                  <a16:creationId xmlns:a16="http://schemas.microsoft.com/office/drawing/2014/main" id="{97D6A709-F7AD-8144-C100-B8B2353986B7}"/>
                </a:ext>
              </a:extLst>
            </p:cNvPr>
            <p:cNvSpPr/>
            <p:nvPr/>
          </p:nvSpPr>
          <p:spPr>
            <a:xfrm>
              <a:off x="3267039" y="386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立方体 313">
              <a:extLst>
                <a:ext uri="{FF2B5EF4-FFF2-40B4-BE49-F238E27FC236}">
                  <a16:creationId xmlns:a16="http://schemas.microsoft.com/office/drawing/2014/main" id="{591BBAC6-812B-9B76-8B13-EF26A3714613}"/>
                </a:ext>
              </a:extLst>
            </p:cNvPr>
            <p:cNvSpPr/>
            <p:nvPr/>
          </p:nvSpPr>
          <p:spPr>
            <a:xfrm>
              <a:off x="2202067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立方体 314">
              <a:extLst>
                <a:ext uri="{FF2B5EF4-FFF2-40B4-BE49-F238E27FC236}">
                  <a16:creationId xmlns:a16="http://schemas.microsoft.com/office/drawing/2014/main" id="{A147AC75-FE3F-3CD6-76FB-D28A7F5EA323}"/>
                </a:ext>
              </a:extLst>
            </p:cNvPr>
            <p:cNvSpPr/>
            <p:nvPr/>
          </p:nvSpPr>
          <p:spPr>
            <a:xfrm>
              <a:off x="2468310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立方体 315">
              <a:extLst>
                <a:ext uri="{FF2B5EF4-FFF2-40B4-BE49-F238E27FC236}">
                  <a16:creationId xmlns:a16="http://schemas.microsoft.com/office/drawing/2014/main" id="{FE20F1A5-0F41-D7E3-F11C-9890605BB72D}"/>
                </a:ext>
              </a:extLst>
            </p:cNvPr>
            <p:cNvSpPr/>
            <p:nvPr/>
          </p:nvSpPr>
          <p:spPr>
            <a:xfrm>
              <a:off x="2734553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立方体 316">
              <a:extLst>
                <a:ext uri="{FF2B5EF4-FFF2-40B4-BE49-F238E27FC236}">
                  <a16:creationId xmlns:a16="http://schemas.microsoft.com/office/drawing/2014/main" id="{58414C8D-E458-C9D4-FA67-AB8CDF1C09CC}"/>
                </a:ext>
              </a:extLst>
            </p:cNvPr>
            <p:cNvSpPr/>
            <p:nvPr/>
          </p:nvSpPr>
          <p:spPr>
            <a:xfrm>
              <a:off x="3000796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立方体 317">
              <a:extLst>
                <a:ext uri="{FF2B5EF4-FFF2-40B4-BE49-F238E27FC236}">
                  <a16:creationId xmlns:a16="http://schemas.microsoft.com/office/drawing/2014/main" id="{552E6DA3-B0C9-A03C-4CD8-6A695F6477E3}"/>
                </a:ext>
              </a:extLst>
            </p:cNvPr>
            <p:cNvSpPr/>
            <p:nvPr/>
          </p:nvSpPr>
          <p:spPr>
            <a:xfrm>
              <a:off x="3267039" y="359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立方体 318">
              <a:extLst>
                <a:ext uri="{FF2B5EF4-FFF2-40B4-BE49-F238E27FC236}">
                  <a16:creationId xmlns:a16="http://schemas.microsoft.com/office/drawing/2014/main" id="{62D6CE5D-1C78-F709-1E13-E2A44D1CECCA}"/>
                </a:ext>
              </a:extLst>
            </p:cNvPr>
            <p:cNvSpPr/>
            <p:nvPr/>
          </p:nvSpPr>
          <p:spPr>
            <a:xfrm>
              <a:off x="2202067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立方体 319">
              <a:extLst>
                <a:ext uri="{FF2B5EF4-FFF2-40B4-BE49-F238E27FC236}">
                  <a16:creationId xmlns:a16="http://schemas.microsoft.com/office/drawing/2014/main" id="{CA2A4AB6-A6F6-107D-5846-0442426B88EE}"/>
                </a:ext>
              </a:extLst>
            </p:cNvPr>
            <p:cNvSpPr/>
            <p:nvPr/>
          </p:nvSpPr>
          <p:spPr>
            <a:xfrm>
              <a:off x="2468310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立方体 320">
              <a:extLst>
                <a:ext uri="{FF2B5EF4-FFF2-40B4-BE49-F238E27FC236}">
                  <a16:creationId xmlns:a16="http://schemas.microsoft.com/office/drawing/2014/main" id="{BA89F96B-842A-177B-7B22-D2769F4E424F}"/>
                </a:ext>
              </a:extLst>
            </p:cNvPr>
            <p:cNvSpPr/>
            <p:nvPr/>
          </p:nvSpPr>
          <p:spPr>
            <a:xfrm>
              <a:off x="2734553" y="332491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立方体 321">
              <a:extLst>
                <a:ext uri="{FF2B5EF4-FFF2-40B4-BE49-F238E27FC236}">
                  <a16:creationId xmlns:a16="http://schemas.microsoft.com/office/drawing/2014/main" id="{7C7E3ADF-EE23-7546-F4CD-85C8530075BF}"/>
                </a:ext>
              </a:extLst>
            </p:cNvPr>
            <p:cNvSpPr/>
            <p:nvPr/>
          </p:nvSpPr>
          <p:spPr>
            <a:xfrm>
              <a:off x="3000796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立方体 322">
              <a:extLst>
                <a:ext uri="{FF2B5EF4-FFF2-40B4-BE49-F238E27FC236}">
                  <a16:creationId xmlns:a16="http://schemas.microsoft.com/office/drawing/2014/main" id="{1B3FE453-6FEB-C39A-CE84-E2FB6EDAF5B0}"/>
                </a:ext>
              </a:extLst>
            </p:cNvPr>
            <p:cNvSpPr/>
            <p:nvPr/>
          </p:nvSpPr>
          <p:spPr>
            <a:xfrm>
              <a:off x="3267039" y="332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立方体 323">
              <a:extLst>
                <a:ext uri="{FF2B5EF4-FFF2-40B4-BE49-F238E27FC236}">
                  <a16:creationId xmlns:a16="http://schemas.microsoft.com/office/drawing/2014/main" id="{0FCAA355-87E5-BAA2-E13A-66C3F147BA5D}"/>
                </a:ext>
              </a:extLst>
            </p:cNvPr>
            <p:cNvSpPr/>
            <p:nvPr/>
          </p:nvSpPr>
          <p:spPr>
            <a:xfrm>
              <a:off x="2202067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立方体 324">
              <a:extLst>
                <a:ext uri="{FF2B5EF4-FFF2-40B4-BE49-F238E27FC236}">
                  <a16:creationId xmlns:a16="http://schemas.microsoft.com/office/drawing/2014/main" id="{07CD5073-3EC0-03BB-8E11-270D5668C0FF}"/>
                </a:ext>
              </a:extLst>
            </p:cNvPr>
            <p:cNvSpPr/>
            <p:nvPr/>
          </p:nvSpPr>
          <p:spPr>
            <a:xfrm>
              <a:off x="2468310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立方体 325">
              <a:extLst>
                <a:ext uri="{FF2B5EF4-FFF2-40B4-BE49-F238E27FC236}">
                  <a16:creationId xmlns:a16="http://schemas.microsoft.com/office/drawing/2014/main" id="{D714A1A3-7D55-DF72-58D7-2F09914D7AEA}"/>
                </a:ext>
              </a:extLst>
            </p:cNvPr>
            <p:cNvSpPr/>
            <p:nvPr/>
          </p:nvSpPr>
          <p:spPr>
            <a:xfrm>
              <a:off x="2734553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立方体 326">
              <a:extLst>
                <a:ext uri="{FF2B5EF4-FFF2-40B4-BE49-F238E27FC236}">
                  <a16:creationId xmlns:a16="http://schemas.microsoft.com/office/drawing/2014/main" id="{BE71AC00-0DD7-442C-8EE9-CFF7C3B2CE0D}"/>
                </a:ext>
              </a:extLst>
            </p:cNvPr>
            <p:cNvSpPr/>
            <p:nvPr/>
          </p:nvSpPr>
          <p:spPr>
            <a:xfrm>
              <a:off x="3000796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立方体 327">
              <a:extLst>
                <a:ext uri="{FF2B5EF4-FFF2-40B4-BE49-F238E27FC236}">
                  <a16:creationId xmlns:a16="http://schemas.microsoft.com/office/drawing/2014/main" id="{E96C74C9-AA94-C8A3-9062-6E8EC0C27F0A}"/>
                </a:ext>
              </a:extLst>
            </p:cNvPr>
            <p:cNvSpPr/>
            <p:nvPr/>
          </p:nvSpPr>
          <p:spPr>
            <a:xfrm>
              <a:off x="3267039" y="305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立方体 328">
              <a:extLst>
                <a:ext uri="{FF2B5EF4-FFF2-40B4-BE49-F238E27FC236}">
                  <a16:creationId xmlns:a16="http://schemas.microsoft.com/office/drawing/2014/main" id="{D035CF5D-490A-C118-C047-F2EE2EB9DBF8}"/>
                </a:ext>
              </a:extLst>
            </p:cNvPr>
            <p:cNvSpPr/>
            <p:nvPr/>
          </p:nvSpPr>
          <p:spPr>
            <a:xfrm>
              <a:off x="2202067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立方体 329">
              <a:extLst>
                <a:ext uri="{FF2B5EF4-FFF2-40B4-BE49-F238E27FC236}">
                  <a16:creationId xmlns:a16="http://schemas.microsoft.com/office/drawing/2014/main" id="{22619D18-0A41-4F54-9EA3-668AB34F612F}"/>
                </a:ext>
              </a:extLst>
            </p:cNvPr>
            <p:cNvSpPr/>
            <p:nvPr/>
          </p:nvSpPr>
          <p:spPr>
            <a:xfrm>
              <a:off x="2468310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立方体 330">
              <a:extLst>
                <a:ext uri="{FF2B5EF4-FFF2-40B4-BE49-F238E27FC236}">
                  <a16:creationId xmlns:a16="http://schemas.microsoft.com/office/drawing/2014/main" id="{64179BC7-8F4A-3CF0-2C5A-CDB9C9029793}"/>
                </a:ext>
              </a:extLst>
            </p:cNvPr>
            <p:cNvSpPr/>
            <p:nvPr/>
          </p:nvSpPr>
          <p:spPr>
            <a:xfrm>
              <a:off x="2734553" y="2783940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立方体 331">
              <a:extLst>
                <a:ext uri="{FF2B5EF4-FFF2-40B4-BE49-F238E27FC236}">
                  <a16:creationId xmlns:a16="http://schemas.microsoft.com/office/drawing/2014/main" id="{B38A23A5-322F-1A66-6D64-59B914F16724}"/>
                </a:ext>
              </a:extLst>
            </p:cNvPr>
            <p:cNvSpPr/>
            <p:nvPr/>
          </p:nvSpPr>
          <p:spPr>
            <a:xfrm>
              <a:off x="3000796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立方体 332">
              <a:extLst>
                <a:ext uri="{FF2B5EF4-FFF2-40B4-BE49-F238E27FC236}">
                  <a16:creationId xmlns:a16="http://schemas.microsoft.com/office/drawing/2014/main" id="{FB97D9FE-F1B3-58B6-F482-869500390F97}"/>
                </a:ext>
              </a:extLst>
            </p:cNvPr>
            <p:cNvSpPr/>
            <p:nvPr/>
          </p:nvSpPr>
          <p:spPr>
            <a:xfrm>
              <a:off x="3267039" y="2782965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立方体 333">
              <a:extLst>
                <a:ext uri="{FF2B5EF4-FFF2-40B4-BE49-F238E27FC236}">
                  <a16:creationId xmlns:a16="http://schemas.microsoft.com/office/drawing/2014/main" id="{18FD1F6C-4217-C2C0-3DD5-6C53C2757BD5}"/>
                </a:ext>
              </a:extLst>
            </p:cNvPr>
            <p:cNvSpPr/>
            <p:nvPr/>
          </p:nvSpPr>
          <p:spPr>
            <a:xfrm>
              <a:off x="2115824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立方体 334">
              <a:extLst>
                <a:ext uri="{FF2B5EF4-FFF2-40B4-BE49-F238E27FC236}">
                  <a16:creationId xmlns:a16="http://schemas.microsoft.com/office/drawing/2014/main" id="{B643EA43-40A2-82A2-76C2-F6C22942B9C9}"/>
                </a:ext>
              </a:extLst>
            </p:cNvPr>
            <p:cNvSpPr/>
            <p:nvPr/>
          </p:nvSpPr>
          <p:spPr>
            <a:xfrm>
              <a:off x="2382067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立方体 335">
              <a:extLst>
                <a:ext uri="{FF2B5EF4-FFF2-40B4-BE49-F238E27FC236}">
                  <a16:creationId xmlns:a16="http://schemas.microsoft.com/office/drawing/2014/main" id="{11C1E8A1-DD4B-8A6E-EEE8-C6BBF8120348}"/>
                </a:ext>
              </a:extLst>
            </p:cNvPr>
            <p:cNvSpPr/>
            <p:nvPr/>
          </p:nvSpPr>
          <p:spPr>
            <a:xfrm>
              <a:off x="2648310" y="395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立方体 336">
              <a:extLst>
                <a:ext uri="{FF2B5EF4-FFF2-40B4-BE49-F238E27FC236}">
                  <a16:creationId xmlns:a16="http://schemas.microsoft.com/office/drawing/2014/main" id="{E40B8466-40CD-3494-252F-4D0335AAA071}"/>
                </a:ext>
              </a:extLst>
            </p:cNvPr>
            <p:cNvSpPr/>
            <p:nvPr/>
          </p:nvSpPr>
          <p:spPr>
            <a:xfrm>
              <a:off x="2914553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立方体 337">
              <a:extLst>
                <a:ext uri="{FF2B5EF4-FFF2-40B4-BE49-F238E27FC236}">
                  <a16:creationId xmlns:a16="http://schemas.microsoft.com/office/drawing/2014/main" id="{4AB7B564-71CD-E483-42D5-DDEA045D7B3C}"/>
                </a:ext>
              </a:extLst>
            </p:cNvPr>
            <p:cNvSpPr/>
            <p:nvPr/>
          </p:nvSpPr>
          <p:spPr>
            <a:xfrm>
              <a:off x="3180796" y="395118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立方体 338">
              <a:extLst>
                <a:ext uri="{FF2B5EF4-FFF2-40B4-BE49-F238E27FC236}">
                  <a16:creationId xmlns:a16="http://schemas.microsoft.com/office/drawing/2014/main" id="{B81F740C-0F2D-4B2B-39DE-903E64EE3E18}"/>
                </a:ext>
              </a:extLst>
            </p:cNvPr>
            <p:cNvSpPr/>
            <p:nvPr/>
          </p:nvSpPr>
          <p:spPr>
            <a:xfrm>
              <a:off x="2115824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立方体 339">
              <a:extLst>
                <a:ext uri="{FF2B5EF4-FFF2-40B4-BE49-F238E27FC236}">
                  <a16:creationId xmlns:a16="http://schemas.microsoft.com/office/drawing/2014/main" id="{EEC98BE1-5036-DECC-E0E1-60F31466F390}"/>
                </a:ext>
              </a:extLst>
            </p:cNvPr>
            <p:cNvSpPr/>
            <p:nvPr/>
          </p:nvSpPr>
          <p:spPr>
            <a:xfrm>
              <a:off x="2382067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立方体 340">
              <a:extLst>
                <a:ext uri="{FF2B5EF4-FFF2-40B4-BE49-F238E27FC236}">
                  <a16:creationId xmlns:a16="http://schemas.microsoft.com/office/drawing/2014/main" id="{E62B5373-1B04-1B59-2DD3-9A6EA7DCC10C}"/>
                </a:ext>
              </a:extLst>
            </p:cNvPr>
            <p:cNvSpPr/>
            <p:nvPr/>
          </p:nvSpPr>
          <p:spPr>
            <a:xfrm>
              <a:off x="2648310" y="368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立方体 341">
              <a:extLst>
                <a:ext uri="{FF2B5EF4-FFF2-40B4-BE49-F238E27FC236}">
                  <a16:creationId xmlns:a16="http://schemas.microsoft.com/office/drawing/2014/main" id="{22819BFE-503E-0756-DFCD-4026392D175F}"/>
                </a:ext>
              </a:extLst>
            </p:cNvPr>
            <p:cNvSpPr/>
            <p:nvPr/>
          </p:nvSpPr>
          <p:spPr>
            <a:xfrm>
              <a:off x="2914553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立方体 342">
              <a:extLst>
                <a:ext uri="{FF2B5EF4-FFF2-40B4-BE49-F238E27FC236}">
                  <a16:creationId xmlns:a16="http://schemas.microsoft.com/office/drawing/2014/main" id="{E9046DD1-F973-0A76-54F5-4EED4428826F}"/>
                </a:ext>
              </a:extLst>
            </p:cNvPr>
            <p:cNvSpPr/>
            <p:nvPr/>
          </p:nvSpPr>
          <p:spPr>
            <a:xfrm>
              <a:off x="3180796" y="368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立方体 343">
              <a:extLst>
                <a:ext uri="{FF2B5EF4-FFF2-40B4-BE49-F238E27FC236}">
                  <a16:creationId xmlns:a16="http://schemas.microsoft.com/office/drawing/2014/main" id="{3BEF1FEC-41BC-2406-5663-7C57736EA14F}"/>
                </a:ext>
              </a:extLst>
            </p:cNvPr>
            <p:cNvSpPr/>
            <p:nvPr/>
          </p:nvSpPr>
          <p:spPr>
            <a:xfrm>
              <a:off x="2115824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立方体 344">
              <a:extLst>
                <a:ext uri="{FF2B5EF4-FFF2-40B4-BE49-F238E27FC236}">
                  <a16:creationId xmlns:a16="http://schemas.microsoft.com/office/drawing/2014/main" id="{1DB87949-C96C-0039-7C9A-32CAAAEEF1F7}"/>
                </a:ext>
              </a:extLst>
            </p:cNvPr>
            <p:cNvSpPr/>
            <p:nvPr/>
          </p:nvSpPr>
          <p:spPr>
            <a:xfrm>
              <a:off x="2382067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立方体 345">
              <a:extLst>
                <a:ext uri="{FF2B5EF4-FFF2-40B4-BE49-F238E27FC236}">
                  <a16:creationId xmlns:a16="http://schemas.microsoft.com/office/drawing/2014/main" id="{874DE13C-74A5-EBE4-5A06-FB1518B4C16A}"/>
                </a:ext>
              </a:extLst>
            </p:cNvPr>
            <p:cNvSpPr/>
            <p:nvPr/>
          </p:nvSpPr>
          <p:spPr>
            <a:xfrm>
              <a:off x="2648310" y="341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立方体 346">
              <a:extLst>
                <a:ext uri="{FF2B5EF4-FFF2-40B4-BE49-F238E27FC236}">
                  <a16:creationId xmlns:a16="http://schemas.microsoft.com/office/drawing/2014/main" id="{576E42DD-1B51-EAE4-E3EF-EFE7E92EA283}"/>
                </a:ext>
              </a:extLst>
            </p:cNvPr>
            <p:cNvSpPr/>
            <p:nvPr/>
          </p:nvSpPr>
          <p:spPr>
            <a:xfrm>
              <a:off x="2914553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立方体 347">
              <a:extLst>
                <a:ext uri="{FF2B5EF4-FFF2-40B4-BE49-F238E27FC236}">
                  <a16:creationId xmlns:a16="http://schemas.microsoft.com/office/drawing/2014/main" id="{EDD00AF9-52A8-6606-19F1-1C0EE6324F98}"/>
                </a:ext>
              </a:extLst>
            </p:cNvPr>
            <p:cNvSpPr/>
            <p:nvPr/>
          </p:nvSpPr>
          <p:spPr>
            <a:xfrm>
              <a:off x="3180796" y="341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立方体 348">
              <a:extLst>
                <a:ext uri="{FF2B5EF4-FFF2-40B4-BE49-F238E27FC236}">
                  <a16:creationId xmlns:a16="http://schemas.microsoft.com/office/drawing/2014/main" id="{850A0DA1-2A93-2258-28ED-FCE523F8A78D}"/>
                </a:ext>
              </a:extLst>
            </p:cNvPr>
            <p:cNvSpPr/>
            <p:nvPr/>
          </p:nvSpPr>
          <p:spPr>
            <a:xfrm>
              <a:off x="2115824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立方体 349">
              <a:extLst>
                <a:ext uri="{FF2B5EF4-FFF2-40B4-BE49-F238E27FC236}">
                  <a16:creationId xmlns:a16="http://schemas.microsoft.com/office/drawing/2014/main" id="{09DD7F1F-5430-8E21-F244-03D14F551AB0}"/>
                </a:ext>
              </a:extLst>
            </p:cNvPr>
            <p:cNvSpPr/>
            <p:nvPr/>
          </p:nvSpPr>
          <p:spPr>
            <a:xfrm>
              <a:off x="2382067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立方体 350">
              <a:extLst>
                <a:ext uri="{FF2B5EF4-FFF2-40B4-BE49-F238E27FC236}">
                  <a16:creationId xmlns:a16="http://schemas.microsoft.com/office/drawing/2014/main" id="{B1F4FDB7-668C-6DDC-80A1-0B273502CC5F}"/>
                </a:ext>
              </a:extLst>
            </p:cNvPr>
            <p:cNvSpPr/>
            <p:nvPr/>
          </p:nvSpPr>
          <p:spPr>
            <a:xfrm>
              <a:off x="2648310" y="314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立方体 351">
              <a:extLst>
                <a:ext uri="{FF2B5EF4-FFF2-40B4-BE49-F238E27FC236}">
                  <a16:creationId xmlns:a16="http://schemas.microsoft.com/office/drawing/2014/main" id="{8532C9C4-5FFF-761A-188F-70485E5F7906}"/>
                </a:ext>
              </a:extLst>
            </p:cNvPr>
            <p:cNvSpPr/>
            <p:nvPr/>
          </p:nvSpPr>
          <p:spPr>
            <a:xfrm>
              <a:off x="2914553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立方体 352">
              <a:extLst>
                <a:ext uri="{FF2B5EF4-FFF2-40B4-BE49-F238E27FC236}">
                  <a16:creationId xmlns:a16="http://schemas.microsoft.com/office/drawing/2014/main" id="{D3A3CEB2-17C7-2AF3-20E1-12B6AC7F2B81}"/>
                </a:ext>
              </a:extLst>
            </p:cNvPr>
            <p:cNvSpPr/>
            <p:nvPr/>
          </p:nvSpPr>
          <p:spPr>
            <a:xfrm>
              <a:off x="3180796" y="314112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立方体 353">
              <a:extLst>
                <a:ext uri="{FF2B5EF4-FFF2-40B4-BE49-F238E27FC236}">
                  <a16:creationId xmlns:a16="http://schemas.microsoft.com/office/drawing/2014/main" id="{4BD39EA7-2EBC-CE91-BE95-5B61F30C72AE}"/>
                </a:ext>
              </a:extLst>
            </p:cNvPr>
            <p:cNvSpPr/>
            <p:nvPr/>
          </p:nvSpPr>
          <p:spPr>
            <a:xfrm>
              <a:off x="2115824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立方体 354">
              <a:extLst>
                <a:ext uri="{FF2B5EF4-FFF2-40B4-BE49-F238E27FC236}">
                  <a16:creationId xmlns:a16="http://schemas.microsoft.com/office/drawing/2014/main" id="{BF5AC2BE-A5A6-5756-8BD2-90216DA0E89E}"/>
                </a:ext>
              </a:extLst>
            </p:cNvPr>
            <p:cNvSpPr/>
            <p:nvPr/>
          </p:nvSpPr>
          <p:spPr>
            <a:xfrm>
              <a:off x="2382067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立方体 355">
              <a:extLst>
                <a:ext uri="{FF2B5EF4-FFF2-40B4-BE49-F238E27FC236}">
                  <a16:creationId xmlns:a16="http://schemas.microsoft.com/office/drawing/2014/main" id="{8A0686BA-319B-06D2-55A3-CC76B13E0106}"/>
                </a:ext>
              </a:extLst>
            </p:cNvPr>
            <p:cNvSpPr/>
            <p:nvPr/>
          </p:nvSpPr>
          <p:spPr>
            <a:xfrm>
              <a:off x="2648310" y="287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立方体 356">
              <a:extLst>
                <a:ext uri="{FF2B5EF4-FFF2-40B4-BE49-F238E27FC236}">
                  <a16:creationId xmlns:a16="http://schemas.microsoft.com/office/drawing/2014/main" id="{055F8913-657F-138E-73C9-C7E4C8B1FC92}"/>
                </a:ext>
              </a:extLst>
            </p:cNvPr>
            <p:cNvSpPr/>
            <p:nvPr/>
          </p:nvSpPr>
          <p:spPr>
            <a:xfrm>
              <a:off x="2914553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立方体 357">
              <a:extLst>
                <a:ext uri="{FF2B5EF4-FFF2-40B4-BE49-F238E27FC236}">
                  <a16:creationId xmlns:a16="http://schemas.microsoft.com/office/drawing/2014/main" id="{84C49390-CF06-1C10-9459-ED29EB70AE2B}"/>
                </a:ext>
              </a:extLst>
            </p:cNvPr>
            <p:cNvSpPr/>
            <p:nvPr/>
          </p:nvSpPr>
          <p:spPr>
            <a:xfrm>
              <a:off x="3180796" y="287204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立方体 358">
              <a:extLst>
                <a:ext uri="{FF2B5EF4-FFF2-40B4-BE49-F238E27FC236}">
                  <a16:creationId xmlns:a16="http://schemas.microsoft.com/office/drawing/2014/main" id="{E8B1F649-44D3-F3E2-9F06-9B0F2179B89E}"/>
                </a:ext>
              </a:extLst>
            </p:cNvPr>
            <p:cNvSpPr/>
            <p:nvPr/>
          </p:nvSpPr>
          <p:spPr>
            <a:xfrm>
              <a:off x="2029581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立方体 359">
              <a:extLst>
                <a:ext uri="{FF2B5EF4-FFF2-40B4-BE49-F238E27FC236}">
                  <a16:creationId xmlns:a16="http://schemas.microsoft.com/office/drawing/2014/main" id="{06E0CDF8-A6E2-AE37-01FF-FB6B2D223893}"/>
                </a:ext>
              </a:extLst>
            </p:cNvPr>
            <p:cNvSpPr/>
            <p:nvPr/>
          </p:nvSpPr>
          <p:spPr>
            <a:xfrm>
              <a:off x="2295824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立方体 360">
              <a:extLst>
                <a:ext uri="{FF2B5EF4-FFF2-40B4-BE49-F238E27FC236}">
                  <a16:creationId xmlns:a16="http://schemas.microsoft.com/office/drawing/2014/main" id="{B5E47C7D-8AF3-D372-E980-73D38B255335}"/>
                </a:ext>
              </a:extLst>
            </p:cNvPr>
            <p:cNvSpPr/>
            <p:nvPr/>
          </p:nvSpPr>
          <p:spPr>
            <a:xfrm>
              <a:off x="2562067" y="404210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立方体 361">
              <a:extLst>
                <a:ext uri="{FF2B5EF4-FFF2-40B4-BE49-F238E27FC236}">
                  <a16:creationId xmlns:a16="http://schemas.microsoft.com/office/drawing/2014/main" id="{BA932BB0-8BE2-503B-FAF6-6CA9BC6EC93A}"/>
                </a:ext>
              </a:extLst>
            </p:cNvPr>
            <p:cNvSpPr/>
            <p:nvPr/>
          </p:nvSpPr>
          <p:spPr>
            <a:xfrm>
              <a:off x="2828310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立方体 362">
              <a:extLst>
                <a:ext uri="{FF2B5EF4-FFF2-40B4-BE49-F238E27FC236}">
                  <a16:creationId xmlns:a16="http://schemas.microsoft.com/office/drawing/2014/main" id="{4094C21A-4461-C813-D216-218C2BFFA769}"/>
                </a:ext>
              </a:extLst>
            </p:cNvPr>
            <p:cNvSpPr/>
            <p:nvPr/>
          </p:nvSpPr>
          <p:spPr>
            <a:xfrm>
              <a:off x="3094553" y="404112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立方体 363">
              <a:extLst>
                <a:ext uri="{FF2B5EF4-FFF2-40B4-BE49-F238E27FC236}">
                  <a16:creationId xmlns:a16="http://schemas.microsoft.com/office/drawing/2014/main" id="{CAC94B6A-C9BD-0157-79A4-313BED163D80}"/>
                </a:ext>
              </a:extLst>
            </p:cNvPr>
            <p:cNvSpPr/>
            <p:nvPr/>
          </p:nvSpPr>
          <p:spPr>
            <a:xfrm>
              <a:off x="2029581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立方体 364">
              <a:extLst>
                <a:ext uri="{FF2B5EF4-FFF2-40B4-BE49-F238E27FC236}">
                  <a16:creationId xmlns:a16="http://schemas.microsoft.com/office/drawing/2014/main" id="{B82946BD-21DE-88B6-D6BF-831DEF398E12}"/>
                </a:ext>
              </a:extLst>
            </p:cNvPr>
            <p:cNvSpPr/>
            <p:nvPr/>
          </p:nvSpPr>
          <p:spPr>
            <a:xfrm>
              <a:off x="2295824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立方体 365">
              <a:extLst>
                <a:ext uri="{FF2B5EF4-FFF2-40B4-BE49-F238E27FC236}">
                  <a16:creationId xmlns:a16="http://schemas.microsoft.com/office/drawing/2014/main" id="{5A42EB3E-6205-1B42-2A29-4BE3FFC665A2}"/>
                </a:ext>
              </a:extLst>
            </p:cNvPr>
            <p:cNvSpPr/>
            <p:nvPr/>
          </p:nvSpPr>
          <p:spPr>
            <a:xfrm>
              <a:off x="2562067" y="377302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立方体 366">
              <a:extLst>
                <a:ext uri="{FF2B5EF4-FFF2-40B4-BE49-F238E27FC236}">
                  <a16:creationId xmlns:a16="http://schemas.microsoft.com/office/drawing/2014/main" id="{98582823-F35D-9E11-BA5B-A1A641DAEDB8}"/>
                </a:ext>
              </a:extLst>
            </p:cNvPr>
            <p:cNvSpPr/>
            <p:nvPr/>
          </p:nvSpPr>
          <p:spPr>
            <a:xfrm>
              <a:off x="2828310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立方体 367">
              <a:extLst>
                <a:ext uri="{FF2B5EF4-FFF2-40B4-BE49-F238E27FC236}">
                  <a16:creationId xmlns:a16="http://schemas.microsoft.com/office/drawing/2014/main" id="{D80D2E3F-F732-9B58-11BB-A6985498C215}"/>
                </a:ext>
              </a:extLst>
            </p:cNvPr>
            <p:cNvSpPr/>
            <p:nvPr/>
          </p:nvSpPr>
          <p:spPr>
            <a:xfrm>
              <a:off x="3094553" y="377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立方体 368">
              <a:extLst>
                <a:ext uri="{FF2B5EF4-FFF2-40B4-BE49-F238E27FC236}">
                  <a16:creationId xmlns:a16="http://schemas.microsoft.com/office/drawing/2014/main" id="{8A443F0B-3C2C-D026-D793-D89E25E3E11D}"/>
                </a:ext>
              </a:extLst>
            </p:cNvPr>
            <p:cNvSpPr/>
            <p:nvPr/>
          </p:nvSpPr>
          <p:spPr>
            <a:xfrm>
              <a:off x="2029581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立方体 369">
              <a:extLst>
                <a:ext uri="{FF2B5EF4-FFF2-40B4-BE49-F238E27FC236}">
                  <a16:creationId xmlns:a16="http://schemas.microsoft.com/office/drawing/2014/main" id="{58E9030D-3D72-F4CD-B4AB-1ED0AE2CD04C}"/>
                </a:ext>
              </a:extLst>
            </p:cNvPr>
            <p:cNvSpPr/>
            <p:nvPr/>
          </p:nvSpPr>
          <p:spPr>
            <a:xfrm>
              <a:off x="2295824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立方体 370">
              <a:extLst>
                <a:ext uri="{FF2B5EF4-FFF2-40B4-BE49-F238E27FC236}">
                  <a16:creationId xmlns:a16="http://schemas.microsoft.com/office/drawing/2014/main" id="{C9AF1335-4E76-41BF-5339-3D130F4E2F98}"/>
                </a:ext>
              </a:extLst>
            </p:cNvPr>
            <p:cNvSpPr/>
            <p:nvPr/>
          </p:nvSpPr>
          <p:spPr>
            <a:xfrm>
              <a:off x="2562067" y="350394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立方体 371">
              <a:extLst>
                <a:ext uri="{FF2B5EF4-FFF2-40B4-BE49-F238E27FC236}">
                  <a16:creationId xmlns:a16="http://schemas.microsoft.com/office/drawing/2014/main" id="{9967B3A2-27D0-349D-A359-3CEA03929C7C}"/>
                </a:ext>
              </a:extLst>
            </p:cNvPr>
            <p:cNvSpPr/>
            <p:nvPr/>
          </p:nvSpPr>
          <p:spPr>
            <a:xfrm>
              <a:off x="2828310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立方体 372">
              <a:extLst>
                <a:ext uri="{FF2B5EF4-FFF2-40B4-BE49-F238E27FC236}">
                  <a16:creationId xmlns:a16="http://schemas.microsoft.com/office/drawing/2014/main" id="{57CEFDE6-BEAA-351C-082C-88A3B794CB3E}"/>
                </a:ext>
              </a:extLst>
            </p:cNvPr>
            <p:cNvSpPr/>
            <p:nvPr/>
          </p:nvSpPr>
          <p:spPr>
            <a:xfrm>
              <a:off x="3094553" y="350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立方体 373">
              <a:extLst>
                <a:ext uri="{FF2B5EF4-FFF2-40B4-BE49-F238E27FC236}">
                  <a16:creationId xmlns:a16="http://schemas.microsoft.com/office/drawing/2014/main" id="{FA34562B-0EE7-C40C-DD51-45EB7E327036}"/>
                </a:ext>
              </a:extLst>
            </p:cNvPr>
            <p:cNvSpPr/>
            <p:nvPr/>
          </p:nvSpPr>
          <p:spPr>
            <a:xfrm>
              <a:off x="2029581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立方体 374">
              <a:extLst>
                <a:ext uri="{FF2B5EF4-FFF2-40B4-BE49-F238E27FC236}">
                  <a16:creationId xmlns:a16="http://schemas.microsoft.com/office/drawing/2014/main" id="{ACE7CD58-C70C-55B0-5FBD-952B35BA8EFC}"/>
                </a:ext>
              </a:extLst>
            </p:cNvPr>
            <p:cNvSpPr/>
            <p:nvPr/>
          </p:nvSpPr>
          <p:spPr>
            <a:xfrm>
              <a:off x="2295824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立方体 375">
              <a:extLst>
                <a:ext uri="{FF2B5EF4-FFF2-40B4-BE49-F238E27FC236}">
                  <a16:creationId xmlns:a16="http://schemas.microsoft.com/office/drawing/2014/main" id="{E5B20B65-C909-3C05-7747-8E6EA181C8F9}"/>
                </a:ext>
              </a:extLst>
            </p:cNvPr>
            <p:cNvSpPr/>
            <p:nvPr/>
          </p:nvSpPr>
          <p:spPr>
            <a:xfrm>
              <a:off x="2562067" y="323204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立方体 376">
              <a:extLst>
                <a:ext uri="{FF2B5EF4-FFF2-40B4-BE49-F238E27FC236}">
                  <a16:creationId xmlns:a16="http://schemas.microsoft.com/office/drawing/2014/main" id="{EEB16FF4-8BB7-783A-BA7D-AFC13DCFD941}"/>
                </a:ext>
              </a:extLst>
            </p:cNvPr>
            <p:cNvSpPr/>
            <p:nvPr/>
          </p:nvSpPr>
          <p:spPr>
            <a:xfrm>
              <a:off x="2828310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立方体 377">
              <a:extLst>
                <a:ext uri="{FF2B5EF4-FFF2-40B4-BE49-F238E27FC236}">
                  <a16:creationId xmlns:a16="http://schemas.microsoft.com/office/drawing/2014/main" id="{4ED08E6E-4565-23D7-BBFB-2B7E6B51B9C7}"/>
                </a:ext>
              </a:extLst>
            </p:cNvPr>
            <p:cNvSpPr/>
            <p:nvPr/>
          </p:nvSpPr>
          <p:spPr>
            <a:xfrm>
              <a:off x="3094553" y="323107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立方体 378">
              <a:extLst>
                <a:ext uri="{FF2B5EF4-FFF2-40B4-BE49-F238E27FC236}">
                  <a16:creationId xmlns:a16="http://schemas.microsoft.com/office/drawing/2014/main" id="{9D2B6E55-255F-8D45-38AE-7433CF7474B5}"/>
                </a:ext>
              </a:extLst>
            </p:cNvPr>
            <p:cNvSpPr/>
            <p:nvPr/>
          </p:nvSpPr>
          <p:spPr>
            <a:xfrm>
              <a:off x="2029581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立方体 379">
              <a:extLst>
                <a:ext uri="{FF2B5EF4-FFF2-40B4-BE49-F238E27FC236}">
                  <a16:creationId xmlns:a16="http://schemas.microsoft.com/office/drawing/2014/main" id="{68F14751-D545-AB36-9A7F-58884873E7B0}"/>
                </a:ext>
              </a:extLst>
            </p:cNvPr>
            <p:cNvSpPr/>
            <p:nvPr/>
          </p:nvSpPr>
          <p:spPr>
            <a:xfrm>
              <a:off x="2295824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立方体 380">
              <a:extLst>
                <a:ext uri="{FF2B5EF4-FFF2-40B4-BE49-F238E27FC236}">
                  <a16:creationId xmlns:a16="http://schemas.microsoft.com/office/drawing/2014/main" id="{4638A3B4-1F92-358A-0C30-1D361CD0E787}"/>
                </a:ext>
              </a:extLst>
            </p:cNvPr>
            <p:cNvSpPr/>
            <p:nvPr/>
          </p:nvSpPr>
          <p:spPr>
            <a:xfrm>
              <a:off x="2562067" y="296296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立方体 381">
              <a:extLst>
                <a:ext uri="{FF2B5EF4-FFF2-40B4-BE49-F238E27FC236}">
                  <a16:creationId xmlns:a16="http://schemas.microsoft.com/office/drawing/2014/main" id="{D5211233-D285-64B8-ED79-A4233D2A6BAA}"/>
                </a:ext>
              </a:extLst>
            </p:cNvPr>
            <p:cNvSpPr/>
            <p:nvPr/>
          </p:nvSpPr>
          <p:spPr>
            <a:xfrm>
              <a:off x="2828310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立方体 382">
              <a:extLst>
                <a:ext uri="{FF2B5EF4-FFF2-40B4-BE49-F238E27FC236}">
                  <a16:creationId xmlns:a16="http://schemas.microsoft.com/office/drawing/2014/main" id="{5B2F9416-85B5-65F4-E112-0B286C410BDC}"/>
                </a:ext>
              </a:extLst>
            </p:cNvPr>
            <p:cNvSpPr/>
            <p:nvPr/>
          </p:nvSpPr>
          <p:spPr>
            <a:xfrm>
              <a:off x="3094553" y="296199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立方体 383">
              <a:extLst>
                <a:ext uri="{FF2B5EF4-FFF2-40B4-BE49-F238E27FC236}">
                  <a16:creationId xmlns:a16="http://schemas.microsoft.com/office/drawing/2014/main" id="{4457FBA5-80EE-1DC2-536B-21891B4C0CC7}"/>
                </a:ext>
              </a:extLst>
            </p:cNvPr>
            <p:cNvSpPr/>
            <p:nvPr/>
          </p:nvSpPr>
          <p:spPr>
            <a:xfrm>
              <a:off x="1943338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立方体 384">
              <a:extLst>
                <a:ext uri="{FF2B5EF4-FFF2-40B4-BE49-F238E27FC236}">
                  <a16:creationId xmlns:a16="http://schemas.microsoft.com/office/drawing/2014/main" id="{5050746A-0497-44FE-E79F-1DF72EF6F1C2}"/>
                </a:ext>
              </a:extLst>
            </p:cNvPr>
            <p:cNvSpPr/>
            <p:nvPr/>
          </p:nvSpPr>
          <p:spPr>
            <a:xfrm>
              <a:off x="2209581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立方体 385">
              <a:extLst>
                <a:ext uri="{FF2B5EF4-FFF2-40B4-BE49-F238E27FC236}">
                  <a16:creationId xmlns:a16="http://schemas.microsoft.com/office/drawing/2014/main" id="{E4DAE4E8-1C94-7AAD-94A6-654320C965A8}"/>
                </a:ext>
              </a:extLst>
            </p:cNvPr>
            <p:cNvSpPr/>
            <p:nvPr/>
          </p:nvSpPr>
          <p:spPr>
            <a:xfrm>
              <a:off x="2475824" y="413313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立方体 386">
              <a:extLst>
                <a:ext uri="{FF2B5EF4-FFF2-40B4-BE49-F238E27FC236}">
                  <a16:creationId xmlns:a16="http://schemas.microsoft.com/office/drawing/2014/main" id="{25F5381F-45B9-EAD0-5CFE-4553DC5266C3}"/>
                </a:ext>
              </a:extLst>
            </p:cNvPr>
            <p:cNvSpPr/>
            <p:nvPr/>
          </p:nvSpPr>
          <p:spPr>
            <a:xfrm>
              <a:off x="2742067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立方体 387">
              <a:extLst>
                <a:ext uri="{FF2B5EF4-FFF2-40B4-BE49-F238E27FC236}">
                  <a16:creationId xmlns:a16="http://schemas.microsoft.com/office/drawing/2014/main" id="{ABFEE36B-012F-F0AF-5DD5-19B445BC0208}"/>
                </a:ext>
              </a:extLst>
            </p:cNvPr>
            <p:cNvSpPr/>
            <p:nvPr/>
          </p:nvSpPr>
          <p:spPr>
            <a:xfrm>
              <a:off x="3008310" y="413215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立方体 388">
              <a:extLst>
                <a:ext uri="{FF2B5EF4-FFF2-40B4-BE49-F238E27FC236}">
                  <a16:creationId xmlns:a16="http://schemas.microsoft.com/office/drawing/2014/main" id="{548613A1-E72C-C568-BBD6-02F100ECBAD8}"/>
                </a:ext>
              </a:extLst>
            </p:cNvPr>
            <p:cNvSpPr/>
            <p:nvPr/>
          </p:nvSpPr>
          <p:spPr>
            <a:xfrm>
              <a:off x="1943338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立方体 389">
              <a:extLst>
                <a:ext uri="{FF2B5EF4-FFF2-40B4-BE49-F238E27FC236}">
                  <a16:creationId xmlns:a16="http://schemas.microsoft.com/office/drawing/2014/main" id="{DF676564-7814-6A09-C944-2048E515CB0F}"/>
                </a:ext>
              </a:extLst>
            </p:cNvPr>
            <p:cNvSpPr/>
            <p:nvPr/>
          </p:nvSpPr>
          <p:spPr>
            <a:xfrm>
              <a:off x="2209581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立方体 390">
              <a:extLst>
                <a:ext uri="{FF2B5EF4-FFF2-40B4-BE49-F238E27FC236}">
                  <a16:creationId xmlns:a16="http://schemas.microsoft.com/office/drawing/2014/main" id="{9D009C32-CDCC-EABD-16C7-B6752C9EE936}"/>
                </a:ext>
              </a:extLst>
            </p:cNvPr>
            <p:cNvSpPr/>
            <p:nvPr/>
          </p:nvSpPr>
          <p:spPr>
            <a:xfrm>
              <a:off x="2475824" y="386405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立方体 391">
              <a:extLst>
                <a:ext uri="{FF2B5EF4-FFF2-40B4-BE49-F238E27FC236}">
                  <a16:creationId xmlns:a16="http://schemas.microsoft.com/office/drawing/2014/main" id="{7A042DEF-549D-A771-495A-3C09C766FE28}"/>
                </a:ext>
              </a:extLst>
            </p:cNvPr>
            <p:cNvSpPr/>
            <p:nvPr/>
          </p:nvSpPr>
          <p:spPr>
            <a:xfrm>
              <a:off x="2742067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立方体 392">
              <a:extLst>
                <a:ext uri="{FF2B5EF4-FFF2-40B4-BE49-F238E27FC236}">
                  <a16:creationId xmlns:a16="http://schemas.microsoft.com/office/drawing/2014/main" id="{1C5962FB-2FDF-A708-FE59-9DF048FDA6E4}"/>
                </a:ext>
              </a:extLst>
            </p:cNvPr>
            <p:cNvSpPr/>
            <p:nvPr/>
          </p:nvSpPr>
          <p:spPr>
            <a:xfrm>
              <a:off x="3008310" y="386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立方体 393">
              <a:extLst>
                <a:ext uri="{FF2B5EF4-FFF2-40B4-BE49-F238E27FC236}">
                  <a16:creationId xmlns:a16="http://schemas.microsoft.com/office/drawing/2014/main" id="{EE5019D2-43D3-5C29-DB38-5D597E1516CF}"/>
                </a:ext>
              </a:extLst>
            </p:cNvPr>
            <p:cNvSpPr/>
            <p:nvPr/>
          </p:nvSpPr>
          <p:spPr>
            <a:xfrm>
              <a:off x="1943338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立方体 394">
              <a:extLst>
                <a:ext uri="{FF2B5EF4-FFF2-40B4-BE49-F238E27FC236}">
                  <a16:creationId xmlns:a16="http://schemas.microsoft.com/office/drawing/2014/main" id="{000A7549-64AF-CBBF-6255-67242B1BF5AD}"/>
                </a:ext>
              </a:extLst>
            </p:cNvPr>
            <p:cNvSpPr/>
            <p:nvPr/>
          </p:nvSpPr>
          <p:spPr>
            <a:xfrm>
              <a:off x="2209581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立方体 395">
              <a:extLst>
                <a:ext uri="{FF2B5EF4-FFF2-40B4-BE49-F238E27FC236}">
                  <a16:creationId xmlns:a16="http://schemas.microsoft.com/office/drawing/2014/main" id="{B924064A-61D2-9C33-6EA4-A9198CD755A4}"/>
                </a:ext>
              </a:extLst>
            </p:cNvPr>
            <p:cNvSpPr/>
            <p:nvPr/>
          </p:nvSpPr>
          <p:spPr>
            <a:xfrm>
              <a:off x="2475824" y="359497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立方体 396">
              <a:extLst>
                <a:ext uri="{FF2B5EF4-FFF2-40B4-BE49-F238E27FC236}">
                  <a16:creationId xmlns:a16="http://schemas.microsoft.com/office/drawing/2014/main" id="{C00C8519-A9CE-3C30-EA6F-D336A5342191}"/>
                </a:ext>
              </a:extLst>
            </p:cNvPr>
            <p:cNvSpPr/>
            <p:nvPr/>
          </p:nvSpPr>
          <p:spPr>
            <a:xfrm>
              <a:off x="2742067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立方体 397">
              <a:extLst>
                <a:ext uri="{FF2B5EF4-FFF2-40B4-BE49-F238E27FC236}">
                  <a16:creationId xmlns:a16="http://schemas.microsoft.com/office/drawing/2014/main" id="{4EE536DD-CC5B-4DC0-348E-6D59592EE10E}"/>
                </a:ext>
              </a:extLst>
            </p:cNvPr>
            <p:cNvSpPr/>
            <p:nvPr/>
          </p:nvSpPr>
          <p:spPr>
            <a:xfrm>
              <a:off x="3008310" y="359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立方体 398">
              <a:extLst>
                <a:ext uri="{FF2B5EF4-FFF2-40B4-BE49-F238E27FC236}">
                  <a16:creationId xmlns:a16="http://schemas.microsoft.com/office/drawing/2014/main" id="{B7B696F0-9A11-779A-CAE8-9EB248A86734}"/>
                </a:ext>
              </a:extLst>
            </p:cNvPr>
            <p:cNvSpPr/>
            <p:nvPr/>
          </p:nvSpPr>
          <p:spPr>
            <a:xfrm>
              <a:off x="1943338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立方体 399">
              <a:extLst>
                <a:ext uri="{FF2B5EF4-FFF2-40B4-BE49-F238E27FC236}">
                  <a16:creationId xmlns:a16="http://schemas.microsoft.com/office/drawing/2014/main" id="{B2C98983-83EB-7ADC-DDE3-4D9F77B945AA}"/>
                </a:ext>
              </a:extLst>
            </p:cNvPr>
            <p:cNvSpPr/>
            <p:nvPr/>
          </p:nvSpPr>
          <p:spPr>
            <a:xfrm>
              <a:off x="2209581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立方体 400">
              <a:extLst>
                <a:ext uri="{FF2B5EF4-FFF2-40B4-BE49-F238E27FC236}">
                  <a16:creationId xmlns:a16="http://schemas.microsoft.com/office/drawing/2014/main" id="{BE0DABC7-AD1F-12DD-4CCE-B7446EE1CF69}"/>
                </a:ext>
              </a:extLst>
            </p:cNvPr>
            <p:cNvSpPr/>
            <p:nvPr/>
          </p:nvSpPr>
          <p:spPr>
            <a:xfrm>
              <a:off x="2475824" y="3323077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立方体 401">
              <a:extLst>
                <a:ext uri="{FF2B5EF4-FFF2-40B4-BE49-F238E27FC236}">
                  <a16:creationId xmlns:a16="http://schemas.microsoft.com/office/drawing/2014/main" id="{367B09A6-DE57-C999-F841-EFCC75C22E0C}"/>
                </a:ext>
              </a:extLst>
            </p:cNvPr>
            <p:cNvSpPr/>
            <p:nvPr/>
          </p:nvSpPr>
          <p:spPr>
            <a:xfrm>
              <a:off x="2742067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立方体 402">
              <a:extLst>
                <a:ext uri="{FF2B5EF4-FFF2-40B4-BE49-F238E27FC236}">
                  <a16:creationId xmlns:a16="http://schemas.microsoft.com/office/drawing/2014/main" id="{32893613-CB73-AADF-498E-50BA3238CCDD}"/>
                </a:ext>
              </a:extLst>
            </p:cNvPr>
            <p:cNvSpPr/>
            <p:nvPr/>
          </p:nvSpPr>
          <p:spPr>
            <a:xfrm>
              <a:off x="3008310" y="3322102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立方体 403">
              <a:extLst>
                <a:ext uri="{FF2B5EF4-FFF2-40B4-BE49-F238E27FC236}">
                  <a16:creationId xmlns:a16="http://schemas.microsoft.com/office/drawing/2014/main" id="{41D7205E-C654-8F50-E97D-CAA88EC603B3}"/>
                </a:ext>
              </a:extLst>
            </p:cNvPr>
            <p:cNvSpPr/>
            <p:nvPr/>
          </p:nvSpPr>
          <p:spPr>
            <a:xfrm>
              <a:off x="1943338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立方体 404">
              <a:extLst>
                <a:ext uri="{FF2B5EF4-FFF2-40B4-BE49-F238E27FC236}">
                  <a16:creationId xmlns:a16="http://schemas.microsoft.com/office/drawing/2014/main" id="{8407CA79-428A-600D-6EC7-9E6061ED3945}"/>
                </a:ext>
              </a:extLst>
            </p:cNvPr>
            <p:cNvSpPr/>
            <p:nvPr/>
          </p:nvSpPr>
          <p:spPr>
            <a:xfrm>
              <a:off x="2209581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立方体 405">
              <a:extLst>
                <a:ext uri="{FF2B5EF4-FFF2-40B4-BE49-F238E27FC236}">
                  <a16:creationId xmlns:a16="http://schemas.microsoft.com/office/drawing/2014/main" id="{49CAAEAD-DF0C-1492-6A98-B6C1F760C1FF}"/>
                </a:ext>
              </a:extLst>
            </p:cNvPr>
            <p:cNvSpPr/>
            <p:nvPr/>
          </p:nvSpPr>
          <p:spPr>
            <a:xfrm>
              <a:off x="2475824" y="3053996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立方体 406">
              <a:extLst>
                <a:ext uri="{FF2B5EF4-FFF2-40B4-BE49-F238E27FC236}">
                  <a16:creationId xmlns:a16="http://schemas.microsoft.com/office/drawing/2014/main" id="{73E87C6E-7778-DF09-3B52-250D8C6134C9}"/>
                </a:ext>
              </a:extLst>
            </p:cNvPr>
            <p:cNvSpPr/>
            <p:nvPr/>
          </p:nvSpPr>
          <p:spPr>
            <a:xfrm>
              <a:off x="2742067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立方体 407">
              <a:extLst>
                <a:ext uri="{FF2B5EF4-FFF2-40B4-BE49-F238E27FC236}">
                  <a16:creationId xmlns:a16="http://schemas.microsoft.com/office/drawing/2014/main" id="{7BFD93E6-6B1A-AD04-91FB-52E5AB0C8EB3}"/>
                </a:ext>
              </a:extLst>
            </p:cNvPr>
            <p:cNvSpPr/>
            <p:nvPr/>
          </p:nvSpPr>
          <p:spPr>
            <a:xfrm>
              <a:off x="3008310" y="3053021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立方体 408">
              <a:extLst>
                <a:ext uri="{FF2B5EF4-FFF2-40B4-BE49-F238E27FC236}">
                  <a16:creationId xmlns:a16="http://schemas.microsoft.com/office/drawing/2014/main" id="{E0F34B92-3577-D89F-434B-CD7DE8A07BFE}"/>
                </a:ext>
              </a:extLst>
            </p:cNvPr>
            <p:cNvSpPr/>
            <p:nvPr/>
          </p:nvSpPr>
          <p:spPr>
            <a:xfrm>
              <a:off x="1857095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立方体 409">
              <a:extLst>
                <a:ext uri="{FF2B5EF4-FFF2-40B4-BE49-F238E27FC236}">
                  <a16:creationId xmlns:a16="http://schemas.microsoft.com/office/drawing/2014/main" id="{7B69BD57-5A57-9FA6-3343-428DD0B201D7}"/>
                </a:ext>
              </a:extLst>
            </p:cNvPr>
            <p:cNvSpPr/>
            <p:nvPr/>
          </p:nvSpPr>
          <p:spPr>
            <a:xfrm>
              <a:off x="2123338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立方体 410">
              <a:extLst>
                <a:ext uri="{FF2B5EF4-FFF2-40B4-BE49-F238E27FC236}">
                  <a16:creationId xmlns:a16="http://schemas.microsoft.com/office/drawing/2014/main" id="{90352621-F340-3D42-F052-2F5492ACD337}"/>
                </a:ext>
              </a:extLst>
            </p:cNvPr>
            <p:cNvSpPr/>
            <p:nvPr/>
          </p:nvSpPr>
          <p:spPr>
            <a:xfrm>
              <a:off x="2389581" y="4219400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立方体 411">
              <a:extLst>
                <a:ext uri="{FF2B5EF4-FFF2-40B4-BE49-F238E27FC236}">
                  <a16:creationId xmlns:a16="http://schemas.microsoft.com/office/drawing/2014/main" id="{2B39EFE9-C1DF-2B3B-E37B-58F2F52A01A6}"/>
                </a:ext>
              </a:extLst>
            </p:cNvPr>
            <p:cNvSpPr/>
            <p:nvPr/>
          </p:nvSpPr>
          <p:spPr>
            <a:xfrm>
              <a:off x="2655824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立方体 412">
              <a:extLst>
                <a:ext uri="{FF2B5EF4-FFF2-40B4-BE49-F238E27FC236}">
                  <a16:creationId xmlns:a16="http://schemas.microsoft.com/office/drawing/2014/main" id="{BA61381C-47DC-81E4-7AAE-2E7B9F0C48C4}"/>
                </a:ext>
              </a:extLst>
            </p:cNvPr>
            <p:cNvSpPr/>
            <p:nvPr/>
          </p:nvSpPr>
          <p:spPr>
            <a:xfrm>
              <a:off x="2922067" y="4218425"/>
              <a:ext cx="360000" cy="360000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立方体 413">
              <a:extLst>
                <a:ext uri="{FF2B5EF4-FFF2-40B4-BE49-F238E27FC236}">
                  <a16:creationId xmlns:a16="http://schemas.microsoft.com/office/drawing/2014/main" id="{E44A3CCA-4D2E-59E0-5AB7-FEA45E1DEF05}"/>
                </a:ext>
              </a:extLst>
            </p:cNvPr>
            <p:cNvSpPr/>
            <p:nvPr/>
          </p:nvSpPr>
          <p:spPr>
            <a:xfrm>
              <a:off x="1857095" y="3949344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立方体 414">
              <a:extLst>
                <a:ext uri="{FF2B5EF4-FFF2-40B4-BE49-F238E27FC236}">
                  <a16:creationId xmlns:a16="http://schemas.microsoft.com/office/drawing/2014/main" id="{0918F032-A9D3-08AE-D869-A6865105DE7F}"/>
                </a:ext>
              </a:extLst>
            </p:cNvPr>
            <p:cNvSpPr/>
            <p:nvPr/>
          </p:nvSpPr>
          <p:spPr>
            <a:xfrm>
              <a:off x="2123338" y="3949344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立方体 415">
              <a:extLst>
                <a:ext uri="{FF2B5EF4-FFF2-40B4-BE49-F238E27FC236}">
                  <a16:creationId xmlns:a16="http://schemas.microsoft.com/office/drawing/2014/main" id="{65C2430F-AC22-DA83-63B5-FB94021ADCB8}"/>
                </a:ext>
              </a:extLst>
            </p:cNvPr>
            <p:cNvSpPr/>
            <p:nvPr/>
          </p:nvSpPr>
          <p:spPr>
            <a:xfrm>
              <a:off x="2389581" y="3950319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立方体 416">
              <a:extLst>
                <a:ext uri="{FF2B5EF4-FFF2-40B4-BE49-F238E27FC236}">
                  <a16:creationId xmlns:a16="http://schemas.microsoft.com/office/drawing/2014/main" id="{06A558E3-1490-48CC-F119-52A26243CD6D}"/>
                </a:ext>
              </a:extLst>
            </p:cNvPr>
            <p:cNvSpPr/>
            <p:nvPr/>
          </p:nvSpPr>
          <p:spPr>
            <a:xfrm>
              <a:off x="2655824" y="3949344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立方体 417">
              <a:extLst>
                <a:ext uri="{FF2B5EF4-FFF2-40B4-BE49-F238E27FC236}">
                  <a16:creationId xmlns:a16="http://schemas.microsoft.com/office/drawing/2014/main" id="{C3C227AA-167D-A802-EFC1-D7756D32CF92}"/>
                </a:ext>
              </a:extLst>
            </p:cNvPr>
            <p:cNvSpPr/>
            <p:nvPr/>
          </p:nvSpPr>
          <p:spPr>
            <a:xfrm>
              <a:off x="2922067" y="3949344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立方体 418">
              <a:extLst>
                <a:ext uri="{FF2B5EF4-FFF2-40B4-BE49-F238E27FC236}">
                  <a16:creationId xmlns:a16="http://schemas.microsoft.com/office/drawing/2014/main" id="{F562EA34-8807-6881-F803-02E6E8FC2393}"/>
                </a:ext>
              </a:extLst>
            </p:cNvPr>
            <p:cNvSpPr/>
            <p:nvPr/>
          </p:nvSpPr>
          <p:spPr>
            <a:xfrm>
              <a:off x="1857095" y="368026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立方体 419">
              <a:extLst>
                <a:ext uri="{FF2B5EF4-FFF2-40B4-BE49-F238E27FC236}">
                  <a16:creationId xmlns:a16="http://schemas.microsoft.com/office/drawing/2014/main" id="{C7AE20EC-78F0-5363-156A-2C723A33E7F6}"/>
                </a:ext>
              </a:extLst>
            </p:cNvPr>
            <p:cNvSpPr/>
            <p:nvPr/>
          </p:nvSpPr>
          <p:spPr>
            <a:xfrm>
              <a:off x="2123338" y="368026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立方体 420">
              <a:extLst>
                <a:ext uri="{FF2B5EF4-FFF2-40B4-BE49-F238E27FC236}">
                  <a16:creationId xmlns:a16="http://schemas.microsoft.com/office/drawing/2014/main" id="{B3CF57FF-8238-43C8-5F8F-83DF080113FA}"/>
                </a:ext>
              </a:extLst>
            </p:cNvPr>
            <p:cNvSpPr/>
            <p:nvPr/>
          </p:nvSpPr>
          <p:spPr>
            <a:xfrm>
              <a:off x="2389581" y="368123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立方体 421">
              <a:extLst>
                <a:ext uri="{FF2B5EF4-FFF2-40B4-BE49-F238E27FC236}">
                  <a16:creationId xmlns:a16="http://schemas.microsoft.com/office/drawing/2014/main" id="{9C47A43D-4639-68C3-AE08-1F43C5A44BAA}"/>
                </a:ext>
              </a:extLst>
            </p:cNvPr>
            <p:cNvSpPr/>
            <p:nvPr/>
          </p:nvSpPr>
          <p:spPr>
            <a:xfrm>
              <a:off x="2655824" y="368026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立方体 422">
              <a:extLst>
                <a:ext uri="{FF2B5EF4-FFF2-40B4-BE49-F238E27FC236}">
                  <a16:creationId xmlns:a16="http://schemas.microsoft.com/office/drawing/2014/main" id="{A33C4394-952B-3760-026F-4B24964E4952}"/>
                </a:ext>
              </a:extLst>
            </p:cNvPr>
            <p:cNvSpPr/>
            <p:nvPr/>
          </p:nvSpPr>
          <p:spPr>
            <a:xfrm>
              <a:off x="2922067" y="368026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立方体 423">
              <a:extLst>
                <a:ext uri="{FF2B5EF4-FFF2-40B4-BE49-F238E27FC236}">
                  <a16:creationId xmlns:a16="http://schemas.microsoft.com/office/drawing/2014/main" id="{309F9A83-4EBC-001D-2270-0B0D2E1D7015}"/>
                </a:ext>
              </a:extLst>
            </p:cNvPr>
            <p:cNvSpPr/>
            <p:nvPr/>
          </p:nvSpPr>
          <p:spPr>
            <a:xfrm>
              <a:off x="1857095" y="3408369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立方体 424">
              <a:extLst>
                <a:ext uri="{FF2B5EF4-FFF2-40B4-BE49-F238E27FC236}">
                  <a16:creationId xmlns:a16="http://schemas.microsoft.com/office/drawing/2014/main" id="{8156F5CC-F365-BA75-3D7D-C53F254EF13F}"/>
                </a:ext>
              </a:extLst>
            </p:cNvPr>
            <p:cNvSpPr/>
            <p:nvPr/>
          </p:nvSpPr>
          <p:spPr>
            <a:xfrm>
              <a:off x="2123338" y="3408369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立方体 425">
              <a:extLst>
                <a:ext uri="{FF2B5EF4-FFF2-40B4-BE49-F238E27FC236}">
                  <a16:creationId xmlns:a16="http://schemas.microsoft.com/office/drawing/2014/main" id="{52E8A853-35DF-7D5A-A69F-73B357704055}"/>
                </a:ext>
              </a:extLst>
            </p:cNvPr>
            <p:cNvSpPr/>
            <p:nvPr/>
          </p:nvSpPr>
          <p:spPr>
            <a:xfrm>
              <a:off x="2389581" y="3409344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立方体 426">
              <a:extLst>
                <a:ext uri="{FF2B5EF4-FFF2-40B4-BE49-F238E27FC236}">
                  <a16:creationId xmlns:a16="http://schemas.microsoft.com/office/drawing/2014/main" id="{745A038C-59B5-3E27-82C5-94C01E58AE05}"/>
                </a:ext>
              </a:extLst>
            </p:cNvPr>
            <p:cNvSpPr/>
            <p:nvPr/>
          </p:nvSpPr>
          <p:spPr>
            <a:xfrm>
              <a:off x="2655824" y="3408369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立方体 427">
              <a:extLst>
                <a:ext uri="{FF2B5EF4-FFF2-40B4-BE49-F238E27FC236}">
                  <a16:creationId xmlns:a16="http://schemas.microsoft.com/office/drawing/2014/main" id="{43FA9CCE-1B83-64C4-D3B1-28015702F5C7}"/>
                </a:ext>
              </a:extLst>
            </p:cNvPr>
            <p:cNvSpPr/>
            <p:nvPr/>
          </p:nvSpPr>
          <p:spPr>
            <a:xfrm>
              <a:off x="2922067" y="3408369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立方体 428">
              <a:extLst>
                <a:ext uri="{FF2B5EF4-FFF2-40B4-BE49-F238E27FC236}">
                  <a16:creationId xmlns:a16="http://schemas.microsoft.com/office/drawing/2014/main" id="{27FF83E5-7D15-D89D-C2EC-80C955448376}"/>
                </a:ext>
              </a:extLst>
            </p:cNvPr>
            <p:cNvSpPr/>
            <p:nvPr/>
          </p:nvSpPr>
          <p:spPr>
            <a:xfrm>
              <a:off x="1857095" y="313928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立方体 429">
              <a:extLst>
                <a:ext uri="{FF2B5EF4-FFF2-40B4-BE49-F238E27FC236}">
                  <a16:creationId xmlns:a16="http://schemas.microsoft.com/office/drawing/2014/main" id="{0062E41E-C276-1F6C-1664-3EF5971040BF}"/>
                </a:ext>
              </a:extLst>
            </p:cNvPr>
            <p:cNvSpPr/>
            <p:nvPr/>
          </p:nvSpPr>
          <p:spPr>
            <a:xfrm>
              <a:off x="2123338" y="313928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立方体 430">
              <a:extLst>
                <a:ext uri="{FF2B5EF4-FFF2-40B4-BE49-F238E27FC236}">
                  <a16:creationId xmlns:a16="http://schemas.microsoft.com/office/drawing/2014/main" id="{1F01707C-467E-8B61-FCB2-16C224160BB6}"/>
                </a:ext>
              </a:extLst>
            </p:cNvPr>
            <p:cNvSpPr/>
            <p:nvPr/>
          </p:nvSpPr>
          <p:spPr>
            <a:xfrm>
              <a:off x="2389581" y="3140263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立方体 431">
              <a:extLst>
                <a:ext uri="{FF2B5EF4-FFF2-40B4-BE49-F238E27FC236}">
                  <a16:creationId xmlns:a16="http://schemas.microsoft.com/office/drawing/2014/main" id="{F6DB0866-FDAE-9A45-8098-6D49423E0EFF}"/>
                </a:ext>
              </a:extLst>
            </p:cNvPr>
            <p:cNvSpPr/>
            <p:nvPr/>
          </p:nvSpPr>
          <p:spPr>
            <a:xfrm>
              <a:off x="2655824" y="313928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立方体 432">
              <a:extLst>
                <a:ext uri="{FF2B5EF4-FFF2-40B4-BE49-F238E27FC236}">
                  <a16:creationId xmlns:a16="http://schemas.microsoft.com/office/drawing/2014/main" id="{3DE230D0-82BA-0292-185B-01C0D83FB009}"/>
                </a:ext>
              </a:extLst>
            </p:cNvPr>
            <p:cNvSpPr/>
            <p:nvPr/>
          </p:nvSpPr>
          <p:spPr>
            <a:xfrm>
              <a:off x="2922067" y="3139288"/>
              <a:ext cx="360000" cy="3600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4B7EEBE4-CE6E-1AA7-D61E-39487FE0F841}"/>
              </a:ext>
            </a:extLst>
          </p:cNvPr>
          <p:cNvGrpSpPr/>
          <p:nvPr/>
        </p:nvGrpSpPr>
        <p:grpSpPr>
          <a:xfrm>
            <a:off x="1875756" y="2325766"/>
            <a:ext cx="2232846" cy="2118915"/>
            <a:chOff x="1875756" y="2325766"/>
            <a:chExt cx="2232846" cy="2118915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73C2BDE-F39A-6766-B6C8-4A4BBA7BAE9A}"/>
                </a:ext>
              </a:extLst>
            </p:cNvPr>
            <p:cNvGrpSpPr/>
            <p:nvPr/>
          </p:nvGrpSpPr>
          <p:grpSpPr>
            <a:xfrm>
              <a:off x="1875756" y="2325766"/>
              <a:ext cx="1769944" cy="1796435"/>
              <a:chOff x="1857095" y="2782965"/>
              <a:chExt cx="1769944" cy="1796435"/>
            </a:xfrm>
          </p:grpSpPr>
          <p:sp>
            <p:nvSpPr>
              <p:cNvPr id="46" name="立方体 45">
                <a:extLst>
                  <a:ext uri="{FF2B5EF4-FFF2-40B4-BE49-F238E27FC236}">
                    <a16:creationId xmlns:a16="http://schemas.microsoft.com/office/drawing/2014/main" id="{AC8FD252-10EA-404E-0BEE-A70E3069CC68}"/>
                  </a:ext>
                </a:extLst>
              </p:cNvPr>
              <p:cNvSpPr/>
              <p:nvPr/>
            </p:nvSpPr>
            <p:spPr>
              <a:xfrm>
                <a:off x="2202067" y="386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立方体 46">
                <a:extLst>
                  <a:ext uri="{FF2B5EF4-FFF2-40B4-BE49-F238E27FC236}">
                    <a16:creationId xmlns:a16="http://schemas.microsoft.com/office/drawing/2014/main" id="{4004E915-3DB6-CB8E-C726-264AB6FAD853}"/>
                  </a:ext>
                </a:extLst>
              </p:cNvPr>
              <p:cNvSpPr/>
              <p:nvPr/>
            </p:nvSpPr>
            <p:spPr>
              <a:xfrm>
                <a:off x="2468310" y="386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立方体 47">
                <a:extLst>
                  <a:ext uri="{FF2B5EF4-FFF2-40B4-BE49-F238E27FC236}">
                    <a16:creationId xmlns:a16="http://schemas.microsoft.com/office/drawing/2014/main" id="{8BE73CC4-FAB3-E276-0C57-6ECE099827B5}"/>
                  </a:ext>
                </a:extLst>
              </p:cNvPr>
              <p:cNvSpPr/>
              <p:nvPr/>
            </p:nvSpPr>
            <p:spPr>
              <a:xfrm>
                <a:off x="2734553" y="386307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立方体 48">
                <a:extLst>
                  <a:ext uri="{FF2B5EF4-FFF2-40B4-BE49-F238E27FC236}">
                    <a16:creationId xmlns:a16="http://schemas.microsoft.com/office/drawing/2014/main" id="{16191961-4599-379C-0AE0-E0F8B4C8D906}"/>
                  </a:ext>
                </a:extLst>
              </p:cNvPr>
              <p:cNvSpPr/>
              <p:nvPr/>
            </p:nvSpPr>
            <p:spPr>
              <a:xfrm>
                <a:off x="3000796" y="386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立方体 49">
                <a:extLst>
                  <a:ext uri="{FF2B5EF4-FFF2-40B4-BE49-F238E27FC236}">
                    <a16:creationId xmlns:a16="http://schemas.microsoft.com/office/drawing/2014/main" id="{485DA988-AF57-70B0-52C3-63F7422F0E3F}"/>
                  </a:ext>
                </a:extLst>
              </p:cNvPr>
              <p:cNvSpPr/>
              <p:nvPr/>
            </p:nvSpPr>
            <p:spPr>
              <a:xfrm>
                <a:off x="3267039" y="3862102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立方体 50">
                <a:extLst>
                  <a:ext uri="{FF2B5EF4-FFF2-40B4-BE49-F238E27FC236}">
                    <a16:creationId xmlns:a16="http://schemas.microsoft.com/office/drawing/2014/main" id="{FDF6301F-7779-2775-A5EB-6E06381B5749}"/>
                  </a:ext>
                </a:extLst>
              </p:cNvPr>
              <p:cNvSpPr/>
              <p:nvPr/>
            </p:nvSpPr>
            <p:spPr>
              <a:xfrm>
                <a:off x="2202067" y="359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立方体 51">
                <a:extLst>
                  <a:ext uri="{FF2B5EF4-FFF2-40B4-BE49-F238E27FC236}">
                    <a16:creationId xmlns:a16="http://schemas.microsoft.com/office/drawing/2014/main" id="{02034500-5BDE-1173-A110-E131BC083543}"/>
                  </a:ext>
                </a:extLst>
              </p:cNvPr>
              <p:cNvSpPr/>
              <p:nvPr/>
            </p:nvSpPr>
            <p:spPr>
              <a:xfrm>
                <a:off x="2468310" y="359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立方体 52">
                <a:extLst>
                  <a:ext uri="{FF2B5EF4-FFF2-40B4-BE49-F238E27FC236}">
                    <a16:creationId xmlns:a16="http://schemas.microsoft.com/office/drawing/2014/main" id="{3CD8FEAB-B615-1412-631A-3410BB97E446}"/>
                  </a:ext>
                </a:extLst>
              </p:cNvPr>
              <p:cNvSpPr/>
              <p:nvPr/>
            </p:nvSpPr>
            <p:spPr>
              <a:xfrm>
                <a:off x="2734553" y="359399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立方体 53">
                <a:extLst>
                  <a:ext uri="{FF2B5EF4-FFF2-40B4-BE49-F238E27FC236}">
                    <a16:creationId xmlns:a16="http://schemas.microsoft.com/office/drawing/2014/main" id="{A483ABDF-C7A2-40AF-2530-1140121151EF}"/>
                  </a:ext>
                </a:extLst>
              </p:cNvPr>
              <p:cNvSpPr/>
              <p:nvPr/>
            </p:nvSpPr>
            <p:spPr>
              <a:xfrm>
                <a:off x="3000796" y="359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立方体 54">
                <a:extLst>
                  <a:ext uri="{FF2B5EF4-FFF2-40B4-BE49-F238E27FC236}">
                    <a16:creationId xmlns:a16="http://schemas.microsoft.com/office/drawing/2014/main" id="{11720F54-AA27-1463-43C0-83BDBDC3C609}"/>
                  </a:ext>
                </a:extLst>
              </p:cNvPr>
              <p:cNvSpPr/>
              <p:nvPr/>
            </p:nvSpPr>
            <p:spPr>
              <a:xfrm>
                <a:off x="3267039" y="3593021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立方体 55">
                <a:extLst>
                  <a:ext uri="{FF2B5EF4-FFF2-40B4-BE49-F238E27FC236}">
                    <a16:creationId xmlns:a16="http://schemas.microsoft.com/office/drawing/2014/main" id="{1084C8A1-8BEA-5048-2638-49E02F8973EC}"/>
                  </a:ext>
                </a:extLst>
              </p:cNvPr>
              <p:cNvSpPr/>
              <p:nvPr/>
            </p:nvSpPr>
            <p:spPr>
              <a:xfrm>
                <a:off x="2202067" y="332394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立方体 56">
                <a:extLst>
                  <a:ext uri="{FF2B5EF4-FFF2-40B4-BE49-F238E27FC236}">
                    <a16:creationId xmlns:a16="http://schemas.microsoft.com/office/drawing/2014/main" id="{5975401F-D94A-7D09-D9E5-8405098A85E9}"/>
                  </a:ext>
                </a:extLst>
              </p:cNvPr>
              <p:cNvSpPr/>
              <p:nvPr/>
            </p:nvSpPr>
            <p:spPr>
              <a:xfrm>
                <a:off x="2468310" y="332394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立方体 57">
                <a:extLst>
                  <a:ext uri="{FF2B5EF4-FFF2-40B4-BE49-F238E27FC236}">
                    <a16:creationId xmlns:a16="http://schemas.microsoft.com/office/drawing/2014/main" id="{E47C1415-A788-E3CA-F2BC-889E32268FBC}"/>
                  </a:ext>
                </a:extLst>
              </p:cNvPr>
              <p:cNvSpPr/>
              <p:nvPr/>
            </p:nvSpPr>
            <p:spPr>
              <a:xfrm>
                <a:off x="2734553" y="332491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立方体 58">
                <a:extLst>
                  <a:ext uri="{FF2B5EF4-FFF2-40B4-BE49-F238E27FC236}">
                    <a16:creationId xmlns:a16="http://schemas.microsoft.com/office/drawing/2014/main" id="{16A3D420-3676-A696-8481-A2F7085493E0}"/>
                  </a:ext>
                </a:extLst>
              </p:cNvPr>
              <p:cNvSpPr/>
              <p:nvPr/>
            </p:nvSpPr>
            <p:spPr>
              <a:xfrm>
                <a:off x="3000796" y="332394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立方体 59">
                <a:extLst>
                  <a:ext uri="{FF2B5EF4-FFF2-40B4-BE49-F238E27FC236}">
                    <a16:creationId xmlns:a16="http://schemas.microsoft.com/office/drawing/2014/main" id="{E23F3109-8CF1-2086-60C5-001398123FF5}"/>
                  </a:ext>
                </a:extLst>
              </p:cNvPr>
              <p:cNvSpPr/>
              <p:nvPr/>
            </p:nvSpPr>
            <p:spPr>
              <a:xfrm>
                <a:off x="3267039" y="3323940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立方体 65">
                <a:extLst>
                  <a:ext uri="{FF2B5EF4-FFF2-40B4-BE49-F238E27FC236}">
                    <a16:creationId xmlns:a16="http://schemas.microsoft.com/office/drawing/2014/main" id="{24311598-B501-AC49-31A6-F5831F9D7082}"/>
                  </a:ext>
                </a:extLst>
              </p:cNvPr>
              <p:cNvSpPr/>
              <p:nvPr/>
            </p:nvSpPr>
            <p:spPr>
              <a:xfrm>
                <a:off x="2202067" y="305204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立方体 66">
                <a:extLst>
                  <a:ext uri="{FF2B5EF4-FFF2-40B4-BE49-F238E27FC236}">
                    <a16:creationId xmlns:a16="http://schemas.microsoft.com/office/drawing/2014/main" id="{F93CD378-E2CA-C7AB-A681-22B307B946D3}"/>
                  </a:ext>
                </a:extLst>
              </p:cNvPr>
              <p:cNvSpPr/>
              <p:nvPr/>
            </p:nvSpPr>
            <p:spPr>
              <a:xfrm>
                <a:off x="2468310" y="305204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立方体 67">
                <a:extLst>
                  <a:ext uri="{FF2B5EF4-FFF2-40B4-BE49-F238E27FC236}">
                    <a16:creationId xmlns:a16="http://schemas.microsoft.com/office/drawing/2014/main" id="{E087E4C4-5D06-CD88-B5A7-E5D164DFD8F9}"/>
                  </a:ext>
                </a:extLst>
              </p:cNvPr>
              <p:cNvSpPr/>
              <p:nvPr/>
            </p:nvSpPr>
            <p:spPr>
              <a:xfrm>
                <a:off x="2734553" y="305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立方体 68">
                <a:extLst>
                  <a:ext uri="{FF2B5EF4-FFF2-40B4-BE49-F238E27FC236}">
                    <a16:creationId xmlns:a16="http://schemas.microsoft.com/office/drawing/2014/main" id="{448AB9B8-C3F7-D447-6D38-0EA6BB60A6F8}"/>
                  </a:ext>
                </a:extLst>
              </p:cNvPr>
              <p:cNvSpPr/>
              <p:nvPr/>
            </p:nvSpPr>
            <p:spPr>
              <a:xfrm>
                <a:off x="3000796" y="305204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立方体 69">
                <a:extLst>
                  <a:ext uri="{FF2B5EF4-FFF2-40B4-BE49-F238E27FC236}">
                    <a16:creationId xmlns:a16="http://schemas.microsoft.com/office/drawing/2014/main" id="{191B15F2-B05C-78B8-FEF4-E6A026526D03}"/>
                  </a:ext>
                </a:extLst>
              </p:cNvPr>
              <p:cNvSpPr/>
              <p:nvPr/>
            </p:nvSpPr>
            <p:spPr>
              <a:xfrm>
                <a:off x="3267039" y="3052046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立方体 70">
                <a:extLst>
                  <a:ext uri="{FF2B5EF4-FFF2-40B4-BE49-F238E27FC236}">
                    <a16:creationId xmlns:a16="http://schemas.microsoft.com/office/drawing/2014/main" id="{B88D0208-9879-1330-190F-B29E67A86CF0}"/>
                  </a:ext>
                </a:extLst>
              </p:cNvPr>
              <p:cNvSpPr/>
              <p:nvPr/>
            </p:nvSpPr>
            <p:spPr>
              <a:xfrm>
                <a:off x="2202067" y="27829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立方体 71">
                <a:extLst>
                  <a:ext uri="{FF2B5EF4-FFF2-40B4-BE49-F238E27FC236}">
                    <a16:creationId xmlns:a16="http://schemas.microsoft.com/office/drawing/2014/main" id="{4F775B81-60A4-FA8D-B595-E115B9A9A89F}"/>
                  </a:ext>
                </a:extLst>
              </p:cNvPr>
              <p:cNvSpPr/>
              <p:nvPr/>
            </p:nvSpPr>
            <p:spPr>
              <a:xfrm>
                <a:off x="2468310" y="27829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立方体 72">
                <a:extLst>
                  <a:ext uri="{FF2B5EF4-FFF2-40B4-BE49-F238E27FC236}">
                    <a16:creationId xmlns:a16="http://schemas.microsoft.com/office/drawing/2014/main" id="{7321B3C0-518E-1D58-9B7F-30B55643FABB}"/>
                  </a:ext>
                </a:extLst>
              </p:cNvPr>
              <p:cNvSpPr/>
              <p:nvPr/>
            </p:nvSpPr>
            <p:spPr>
              <a:xfrm>
                <a:off x="2734553" y="278394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立方体 73">
                <a:extLst>
                  <a:ext uri="{FF2B5EF4-FFF2-40B4-BE49-F238E27FC236}">
                    <a16:creationId xmlns:a16="http://schemas.microsoft.com/office/drawing/2014/main" id="{162ACED9-7379-BC32-3819-E36FB4330525}"/>
                  </a:ext>
                </a:extLst>
              </p:cNvPr>
              <p:cNvSpPr/>
              <p:nvPr/>
            </p:nvSpPr>
            <p:spPr>
              <a:xfrm>
                <a:off x="3000796" y="278296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立方体 74">
                <a:extLst>
                  <a:ext uri="{FF2B5EF4-FFF2-40B4-BE49-F238E27FC236}">
                    <a16:creationId xmlns:a16="http://schemas.microsoft.com/office/drawing/2014/main" id="{7A189BEE-E79F-4A48-9304-638B3E95F18D}"/>
                  </a:ext>
                </a:extLst>
              </p:cNvPr>
              <p:cNvSpPr/>
              <p:nvPr/>
            </p:nvSpPr>
            <p:spPr>
              <a:xfrm>
                <a:off x="3267039" y="2782965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立方体 80">
                <a:extLst>
                  <a:ext uri="{FF2B5EF4-FFF2-40B4-BE49-F238E27FC236}">
                    <a16:creationId xmlns:a16="http://schemas.microsoft.com/office/drawing/2014/main" id="{985D5FCC-7364-4459-9863-8D212D51A88D}"/>
                  </a:ext>
                </a:extLst>
              </p:cNvPr>
              <p:cNvSpPr/>
              <p:nvPr/>
            </p:nvSpPr>
            <p:spPr>
              <a:xfrm>
                <a:off x="2115824" y="395118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立方体 81">
                <a:extLst>
                  <a:ext uri="{FF2B5EF4-FFF2-40B4-BE49-F238E27FC236}">
                    <a16:creationId xmlns:a16="http://schemas.microsoft.com/office/drawing/2014/main" id="{F3881EAF-27EC-1178-6ECC-A1504767D73D}"/>
                  </a:ext>
                </a:extLst>
              </p:cNvPr>
              <p:cNvSpPr/>
              <p:nvPr/>
            </p:nvSpPr>
            <p:spPr>
              <a:xfrm>
                <a:off x="2382067" y="395118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立方体 82">
                <a:extLst>
                  <a:ext uri="{FF2B5EF4-FFF2-40B4-BE49-F238E27FC236}">
                    <a16:creationId xmlns:a16="http://schemas.microsoft.com/office/drawing/2014/main" id="{DB3BD184-3340-71A0-000A-F23156B02ADD}"/>
                  </a:ext>
                </a:extLst>
              </p:cNvPr>
              <p:cNvSpPr/>
              <p:nvPr/>
            </p:nvSpPr>
            <p:spPr>
              <a:xfrm>
                <a:off x="2648310" y="395215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立方体 83">
                <a:extLst>
                  <a:ext uri="{FF2B5EF4-FFF2-40B4-BE49-F238E27FC236}">
                    <a16:creationId xmlns:a16="http://schemas.microsoft.com/office/drawing/2014/main" id="{2C8701B1-3C21-D856-6542-F044F05FAF7B}"/>
                  </a:ext>
                </a:extLst>
              </p:cNvPr>
              <p:cNvSpPr/>
              <p:nvPr/>
            </p:nvSpPr>
            <p:spPr>
              <a:xfrm>
                <a:off x="2914553" y="395118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立方体 84">
                <a:extLst>
                  <a:ext uri="{FF2B5EF4-FFF2-40B4-BE49-F238E27FC236}">
                    <a16:creationId xmlns:a16="http://schemas.microsoft.com/office/drawing/2014/main" id="{243A5024-8CD6-2B3C-365E-E039402E6079}"/>
                  </a:ext>
                </a:extLst>
              </p:cNvPr>
              <p:cNvSpPr/>
              <p:nvPr/>
            </p:nvSpPr>
            <p:spPr>
              <a:xfrm>
                <a:off x="3180796" y="3951183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立方体 85">
                <a:extLst>
                  <a:ext uri="{FF2B5EF4-FFF2-40B4-BE49-F238E27FC236}">
                    <a16:creationId xmlns:a16="http://schemas.microsoft.com/office/drawing/2014/main" id="{AE9DAE29-CB83-2A58-3557-47AC5D054249}"/>
                  </a:ext>
                </a:extLst>
              </p:cNvPr>
              <p:cNvSpPr/>
              <p:nvPr/>
            </p:nvSpPr>
            <p:spPr>
              <a:xfrm>
                <a:off x="2115824" y="368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立方体 86">
                <a:extLst>
                  <a:ext uri="{FF2B5EF4-FFF2-40B4-BE49-F238E27FC236}">
                    <a16:creationId xmlns:a16="http://schemas.microsoft.com/office/drawing/2014/main" id="{4DEF74DB-D003-A9E8-5356-35DC6AED96FB}"/>
                  </a:ext>
                </a:extLst>
              </p:cNvPr>
              <p:cNvSpPr/>
              <p:nvPr/>
            </p:nvSpPr>
            <p:spPr>
              <a:xfrm>
                <a:off x="2382067" y="368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立方体 87">
                <a:extLst>
                  <a:ext uri="{FF2B5EF4-FFF2-40B4-BE49-F238E27FC236}">
                    <a16:creationId xmlns:a16="http://schemas.microsoft.com/office/drawing/2014/main" id="{F1924EFF-7D6B-7EC4-0C04-1DA0AF74AFAE}"/>
                  </a:ext>
                </a:extLst>
              </p:cNvPr>
              <p:cNvSpPr/>
              <p:nvPr/>
            </p:nvSpPr>
            <p:spPr>
              <a:xfrm>
                <a:off x="2648310" y="368307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立方体 88">
                <a:extLst>
                  <a:ext uri="{FF2B5EF4-FFF2-40B4-BE49-F238E27FC236}">
                    <a16:creationId xmlns:a16="http://schemas.microsoft.com/office/drawing/2014/main" id="{55435F2E-44DC-BE71-A2E8-8FD664E0E983}"/>
                  </a:ext>
                </a:extLst>
              </p:cNvPr>
              <p:cNvSpPr/>
              <p:nvPr/>
            </p:nvSpPr>
            <p:spPr>
              <a:xfrm>
                <a:off x="2914553" y="368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>
                <a:extLst>
                  <a:ext uri="{FF2B5EF4-FFF2-40B4-BE49-F238E27FC236}">
                    <a16:creationId xmlns:a16="http://schemas.microsoft.com/office/drawing/2014/main" id="{966B4E62-F19C-F093-CD1E-AEED9CB4DD03}"/>
                  </a:ext>
                </a:extLst>
              </p:cNvPr>
              <p:cNvSpPr/>
              <p:nvPr/>
            </p:nvSpPr>
            <p:spPr>
              <a:xfrm>
                <a:off x="3180796" y="3682102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>
                <a:extLst>
                  <a:ext uri="{FF2B5EF4-FFF2-40B4-BE49-F238E27FC236}">
                    <a16:creationId xmlns:a16="http://schemas.microsoft.com/office/drawing/2014/main" id="{22D453EF-4FC9-59C5-6A79-A8B87BFC9D52}"/>
                  </a:ext>
                </a:extLst>
              </p:cNvPr>
              <p:cNvSpPr/>
              <p:nvPr/>
            </p:nvSpPr>
            <p:spPr>
              <a:xfrm>
                <a:off x="2115824" y="341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>
                <a:extLst>
                  <a:ext uri="{FF2B5EF4-FFF2-40B4-BE49-F238E27FC236}">
                    <a16:creationId xmlns:a16="http://schemas.microsoft.com/office/drawing/2014/main" id="{A872A90B-AAD9-2377-400B-E6C0B514EBD4}"/>
                  </a:ext>
                </a:extLst>
              </p:cNvPr>
              <p:cNvSpPr/>
              <p:nvPr/>
            </p:nvSpPr>
            <p:spPr>
              <a:xfrm>
                <a:off x="2382067" y="341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>
                <a:extLst>
                  <a:ext uri="{FF2B5EF4-FFF2-40B4-BE49-F238E27FC236}">
                    <a16:creationId xmlns:a16="http://schemas.microsoft.com/office/drawing/2014/main" id="{274958A4-1D57-6D98-F57C-77C264BDE58E}"/>
                  </a:ext>
                </a:extLst>
              </p:cNvPr>
              <p:cNvSpPr/>
              <p:nvPr/>
            </p:nvSpPr>
            <p:spPr>
              <a:xfrm>
                <a:off x="2648310" y="341399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>
                <a:extLst>
                  <a:ext uri="{FF2B5EF4-FFF2-40B4-BE49-F238E27FC236}">
                    <a16:creationId xmlns:a16="http://schemas.microsoft.com/office/drawing/2014/main" id="{CB44E9AF-055F-F00E-B40D-E11032C94004}"/>
                  </a:ext>
                </a:extLst>
              </p:cNvPr>
              <p:cNvSpPr/>
              <p:nvPr/>
            </p:nvSpPr>
            <p:spPr>
              <a:xfrm>
                <a:off x="2914553" y="341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立方体 94">
                <a:extLst>
                  <a:ext uri="{FF2B5EF4-FFF2-40B4-BE49-F238E27FC236}">
                    <a16:creationId xmlns:a16="http://schemas.microsoft.com/office/drawing/2014/main" id="{5BCAF28D-A5F4-061C-C4A2-7656E7B1CE1E}"/>
                  </a:ext>
                </a:extLst>
              </p:cNvPr>
              <p:cNvSpPr/>
              <p:nvPr/>
            </p:nvSpPr>
            <p:spPr>
              <a:xfrm>
                <a:off x="3180796" y="3413021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立方体 95">
                <a:extLst>
                  <a:ext uri="{FF2B5EF4-FFF2-40B4-BE49-F238E27FC236}">
                    <a16:creationId xmlns:a16="http://schemas.microsoft.com/office/drawing/2014/main" id="{58AAF7D9-9F9F-830A-4EE3-AAF2B7B9A9D1}"/>
                  </a:ext>
                </a:extLst>
              </p:cNvPr>
              <p:cNvSpPr/>
              <p:nvPr/>
            </p:nvSpPr>
            <p:spPr>
              <a:xfrm>
                <a:off x="2115824" y="314112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立方体 96">
                <a:extLst>
                  <a:ext uri="{FF2B5EF4-FFF2-40B4-BE49-F238E27FC236}">
                    <a16:creationId xmlns:a16="http://schemas.microsoft.com/office/drawing/2014/main" id="{C9D41B8B-F7AA-6F49-FEBD-2FDF3AD7BF66}"/>
                  </a:ext>
                </a:extLst>
              </p:cNvPr>
              <p:cNvSpPr/>
              <p:nvPr/>
            </p:nvSpPr>
            <p:spPr>
              <a:xfrm>
                <a:off x="2382067" y="314112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立方体 97">
                <a:extLst>
                  <a:ext uri="{FF2B5EF4-FFF2-40B4-BE49-F238E27FC236}">
                    <a16:creationId xmlns:a16="http://schemas.microsoft.com/office/drawing/2014/main" id="{38F0775E-EF94-814D-FD0F-EF969F51B6A8}"/>
                  </a:ext>
                </a:extLst>
              </p:cNvPr>
              <p:cNvSpPr/>
              <p:nvPr/>
            </p:nvSpPr>
            <p:spPr>
              <a:xfrm>
                <a:off x="2648310" y="314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立方体 98">
                <a:extLst>
                  <a:ext uri="{FF2B5EF4-FFF2-40B4-BE49-F238E27FC236}">
                    <a16:creationId xmlns:a16="http://schemas.microsoft.com/office/drawing/2014/main" id="{82250F58-5B25-9769-C1CA-89C54B468BB9}"/>
                  </a:ext>
                </a:extLst>
              </p:cNvPr>
              <p:cNvSpPr/>
              <p:nvPr/>
            </p:nvSpPr>
            <p:spPr>
              <a:xfrm>
                <a:off x="2914553" y="314112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立方体 99">
                <a:extLst>
                  <a:ext uri="{FF2B5EF4-FFF2-40B4-BE49-F238E27FC236}">
                    <a16:creationId xmlns:a16="http://schemas.microsoft.com/office/drawing/2014/main" id="{505626B6-4DB8-7F23-0382-6694CF93B8E2}"/>
                  </a:ext>
                </a:extLst>
              </p:cNvPr>
              <p:cNvSpPr/>
              <p:nvPr/>
            </p:nvSpPr>
            <p:spPr>
              <a:xfrm>
                <a:off x="3180796" y="3141127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立方体 100">
                <a:extLst>
                  <a:ext uri="{FF2B5EF4-FFF2-40B4-BE49-F238E27FC236}">
                    <a16:creationId xmlns:a16="http://schemas.microsoft.com/office/drawing/2014/main" id="{213279E4-CD99-5184-72C5-5CBB079F024B}"/>
                  </a:ext>
                </a:extLst>
              </p:cNvPr>
              <p:cNvSpPr/>
              <p:nvPr/>
            </p:nvSpPr>
            <p:spPr>
              <a:xfrm>
                <a:off x="2115824" y="287204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ED2F48FE-8EB0-AF30-7CF8-DA4CEB975449}"/>
                  </a:ext>
                </a:extLst>
              </p:cNvPr>
              <p:cNvSpPr/>
              <p:nvPr/>
            </p:nvSpPr>
            <p:spPr>
              <a:xfrm>
                <a:off x="2382067" y="287204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立方体 102">
                <a:extLst>
                  <a:ext uri="{FF2B5EF4-FFF2-40B4-BE49-F238E27FC236}">
                    <a16:creationId xmlns:a16="http://schemas.microsoft.com/office/drawing/2014/main" id="{F80E21F8-CF05-1BAC-359B-C23CB206D564}"/>
                  </a:ext>
                </a:extLst>
              </p:cNvPr>
              <p:cNvSpPr/>
              <p:nvPr/>
            </p:nvSpPr>
            <p:spPr>
              <a:xfrm>
                <a:off x="2648310" y="287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立方体 103">
                <a:extLst>
                  <a:ext uri="{FF2B5EF4-FFF2-40B4-BE49-F238E27FC236}">
                    <a16:creationId xmlns:a16="http://schemas.microsoft.com/office/drawing/2014/main" id="{A8AFC2C3-C6CF-E348-1C37-B3D910C567F2}"/>
                  </a:ext>
                </a:extLst>
              </p:cNvPr>
              <p:cNvSpPr/>
              <p:nvPr/>
            </p:nvSpPr>
            <p:spPr>
              <a:xfrm>
                <a:off x="2914553" y="287204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立方体 104">
                <a:extLst>
                  <a:ext uri="{FF2B5EF4-FFF2-40B4-BE49-F238E27FC236}">
                    <a16:creationId xmlns:a16="http://schemas.microsoft.com/office/drawing/2014/main" id="{772BBB24-A396-E646-BCBA-8B78D10187DB}"/>
                  </a:ext>
                </a:extLst>
              </p:cNvPr>
              <p:cNvSpPr/>
              <p:nvPr/>
            </p:nvSpPr>
            <p:spPr>
              <a:xfrm>
                <a:off x="3180796" y="2872046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立方体 105">
                <a:extLst>
                  <a:ext uri="{FF2B5EF4-FFF2-40B4-BE49-F238E27FC236}">
                    <a16:creationId xmlns:a16="http://schemas.microsoft.com/office/drawing/2014/main" id="{30B54EF7-C2FF-219D-AD52-CD5FDC506BEA}"/>
                  </a:ext>
                </a:extLst>
              </p:cNvPr>
              <p:cNvSpPr/>
              <p:nvPr/>
            </p:nvSpPr>
            <p:spPr>
              <a:xfrm>
                <a:off x="2029581" y="404112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立方体 106">
                <a:extLst>
                  <a:ext uri="{FF2B5EF4-FFF2-40B4-BE49-F238E27FC236}">
                    <a16:creationId xmlns:a16="http://schemas.microsoft.com/office/drawing/2014/main" id="{524B7F3D-2B10-BFEE-D202-B4FD657BD9D9}"/>
                  </a:ext>
                </a:extLst>
              </p:cNvPr>
              <p:cNvSpPr/>
              <p:nvPr/>
            </p:nvSpPr>
            <p:spPr>
              <a:xfrm>
                <a:off x="2295824" y="404112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立方体 107">
                <a:extLst>
                  <a:ext uri="{FF2B5EF4-FFF2-40B4-BE49-F238E27FC236}">
                    <a16:creationId xmlns:a16="http://schemas.microsoft.com/office/drawing/2014/main" id="{F23AC6A0-F9E9-407B-3588-7F4741F0801A}"/>
                  </a:ext>
                </a:extLst>
              </p:cNvPr>
              <p:cNvSpPr/>
              <p:nvPr/>
            </p:nvSpPr>
            <p:spPr>
              <a:xfrm>
                <a:off x="2562067" y="404210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立方体 108">
                <a:extLst>
                  <a:ext uri="{FF2B5EF4-FFF2-40B4-BE49-F238E27FC236}">
                    <a16:creationId xmlns:a16="http://schemas.microsoft.com/office/drawing/2014/main" id="{56F6A828-DD1C-260B-2035-34A2CADE853D}"/>
                  </a:ext>
                </a:extLst>
              </p:cNvPr>
              <p:cNvSpPr/>
              <p:nvPr/>
            </p:nvSpPr>
            <p:spPr>
              <a:xfrm>
                <a:off x="2828310" y="404112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立方体 109">
                <a:extLst>
                  <a:ext uri="{FF2B5EF4-FFF2-40B4-BE49-F238E27FC236}">
                    <a16:creationId xmlns:a16="http://schemas.microsoft.com/office/drawing/2014/main" id="{0CFAAE07-B805-475B-B613-E97176CBD7A9}"/>
                  </a:ext>
                </a:extLst>
              </p:cNvPr>
              <p:cNvSpPr/>
              <p:nvPr/>
            </p:nvSpPr>
            <p:spPr>
              <a:xfrm>
                <a:off x="3094553" y="4041128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立方体 110">
                <a:extLst>
                  <a:ext uri="{FF2B5EF4-FFF2-40B4-BE49-F238E27FC236}">
                    <a16:creationId xmlns:a16="http://schemas.microsoft.com/office/drawing/2014/main" id="{F13C333C-5A2C-1A03-B794-2EF1D00B7B3C}"/>
                  </a:ext>
                </a:extLst>
              </p:cNvPr>
              <p:cNvSpPr/>
              <p:nvPr/>
            </p:nvSpPr>
            <p:spPr>
              <a:xfrm>
                <a:off x="2029581" y="377204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立方体 111">
                <a:extLst>
                  <a:ext uri="{FF2B5EF4-FFF2-40B4-BE49-F238E27FC236}">
                    <a16:creationId xmlns:a16="http://schemas.microsoft.com/office/drawing/2014/main" id="{84B81067-B9A2-C432-3F10-AA4151C6C9CB}"/>
                  </a:ext>
                </a:extLst>
              </p:cNvPr>
              <p:cNvSpPr/>
              <p:nvPr/>
            </p:nvSpPr>
            <p:spPr>
              <a:xfrm>
                <a:off x="2295824" y="377204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立方体 112">
                <a:extLst>
                  <a:ext uri="{FF2B5EF4-FFF2-40B4-BE49-F238E27FC236}">
                    <a16:creationId xmlns:a16="http://schemas.microsoft.com/office/drawing/2014/main" id="{8B3DCADF-11CF-5856-788C-36DB639AF557}"/>
                  </a:ext>
                </a:extLst>
              </p:cNvPr>
              <p:cNvSpPr/>
              <p:nvPr/>
            </p:nvSpPr>
            <p:spPr>
              <a:xfrm>
                <a:off x="2562067" y="377302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立方体 113">
                <a:extLst>
                  <a:ext uri="{FF2B5EF4-FFF2-40B4-BE49-F238E27FC236}">
                    <a16:creationId xmlns:a16="http://schemas.microsoft.com/office/drawing/2014/main" id="{232647A4-A2D8-B8B0-E0F1-F794058D42A0}"/>
                  </a:ext>
                </a:extLst>
              </p:cNvPr>
              <p:cNvSpPr/>
              <p:nvPr/>
            </p:nvSpPr>
            <p:spPr>
              <a:xfrm>
                <a:off x="2828310" y="377204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立方体 114">
                <a:extLst>
                  <a:ext uri="{FF2B5EF4-FFF2-40B4-BE49-F238E27FC236}">
                    <a16:creationId xmlns:a16="http://schemas.microsoft.com/office/drawing/2014/main" id="{D70BDA1C-8422-A907-26B1-2468B0B88652}"/>
                  </a:ext>
                </a:extLst>
              </p:cNvPr>
              <p:cNvSpPr/>
              <p:nvPr/>
            </p:nvSpPr>
            <p:spPr>
              <a:xfrm>
                <a:off x="3094553" y="3772047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立方体 115">
                <a:extLst>
                  <a:ext uri="{FF2B5EF4-FFF2-40B4-BE49-F238E27FC236}">
                    <a16:creationId xmlns:a16="http://schemas.microsoft.com/office/drawing/2014/main" id="{9576AD64-836B-D671-8D36-7AFCC53F27C8}"/>
                  </a:ext>
                </a:extLst>
              </p:cNvPr>
              <p:cNvSpPr/>
              <p:nvPr/>
            </p:nvSpPr>
            <p:spPr>
              <a:xfrm>
                <a:off x="2029581" y="350296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立方体 116">
                <a:extLst>
                  <a:ext uri="{FF2B5EF4-FFF2-40B4-BE49-F238E27FC236}">
                    <a16:creationId xmlns:a16="http://schemas.microsoft.com/office/drawing/2014/main" id="{E92F2EE8-45A3-29A9-81B6-A46379FC3016}"/>
                  </a:ext>
                </a:extLst>
              </p:cNvPr>
              <p:cNvSpPr/>
              <p:nvPr/>
            </p:nvSpPr>
            <p:spPr>
              <a:xfrm>
                <a:off x="2295824" y="350296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立方体 117">
                <a:extLst>
                  <a:ext uri="{FF2B5EF4-FFF2-40B4-BE49-F238E27FC236}">
                    <a16:creationId xmlns:a16="http://schemas.microsoft.com/office/drawing/2014/main" id="{63BA1EB3-00AD-EB76-9A90-94A50C4783D5}"/>
                  </a:ext>
                </a:extLst>
              </p:cNvPr>
              <p:cNvSpPr/>
              <p:nvPr/>
            </p:nvSpPr>
            <p:spPr>
              <a:xfrm>
                <a:off x="2562067" y="350394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立方体 118">
                <a:extLst>
                  <a:ext uri="{FF2B5EF4-FFF2-40B4-BE49-F238E27FC236}">
                    <a16:creationId xmlns:a16="http://schemas.microsoft.com/office/drawing/2014/main" id="{57B03F75-23B8-EF21-7FD9-7582E69E0426}"/>
                  </a:ext>
                </a:extLst>
              </p:cNvPr>
              <p:cNvSpPr/>
              <p:nvPr/>
            </p:nvSpPr>
            <p:spPr>
              <a:xfrm>
                <a:off x="2828310" y="350296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立方体 119">
                <a:extLst>
                  <a:ext uri="{FF2B5EF4-FFF2-40B4-BE49-F238E27FC236}">
                    <a16:creationId xmlns:a16="http://schemas.microsoft.com/office/drawing/2014/main" id="{1AAC6A77-3CA5-5343-3FF9-DC7C90B30CE8}"/>
                  </a:ext>
                </a:extLst>
              </p:cNvPr>
              <p:cNvSpPr/>
              <p:nvPr/>
            </p:nvSpPr>
            <p:spPr>
              <a:xfrm>
                <a:off x="3094553" y="3502966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立方体 120">
                <a:extLst>
                  <a:ext uri="{FF2B5EF4-FFF2-40B4-BE49-F238E27FC236}">
                    <a16:creationId xmlns:a16="http://schemas.microsoft.com/office/drawing/2014/main" id="{873E37C6-6AB3-4B8D-B72C-8997ED175BF3}"/>
                  </a:ext>
                </a:extLst>
              </p:cNvPr>
              <p:cNvSpPr/>
              <p:nvPr/>
            </p:nvSpPr>
            <p:spPr>
              <a:xfrm>
                <a:off x="2029581" y="323107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立方体 121">
                <a:extLst>
                  <a:ext uri="{FF2B5EF4-FFF2-40B4-BE49-F238E27FC236}">
                    <a16:creationId xmlns:a16="http://schemas.microsoft.com/office/drawing/2014/main" id="{05D6CB52-7B50-7A15-3D39-0F6639839BD9}"/>
                  </a:ext>
                </a:extLst>
              </p:cNvPr>
              <p:cNvSpPr/>
              <p:nvPr/>
            </p:nvSpPr>
            <p:spPr>
              <a:xfrm>
                <a:off x="2295824" y="323107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立方体 122">
                <a:extLst>
                  <a:ext uri="{FF2B5EF4-FFF2-40B4-BE49-F238E27FC236}">
                    <a16:creationId xmlns:a16="http://schemas.microsoft.com/office/drawing/2014/main" id="{0A6C2C92-B73C-8A8A-039B-E4CEC96C2693}"/>
                  </a:ext>
                </a:extLst>
              </p:cNvPr>
              <p:cNvSpPr/>
              <p:nvPr/>
            </p:nvSpPr>
            <p:spPr>
              <a:xfrm>
                <a:off x="2562067" y="323204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立方体 123">
                <a:extLst>
                  <a:ext uri="{FF2B5EF4-FFF2-40B4-BE49-F238E27FC236}">
                    <a16:creationId xmlns:a16="http://schemas.microsoft.com/office/drawing/2014/main" id="{002D2252-D72D-41F8-9A53-9533357C2F09}"/>
                  </a:ext>
                </a:extLst>
              </p:cNvPr>
              <p:cNvSpPr/>
              <p:nvPr/>
            </p:nvSpPr>
            <p:spPr>
              <a:xfrm>
                <a:off x="2828310" y="323107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立方体 124">
                <a:extLst>
                  <a:ext uri="{FF2B5EF4-FFF2-40B4-BE49-F238E27FC236}">
                    <a16:creationId xmlns:a16="http://schemas.microsoft.com/office/drawing/2014/main" id="{9C41E060-973D-50C6-5E58-03E6FD98BBDA}"/>
                  </a:ext>
                </a:extLst>
              </p:cNvPr>
              <p:cNvSpPr/>
              <p:nvPr/>
            </p:nvSpPr>
            <p:spPr>
              <a:xfrm>
                <a:off x="3094553" y="3231072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立方体 125">
                <a:extLst>
                  <a:ext uri="{FF2B5EF4-FFF2-40B4-BE49-F238E27FC236}">
                    <a16:creationId xmlns:a16="http://schemas.microsoft.com/office/drawing/2014/main" id="{50B2FA8A-31AF-FD47-FE47-A812EB4C7CED}"/>
                  </a:ext>
                </a:extLst>
              </p:cNvPr>
              <p:cNvSpPr/>
              <p:nvPr/>
            </p:nvSpPr>
            <p:spPr>
              <a:xfrm>
                <a:off x="2029581" y="296199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立方体 126">
                <a:extLst>
                  <a:ext uri="{FF2B5EF4-FFF2-40B4-BE49-F238E27FC236}">
                    <a16:creationId xmlns:a16="http://schemas.microsoft.com/office/drawing/2014/main" id="{EA0963FB-D68B-2C17-1465-4CD2C2C00FB0}"/>
                  </a:ext>
                </a:extLst>
              </p:cNvPr>
              <p:cNvSpPr/>
              <p:nvPr/>
            </p:nvSpPr>
            <p:spPr>
              <a:xfrm>
                <a:off x="2295824" y="296199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立方体 127">
                <a:extLst>
                  <a:ext uri="{FF2B5EF4-FFF2-40B4-BE49-F238E27FC236}">
                    <a16:creationId xmlns:a16="http://schemas.microsoft.com/office/drawing/2014/main" id="{E715D25D-5D15-D2C4-28D5-A86FFE9BB507}"/>
                  </a:ext>
                </a:extLst>
              </p:cNvPr>
              <p:cNvSpPr/>
              <p:nvPr/>
            </p:nvSpPr>
            <p:spPr>
              <a:xfrm>
                <a:off x="2562067" y="296296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立方体 128">
                <a:extLst>
                  <a:ext uri="{FF2B5EF4-FFF2-40B4-BE49-F238E27FC236}">
                    <a16:creationId xmlns:a16="http://schemas.microsoft.com/office/drawing/2014/main" id="{DE17BABC-137F-6ECE-48CF-628F5E976437}"/>
                  </a:ext>
                </a:extLst>
              </p:cNvPr>
              <p:cNvSpPr/>
              <p:nvPr/>
            </p:nvSpPr>
            <p:spPr>
              <a:xfrm>
                <a:off x="2828310" y="296199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立方体 129">
                <a:extLst>
                  <a:ext uri="{FF2B5EF4-FFF2-40B4-BE49-F238E27FC236}">
                    <a16:creationId xmlns:a16="http://schemas.microsoft.com/office/drawing/2014/main" id="{8314E00D-B060-CD04-E732-746595223F60}"/>
                  </a:ext>
                </a:extLst>
              </p:cNvPr>
              <p:cNvSpPr/>
              <p:nvPr/>
            </p:nvSpPr>
            <p:spPr>
              <a:xfrm>
                <a:off x="3094553" y="2961991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立方体 130">
                <a:extLst>
                  <a:ext uri="{FF2B5EF4-FFF2-40B4-BE49-F238E27FC236}">
                    <a16:creationId xmlns:a16="http://schemas.microsoft.com/office/drawing/2014/main" id="{839C706E-8BA7-7AE6-BE32-A3E7D16B4DFA}"/>
                  </a:ext>
                </a:extLst>
              </p:cNvPr>
              <p:cNvSpPr/>
              <p:nvPr/>
            </p:nvSpPr>
            <p:spPr>
              <a:xfrm>
                <a:off x="1943338" y="413215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立方体 131">
                <a:extLst>
                  <a:ext uri="{FF2B5EF4-FFF2-40B4-BE49-F238E27FC236}">
                    <a16:creationId xmlns:a16="http://schemas.microsoft.com/office/drawing/2014/main" id="{A9935767-C5D4-239D-0823-D2B80C4FC818}"/>
                  </a:ext>
                </a:extLst>
              </p:cNvPr>
              <p:cNvSpPr/>
              <p:nvPr/>
            </p:nvSpPr>
            <p:spPr>
              <a:xfrm>
                <a:off x="2209581" y="413215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立方体 132">
                <a:extLst>
                  <a:ext uri="{FF2B5EF4-FFF2-40B4-BE49-F238E27FC236}">
                    <a16:creationId xmlns:a16="http://schemas.microsoft.com/office/drawing/2014/main" id="{6C04FF6D-13DA-C54F-C0CC-8FBE5624D86B}"/>
                  </a:ext>
                </a:extLst>
              </p:cNvPr>
              <p:cNvSpPr/>
              <p:nvPr/>
            </p:nvSpPr>
            <p:spPr>
              <a:xfrm>
                <a:off x="2475824" y="413313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立方体 133">
                <a:extLst>
                  <a:ext uri="{FF2B5EF4-FFF2-40B4-BE49-F238E27FC236}">
                    <a16:creationId xmlns:a16="http://schemas.microsoft.com/office/drawing/2014/main" id="{FD9B9AF6-CD12-5D75-6839-6B5B809D369A}"/>
                  </a:ext>
                </a:extLst>
              </p:cNvPr>
              <p:cNvSpPr/>
              <p:nvPr/>
            </p:nvSpPr>
            <p:spPr>
              <a:xfrm>
                <a:off x="2742067" y="413215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立方体 134">
                <a:extLst>
                  <a:ext uri="{FF2B5EF4-FFF2-40B4-BE49-F238E27FC236}">
                    <a16:creationId xmlns:a16="http://schemas.microsoft.com/office/drawing/2014/main" id="{86338423-2491-83FC-95D8-0CEF466FE743}"/>
                  </a:ext>
                </a:extLst>
              </p:cNvPr>
              <p:cNvSpPr/>
              <p:nvPr/>
            </p:nvSpPr>
            <p:spPr>
              <a:xfrm>
                <a:off x="3008310" y="4132158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立方体 135">
                <a:extLst>
                  <a:ext uri="{FF2B5EF4-FFF2-40B4-BE49-F238E27FC236}">
                    <a16:creationId xmlns:a16="http://schemas.microsoft.com/office/drawing/2014/main" id="{AA115093-4009-DBE9-9827-095E86E93E68}"/>
                  </a:ext>
                </a:extLst>
              </p:cNvPr>
              <p:cNvSpPr/>
              <p:nvPr/>
            </p:nvSpPr>
            <p:spPr>
              <a:xfrm>
                <a:off x="1943338" y="386307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立方体 136">
                <a:extLst>
                  <a:ext uri="{FF2B5EF4-FFF2-40B4-BE49-F238E27FC236}">
                    <a16:creationId xmlns:a16="http://schemas.microsoft.com/office/drawing/2014/main" id="{75963B53-3F6E-B3E8-D4E1-93A57044781E}"/>
                  </a:ext>
                </a:extLst>
              </p:cNvPr>
              <p:cNvSpPr/>
              <p:nvPr/>
            </p:nvSpPr>
            <p:spPr>
              <a:xfrm>
                <a:off x="2209581" y="386307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立方体 137">
                <a:extLst>
                  <a:ext uri="{FF2B5EF4-FFF2-40B4-BE49-F238E27FC236}">
                    <a16:creationId xmlns:a16="http://schemas.microsoft.com/office/drawing/2014/main" id="{4B339A09-2B64-AC48-3A88-0368E55267C5}"/>
                  </a:ext>
                </a:extLst>
              </p:cNvPr>
              <p:cNvSpPr/>
              <p:nvPr/>
            </p:nvSpPr>
            <p:spPr>
              <a:xfrm>
                <a:off x="2475824" y="386405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立方体 138">
                <a:extLst>
                  <a:ext uri="{FF2B5EF4-FFF2-40B4-BE49-F238E27FC236}">
                    <a16:creationId xmlns:a16="http://schemas.microsoft.com/office/drawing/2014/main" id="{6204A383-E0FB-DE81-DC29-EA7103CB98A8}"/>
                  </a:ext>
                </a:extLst>
              </p:cNvPr>
              <p:cNvSpPr/>
              <p:nvPr/>
            </p:nvSpPr>
            <p:spPr>
              <a:xfrm>
                <a:off x="2742067" y="386307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立方体 139">
                <a:extLst>
                  <a:ext uri="{FF2B5EF4-FFF2-40B4-BE49-F238E27FC236}">
                    <a16:creationId xmlns:a16="http://schemas.microsoft.com/office/drawing/2014/main" id="{7AD44E1B-219E-F413-640B-3F5CC5523622}"/>
                  </a:ext>
                </a:extLst>
              </p:cNvPr>
              <p:cNvSpPr/>
              <p:nvPr/>
            </p:nvSpPr>
            <p:spPr>
              <a:xfrm>
                <a:off x="3008310" y="3863077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立方体 140">
                <a:extLst>
                  <a:ext uri="{FF2B5EF4-FFF2-40B4-BE49-F238E27FC236}">
                    <a16:creationId xmlns:a16="http://schemas.microsoft.com/office/drawing/2014/main" id="{36542766-F73F-F00E-D52C-82692BA62C1A}"/>
                  </a:ext>
                </a:extLst>
              </p:cNvPr>
              <p:cNvSpPr/>
              <p:nvPr/>
            </p:nvSpPr>
            <p:spPr>
              <a:xfrm>
                <a:off x="1943338" y="359399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立方体 141">
                <a:extLst>
                  <a:ext uri="{FF2B5EF4-FFF2-40B4-BE49-F238E27FC236}">
                    <a16:creationId xmlns:a16="http://schemas.microsoft.com/office/drawing/2014/main" id="{B49A5FE8-4167-BA0E-220E-C0CD72F8F727}"/>
                  </a:ext>
                </a:extLst>
              </p:cNvPr>
              <p:cNvSpPr/>
              <p:nvPr/>
            </p:nvSpPr>
            <p:spPr>
              <a:xfrm>
                <a:off x="2209581" y="359399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立方体 142">
                <a:extLst>
                  <a:ext uri="{FF2B5EF4-FFF2-40B4-BE49-F238E27FC236}">
                    <a16:creationId xmlns:a16="http://schemas.microsoft.com/office/drawing/2014/main" id="{43C0D819-9334-FEB3-CB98-349C6C81EFEB}"/>
                  </a:ext>
                </a:extLst>
              </p:cNvPr>
              <p:cNvSpPr/>
              <p:nvPr/>
            </p:nvSpPr>
            <p:spPr>
              <a:xfrm>
                <a:off x="2475824" y="359497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立方体 143">
                <a:extLst>
                  <a:ext uri="{FF2B5EF4-FFF2-40B4-BE49-F238E27FC236}">
                    <a16:creationId xmlns:a16="http://schemas.microsoft.com/office/drawing/2014/main" id="{CB9FD77E-6229-4653-67E8-C0355C1FA58F}"/>
                  </a:ext>
                </a:extLst>
              </p:cNvPr>
              <p:cNvSpPr/>
              <p:nvPr/>
            </p:nvSpPr>
            <p:spPr>
              <a:xfrm>
                <a:off x="2742067" y="359399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立方体 144">
                <a:extLst>
                  <a:ext uri="{FF2B5EF4-FFF2-40B4-BE49-F238E27FC236}">
                    <a16:creationId xmlns:a16="http://schemas.microsoft.com/office/drawing/2014/main" id="{4EFACBDE-A1FA-3BC2-64FD-9FBA7F6C0EEE}"/>
                  </a:ext>
                </a:extLst>
              </p:cNvPr>
              <p:cNvSpPr/>
              <p:nvPr/>
            </p:nvSpPr>
            <p:spPr>
              <a:xfrm>
                <a:off x="3008310" y="3593996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立方体 145">
                <a:extLst>
                  <a:ext uri="{FF2B5EF4-FFF2-40B4-BE49-F238E27FC236}">
                    <a16:creationId xmlns:a16="http://schemas.microsoft.com/office/drawing/2014/main" id="{11616AEB-6980-70E4-1D40-F272E07ED1DA}"/>
                  </a:ext>
                </a:extLst>
              </p:cNvPr>
              <p:cNvSpPr/>
              <p:nvPr/>
            </p:nvSpPr>
            <p:spPr>
              <a:xfrm>
                <a:off x="1943338" y="332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立方体 146">
                <a:extLst>
                  <a:ext uri="{FF2B5EF4-FFF2-40B4-BE49-F238E27FC236}">
                    <a16:creationId xmlns:a16="http://schemas.microsoft.com/office/drawing/2014/main" id="{BA9E54D5-4FC3-911B-6191-221FB929825B}"/>
                  </a:ext>
                </a:extLst>
              </p:cNvPr>
              <p:cNvSpPr/>
              <p:nvPr/>
            </p:nvSpPr>
            <p:spPr>
              <a:xfrm>
                <a:off x="2209581" y="332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立方体 147">
                <a:extLst>
                  <a:ext uri="{FF2B5EF4-FFF2-40B4-BE49-F238E27FC236}">
                    <a16:creationId xmlns:a16="http://schemas.microsoft.com/office/drawing/2014/main" id="{8194AB8D-50FC-04FA-6550-D8BC27567DF5}"/>
                  </a:ext>
                </a:extLst>
              </p:cNvPr>
              <p:cNvSpPr/>
              <p:nvPr/>
            </p:nvSpPr>
            <p:spPr>
              <a:xfrm>
                <a:off x="2475824" y="3323077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立方体 148">
                <a:extLst>
                  <a:ext uri="{FF2B5EF4-FFF2-40B4-BE49-F238E27FC236}">
                    <a16:creationId xmlns:a16="http://schemas.microsoft.com/office/drawing/2014/main" id="{E6E852EA-FFB7-CE5F-318E-E1B857D56AE4}"/>
                  </a:ext>
                </a:extLst>
              </p:cNvPr>
              <p:cNvSpPr/>
              <p:nvPr/>
            </p:nvSpPr>
            <p:spPr>
              <a:xfrm>
                <a:off x="2742067" y="3322102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立方体 149">
                <a:extLst>
                  <a:ext uri="{FF2B5EF4-FFF2-40B4-BE49-F238E27FC236}">
                    <a16:creationId xmlns:a16="http://schemas.microsoft.com/office/drawing/2014/main" id="{67402737-320B-2B1D-9D79-769D2EEB9F88}"/>
                  </a:ext>
                </a:extLst>
              </p:cNvPr>
              <p:cNvSpPr/>
              <p:nvPr/>
            </p:nvSpPr>
            <p:spPr>
              <a:xfrm>
                <a:off x="3008310" y="3322102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立方体 150">
                <a:extLst>
                  <a:ext uri="{FF2B5EF4-FFF2-40B4-BE49-F238E27FC236}">
                    <a16:creationId xmlns:a16="http://schemas.microsoft.com/office/drawing/2014/main" id="{6FEB7CE4-523B-75A6-FD94-055240508183}"/>
                  </a:ext>
                </a:extLst>
              </p:cNvPr>
              <p:cNvSpPr/>
              <p:nvPr/>
            </p:nvSpPr>
            <p:spPr>
              <a:xfrm>
                <a:off x="1943338" y="305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立方体 151">
                <a:extLst>
                  <a:ext uri="{FF2B5EF4-FFF2-40B4-BE49-F238E27FC236}">
                    <a16:creationId xmlns:a16="http://schemas.microsoft.com/office/drawing/2014/main" id="{2677C4A6-8581-D418-19C1-55C206496463}"/>
                  </a:ext>
                </a:extLst>
              </p:cNvPr>
              <p:cNvSpPr/>
              <p:nvPr/>
            </p:nvSpPr>
            <p:spPr>
              <a:xfrm>
                <a:off x="2209581" y="305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立方体 152">
                <a:extLst>
                  <a:ext uri="{FF2B5EF4-FFF2-40B4-BE49-F238E27FC236}">
                    <a16:creationId xmlns:a16="http://schemas.microsoft.com/office/drawing/2014/main" id="{B5955EB5-028C-D648-E11E-0169D489C559}"/>
                  </a:ext>
                </a:extLst>
              </p:cNvPr>
              <p:cNvSpPr/>
              <p:nvPr/>
            </p:nvSpPr>
            <p:spPr>
              <a:xfrm>
                <a:off x="2475824" y="3053996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立方体 153">
                <a:extLst>
                  <a:ext uri="{FF2B5EF4-FFF2-40B4-BE49-F238E27FC236}">
                    <a16:creationId xmlns:a16="http://schemas.microsoft.com/office/drawing/2014/main" id="{A8D8DBEA-0216-FF2E-6AB5-E128ADC0A28F}"/>
                  </a:ext>
                </a:extLst>
              </p:cNvPr>
              <p:cNvSpPr/>
              <p:nvPr/>
            </p:nvSpPr>
            <p:spPr>
              <a:xfrm>
                <a:off x="2742067" y="3053021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立方体 154">
                <a:extLst>
                  <a:ext uri="{FF2B5EF4-FFF2-40B4-BE49-F238E27FC236}">
                    <a16:creationId xmlns:a16="http://schemas.microsoft.com/office/drawing/2014/main" id="{F8948801-60B0-E59F-6E55-961D3A84739E}"/>
                  </a:ext>
                </a:extLst>
              </p:cNvPr>
              <p:cNvSpPr/>
              <p:nvPr/>
            </p:nvSpPr>
            <p:spPr>
              <a:xfrm>
                <a:off x="3008310" y="3053021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立方体 155">
                <a:extLst>
                  <a:ext uri="{FF2B5EF4-FFF2-40B4-BE49-F238E27FC236}">
                    <a16:creationId xmlns:a16="http://schemas.microsoft.com/office/drawing/2014/main" id="{81CCB9AF-5465-C3E5-2028-186FF5D2B155}"/>
                  </a:ext>
                </a:extLst>
              </p:cNvPr>
              <p:cNvSpPr/>
              <p:nvPr/>
            </p:nvSpPr>
            <p:spPr>
              <a:xfrm>
                <a:off x="1857095" y="421842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立方体 156">
                <a:extLst>
                  <a:ext uri="{FF2B5EF4-FFF2-40B4-BE49-F238E27FC236}">
                    <a16:creationId xmlns:a16="http://schemas.microsoft.com/office/drawing/2014/main" id="{D7870EAB-8629-6BE9-706F-A8E3EA2D534F}"/>
                  </a:ext>
                </a:extLst>
              </p:cNvPr>
              <p:cNvSpPr/>
              <p:nvPr/>
            </p:nvSpPr>
            <p:spPr>
              <a:xfrm>
                <a:off x="2123338" y="421842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立方体 157">
                <a:extLst>
                  <a:ext uri="{FF2B5EF4-FFF2-40B4-BE49-F238E27FC236}">
                    <a16:creationId xmlns:a16="http://schemas.microsoft.com/office/drawing/2014/main" id="{3A623F6A-EECD-5401-DE07-FACD2FC817AC}"/>
                  </a:ext>
                </a:extLst>
              </p:cNvPr>
              <p:cNvSpPr/>
              <p:nvPr/>
            </p:nvSpPr>
            <p:spPr>
              <a:xfrm>
                <a:off x="2389581" y="4219400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立方体 158">
                <a:extLst>
                  <a:ext uri="{FF2B5EF4-FFF2-40B4-BE49-F238E27FC236}">
                    <a16:creationId xmlns:a16="http://schemas.microsoft.com/office/drawing/2014/main" id="{C34A93DF-BE74-B3E9-BD3F-45334A1E8B2C}"/>
                  </a:ext>
                </a:extLst>
              </p:cNvPr>
              <p:cNvSpPr/>
              <p:nvPr/>
            </p:nvSpPr>
            <p:spPr>
              <a:xfrm>
                <a:off x="2655824" y="4218425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立方体 159">
                <a:extLst>
                  <a:ext uri="{FF2B5EF4-FFF2-40B4-BE49-F238E27FC236}">
                    <a16:creationId xmlns:a16="http://schemas.microsoft.com/office/drawing/2014/main" id="{700FBC04-551E-8D0C-BEC8-2205A22D0E6D}"/>
                  </a:ext>
                </a:extLst>
              </p:cNvPr>
              <p:cNvSpPr/>
              <p:nvPr/>
            </p:nvSpPr>
            <p:spPr>
              <a:xfrm>
                <a:off x="2922067" y="4218425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立方体 160">
                <a:extLst>
                  <a:ext uri="{FF2B5EF4-FFF2-40B4-BE49-F238E27FC236}">
                    <a16:creationId xmlns:a16="http://schemas.microsoft.com/office/drawing/2014/main" id="{5B3A0BA6-4EE1-A151-C953-0B6883149F4C}"/>
                  </a:ext>
                </a:extLst>
              </p:cNvPr>
              <p:cNvSpPr/>
              <p:nvPr/>
            </p:nvSpPr>
            <p:spPr>
              <a:xfrm>
                <a:off x="1857095" y="3949344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0040E36D-AA51-F951-59F3-A0CD1C04691F}"/>
                  </a:ext>
                </a:extLst>
              </p:cNvPr>
              <p:cNvSpPr/>
              <p:nvPr/>
            </p:nvSpPr>
            <p:spPr>
              <a:xfrm>
                <a:off x="2123338" y="3949344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9F4CC732-F931-6B26-EF1B-DA8652D888AE}"/>
                  </a:ext>
                </a:extLst>
              </p:cNvPr>
              <p:cNvSpPr/>
              <p:nvPr/>
            </p:nvSpPr>
            <p:spPr>
              <a:xfrm>
                <a:off x="2389581" y="3950319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立方体 163">
                <a:extLst>
                  <a:ext uri="{FF2B5EF4-FFF2-40B4-BE49-F238E27FC236}">
                    <a16:creationId xmlns:a16="http://schemas.microsoft.com/office/drawing/2014/main" id="{5301B13E-B804-116B-1C23-865391946531}"/>
                  </a:ext>
                </a:extLst>
              </p:cNvPr>
              <p:cNvSpPr/>
              <p:nvPr/>
            </p:nvSpPr>
            <p:spPr>
              <a:xfrm>
                <a:off x="2655824" y="3949344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立方体 164">
                <a:extLst>
                  <a:ext uri="{FF2B5EF4-FFF2-40B4-BE49-F238E27FC236}">
                    <a16:creationId xmlns:a16="http://schemas.microsoft.com/office/drawing/2014/main" id="{56646E62-AD26-BB3F-7C0E-9A30C6A36CEA}"/>
                  </a:ext>
                </a:extLst>
              </p:cNvPr>
              <p:cNvSpPr/>
              <p:nvPr/>
            </p:nvSpPr>
            <p:spPr>
              <a:xfrm>
                <a:off x="2922067" y="3949344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立方体 165">
                <a:extLst>
                  <a:ext uri="{FF2B5EF4-FFF2-40B4-BE49-F238E27FC236}">
                    <a16:creationId xmlns:a16="http://schemas.microsoft.com/office/drawing/2014/main" id="{D01D23CC-B0E5-3131-C681-DAC9A57FA6B5}"/>
                  </a:ext>
                </a:extLst>
              </p:cNvPr>
              <p:cNvSpPr/>
              <p:nvPr/>
            </p:nvSpPr>
            <p:spPr>
              <a:xfrm>
                <a:off x="1857095" y="368026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立方体 166">
                <a:extLst>
                  <a:ext uri="{FF2B5EF4-FFF2-40B4-BE49-F238E27FC236}">
                    <a16:creationId xmlns:a16="http://schemas.microsoft.com/office/drawing/2014/main" id="{57C84CBA-3281-91B9-9FAB-7143F9556480}"/>
                  </a:ext>
                </a:extLst>
              </p:cNvPr>
              <p:cNvSpPr/>
              <p:nvPr/>
            </p:nvSpPr>
            <p:spPr>
              <a:xfrm>
                <a:off x="2123338" y="368026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立方体 167">
                <a:extLst>
                  <a:ext uri="{FF2B5EF4-FFF2-40B4-BE49-F238E27FC236}">
                    <a16:creationId xmlns:a16="http://schemas.microsoft.com/office/drawing/2014/main" id="{644EE2D8-E092-BEB3-2A18-C2650833CDFC}"/>
                  </a:ext>
                </a:extLst>
              </p:cNvPr>
              <p:cNvSpPr/>
              <p:nvPr/>
            </p:nvSpPr>
            <p:spPr>
              <a:xfrm>
                <a:off x="2389581" y="368123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立方体 168">
                <a:extLst>
                  <a:ext uri="{FF2B5EF4-FFF2-40B4-BE49-F238E27FC236}">
                    <a16:creationId xmlns:a16="http://schemas.microsoft.com/office/drawing/2014/main" id="{A71413BF-83A6-E035-288D-EF513866ADD2}"/>
                  </a:ext>
                </a:extLst>
              </p:cNvPr>
              <p:cNvSpPr/>
              <p:nvPr/>
            </p:nvSpPr>
            <p:spPr>
              <a:xfrm>
                <a:off x="2655824" y="368026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立方体 169">
                <a:extLst>
                  <a:ext uri="{FF2B5EF4-FFF2-40B4-BE49-F238E27FC236}">
                    <a16:creationId xmlns:a16="http://schemas.microsoft.com/office/drawing/2014/main" id="{A32B57C8-CE86-3D10-12AF-F17C9F28BEB0}"/>
                  </a:ext>
                </a:extLst>
              </p:cNvPr>
              <p:cNvSpPr/>
              <p:nvPr/>
            </p:nvSpPr>
            <p:spPr>
              <a:xfrm>
                <a:off x="2922067" y="3680263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立方体 170">
                <a:extLst>
                  <a:ext uri="{FF2B5EF4-FFF2-40B4-BE49-F238E27FC236}">
                    <a16:creationId xmlns:a16="http://schemas.microsoft.com/office/drawing/2014/main" id="{D8C79478-9180-CCFB-47E6-3DA7CBDD9EC7}"/>
                  </a:ext>
                </a:extLst>
              </p:cNvPr>
              <p:cNvSpPr/>
              <p:nvPr/>
            </p:nvSpPr>
            <p:spPr>
              <a:xfrm>
                <a:off x="1857095" y="3408369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立方体 171">
                <a:extLst>
                  <a:ext uri="{FF2B5EF4-FFF2-40B4-BE49-F238E27FC236}">
                    <a16:creationId xmlns:a16="http://schemas.microsoft.com/office/drawing/2014/main" id="{FCB14C59-B866-DFD3-768B-60B383036E6A}"/>
                  </a:ext>
                </a:extLst>
              </p:cNvPr>
              <p:cNvSpPr/>
              <p:nvPr/>
            </p:nvSpPr>
            <p:spPr>
              <a:xfrm>
                <a:off x="2123338" y="3408369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立方体 172">
                <a:extLst>
                  <a:ext uri="{FF2B5EF4-FFF2-40B4-BE49-F238E27FC236}">
                    <a16:creationId xmlns:a16="http://schemas.microsoft.com/office/drawing/2014/main" id="{9DBCBC44-5CFB-9B51-C193-8FAB31C3C183}"/>
                  </a:ext>
                </a:extLst>
              </p:cNvPr>
              <p:cNvSpPr/>
              <p:nvPr/>
            </p:nvSpPr>
            <p:spPr>
              <a:xfrm>
                <a:off x="2389581" y="3409344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立方体 173">
                <a:extLst>
                  <a:ext uri="{FF2B5EF4-FFF2-40B4-BE49-F238E27FC236}">
                    <a16:creationId xmlns:a16="http://schemas.microsoft.com/office/drawing/2014/main" id="{EFA5E4A8-550C-C39B-F869-4649B507AEFF}"/>
                  </a:ext>
                </a:extLst>
              </p:cNvPr>
              <p:cNvSpPr/>
              <p:nvPr/>
            </p:nvSpPr>
            <p:spPr>
              <a:xfrm>
                <a:off x="2655824" y="3408369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立方体 174">
                <a:extLst>
                  <a:ext uri="{FF2B5EF4-FFF2-40B4-BE49-F238E27FC236}">
                    <a16:creationId xmlns:a16="http://schemas.microsoft.com/office/drawing/2014/main" id="{5E57506F-B8CA-75FD-A2B9-18B0CFE59AB4}"/>
                  </a:ext>
                </a:extLst>
              </p:cNvPr>
              <p:cNvSpPr/>
              <p:nvPr/>
            </p:nvSpPr>
            <p:spPr>
              <a:xfrm>
                <a:off x="2922067" y="3408369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立方体 175">
                <a:extLst>
                  <a:ext uri="{FF2B5EF4-FFF2-40B4-BE49-F238E27FC236}">
                    <a16:creationId xmlns:a16="http://schemas.microsoft.com/office/drawing/2014/main" id="{C03A021B-B274-406A-2327-31C0A6FA0965}"/>
                  </a:ext>
                </a:extLst>
              </p:cNvPr>
              <p:cNvSpPr/>
              <p:nvPr/>
            </p:nvSpPr>
            <p:spPr>
              <a:xfrm>
                <a:off x="1857095" y="313928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46E54D93-A9B1-8179-98CE-365D6C9F5911}"/>
                  </a:ext>
                </a:extLst>
              </p:cNvPr>
              <p:cNvSpPr/>
              <p:nvPr/>
            </p:nvSpPr>
            <p:spPr>
              <a:xfrm>
                <a:off x="2123338" y="313928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BF32746C-F82D-69AC-2248-77FE8D7D915B}"/>
                  </a:ext>
                </a:extLst>
              </p:cNvPr>
              <p:cNvSpPr/>
              <p:nvPr/>
            </p:nvSpPr>
            <p:spPr>
              <a:xfrm>
                <a:off x="2389581" y="3140263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1F356634-2934-7C8B-3B4F-FDBBCA3C6750}"/>
                  </a:ext>
                </a:extLst>
              </p:cNvPr>
              <p:cNvSpPr/>
              <p:nvPr/>
            </p:nvSpPr>
            <p:spPr>
              <a:xfrm>
                <a:off x="2655824" y="3139288"/>
                <a:ext cx="360000" cy="360000"/>
              </a:xfrm>
              <a:prstGeom prst="cub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D124B76-60F5-7B4E-4BD6-2258E5D75EA0}"/>
                  </a:ext>
                </a:extLst>
              </p:cNvPr>
              <p:cNvSpPr/>
              <p:nvPr/>
            </p:nvSpPr>
            <p:spPr>
              <a:xfrm>
                <a:off x="2922067" y="3139288"/>
                <a:ext cx="360000" cy="360000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470E30E0-C8DF-CEC8-F35D-DDC90FCED16E}"/>
                    </a:ext>
                  </a:extLst>
                </p:cNvPr>
                <p:cNvSpPr txBox="1"/>
                <p:nvPr/>
              </p:nvSpPr>
              <p:spPr>
                <a:xfrm>
                  <a:off x="2361620" y="4075349"/>
                  <a:ext cx="2657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470E30E0-C8DF-CEC8-F35D-DDC90FCED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620" y="4075349"/>
                  <a:ext cx="26572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5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23AC162F-F84B-E2B5-21F7-7EDE0F32B0F9}"/>
                    </a:ext>
                  </a:extLst>
                </p:cNvPr>
                <p:cNvSpPr txBox="1"/>
                <p:nvPr/>
              </p:nvSpPr>
              <p:spPr>
                <a:xfrm>
                  <a:off x="3509111" y="3781528"/>
                  <a:ext cx="5994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23AC162F-F84B-E2B5-21F7-7EDE0F32B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11" y="3781528"/>
                  <a:ext cx="59949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8DBC0F72-4A84-0A1F-9A46-8EC472F526A5}"/>
                  </a:ext>
                </a:extLst>
              </p:cNvPr>
              <p:cNvSpPr txBox="1"/>
              <p:nvPr/>
            </p:nvSpPr>
            <p:spPr>
              <a:xfrm>
                <a:off x="4511113" y="3316405"/>
                <a:ext cx="599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8DBC0F72-4A84-0A1F-9A46-8EC472F5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13" y="3316405"/>
                <a:ext cx="599491" cy="369332"/>
              </a:xfrm>
              <a:prstGeom prst="rect">
                <a:avLst/>
              </a:prstGeom>
              <a:blipFill>
                <a:blip r:embed="rId5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2BA7CAAC-B1FC-3DD9-9523-F5497C810721}"/>
                  </a:ext>
                </a:extLst>
              </p:cNvPr>
              <p:cNvSpPr txBox="1"/>
              <p:nvPr/>
            </p:nvSpPr>
            <p:spPr>
              <a:xfrm>
                <a:off x="5620965" y="4128608"/>
                <a:ext cx="2657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2BA7CAAC-B1FC-3DD9-9523-F5497C810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65" y="4128608"/>
                <a:ext cx="265729" cy="369332"/>
              </a:xfrm>
              <a:prstGeom prst="rect">
                <a:avLst/>
              </a:prstGeom>
              <a:blipFill>
                <a:blip r:embed="rId6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83E7D8F5-B5E4-79B4-FA24-BE73C64D6CF0}"/>
                  </a:ext>
                </a:extLst>
              </p:cNvPr>
              <p:cNvSpPr txBox="1"/>
              <p:nvPr/>
            </p:nvSpPr>
            <p:spPr>
              <a:xfrm>
                <a:off x="6634998" y="3781310"/>
                <a:ext cx="599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83E7D8F5-B5E4-79B4-FA24-BE73C64D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98" y="3781310"/>
                <a:ext cx="5994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D0E32427-5324-B6CD-654E-AD27CB77B757}"/>
                  </a:ext>
                </a:extLst>
              </p:cNvPr>
              <p:cNvSpPr txBox="1"/>
              <p:nvPr/>
            </p:nvSpPr>
            <p:spPr>
              <a:xfrm>
                <a:off x="7892613" y="3294371"/>
                <a:ext cx="599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D0E32427-5324-B6CD-654E-AD27CB77B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13" y="3294371"/>
                <a:ext cx="599491" cy="369332"/>
              </a:xfrm>
              <a:prstGeom prst="rect">
                <a:avLst/>
              </a:prstGeom>
              <a:blipFill>
                <a:blip r:embed="rId8"/>
                <a:stretch>
                  <a:fillRect r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4B997520-0808-58FE-2122-75BFDC9A1BCB}"/>
                  </a:ext>
                </a:extLst>
              </p:cNvPr>
              <p:cNvSpPr txBox="1"/>
              <p:nvPr/>
            </p:nvSpPr>
            <p:spPr>
              <a:xfrm>
                <a:off x="8880311" y="4128608"/>
                <a:ext cx="599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4B997520-0808-58FE-2122-75BFDC9A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311" y="4128608"/>
                <a:ext cx="5994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07754312-4338-A46A-9678-F927B90AC204}"/>
                  </a:ext>
                </a:extLst>
              </p:cNvPr>
              <p:cNvSpPr txBox="1"/>
              <p:nvPr/>
            </p:nvSpPr>
            <p:spPr>
              <a:xfrm>
                <a:off x="10016498" y="3759276"/>
                <a:ext cx="599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07754312-4338-A46A-9678-F927B90AC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498" y="3759276"/>
                <a:ext cx="59949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9" name="文本框 468">
            <a:extLst>
              <a:ext uri="{FF2B5EF4-FFF2-40B4-BE49-F238E27FC236}">
                <a16:creationId xmlns:a16="http://schemas.microsoft.com/office/drawing/2014/main" id="{F70E1C27-0213-7557-B241-56CC69D18BCF}"/>
              </a:ext>
            </a:extLst>
          </p:cNvPr>
          <p:cNvSpPr txBox="1"/>
          <p:nvPr/>
        </p:nvSpPr>
        <p:spPr>
          <a:xfrm>
            <a:off x="1875756" y="4666947"/>
            <a:ext cx="138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批标准化 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0283BB2B-8ABC-174C-D0EB-875162441CDD}"/>
              </a:ext>
            </a:extLst>
          </p:cNvPr>
          <p:cNvSpPr txBox="1"/>
          <p:nvPr/>
        </p:nvSpPr>
        <p:spPr>
          <a:xfrm>
            <a:off x="4929440" y="4665802"/>
            <a:ext cx="199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的层准化 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7956D104-3AC7-3988-97AA-6A89134733C7}"/>
              </a:ext>
            </a:extLst>
          </p:cNvPr>
          <p:cNvSpPr txBox="1"/>
          <p:nvPr/>
        </p:nvSpPr>
        <p:spPr>
          <a:xfrm>
            <a:off x="8089058" y="4665802"/>
            <a:ext cx="2495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的层准化 </a:t>
            </a: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文本框 608">
                <a:extLst>
                  <a:ext uri="{FF2B5EF4-FFF2-40B4-BE49-F238E27FC236}">
                    <a16:creationId xmlns:a16="http://schemas.microsoft.com/office/drawing/2014/main" id="{BC2ECB53-A7F0-B6F5-9824-55A343B0A36F}"/>
                  </a:ext>
                </a:extLst>
              </p:cNvPr>
              <p:cNvSpPr txBox="1"/>
              <p:nvPr/>
            </p:nvSpPr>
            <p:spPr>
              <a:xfrm>
                <a:off x="1241451" y="3300863"/>
                <a:ext cx="5994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9" name="文本框 608">
                <a:extLst>
                  <a:ext uri="{FF2B5EF4-FFF2-40B4-BE49-F238E27FC236}">
                    <a16:creationId xmlns:a16="http://schemas.microsoft.com/office/drawing/2014/main" id="{BC2ECB53-A7F0-B6F5-9824-55A343B0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51" y="3300863"/>
                <a:ext cx="599491" cy="369332"/>
              </a:xfrm>
              <a:prstGeom prst="rect">
                <a:avLst/>
              </a:prstGeom>
              <a:blipFill>
                <a:blip r:embed="rId11"/>
                <a:stretch>
                  <a:fillRect r="-9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5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7827</TotalTime>
  <Words>1231</Words>
  <Application>Microsoft Macintosh PowerPoint</Application>
  <PresentationFormat>宽屏</PresentationFormat>
  <Paragraphs>563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茗琛</dc:creator>
  <cp:lastModifiedBy>Mirrich Wang</cp:lastModifiedBy>
  <cp:revision>279</cp:revision>
  <dcterms:created xsi:type="dcterms:W3CDTF">2022-10-24T10:11:06Z</dcterms:created>
  <dcterms:modified xsi:type="dcterms:W3CDTF">2024-06-21T16:27:28Z</dcterms:modified>
</cp:coreProperties>
</file>