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8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rich Wang" userId="25893bd8a22151db" providerId="LiveId" clId="{39DFB46E-F496-4242-ACA4-A635FBBCB193}"/>
    <pc:docChg chg="undo custSel addSld modSld">
      <pc:chgData name="Mirrich Wang" userId="25893bd8a22151db" providerId="LiveId" clId="{39DFB46E-F496-4242-ACA4-A635FBBCB193}" dt="2023-12-16T18:38:13.411" v="666" actId="20577"/>
      <pc:docMkLst>
        <pc:docMk/>
      </pc:docMkLst>
      <pc:sldChg chg="addSp delSp modSp new mod">
        <pc:chgData name="Mirrich Wang" userId="25893bd8a22151db" providerId="LiveId" clId="{39DFB46E-F496-4242-ACA4-A635FBBCB193}" dt="2023-12-16T12:08:07.871" v="132" actId="1076"/>
        <pc:sldMkLst>
          <pc:docMk/>
          <pc:sldMk cId="789683753" sldId="256"/>
        </pc:sldMkLst>
        <pc:spChg chg="del">
          <ac:chgData name="Mirrich Wang" userId="25893bd8a22151db" providerId="LiveId" clId="{39DFB46E-F496-4242-ACA4-A635FBBCB193}" dt="2023-12-12T12:15:30.189" v="1" actId="478"/>
          <ac:spMkLst>
            <pc:docMk/>
            <pc:sldMk cId="789683753" sldId="256"/>
            <ac:spMk id="2" creationId="{E4D5D5DC-D648-E5E2-3754-A8CDB8774800}"/>
          </ac:spMkLst>
        </pc:spChg>
        <pc:spChg chg="del">
          <ac:chgData name="Mirrich Wang" userId="25893bd8a22151db" providerId="LiveId" clId="{39DFB46E-F496-4242-ACA4-A635FBBCB193}" dt="2023-12-12T12:15:30.189" v="1" actId="478"/>
          <ac:spMkLst>
            <pc:docMk/>
            <pc:sldMk cId="789683753" sldId="256"/>
            <ac:spMk id="3" creationId="{368B960E-169B-1D6B-442B-1067E2CFD586}"/>
          </ac:spMkLst>
        </pc:spChg>
        <pc:spChg chg="mod">
          <ac:chgData name="Mirrich Wang" userId="25893bd8a22151db" providerId="LiveId" clId="{39DFB46E-F496-4242-ACA4-A635FBBCB193}" dt="2023-12-12T12:15:31.403" v="2"/>
          <ac:spMkLst>
            <pc:docMk/>
            <pc:sldMk cId="789683753" sldId="256"/>
            <ac:spMk id="5" creationId="{031FF3EB-3BA5-A2CC-B60C-364028E8EF0D}"/>
          </ac:spMkLst>
        </pc:spChg>
        <pc:spChg chg="mod">
          <ac:chgData name="Mirrich Wang" userId="25893bd8a22151db" providerId="LiveId" clId="{39DFB46E-F496-4242-ACA4-A635FBBCB193}" dt="2023-12-12T12:15:31.403" v="2"/>
          <ac:spMkLst>
            <pc:docMk/>
            <pc:sldMk cId="789683753" sldId="256"/>
            <ac:spMk id="7" creationId="{292A1C69-7619-ACFB-BDD0-CDB620AE2538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8" creationId="{BEF974C8-7F5D-3691-43E4-51EEBD42C651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9" creationId="{B79D735F-3EA4-BDF4-FBA0-1B8509433587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0" creationId="{CF9EAB26-6A4A-2E39-04BE-C37E2EF2658F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1" creationId="{3378F508-3DE6-F9F7-EF76-4BD0950CB399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2" creationId="{97601A04-C85E-54A3-CEDC-B8BFA49CB736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3" creationId="{9553AC85-5C85-DE01-3DB6-43E839EE1972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4" creationId="{498B3FE0-3108-8148-712F-DE3D0FDA0803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5" creationId="{6268DD0D-EF27-0FBB-86C6-DDF6F3A08ED3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6" creationId="{C799218A-07E9-2746-6011-19A24ACB164E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17" creationId="{9F1D3DCC-F087-7106-71D5-347F0530F4BF}"/>
          </ac:spMkLst>
        </pc:spChg>
        <pc:spChg chg="mod">
          <ac:chgData name="Mirrich Wang" userId="25893bd8a22151db" providerId="LiveId" clId="{39DFB46E-F496-4242-ACA4-A635FBBCB193}" dt="2023-12-12T12:15:31.403" v="2"/>
          <ac:spMkLst>
            <pc:docMk/>
            <pc:sldMk cId="789683753" sldId="256"/>
            <ac:spMk id="32" creationId="{2B3D48E6-F049-BC35-E18A-A5110183CADD}"/>
          </ac:spMkLst>
        </pc:spChg>
        <pc:spChg chg="mod">
          <ac:chgData name="Mirrich Wang" userId="25893bd8a22151db" providerId="LiveId" clId="{39DFB46E-F496-4242-ACA4-A635FBBCB193}" dt="2023-12-12T12:15:31.403" v="2"/>
          <ac:spMkLst>
            <pc:docMk/>
            <pc:sldMk cId="789683753" sldId="256"/>
            <ac:spMk id="33" creationId="{BC154A1F-72BB-E2A2-404D-7BBEE09AFD89}"/>
          </ac:spMkLst>
        </pc:spChg>
        <pc:spChg chg="mod">
          <ac:chgData name="Mirrich Wang" userId="25893bd8a22151db" providerId="LiveId" clId="{39DFB46E-F496-4242-ACA4-A635FBBCB193}" dt="2023-12-12T12:15:31.403" v="2"/>
          <ac:spMkLst>
            <pc:docMk/>
            <pc:sldMk cId="789683753" sldId="256"/>
            <ac:spMk id="35" creationId="{58298C7E-4230-038A-F26D-19D366C071FE}"/>
          </ac:spMkLst>
        </pc:spChg>
        <pc:spChg chg="mod">
          <ac:chgData name="Mirrich Wang" userId="25893bd8a22151db" providerId="LiveId" clId="{39DFB46E-F496-4242-ACA4-A635FBBCB193}" dt="2023-12-12T12:15:31.403" v="2"/>
          <ac:spMkLst>
            <pc:docMk/>
            <pc:sldMk cId="789683753" sldId="256"/>
            <ac:spMk id="36" creationId="{FAD20274-EA2A-8B97-E415-387B326F41D8}"/>
          </ac:spMkLst>
        </pc:spChg>
        <pc:spChg chg="add del mod">
          <ac:chgData name="Mirrich Wang" userId="25893bd8a22151db" providerId="LiveId" clId="{39DFB46E-F496-4242-ACA4-A635FBBCB193}" dt="2023-12-12T12:15:57.252" v="12" actId="478"/>
          <ac:spMkLst>
            <pc:docMk/>
            <pc:sldMk cId="789683753" sldId="256"/>
            <ac:spMk id="37" creationId="{FACC934F-386F-37A3-246C-80CF98047D54}"/>
          </ac:spMkLst>
        </pc:spChg>
        <pc:spChg chg="mod">
          <ac:chgData name="Mirrich Wang" userId="25893bd8a22151db" providerId="LiveId" clId="{39DFB46E-F496-4242-ACA4-A635FBBCB193}" dt="2023-12-12T12:15:34.989" v="3"/>
          <ac:spMkLst>
            <pc:docMk/>
            <pc:sldMk cId="789683753" sldId="256"/>
            <ac:spMk id="48" creationId="{5C3341F6-F3E4-F0B2-9DC7-1FA09404F6DF}"/>
          </ac:spMkLst>
        </pc:spChg>
        <pc:spChg chg="mod">
          <ac:chgData name="Mirrich Wang" userId="25893bd8a22151db" providerId="LiveId" clId="{39DFB46E-F496-4242-ACA4-A635FBBCB193}" dt="2023-12-12T12:15:34.989" v="3"/>
          <ac:spMkLst>
            <pc:docMk/>
            <pc:sldMk cId="789683753" sldId="256"/>
            <ac:spMk id="50" creationId="{13080CF5-FAC7-DFA5-C7C0-7478D7E93B59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1" creationId="{A98AB163-D6D8-E2CB-28DB-FA8BE9B3C3D4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2" creationId="{A2DF97D2-6708-B6EF-DAEB-ABD7B323D8BA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3" creationId="{EA261C05-5F75-AA58-92C6-3C6F8845234F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4" creationId="{5977DF62-9695-C5FD-85B2-BFC234A9604E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5" creationId="{63BDDFE4-7CCA-376A-814E-D3BCF23C6D1D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6" creationId="{4616A016-69C0-C309-107B-3CBB594F1F44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7" creationId="{1FAE7A6E-3E0B-A341-BB12-B7F538F2FC41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8" creationId="{5C8D8303-2497-8E85-7B64-EA9D982E6772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59" creationId="{C2AD94DD-D446-1F08-77D0-62E13CACD253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60" creationId="{B1B072AE-0333-407F-3EC4-E79F12D57FC7}"/>
          </ac:spMkLst>
        </pc:spChg>
        <pc:spChg chg="mod">
          <ac:chgData name="Mirrich Wang" userId="25893bd8a22151db" providerId="LiveId" clId="{39DFB46E-F496-4242-ACA4-A635FBBCB193}" dt="2023-12-12T12:15:34.989" v="3"/>
          <ac:spMkLst>
            <pc:docMk/>
            <pc:sldMk cId="789683753" sldId="256"/>
            <ac:spMk id="75" creationId="{B2D69A63-4706-7BBB-BEFC-90CE76DE2E60}"/>
          </ac:spMkLst>
        </pc:spChg>
        <pc:spChg chg="mod">
          <ac:chgData name="Mirrich Wang" userId="25893bd8a22151db" providerId="LiveId" clId="{39DFB46E-F496-4242-ACA4-A635FBBCB193}" dt="2023-12-12T12:15:34.989" v="3"/>
          <ac:spMkLst>
            <pc:docMk/>
            <pc:sldMk cId="789683753" sldId="256"/>
            <ac:spMk id="76" creationId="{B76E75CA-5FAA-6046-2485-7146D3CAC217}"/>
          </ac:spMkLst>
        </pc:spChg>
        <pc:spChg chg="mod">
          <ac:chgData name="Mirrich Wang" userId="25893bd8a22151db" providerId="LiveId" clId="{39DFB46E-F496-4242-ACA4-A635FBBCB193}" dt="2023-12-12T12:15:34.989" v="3"/>
          <ac:spMkLst>
            <pc:docMk/>
            <pc:sldMk cId="789683753" sldId="256"/>
            <ac:spMk id="78" creationId="{4BDB87C9-E9B8-E1E1-9514-D86A2D8D1439}"/>
          </ac:spMkLst>
        </pc:spChg>
        <pc:spChg chg="mod">
          <ac:chgData name="Mirrich Wang" userId="25893bd8a22151db" providerId="LiveId" clId="{39DFB46E-F496-4242-ACA4-A635FBBCB193}" dt="2023-12-12T12:15:34.989" v="3"/>
          <ac:spMkLst>
            <pc:docMk/>
            <pc:sldMk cId="789683753" sldId="256"/>
            <ac:spMk id="79" creationId="{316F0899-7CE7-7FD2-41AB-C660D5D7F3C3}"/>
          </ac:spMkLst>
        </pc:spChg>
        <pc:spChg chg="add del mod">
          <ac:chgData name="Mirrich Wang" userId="25893bd8a22151db" providerId="LiveId" clId="{39DFB46E-F496-4242-ACA4-A635FBBCB193}" dt="2023-12-12T12:15:35.628" v="4"/>
          <ac:spMkLst>
            <pc:docMk/>
            <pc:sldMk cId="789683753" sldId="256"/>
            <ac:spMk id="80" creationId="{BE6F1A69-C49C-2090-CA5F-6689FD8F8C67}"/>
          </ac:spMkLst>
        </pc:spChg>
        <pc:spChg chg="mod">
          <ac:chgData name="Mirrich Wang" userId="25893bd8a22151db" providerId="LiveId" clId="{39DFB46E-F496-4242-ACA4-A635FBBCB193}" dt="2023-12-12T12:15:39.065" v="8"/>
          <ac:spMkLst>
            <pc:docMk/>
            <pc:sldMk cId="789683753" sldId="256"/>
            <ac:spMk id="91" creationId="{FCA9F88D-7638-AED9-C1BA-5483B274BB07}"/>
          </ac:spMkLst>
        </pc:spChg>
        <pc:spChg chg="mod">
          <ac:chgData name="Mirrich Wang" userId="25893bd8a22151db" providerId="LiveId" clId="{39DFB46E-F496-4242-ACA4-A635FBBCB193}" dt="2023-12-12T12:15:39.065" v="8"/>
          <ac:spMkLst>
            <pc:docMk/>
            <pc:sldMk cId="789683753" sldId="256"/>
            <ac:spMk id="93" creationId="{8F935435-8DFF-4534-537B-FCD0CA7FE57C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94" creationId="{2A2136A6-C58A-C647-4E34-633F38C8D5D9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95" creationId="{F7890234-2AD9-B73B-141A-35ECE3F57C4E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96" creationId="{A4E582A6-84E5-3894-DFA9-F94D490F8C5E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97" creationId="{7076BF51-B33C-05AC-9BFA-76126305F5E3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98" creationId="{876D8510-681E-F6C5-D0E2-2ACDE88DE2BD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99" creationId="{0F1D58B5-AC89-F2D7-2069-75E43801DB52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100" creationId="{AEF66DB7-E9B9-5191-6FD6-4ADF1A411231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101" creationId="{3AEDDA4A-DC78-7D64-CD15-14ED929EB172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102" creationId="{4FEED567-23CA-5A8F-D813-0682D9BA3568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103" creationId="{3FA2F0EC-1C77-3A11-FAF6-A4653C9E76A4}"/>
          </ac:spMkLst>
        </pc:spChg>
        <pc:spChg chg="mod">
          <ac:chgData name="Mirrich Wang" userId="25893bd8a22151db" providerId="LiveId" clId="{39DFB46E-F496-4242-ACA4-A635FBBCB193}" dt="2023-12-12T12:15:39.065" v="8"/>
          <ac:spMkLst>
            <pc:docMk/>
            <pc:sldMk cId="789683753" sldId="256"/>
            <ac:spMk id="118" creationId="{4032052B-7665-6CF1-5D97-A9D72F4DFDFC}"/>
          </ac:spMkLst>
        </pc:spChg>
        <pc:spChg chg="mod">
          <ac:chgData name="Mirrich Wang" userId="25893bd8a22151db" providerId="LiveId" clId="{39DFB46E-F496-4242-ACA4-A635FBBCB193}" dt="2023-12-12T12:15:39.065" v="8"/>
          <ac:spMkLst>
            <pc:docMk/>
            <pc:sldMk cId="789683753" sldId="256"/>
            <ac:spMk id="119" creationId="{4EA2C2D8-F0C8-31A2-2EFD-26BD883767C1}"/>
          </ac:spMkLst>
        </pc:spChg>
        <pc:spChg chg="mod">
          <ac:chgData name="Mirrich Wang" userId="25893bd8a22151db" providerId="LiveId" clId="{39DFB46E-F496-4242-ACA4-A635FBBCB193}" dt="2023-12-12T12:15:39.065" v="8"/>
          <ac:spMkLst>
            <pc:docMk/>
            <pc:sldMk cId="789683753" sldId="256"/>
            <ac:spMk id="121" creationId="{BED65425-819E-1B25-5E87-6C22648BF171}"/>
          </ac:spMkLst>
        </pc:spChg>
        <pc:spChg chg="mod">
          <ac:chgData name="Mirrich Wang" userId="25893bd8a22151db" providerId="LiveId" clId="{39DFB46E-F496-4242-ACA4-A635FBBCB193}" dt="2023-12-12T12:15:39.065" v="8"/>
          <ac:spMkLst>
            <pc:docMk/>
            <pc:sldMk cId="789683753" sldId="256"/>
            <ac:spMk id="122" creationId="{06DB3B88-D569-9694-9382-5C13DC571EB6}"/>
          </ac:spMkLst>
        </pc:spChg>
        <pc:spChg chg="add del mod">
          <ac:chgData name="Mirrich Wang" userId="25893bd8a22151db" providerId="LiveId" clId="{39DFB46E-F496-4242-ACA4-A635FBBCB193}" dt="2023-12-12T12:15:39.671" v="9"/>
          <ac:spMkLst>
            <pc:docMk/>
            <pc:sldMk cId="789683753" sldId="256"/>
            <ac:spMk id="123" creationId="{B839FE0D-B496-D601-62E0-6657B35ADEF8}"/>
          </ac:spMkLst>
        </pc:spChg>
        <pc:spChg chg="mod">
          <ac:chgData name="Mirrich Wang" userId="25893bd8a22151db" providerId="LiveId" clId="{39DFB46E-F496-4242-ACA4-A635FBBCB193}" dt="2023-12-12T12:16:11.138" v="13"/>
          <ac:spMkLst>
            <pc:docMk/>
            <pc:sldMk cId="789683753" sldId="256"/>
            <ac:spMk id="134" creationId="{59C60D74-F896-0101-0805-D453C8EFF9E4}"/>
          </ac:spMkLst>
        </pc:spChg>
        <pc:spChg chg="mod">
          <ac:chgData name="Mirrich Wang" userId="25893bd8a22151db" providerId="LiveId" clId="{39DFB46E-F496-4242-ACA4-A635FBBCB193}" dt="2023-12-12T12:16:11.138" v="13"/>
          <ac:spMkLst>
            <pc:docMk/>
            <pc:sldMk cId="789683753" sldId="256"/>
            <ac:spMk id="135" creationId="{C1E80640-2B34-1130-FCF8-1A5754E5F99A}"/>
          </ac:spMkLst>
        </pc:spChg>
        <pc:spChg chg="mod">
          <ac:chgData name="Mirrich Wang" userId="25893bd8a22151db" providerId="LiveId" clId="{39DFB46E-F496-4242-ACA4-A635FBBCB193}" dt="2023-12-12T12:16:19.684" v="16"/>
          <ac:spMkLst>
            <pc:docMk/>
            <pc:sldMk cId="789683753" sldId="256"/>
            <ac:spMk id="139" creationId="{13DBE13D-F427-C869-7AC4-FC5FADE4D406}"/>
          </ac:spMkLst>
        </pc:spChg>
        <pc:spChg chg="mod">
          <ac:chgData name="Mirrich Wang" userId="25893bd8a22151db" providerId="LiveId" clId="{39DFB46E-F496-4242-ACA4-A635FBBCB193}" dt="2023-12-12T12:16:19.684" v="16"/>
          <ac:spMkLst>
            <pc:docMk/>
            <pc:sldMk cId="789683753" sldId="256"/>
            <ac:spMk id="141" creationId="{2FDE4941-1F99-0081-AEA0-61EAEDD306EE}"/>
          </ac:spMkLst>
        </pc:spChg>
        <pc:spChg chg="mod topLvl">
          <ac:chgData name="Mirrich Wang" userId="25893bd8a22151db" providerId="LiveId" clId="{39DFB46E-F496-4242-ACA4-A635FBBCB193}" dt="2023-12-12T12:16:36.047" v="29" actId="164"/>
          <ac:spMkLst>
            <pc:docMk/>
            <pc:sldMk cId="789683753" sldId="256"/>
            <ac:spMk id="145" creationId="{EC1A5F6F-2E54-23B1-1373-91F2E6D84C40}"/>
          </ac:spMkLst>
        </pc:spChg>
        <pc:spChg chg="mod topLvl">
          <ac:chgData name="Mirrich Wang" userId="25893bd8a22151db" providerId="LiveId" clId="{39DFB46E-F496-4242-ACA4-A635FBBCB193}" dt="2023-12-12T12:16:36.047" v="29" actId="164"/>
          <ac:spMkLst>
            <pc:docMk/>
            <pc:sldMk cId="789683753" sldId="256"/>
            <ac:spMk id="146" creationId="{AE6E0F43-E32E-ACE4-A841-5B5A57A68F42}"/>
          </ac:spMkLst>
        </pc:spChg>
        <pc:spChg chg="add del mod">
          <ac:chgData name="Mirrich Wang" userId="25893bd8a22151db" providerId="LiveId" clId="{39DFB46E-F496-4242-ACA4-A635FBBCB193}" dt="2023-12-12T12:17:57.653" v="60"/>
          <ac:spMkLst>
            <pc:docMk/>
            <pc:sldMk cId="789683753" sldId="256"/>
            <ac:spMk id="156" creationId="{1BF150AD-B947-0420-FE04-650680041C89}"/>
          </ac:spMkLst>
        </pc:spChg>
        <pc:spChg chg="mod">
          <ac:chgData name="Mirrich Wang" userId="25893bd8a22151db" providerId="LiveId" clId="{39DFB46E-F496-4242-ACA4-A635FBBCB193}" dt="2023-12-12T12:26:06.331" v="124" actId="1076"/>
          <ac:spMkLst>
            <pc:docMk/>
            <pc:sldMk cId="789683753" sldId="256"/>
            <ac:spMk id="158" creationId="{407E6A25-1E11-D4F3-E925-D4CCACA1CE46}"/>
          </ac:spMkLst>
        </pc:spChg>
        <pc:spChg chg="mod">
          <ac:chgData name="Mirrich Wang" userId="25893bd8a22151db" providerId="LiveId" clId="{39DFB46E-F496-4242-ACA4-A635FBBCB193}" dt="2023-12-12T12:26:06.331" v="124" actId="1076"/>
          <ac:spMkLst>
            <pc:docMk/>
            <pc:sldMk cId="789683753" sldId="256"/>
            <ac:spMk id="160" creationId="{05087A91-0726-4779-5F36-A2324650820D}"/>
          </ac:spMkLst>
        </pc:spChg>
        <pc:spChg chg="add mod">
          <ac:chgData name="Mirrich Wang" userId="25893bd8a22151db" providerId="LiveId" clId="{39DFB46E-F496-4242-ACA4-A635FBBCB193}" dt="2023-12-12T12:25:51.084" v="121" actId="1076"/>
          <ac:spMkLst>
            <pc:docMk/>
            <pc:sldMk cId="789683753" sldId="256"/>
            <ac:spMk id="161" creationId="{FD487A37-0833-1E6B-A81F-F41528B27FC5}"/>
          </ac:spMkLst>
        </pc:spChg>
        <pc:spChg chg="add mod">
          <ac:chgData name="Mirrich Wang" userId="25893bd8a22151db" providerId="LiveId" clId="{39DFB46E-F496-4242-ACA4-A635FBBCB193}" dt="2023-12-12T12:26:06.331" v="124" actId="1076"/>
          <ac:spMkLst>
            <pc:docMk/>
            <pc:sldMk cId="789683753" sldId="256"/>
            <ac:spMk id="162" creationId="{B0C85D3C-A7D8-3539-C2A0-032301325F21}"/>
          </ac:spMkLst>
        </pc:spChg>
        <pc:spChg chg="add mod">
          <ac:chgData name="Mirrich Wang" userId="25893bd8a22151db" providerId="LiveId" clId="{39DFB46E-F496-4242-ACA4-A635FBBCB193}" dt="2023-12-12T12:25:51.084" v="121" actId="1076"/>
          <ac:spMkLst>
            <pc:docMk/>
            <pc:sldMk cId="789683753" sldId="256"/>
            <ac:spMk id="163" creationId="{0A46BE97-D2D1-C157-CBFB-3042E07FF67A}"/>
          </ac:spMkLst>
        </pc:spChg>
        <pc:spChg chg="add mod">
          <ac:chgData name="Mirrich Wang" userId="25893bd8a22151db" providerId="LiveId" clId="{39DFB46E-F496-4242-ACA4-A635FBBCB193}" dt="2023-12-12T12:26:06.331" v="124" actId="1076"/>
          <ac:spMkLst>
            <pc:docMk/>
            <pc:sldMk cId="789683753" sldId="256"/>
            <ac:spMk id="164" creationId="{A94CEE8D-61C5-13B8-A5DB-46AC57499AEF}"/>
          </ac:spMkLst>
        </pc:spChg>
        <pc:spChg chg="add mod">
          <ac:chgData name="Mirrich Wang" userId="25893bd8a22151db" providerId="LiveId" clId="{39DFB46E-F496-4242-ACA4-A635FBBCB193}" dt="2023-12-12T12:18:04.630" v="79"/>
          <ac:spMkLst>
            <pc:docMk/>
            <pc:sldMk cId="789683753" sldId="256"/>
            <ac:spMk id="165" creationId="{A7E604A3-CF06-F5E7-3D7C-01CE7CC51B3A}"/>
          </ac:spMkLst>
        </pc:spChg>
        <pc:spChg chg="add mod">
          <ac:chgData name="Mirrich Wang" userId="25893bd8a22151db" providerId="LiveId" clId="{39DFB46E-F496-4242-ACA4-A635FBBCB193}" dt="2023-12-12T12:25:51.084" v="121" actId="1076"/>
          <ac:spMkLst>
            <pc:docMk/>
            <pc:sldMk cId="789683753" sldId="256"/>
            <ac:spMk id="166" creationId="{BA82D51D-6D86-2EC0-F868-5A6E7C835DD6}"/>
          </ac:spMkLst>
        </pc:spChg>
        <pc:spChg chg="add mod">
          <ac:chgData name="Mirrich Wang" userId="25893bd8a22151db" providerId="LiveId" clId="{39DFB46E-F496-4242-ACA4-A635FBBCB193}" dt="2023-12-12T12:27:43.565" v="126" actId="113"/>
          <ac:spMkLst>
            <pc:docMk/>
            <pc:sldMk cId="789683753" sldId="256"/>
            <ac:spMk id="167" creationId="{CB079262-C140-98CC-3A7A-DD48E9287786}"/>
          </ac:spMkLst>
        </pc:spChg>
        <pc:spChg chg="add mod">
          <ac:chgData name="Mirrich Wang" userId="25893bd8a22151db" providerId="LiveId" clId="{39DFB46E-F496-4242-ACA4-A635FBBCB193}" dt="2023-12-12T12:27:44.853" v="127" actId="113"/>
          <ac:spMkLst>
            <pc:docMk/>
            <pc:sldMk cId="789683753" sldId="256"/>
            <ac:spMk id="168" creationId="{EE6B4402-376C-086C-F6A7-A0B3079DC427}"/>
          </ac:spMkLst>
        </pc:spChg>
        <pc:spChg chg="add mod">
          <ac:chgData name="Mirrich Wang" userId="25893bd8a22151db" providerId="LiveId" clId="{39DFB46E-F496-4242-ACA4-A635FBBCB193}" dt="2023-12-12T12:27:45.604" v="128" actId="113"/>
          <ac:spMkLst>
            <pc:docMk/>
            <pc:sldMk cId="789683753" sldId="256"/>
            <ac:spMk id="169" creationId="{EFF09DF7-F21E-CF15-24AD-5D2741FFB39E}"/>
          </ac:spMkLst>
        </pc:spChg>
        <pc:spChg chg="add mod">
          <ac:chgData name="Mirrich Wang" userId="25893bd8a22151db" providerId="LiveId" clId="{39DFB46E-F496-4242-ACA4-A635FBBCB193}" dt="2023-12-12T12:27:46.782" v="129" actId="113"/>
          <ac:spMkLst>
            <pc:docMk/>
            <pc:sldMk cId="789683753" sldId="256"/>
            <ac:spMk id="170" creationId="{11F7D5AB-C445-F2C5-F1B0-DCB09AE3E489}"/>
          </ac:spMkLst>
        </pc:spChg>
        <pc:spChg chg="mod topLvl">
          <ac:chgData name="Mirrich Wang" userId="25893bd8a22151db" providerId="LiveId" clId="{39DFB46E-F496-4242-ACA4-A635FBBCB193}" dt="2023-12-12T12:25:51.084" v="121" actId="1076"/>
          <ac:spMkLst>
            <pc:docMk/>
            <pc:sldMk cId="789683753" sldId="256"/>
            <ac:spMk id="185" creationId="{7A8C1CF7-5D97-200A-B2FF-AC180A7534C9}"/>
          </ac:spMkLst>
        </pc:spChg>
        <pc:spChg chg="mod topLvl">
          <ac:chgData name="Mirrich Wang" userId="25893bd8a22151db" providerId="LiveId" clId="{39DFB46E-F496-4242-ACA4-A635FBBCB193}" dt="2023-12-16T12:08:07.871" v="132" actId="1076"/>
          <ac:spMkLst>
            <pc:docMk/>
            <pc:sldMk cId="789683753" sldId="256"/>
            <ac:spMk id="186" creationId="{B7ED430E-49A5-06CD-00F3-5F28CD6A8F08}"/>
          </ac:spMkLst>
        </pc:spChg>
        <pc:spChg chg="mod">
          <ac:chgData name="Mirrich Wang" userId="25893bd8a22151db" providerId="LiveId" clId="{39DFB46E-F496-4242-ACA4-A635FBBCB193}" dt="2023-12-12T12:18:04.630" v="79"/>
          <ac:spMkLst>
            <pc:docMk/>
            <pc:sldMk cId="789683753" sldId="256"/>
            <ac:spMk id="188" creationId="{C5D49DD4-FB78-20C5-AABB-8920D9185668}"/>
          </ac:spMkLst>
        </pc:spChg>
        <pc:spChg chg="mod">
          <ac:chgData name="Mirrich Wang" userId="25893bd8a22151db" providerId="LiveId" clId="{39DFB46E-F496-4242-ACA4-A635FBBCB193}" dt="2023-12-12T12:18:04.630" v="79"/>
          <ac:spMkLst>
            <pc:docMk/>
            <pc:sldMk cId="789683753" sldId="256"/>
            <ac:spMk id="189" creationId="{AC805754-3267-420D-800B-442A3E3AB293}"/>
          </ac:spMkLst>
        </pc:spChg>
        <pc:spChg chg="add mod">
          <ac:chgData name="Mirrich Wang" userId="25893bd8a22151db" providerId="LiveId" clId="{39DFB46E-F496-4242-ACA4-A635FBBCB193}" dt="2023-12-12T12:26:47.517" v="125" actId="1076"/>
          <ac:spMkLst>
            <pc:docMk/>
            <pc:sldMk cId="789683753" sldId="256"/>
            <ac:spMk id="190" creationId="{9B305313-A131-F5A8-A5D3-646C12D57652}"/>
          </ac:spMkLst>
        </pc:spChg>
        <pc:grpChg chg="add del mod">
          <ac:chgData name="Mirrich Wang" userId="25893bd8a22151db" providerId="LiveId" clId="{39DFB46E-F496-4242-ACA4-A635FBBCB193}" dt="2023-12-12T12:15:57.252" v="12" actId="478"/>
          <ac:grpSpMkLst>
            <pc:docMk/>
            <pc:sldMk cId="789683753" sldId="256"/>
            <ac:grpSpMk id="4" creationId="{B16F99D3-F666-4497-7DB7-49FD93E1DD10}"/>
          </ac:grpSpMkLst>
        </pc:grpChg>
        <pc:grpChg chg="add del mod">
          <ac:chgData name="Mirrich Wang" userId="25893bd8a22151db" providerId="LiveId" clId="{39DFB46E-F496-4242-ACA4-A635FBBCB193}" dt="2023-12-12T12:15:57.252" v="12" actId="478"/>
          <ac:grpSpMkLst>
            <pc:docMk/>
            <pc:sldMk cId="789683753" sldId="256"/>
            <ac:grpSpMk id="31" creationId="{5C258AB6-3BFB-0BB9-021C-496C57A79E5F}"/>
          </ac:grpSpMkLst>
        </pc:grpChg>
        <pc:grpChg chg="add del mod">
          <ac:chgData name="Mirrich Wang" userId="25893bd8a22151db" providerId="LiveId" clId="{39DFB46E-F496-4242-ACA4-A635FBBCB193}" dt="2023-12-12T12:15:57.252" v="12" actId="478"/>
          <ac:grpSpMkLst>
            <pc:docMk/>
            <pc:sldMk cId="789683753" sldId="256"/>
            <ac:grpSpMk id="34" creationId="{DF5CE607-7FA7-3BDC-CA97-768542C110DC}"/>
          </ac:grpSpMkLst>
        </pc:grpChg>
        <pc:grpChg chg="add del mod">
          <ac:chgData name="Mirrich Wang" userId="25893bd8a22151db" providerId="LiveId" clId="{39DFB46E-F496-4242-ACA4-A635FBBCB193}" dt="2023-12-12T12:15:35.628" v="4"/>
          <ac:grpSpMkLst>
            <pc:docMk/>
            <pc:sldMk cId="789683753" sldId="256"/>
            <ac:grpSpMk id="47" creationId="{C84A6559-F985-B87E-9152-97E313DA8784}"/>
          </ac:grpSpMkLst>
        </pc:grpChg>
        <pc:grpChg chg="add del mod">
          <ac:chgData name="Mirrich Wang" userId="25893bd8a22151db" providerId="LiveId" clId="{39DFB46E-F496-4242-ACA4-A635FBBCB193}" dt="2023-12-12T12:15:35.628" v="4"/>
          <ac:grpSpMkLst>
            <pc:docMk/>
            <pc:sldMk cId="789683753" sldId="256"/>
            <ac:grpSpMk id="74" creationId="{20116BBA-CE56-5D99-AD6D-C2B15C051CCB}"/>
          </ac:grpSpMkLst>
        </pc:grpChg>
        <pc:grpChg chg="add del mod">
          <ac:chgData name="Mirrich Wang" userId="25893bd8a22151db" providerId="LiveId" clId="{39DFB46E-F496-4242-ACA4-A635FBBCB193}" dt="2023-12-12T12:15:35.628" v="4"/>
          <ac:grpSpMkLst>
            <pc:docMk/>
            <pc:sldMk cId="789683753" sldId="256"/>
            <ac:grpSpMk id="77" creationId="{272A894A-508F-50E4-05BC-B7DE6538EABB}"/>
          </ac:grpSpMkLst>
        </pc:grpChg>
        <pc:grpChg chg="add del mod">
          <ac:chgData name="Mirrich Wang" userId="25893bd8a22151db" providerId="LiveId" clId="{39DFB46E-F496-4242-ACA4-A635FBBCB193}" dt="2023-12-12T12:15:39.671" v="9"/>
          <ac:grpSpMkLst>
            <pc:docMk/>
            <pc:sldMk cId="789683753" sldId="256"/>
            <ac:grpSpMk id="90" creationId="{78059E83-B467-EFF6-129D-A95CA19D5C47}"/>
          </ac:grpSpMkLst>
        </pc:grpChg>
        <pc:grpChg chg="add del mod">
          <ac:chgData name="Mirrich Wang" userId="25893bd8a22151db" providerId="LiveId" clId="{39DFB46E-F496-4242-ACA4-A635FBBCB193}" dt="2023-12-12T12:15:39.671" v="9"/>
          <ac:grpSpMkLst>
            <pc:docMk/>
            <pc:sldMk cId="789683753" sldId="256"/>
            <ac:grpSpMk id="117" creationId="{E965F933-A8C1-962A-0035-D77B5A419153}"/>
          </ac:grpSpMkLst>
        </pc:grpChg>
        <pc:grpChg chg="add del mod">
          <ac:chgData name="Mirrich Wang" userId="25893bd8a22151db" providerId="LiveId" clId="{39DFB46E-F496-4242-ACA4-A635FBBCB193}" dt="2023-12-12T12:15:39.671" v="9"/>
          <ac:grpSpMkLst>
            <pc:docMk/>
            <pc:sldMk cId="789683753" sldId="256"/>
            <ac:grpSpMk id="120" creationId="{FE4C6BD3-13B0-F9D0-6BC4-9AA20B1F1145}"/>
          </ac:grpSpMkLst>
        </pc:grpChg>
        <pc:grpChg chg="add mod">
          <ac:chgData name="Mirrich Wang" userId="25893bd8a22151db" providerId="LiveId" clId="{39DFB46E-F496-4242-ACA4-A635FBBCB193}" dt="2023-12-12T12:16:41.562" v="34" actId="164"/>
          <ac:grpSpMkLst>
            <pc:docMk/>
            <pc:sldMk cId="789683753" sldId="256"/>
            <ac:grpSpMk id="133" creationId="{0FBB7B3E-6227-F05F-B185-CAF1CB73F94F}"/>
          </ac:grpSpMkLst>
        </pc:grpChg>
        <pc:grpChg chg="add del mod">
          <ac:chgData name="Mirrich Wang" userId="25893bd8a22151db" providerId="LiveId" clId="{39DFB46E-F496-4242-ACA4-A635FBBCB193}" dt="2023-12-12T12:18:04.055" v="78" actId="478"/>
          <ac:grpSpMkLst>
            <pc:docMk/>
            <pc:sldMk cId="789683753" sldId="256"/>
            <ac:grpSpMk id="138" creationId="{F7A3E292-3B8C-5E5B-D2B5-816521C365A9}"/>
          </ac:grpSpMkLst>
        </pc:grpChg>
        <pc:grpChg chg="add del mod">
          <ac:chgData name="Mirrich Wang" userId="25893bd8a22151db" providerId="LiveId" clId="{39DFB46E-F496-4242-ACA4-A635FBBCB193}" dt="2023-12-12T12:16:29.431" v="24" actId="165"/>
          <ac:grpSpMkLst>
            <pc:docMk/>
            <pc:sldMk cId="789683753" sldId="256"/>
            <ac:grpSpMk id="144" creationId="{6EC5CCAB-ADEA-E40B-DB0E-0FF3CB7F39F7}"/>
          </ac:grpSpMkLst>
        </pc:grpChg>
        <pc:grpChg chg="add mod">
          <ac:chgData name="Mirrich Wang" userId="25893bd8a22151db" providerId="LiveId" clId="{39DFB46E-F496-4242-ACA4-A635FBBCB193}" dt="2023-12-12T12:16:34.403" v="28" actId="338"/>
          <ac:grpSpMkLst>
            <pc:docMk/>
            <pc:sldMk cId="789683753" sldId="256"/>
            <ac:grpSpMk id="153" creationId="{6A9E1FAF-0BDC-AABD-6473-458017310FFB}"/>
          </ac:grpSpMkLst>
        </pc:grpChg>
        <pc:grpChg chg="add del mod">
          <ac:chgData name="Mirrich Wang" userId="25893bd8a22151db" providerId="LiveId" clId="{39DFB46E-F496-4242-ACA4-A635FBBCB193}" dt="2023-12-12T12:18:04.055" v="78" actId="478"/>
          <ac:grpSpMkLst>
            <pc:docMk/>
            <pc:sldMk cId="789683753" sldId="256"/>
            <ac:grpSpMk id="154" creationId="{304136DA-A2C3-68BF-4670-BC3753B4D824}"/>
          </ac:grpSpMkLst>
        </pc:grpChg>
        <pc:grpChg chg="add del mod">
          <ac:chgData name="Mirrich Wang" userId="25893bd8a22151db" providerId="LiveId" clId="{39DFB46E-F496-4242-ACA4-A635FBBCB193}" dt="2023-12-12T12:18:04.055" v="78" actId="478"/>
          <ac:grpSpMkLst>
            <pc:docMk/>
            <pc:sldMk cId="789683753" sldId="256"/>
            <ac:grpSpMk id="155" creationId="{B4F5B3ED-2076-1F60-670E-824CFCD3C5E4}"/>
          </ac:grpSpMkLst>
        </pc:grpChg>
        <pc:grpChg chg="add mod">
          <ac:chgData name="Mirrich Wang" userId="25893bd8a22151db" providerId="LiveId" clId="{39DFB46E-F496-4242-ACA4-A635FBBCB193}" dt="2023-12-12T12:26:06.331" v="124" actId="1076"/>
          <ac:grpSpMkLst>
            <pc:docMk/>
            <pc:sldMk cId="789683753" sldId="256"/>
            <ac:grpSpMk id="157" creationId="{EF739CE9-B329-B1B4-0128-B364E9E5DF34}"/>
          </ac:grpSpMkLst>
        </pc:grpChg>
        <pc:grpChg chg="add del mod">
          <ac:chgData name="Mirrich Wang" userId="25893bd8a22151db" providerId="LiveId" clId="{39DFB46E-F496-4242-ACA4-A635FBBCB193}" dt="2023-12-12T12:20:24.742" v="98" actId="165"/>
          <ac:grpSpMkLst>
            <pc:docMk/>
            <pc:sldMk cId="789683753" sldId="256"/>
            <ac:grpSpMk id="184" creationId="{36E2ACEB-72A1-875F-E5C6-7B08876385BD}"/>
          </ac:grpSpMkLst>
        </pc:grpChg>
        <pc:grpChg chg="add mod">
          <ac:chgData name="Mirrich Wang" userId="25893bd8a22151db" providerId="LiveId" clId="{39DFB46E-F496-4242-ACA4-A635FBBCB193}" dt="2023-12-12T12:20:21.040" v="97" actId="164"/>
          <ac:grpSpMkLst>
            <pc:docMk/>
            <pc:sldMk cId="789683753" sldId="256"/>
            <ac:grpSpMk id="187" creationId="{B500D52B-4E43-40B6-5E9B-783231D38886}"/>
          </ac:grpSpMkLst>
        </pc:grpChg>
        <pc:grpChg chg="add mod">
          <ac:chgData name="Mirrich Wang" userId="25893bd8a22151db" providerId="LiveId" clId="{39DFB46E-F496-4242-ACA4-A635FBBCB193}" dt="2023-12-12T12:20:21.040" v="97" actId="164"/>
          <ac:grpSpMkLst>
            <pc:docMk/>
            <pc:sldMk cId="789683753" sldId="256"/>
            <ac:grpSpMk id="205" creationId="{B3B0BB36-3DBF-3CAC-E6EF-F804B7854281}"/>
          </ac:grpSpMkLst>
        </pc:grpChg>
        <pc:grpChg chg="add del mod">
          <ac:chgData name="Mirrich Wang" userId="25893bd8a22151db" providerId="LiveId" clId="{39DFB46E-F496-4242-ACA4-A635FBBCB193}" dt="2023-12-12T12:21:44.426" v="108" actId="165"/>
          <ac:grpSpMkLst>
            <pc:docMk/>
            <pc:sldMk cId="789683753" sldId="256"/>
            <ac:grpSpMk id="206" creationId="{60002F11-14A0-980D-AE33-4D62447C2557}"/>
          </ac:grpSpMkLst>
        </pc:grpChg>
        <pc:grpChg chg="add del mod">
          <ac:chgData name="Mirrich Wang" userId="25893bd8a22151db" providerId="LiveId" clId="{39DFB46E-F496-4242-ACA4-A635FBBCB193}" dt="2023-12-12T12:21:54.799" v="112" actId="165"/>
          <ac:grpSpMkLst>
            <pc:docMk/>
            <pc:sldMk cId="789683753" sldId="256"/>
            <ac:grpSpMk id="211" creationId="{E93B57E3-4FE1-5311-FC1C-7A913FA202ED}"/>
          </ac:grpSpMkLst>
        </pc:grpChg>
        <pc:grpChg chg="add mod">
          <ac:chgData name="Mirrich Wang" userId="25893bd8a22151db" providerId="LiveId" clId="{39DFB46E-F496-4242-ACA4-A635FBBCB193}" dt="2023-12-12T12:22:05.506" v="118" actId="164"/>
          <ac:grpSpMkLst>
            <pc:docMk/>
            <pc:sldMk cId="789683753" sldId="256"/>
            <ac:grpSpMk id="212" creationId="{51EBC827-73F3-8498-DE80-37E4BB310662}"/>
          </ac:grpSpMkLst>
        </pc:grpChg>
        <pc:picChg chg="mod">
          <ac:chgData name="Mirrich Wang" userId="25893bd8a22151db" providerId="LiveId" clId="{39DFB46E-F496-4242-ACA4-A635FBBCB193}" dt="2023-12-12T12:15:31.403" v="2"/>
          <ac:picMkLst>
            <pc:docMk/>
            <pc:sldMk cId="789683753" sldId="256"/>
            <ac:picMk id="6" creationId="{9C9D7EF5-2480-38A8-DE32-FDB7EFA661D7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39" creationId="{B053EEBD-56C0-766C-89C1-D9FAC73459F4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40" creationId="{6790A312-6491-2D5B-B2B2-98799D76E9A1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41" creationId="{3BB872AC-00C0-080E-8035-96C24F94F34D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42" creationId="{23900A0D-12DB-32DB-9BB9-41669999C683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43" creationId="{147E65A9-C3A1-F1AC-B4AA-C8FBFCA5F03C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44" creationId="{D6884F0B-7A2D-1E15-F34A-71370B33F61C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45" creationId="{47D1E0FA-AA1D-478F-02D1-4DDC70488A94}"/>
          </ac:picMkLst>
        </pc:picChg>
        <pc:picChg chg="add del mod">
          <ac:chgData name="Mirrich Wang" userId="25893bd8a22151db" providerId="LiveId" clId="{39DFB46E-F496-4242-ACA4-A635FBBCB193}" dt="2023-12-12T12:15:57.252" v="12" actId="478"/>
          <ac:picMkLst>
            <pc:docMk/>
            <pc:sldMk cId="789683753" sldId="256"/>
            <ac:picMk id="46" creationId="{8CC76E2B-422C-0DA8-17CB-A634D62C601E}"/>
          </ac:picMkLst>
        </pc:picChg>
        <pc:picChg chg="mod">
          <ac:chgData name="Mirrich Wang" userId="25893bd8a22151db" providerId="LiveId" clId="{39DFB46E-F496-4242-ACA4-A635FBBCB193}" dt="2023-12-12T12:15:34.989" v="3"/>
          <ac:picMkLst>
            <pc:docMk/>
            <pc:sldMk cId="789683753" sldId="256"/>
            <ac:picMk id="49" creationId="{4E731206-B55B-DE61-E433-8E5256472DF6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2" creationId="{78E48721-C0E6-EBBE-B7C0-365E58707979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3" creationId="{BA53A0D8-0FC4-9EB9-3DA9-1AA85C7211E8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4" creationId="{5FE76FA6-953B-851C-D949-C3A85E59E9CD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5" creationId="{E33337D2-8C6C-5852-B470-0D6BFB34E363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6" creationId="{3D5D06CB-1180-9A62-6A06-C87296059015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7" creationId="{6C45AF3D-745B-4134-8240-9EBC113ADA73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8" creationId="{CA9E944D-6B46-BA05-E440-DE3AC9BEC2E8}"/>
          </ac:picMkLst>
        </pc:picChg>
        <pc:picChg chg="add del mod">
          <ac:chgData name="Mirrich Wang" userId="25893bd8a22151db" providerId="LiveId" clId="{39DFB46E-F496-4242-ACA4-A635FBBCB193}" dt="2023-12-12T12:15:35.628" v="4"/>
          <ac:picMkLst>
            <pc:docMk/>
            <pc:sldMk cId="789683753" sldId="256"/>
            <ac:picMk id="89" creationId="{2ECE22E3-4687-9DCF-6E40-0D6D05BDBB85}"/>
          </ac:picMkLst>
        </pc:picChg>
        <pc:picChg chg="mod">
          <ac:chgData name="Mirrich Wang" userId="25893bd8a22151db" providerId="LiveId" clId="{39DFB46E-F496-4242-ACA4-A635FBBCB193}" dt="2023-12-12T12:15:39.065" v="8"/>
          <ac:picMkLst>
            <pc:docMk/>
            <pc:sldMk cId="789683753" sldId="256"/>
            <ac:picMk id="92" creationId="{230A2054-BABD-0E62-2A4C-F11AF0DD2420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25" creationId="{9BB3EB16-4352-F297-4C9D-330D230E0D41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26" creationId="{C33FDD66-4B05-87ED-DBBE-73B9CDF085A5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27" creationId="{E1CB3A8F-62E5-B408-BA62-922C2C2BCF0C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28" creationId="{842B3895-673D-FA94-8659-C2C1AA5CFBA6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29" creationId="{2705B0AA-C705-E86B-52A1-C2D7308338A7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30" creationId="{90F6045B-7CA0-CC41-E645-B87728ACC977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31" creationId="{CF273B18-1767-2D26-7D7F-B2E25D0E9322}"/>
          </ac:picMkLst>
        </pc:picChg>
        <pc:picChg chg="add del mod">
          <ac:chgData name="Mirrich Wang" userId="25893bd8a22151db" providerId="LiveId" clId="{39DFB46E-F496-4242-ACA4-A635FBBCB193}" dt="2023-12-12T12:15:39.671" v="9"/>
          <ac:picMkLst>
            <pc:docMk/>
            <pc:sldMk cId="789683753" sldId="256"/>
            <ac:picMk id="132" creationId="{1109C64B-2795-33C5-57D5-5D5E1CB81B68}"/>
          </ac:picMkLst>
        </pc:picChg>
        <pc:picChg chg="add mod">
          <ac:chgData name="Mirrich Wang" userId="25893bd8a22151db" providerId="LiveId" clId="{39DFB46E-F496-4242-ACA4-A635FBBCB193}" dt="2023-12-12T12:16:41.562" v="34" actId="164"/>
          <ac:picMkLst>
            <pc:docMk/>
            <pc:sldMk cId="789683753" sldId="256"/>
            <ac:picMk id="136" creationId="{BCB227B5-E59D-6E17-4B15-857592EB6826}"/>
          </ac:picMkLst>
        </pc:picChg>
        <pc:picChg chg="add mod">
          <ac:chgData name="Mirrich Wang" userId="25893bd8a22151db" providerId="LiveId" clId="{39DFB46E-F496-4242-ACA4-A635FBBCB193}" dt="2023-12-12T12:16:41.562" v="34" actId="164"/>
          <ac:picMkLst>
            <pc:docMk/>
            <pc:sldMk cId="789683753" sldId="256"/>
            <ac:picMk id="137" creationId="{51920454-DBF5-8346-0545-03F2363AED94}"/>
          </ac:picMkLst>
        </pc:picChg>
        <pc:picChg chg="mod">
          <ac:chgData name="Mirrich Wang" userId="25893bd8a22151db" providerId="LiveId" clId="{39DFB46E-F496-4242-ACA4-A635FBBCB193}" dt="2023-12-12T12:16:19.684" v="16"/>
          <ac:picMkLst>
            <pc:docMk/>
            <pc:sldMk cId="789683753" sldId="256"/>
            <ac:picMk id="140" creationId="{D87958ED-07CF-EAAF-EFCA-03A03CF42C52}"/>
          </ac:picMkLst>
        </pc:picChg>
        <pc:picChg chg="add mod">
          <ac:chgData name="Mirrich Wang" userId="25893bd8a22151db" providerId="LiveId" clId="{39DFB46E-F496-4242-ACA4-A635FBBCB193}" dt="2023-12-12T12:16:36.047" v="29" actId="164"/>
          <ac:picMkLst>
            <pc:docMk/>
            <pc:sldMk cId="789683753" sldId="256"/>
            <ac:picMk id="147" creationId="{F0A2FA2A-CCBD-0F32-C1D6-A0757EA10DA2}"/>
          </ac:picMkLst>
        </pc:picChg>
        <pc:picChg chg="add mod">
          <ac:chgData name="Mirrich Wang" userId="25893bd8a22151db" providerId="LiveId" clId="{39DFB46E-F496-4242-ACA4-A635FBBCB193}" dt="2023-12-12T12:16:36.047" v="29" actId="164"/>
          <ac:picMkLst>
            <pc:docMk/>
            <pc:sldMk cId="789683753" sldId="256"/>
            <ac:picMk id="148" creationId="{239D3361-E8FD-80DA-1A01-BD72DC9255D9}"/>
          </ac:picMkLst>
        </pc:picChg>
        <pc:picChg chg="add mod">
          <ac:chgData name="Mirrich Wang" userId="25893bd8a22151db" providerId="LiveId" clId="{39DFB46E-F496-4242-ACA4-A635FBBCB193}" dt="2023-12-12T12:16:36.047" v="29" actId="164"/>
          <ac:picMkLst>
            <pc:docMk/>
            <pc:sldMk cId="789683753" sldId="256"/>
            <ac:picMk id="149" creationId="{DB9F95E6-A9B9-7AF6-F56A-E7F4E5DE0B4C}"/>
          </ac:picMkLst>
        </pc:picChg>
        <pc:picChg chg="add mod">
          <ac:chgData name="Mirrich Wang" userId="25893bd8a22151db" providerId="LiveId" clId="{39DFB46E-F496-4242-ACA4-A635FBBCB193}" dt="2023-12-12T12:16:36.047" v="29" actId="164"/>
          <ac:picMkLst>
            <pc:docMk/>
            <pc:sldMk cId="789683753" sldId="256"/>
            <ac:picMk id="150" creationId="{991A2972-5CCA-D3E4-5CBA-80B826D606FA}"/>
          </ac:picMkLst>
        </pc:picChg>
        <pc:picChg chg="add mod">
          <ac:chgData name="Mirrich Wang" userId="25893bd8a22151db" providerId="LiveId" clId="{39DFB46E-F496-4242-ACA4-A635FBBCB193}" dt="2023-12-12T12:16:36.047" v="29" actId="164"/>
          <ac:picMkLst>
            <pc:docMk/>
            <pc:sldMk cId="789683753" sldId="256"/>
            <ac:picMk id="151" creationId="{C6F8E046-1205-DD0E-C292-04495EC2D42A}"/>
          </ac:picMkLst>
        </pc:picChg>
        <pc:picChg chg="add mod">
          <ac:chgData name="Mirrich Wang" userId="25893bd8a22151db" providerId="LiveId" clId="{39DFB46E-F496-4242-ACA4-A635FBBCB193}" dt="2023-12-12T12:16:36.047" v="29" actId="164"/>
          <ac:picMkLst>
            <pc:docMk/>
            <pc:sldMk cId="789683753" sldId="256"/>
            <ac:picMk id="152" creationId="{6E1F0DB3-05C4-5D1C-92AE-726AE43A6C8F}"/>
          </ac:picMkLst>
        </pc:picChg>
        <pc:picChg chg="mod">
          <ac:chgData name="Mirrich Wang" userId="25893bd8a22151db" providerId="LiveId" clId="{39DFB46E-F496-4242-ACA4-A635FBBCB193}" dt="2023-12-12T12:26:06.331" v="124" actId="1076"/>
          <ac:picMkLst>
            <pc:docMk/>
            <pc:sldMk cId="789683753" sldId="256"/>
            <ac:picMk id="159" creationId="{2D6CE0C5-BDC8-6B1F-4929-BA2250B5AF27}"/>
          </ac:picMkLst>
        </pc:picChg>
        <pc:picChg chg="add mod">
          <ac:chgData name="Mirrich Wang" userId="25893bd8a22151db" providerId="LiveId" clId="{39DFB46E-F496-4242-ACA4-A635FBBCB193}" dt="2023-12-12T12:20:21.040" v="97" actId="164"/>
          <ac:picMkLst>
            <pc:docMk/>
            <pc:sldMk cId="789683753" sldId="256"/>
            <ac:picMk id="192" creationId="{C16BE413-8172-8FA1-17BF-2B615CDC5B73}"/>
          </ac:picMkLst>
        </pc:picChg>
        <pc:picChg chg="add mod topLvl">
          <ac:chgData name="Mirrich Wang" userId="25893bd8a22151db" providerId="LiveId" clId="{39DFB46E-F496-4242-ACA4-A635FBBCB193}" dt="2023-12-12T12:25:51.084" v="121" actId="1076"/>
          <ac:picMkLst>
            <pc:docMk/>
            <pc:sldMk cId="789683753" sldId="256"/>
            <ac:picMk id="193" creationId="{1254B20E-561B-825F-509B-313C853B5F60}"/>
          </ac:picMkLst>
        </pc:picChg>
        <pc:picChg chg="add mod topLvl">
          <ac:chgData name="Mirrich Wang" userId="25893bd8a22151db" providerId="LiveId" clId="{39DFB46E-F496-4242-ACA4-A635FBBCB193}" dt="2023-12-12T12:25:51.084" v="121" actId="1076"/>
          <ac:picMkLst>
            <pc:docMk/>
            <pc:sldMk cId="789683753" sldId="256"/>
            <ac:picMk id="194" creationId="{4F734691-480E-344A-9AFA-2B038163F440}"/>
          </ac:picMkLst>
        </pc:picChg>
        <pc:picChg chg="add mod topLvl">
          <ac:chgData name="Mirrich Wang" userId="25893bd8a22151db" providerId="LiveId" clId="{39DFB46E-F496-4242-ACA4-A635FBBCB193}" dt="2023-12-12T12:25:51.084" v="121" actId="1076"/>
          <ac:picMkLst>
            <pc:docMk/>
            <pc:sldMk cId="789683753" sldId="256"/>
            <ac:picMk id="195" creationId="{71F0E0CE-0F18-2A39-DE83-B8D2C74FAFC5}"/>
          </ac:picMkLst>
        </pc:picChg>
        <pc:picChg chg="add mod">
          <ac:chgData name="Mirrich Wang" userId="25893bd8a22151db" providerId="LiveId" clId="{39DFB46E-F496-4242-ACA4-A635FBBCB193}" dt="2023-12-12T12:28:00.181" v="131"/>
          <ac:picMkLst>
            <pc:docMk/>
            <pc:sldMk cId="789683753" sldId="256"/>
            <ac:picMk id="196" creationId="{03608685-068C-97BC-69AC-FF11347348CD}"/>
          </ac:picMkLst>
        </pc:picChg>
        <pc:picChg chg="add mod topLvl">
          <ac:chgData name="Mirrich Wang" userId="25893bd8a22151db" providerId="LiveId" clId="{39DFB46E-F496-4242-ACA4-A635FBBCB193}" dt="2023-12-12T12:27:57.135" v="130"/>
          <ac:picMkLst>
            <pc:docMk/>
            <pc:sldMk cId="789683753" sldId="256"/>
            <ac:picMk id="197" creationId="{11709D57-5312-1E53-7D13-A76BBAC9406E}"/>
          </ac:picMkLst>
        </pc:picChg>
        <pc:picChg chg="add mod topLvl">
          <ac:chgData name="Mirrich Wang" userId="25893bd8a22151db" providerId="LiveId" clId="{39DFB46E-F496-4242-ACA4-A635FBBCB193}" dt="2023-12-12T12:27:57.135" v="130"/>
          <ac:picMkLst>
            <pc:docMk/>
            <pc:sldMk cId="789683753" sldId="256"/>
            <ac:picMk id="198" creationId="{34210C9D-3840-3DB8-0B84-5AC0F97CFD9E}"/>
          </ac:picMkLst>
        </pc:picChg>
        <pc:picChg chg="add mod topLvl">
          <ac:chgData name="Mirrich Wang" userId="25893bd8a22151db" providerId="LiveId" clId="{39DFB46E-F496-4242-ACA4-A635FBBCB193}" dt="2023-12-12T12:27:57.135" v="130"/>
          <ac:picMkLst>
            <pc:docMk/>
            <pc:sldMk cId="789683753" sldId="256"/>
            <ac:picMk id="199" creationId="{DDD57D97-C328-D072-A9CE-17AE856A238C}"/>
          </ac:picMkLst>
        </pc:picChg>
        <pc:picChg chg="add del">
          <ac:chgData name="Mirrich Wang" userId="25893bd8a22151db" providerId="LiveId" clId="{39DFB46E-F496-4242-ACA4-A635FBBCB193}" dt="2023-12-12T12:20:18.273" v="96"/>
          <ac:picMkLst>
            <pc:docMk/>
            <pc:sldMk cId="789683753" sldId="256"/>
            <ac:picMk id="204" creationId="{D43B90B7-9558-C868-AF94-E2B6E2E37226}"/>
          </ac:picMkLst>
        </pc:pic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18" creationId="{9BA23416-177D-1121-B8B1-DF2B3B40F738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19" creationId="{A91A0E6E-C6DB-8EBC-584D-A1F0C53A0F52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0" creationId="{F8ECA605-FDC0-9805-131A-078211E68B99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1" creationId="{4B9D8E09-41F9-3900-9F5F-6ED924D4EF9F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2" creationId="{5F166D86-BADC-E84B-7301-F199373B1BC7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3" creationId="{305499EE-44D8-5BC2-373E-81C18BBE596B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4" creationId="{67D22E94-9D4C-2E9E-0165-24CA2B9A4244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5" creationId="{E017D5E6-855E-3860-B02A-E772D0D979B9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6" creationId="{D69F5CF5-A7B0-B4F0-E4D1-62209206790D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7" creationId="{B5DA8295-D953-4759-9A6C-CAE50AED2E28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8" creationId="{309AE462-85D0-4785-E542-4CAEF6BDBAAC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29" creationId="{AA4B0A95-C7B5-7C2D-C504-41B1CBC359C3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30" creationId="{16B3160F-2385-B1FA-C924-E82EAE92FD6A}"/>
          </ac:cxnSpMkLst>
        </pc:cxnChg>
        <pc:cxnChg chg="add del mod">
          <ac:chgData name="Mirrich Wang" userId="25893bd8a22151db" providerId="LiveId" clId="{39DFB46E-F496-4242-ACA4-A635FBBCB193}" dt="2023-12-12T12:15:57.252" v="12" actId="478"/>
          <ac:cxnSpMkLst>
            <pc:docMk/>
            <pc:sldMk cId="789683753" sldId="256"/>
            <ac:cxnSpMk id="38" creationId="{04577203-9E34-6218-7548-79B424D3DF30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1" creationId="{67FC7F4F-7B01-489D-78CF-A361011EDC19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2" creationId="{81BC448E-0498-02DC-CE02-550E3445D0C7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3" creationId="{597B39D4-A0BE-8A69-45AD-8419B7F549F7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4" creationId="{D2D2EFC1-C368-44A5-F6FF-3CF5E1AF0AF7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5" creationId="{C1A2D794-D10B-79B5-38E5-7ED7215A450A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6" creationId="{CA82B759-8DCA-BDFB-ADA7-7993E360FC4E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7" creationId="{C54ACA8E-7CC2-5E2F-EDC0-0C7A0EE223DB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8" creationId="{451CEF7E-84D0-5739-3279-351BE2FCB022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69" creationId="{322062BD-B9DD-8596-46E1-B531F45C1BED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70" creationId="{A41CD925-8139-B229-61CE-791CD52AE1D8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71" creationId="{FD5D111E-E1BC-41B8-3F1C-2C9B09785388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72" creationId="{06219452-21D0-2EAB-3F4E-533FFB805B76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73" creationId="{8067FE2F-4D8A-C1CB-0270-51D5ED352BEF}"/>
          </ac:cxnSpMkLst>
        </pc:cxnChg>
        <pc:cxnChg chg="add del mod">
          <ac:chgData name="Mirrich Wang" userId="25893bd8a22151db" providerId="LiveId" clId="{39DFB46E-F496-4242-ACA4-A635FBBCB193}" dt="2023-12-12T12:15:35.628" v="4"/>
          <ac:cxnSpMkLst>
            <pc:docMk/>
            <pc:sldMk cId="789683753" sldId="256"/>
            <ac:cxnSpMk id="81" creationId="{B42790C1-EA9B-32AF-1F94-FC749F05B876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04" creationId="{DAA0CFE1-32E3-BE78-5DBA-7F1EEA42F543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05" creationId="{34BBB137-7E8A-E784-81B6-07294917C823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06" creationId="{EDC006C4-C63C-712F-CA3C-AEC2588CEC8A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07" creationId="{E00CDEBA-BCEF-4FC7-676F-042FBDFB6A61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08" creationId="{C0B698C7-8527-697D-1690-DC127F960A2E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09" creationId="{5F950711-D3BB-1A28-57E9-9EE8932B79CE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10" creationId="{D6D3EED6-8850-A960-C9EA-126F07D8FD89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11" creationId="{24B3DB96-9A96-ADE6-B705-2F95C5894211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12" creationId="{B2A93E04-555E-98B6-B5E8-C7723636AE41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13" creationId="{5A02BA37-0FAA-61C5-7533-4CF35C81414E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14" creationId="{781D6098-35DB-77F4-2840-3686D76AB038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15" creationId="{0624D28C-3AA4-E33A-E531-B48AA9C77967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16" creationId="{CDDB3A6A-D715-C6A2-A7D2-A3983B68F94E}"/>
          </ac:cxnSpMkLst>
        </pc:cxnChg>
        <pc:cxnChg chg="add del mod">
          <ac:chgData name="Mirrich Wang" userId="25893bd8a22151db" providerId="LiveId" clId="{39DFB46E-F496-4242-ACA4-A635FBBCB193}" dt="2023-12-12T12:15:39.671" v="9"/>
          <ac:cxnSpMkLst>
            <pc:docMk/>
            <pc:sldMk cId="789683753" sldId="256"/>
            <ac:cxnSpMk id="124" creationId="{0B255A13-1030-67BC-6DCE-ED458D91CAFB}"/>
          </ac:cxnSpMkLst>
        </pc:cxnChg>
        <pc:cxnChg chg="add del mod">
          <ac:chgData name="Mirrich Wang" userId="25893bd8a22151db" providerId="LiveId" clId="{39DFB46E-F496-4242-ACA4-A635FBBCB193}" dt="2023-12-12T12:16:26.726" v="23" actId="478"/>
          <ac:cxnSpMkLst>
            <pc:docMk/>
            <pc:sldMk cId="789683753" sldId="256"/>
            <ac:cxnSpMk id="142" creationId="{6367D6A2-146B-2E55-CFCF-175DA485A05A}"/>
          </ac:cxnSpMkLst>
        </pc:cxnChg>
        <pc:cxnChg chg="add del mod">
          <ac:chgData name="Mirrich Wang" userId="25893bd8a22151db" providerId="LiveId" clId="{39DFB46E-F496-4242-ACA4-A635FBBCB193}" dt="2023-12-12T12:16:25.973" v="22" actId="478"/>
          <ac:cxnSpMkLst>
            <pc:docMk/>
            <pc:sldMk cId="789683753" sldId="256"/>
            <ac:cxnSpMk id="143" creationId="{03A2B286-28AC-6DD2-C286-84A35D1DFE4E}"/>
          </ac:cxnSpMkLst>
        </pc:cxnChg>
        <pc:cxnChg chg="add mod topLvl">
          <ac:chgData name="Mirrich Wang" userId="25893bd8a22151db" providerId="LiveId" clId="{39DFB46E-F496-4242-ACA4-A635FBBCB193}" dt="2023-12-12T12:25:51.084" v="121" actId="1076"/>
          <ac:cxnSpMkLst>
            <pc:docMk/>
            <pc:sldMk cId="789683753" sldId="256"/>
            <ac:cxnSpMk id="171" creationId="{E384A7FF-062C-F562-71FB-04C523C37EB2}"/>
          </ac:cxnSpMkLst>
        </pc:cxnChg>
        <pc:cxnChg chg="add mod">
          <ac:chgData name="Mirrich Wang" userId="25893bd8a22151db" providerId="LiveId" clId="{39DFB46E-F496-4242-ACA4-A635FBBCB193}" dt="2023-12-12T12:25:51.084" v="121" actId="1076"/>
          <ac:cxnSpMkLst>
            <pc:docMk/>
            <pc:sldMk cId="789683753" sldId="256"/>
            <ac:cxnSpMk id="172" creationId="{AA4AC02A-3095-77AF-4AFA-164DABEE3982}"/>
          </ac:cxnSpMkLst>
        </pc:cxnChg>
        <pc:cxnChg chg="add mod">
          <ac:chgData name="Mirrich Wang" userId="25893bd8a22151db" providerId="LiveId" clId="{39DFB46E-F496-4242-ACA4-A635FBBCB193}" dt="2023-12-12T12:25:51.084" v="121" actId="1076"/>
          <ac:cxnSpMkLst>
            <pc:docMk/>
            <pc:sldMk cId="789683753" sldId="256"/>
            <ac:cxnSpMk id="173" creationId="{97FC0C88-9720-1D13-A120-E568FC32F1DB}"/>
          </ac:cxnSpMkLst>
        </pc:cxnChg>
        <pc:cxnChg chg="add mod">
          <ac:chgData name="Mirrich Wang" userId="25893bd8a22151db" providerId="LiveId" clId="{39DFB46E-F496-4242-ACA4-A635FBBCB193}" dt="2023-12-12T12:26:06.331" v="124" actId="1076"/>
          <ac:cxnSpMkLst>
            <pc:docMk/>
            <pc:sldMk cId="789683753" sldId="256"/>
            <ac:cxnSpMk id="174" creationId="{31F6C88F-D4A0-81A0-F547-8ED77C8CDBC0}"/>
          </ac:cxnSpMkLst>
        </pc:cxnChg>
        <pc:cxnChg chg="add mod">
          <ac:chgData name="Mirrich Wang" userId="25893bd8a22151db" providerId="LiveId" clId="{39DFB46E-F496-4242-ACA4-A635FBBCB193}" dt="2023-12-12T12:26:06.331" v="124" actId="1076"/>
          <ac:cxnSpMkLst>
            <pc:docMk/>
            <pc:sldMk cId="789683753" sldId="256"/>
            <ac:cxnSpMk id="175" creationId="{740B120F-A9F5-05A8-EFC9-CA914EA1768B}"/>
          </ac:cxnSpMkLst>
        </pc:cxnChg>
        <pc:cxnChg chg="add mod">
          <ac:chgData name="Mirrich Wang" userId="25893bd8a22151db" providerId="LiveId" clId="{39DFB46E-F496-4242-ACA4-A635FBBCB193}" dt="2023-12-12T12:25:51.084" v="121" actId="1076"/>
          <ac:cxnSpMkLst>
            <pc:docMk/>
            <pc:sldMk cId="789683753" sldId="256"/>
            <ac:cxnSpMk id="176" creationId="{25408665-96F3-A1E4-9519-8DEDF56A107E}"/>
          </ac:cxnSpMkLst>
        </pc:cxnChg>
        <pc:cxnChg chg="add mod">
          <ac:chgData name="Mirrich Wang" userId="25893bd8a22151db" providerId="LiveId" clId="{39DFB46E-F496-4242-ACA4-A635FBBCB193}" dt="2023-12-12T12:26:06.331" v="124" actId="1076"/>
          <ac:cxnSpMkLst>
            <pc:docMk/>
            <pc:sldMk cId="789683753" sldId="256"/>
            <ac:cxnSpMk id="177" creationId="{2C5F60F6-4373-096F-9D05-D4FF0F0BD5C6}"/>
          </ac:cxnSpMkLst>
        </pc:cxnChg>
        <pc:cxnChg chg="add mod">
          <ac:chgData name="Mirrich Wang" userId="25893bd8a22151db" providerId="LiveId" clId="{39DFB46E-F496-4242-ACA4-A635FBBCB193}" dt="2023-12-12T12:26:06.331" v="124" actId="1076"/>
          <ac:cxnSpMkLst>
            <pc:docMk/>
            <pc:sldMk cId="789683753" sldId="256"/>
            <ac:cxnSpMk id="178" creationId="{E2A802C6-0AE5-D079-8ACA-99560FB8E62D}"/>
          </ac:cxnSpMkLst>
        </pc:cxnChg>
        <pc:cxnChg chg="add mod">
          <ac:chgData name="Mirrich Wang" userId="25893bd8a22151db" providerId="LiveId" clId="{39DFB46E-F496-4242-ACA4-A635FBBCB193}" dt="2023-12-12T12:25:51.084" v="121" actId="1076"/>
          <ac:cxnSpMkLst>
            <pc:docMk/>
            <pc:sldMk cId="789683753" sldId="256"/>
            <ac:cxnSpMk id="179" creationId="{2E8D4947-40AB-F730-1B95-67ADB31E1C38}"/>
          </ac:cxnSpMkLst>
        </pc:cxnChg>
        <pc:cxnChg chg="add mod">
          <ac:chgData name="Mirrich Wang" userId="25893bd8a22151db" providerId="LiveId" clId="{39DFB46E-F496-4242-ACA4-A635FBBCB193}" dt="2023-12-12T12:25:51.084" v="121" actId="1076"/>
          <ac:cxnSpMkLst>
            <pc:docMk/>
            <pc:sldMk cId="789683753" sldId="256"/>
            <ac:cxnSpMk id="180" creationId="{7F364D31-57E9-C74C-23A6-7A813F8A67B5}"/>
          </ac:cxnSpMkLst>
        </pc:cxnChg>
        <pc:cxnChg chg="add mod">
          <ac:chgData name="Mirrich Wang" userId="25893bd8a22151db" providerId="LiveId" clId="{39DFB46E-F496-4242-ACA4-A635FBBCB193}" dt="2023-12-12T12:26:06.331" v="124" actId="1076"/>
          <ac:cxnSpMkLst>
            <pc:docMk/>
            <pc:sldMk cId="789683753" sldId="256"/>
            <ac:cxnSpMk id="181" creationId="{D37B755F-BC73-95D4-DF5F-5E78C70B84A2}"/>
          </ac:cxnSpMkLst>
        </pc:cxnChg>
        <pc:cxnChg chg="add mod topLvl">
          <ac:chgData name="Mirrich Wang" userId="25893bd8a22151db" providerId="LiveId" clId="{39DFB46E-F496-4242-ACA4-A635FBBCB193}" dt="2023-12-12T12:25:51.084" v="121" actId="1076"/>
          <ac:cxnSpMkLst>
            <pc:docMk/>
            <pc:sldMk cId="789683753" sldId="256"/>
            <ac:cxnSpMk id="182" creationId="{F0D90B83-0F1B-D7A6-2A77-8243555173B4}"/>
          </ac:cxnSpMkLst>
        </pc:cxnChg>
        <pc:cxnChg chg="add mod">
          <ac:chgData name="Mirrich Wang" userId="25893bd8a22151db" providerId="LiveId" clId="{39DFB46E-F496-4242-ACA4-A635FBBCB193}" dt="2023-12-12T12:26:06.331" v="124" actId="1076"/>
          <ac:cxnSpMkLst>
            <pc:docMk/>
            <pc:sldMk cId="789683753" sldId="256"/>
            <ac:cxnSpMk id="183" creationId="{93992002-7EDA-C7CD-52A7-A847E8A78BD9}"/>
          </ac:cxnSpMkLst>
        </pc:cxnChg>
        <pc:cxnChg chg="add mod">
          <ac:chgData name="Mirrich Wang" userId="25893bd8a22151db" providerId="LiveId" clId="{39DFB46E-F496-4242-ACA4-A635FBBCB193}" dt="2023-12-12T12:26:47.517" v="125" actId="1076"/>
          <ac:cxnSpMkLst>
            <pc:docMk/>
            <pc:sldMk cId="789683753" sldId="256"/>
            <ac:cxnSpMk id="191" creationId="{1CF78065-2492-BCEB-8D66-5016F81C551D}"/>
          </ac:cxnSpMkLst>
        </pc:cxnChg>
      </pc:sldChg>
      <pc:sldChg chg="addSp delSp modSp new mod">
        <pc:chgData name="Mirrich Wang" userId="25893bd8a22151db" providerId="LiveId" clId="{39DFB46E-F496-4242-ACA4-A635FBBCB193}" dt="2023-12-16T18:05:40.962" v="177" actId="207"/>
        <pc:sldMkLst>
          <pc:docMk/>
          <pc:sldMk cId="2349667696" sldId="257"/>
        </pc:sldMkLst>
        <pc:spChg chg="del">
          <ac:chgData name="Mirrich Wang" userId="25893bd8a22151db" providerId="LiveId" clId="{39DFB46E-F496-4242-ACA4-A635FBBCB193}" dt="2023-12-16T17:59:43.532" v="133" actId="478"/>
          <ac:spMkLst>
            <pc:docMk/>
            <pc:sldMk cId="2349667696" sldId="257"/>
            <ac:spMk id="2" creationId="{79B6FFC9-011A-729C-4DC4-E155A929F090}"/>
          </ac:spMkLst>
        </pc:spChg>
        <pc:spChg chg="del">
          <ac:chgData name="Mirrich Wang" userId="25893bd8a22151db" providerId="LiveId" clId="{39DFB46E-F496-4242-ACA4-A635FBBCB193}" dt="2023-12-16T17:59:43.532" v="133" actId="478"/>
          <ac:spMkLst>
            <pc:docMk/>
            <pc:sldMk cId="2349667696" sldId="257"/>
            <ac:spMk id="3" creationId="{91017D6D-8A31-BDE0-7652-8E9C2598DFA0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5" creationId="{150683F4-AB18-2F56-CA7E-16F2B4AC88F2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6" creationId="{5832F2E4-B0AF-52DD-5541-A46A5270CA67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7" creationId="{BC2A2CD8-FAE4-7DD9-5B8C-4693DDEE12E9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8" creationId="{02E27E40-0324-C290-87B5-42452675345B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9" creationId="{97EDCBCB-B744-AF9D-F925-E64B07D98270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0" creationId="{073DBEAB-30B2-64F0-8F79-2C7628369822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1" creationId="{8B7F6113-7CDB-EEEF-B182-CCB3913B017D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2" creationId="{6DEA0498-E4A7-D0FB-F521-C3743D14A836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3" creationId="{FE5105FA-55B1-5444-2AF1-BD92B2DA56D1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4" creationId="{C9FC0F26-B9FF-F381-D6A6-DEA40132FF36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5" creationId="{58A2DE89-8FE2-8FEB-8D66-DAB83E9BF335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6" creationId="{DC0343AC-A723-9D00-1208-AC881AF0EA9B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7" creationId="{8588A803-89DA-DDAD-A379-C83C691BFF06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18" creationId="{9BFEAC24-9DBF-068B-2053-E285FEF45D5A}"/>
          </ac:spMkLst>
        </pc:spChg>
        <pc:spChg chg="add mod">
          <ac:chgData name="Mirrich Wang" userId="25893bd8a22151db" providerId="LiveId" clId="{39DFB46E-F496-4242-ACA4-A635FBBCB193}" dt="2023-12-16T18:05:40.962" v="177" actId="207"/>
          <ac:spMkLst>
            <pc:docMk/>
            <pc:sldMk cId="2349667696" sldId="257"/>
            <ac:spMk id="19" creationId="{967F24F8-5368-C6CE-7127-6267AF2E61D9}"/>
          </ac:spMkLst>
        </pc:spChg>
        <pc:spChg chg="add mod">
          <ac:chgData name="Mirrich Wang" userId="25893bd8a22151db" providerId="LiveId" clId="{39DFB46E-F496-4242-ACA4-A635FBBCB193}" dt="2023-12-16T18:05:40.962" v="177" actId="207"/>
          <ac:spMkLst>
            <pc:docMk/>
            <pc:sldMk cId="2349667696" sldId="257"/>
            <ac:spMk id="20" creationId="{2FFA3A74-1672-3E23-E8EE-16B1838D1F08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21" creationId="{2F220035-3957-8A5A-FF57-6BB69DBECC01}"/>
          </ac:spMkLst>
        </pc:spChg>
        <pc:spChg chg="mod">
          <ac:chgData name="Mirrich Wang" userId="25893bd8a22151db" providerId="LiveId" clId="{39DFB46E-F496-4242-ACA4-A635FBBCB193}" dt="2023-12-16T17:59:43.769" v="134"/>
          <ac:spMkLst>
            <pc:docMk/>
            <pc:sldMk cId="2349667696" sldId="257"/>
            <ac:spMk id="23" creationId="{F1686FCA-BF62-A483-A7EF-D378DF98F6E5}"/>
          </ac:spMkLst>
        </pc:spChg>
        <pc:spChg chg="mod">
          <ac:chgData name="Mirrich Wang" userId="25893bd8a22151db" providerId="LiveId" clId="{39DFB46E-F496-4242-ACA4-A635FBBCB193}" dt="2023-12-16T18:00:20.095" v="153" actId="1076"/>
          <ac:spMkLst>
            <pc:docMk/>
            <pc:sldMk cId="2349667696" sldId="257"/>
            <ac:spMk id="26" creationId="{D8BC33C7-CE3A-3AF9-260D-C59E7A2A6558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28" creationId="{DC4C2DD8-53E1-D3B0-90AC-39453F9EA766}"/>
          </ac:spMkLst>
        </pc:spChg>
        <pc:spChg chg="mod">
          <ac:chgData name="Mirrich Wang" userId="25893bd8a22151db" providerId="LiveId" clId="{39DFB46E-F496-4242-ACA4-A635FBBCB193}" dt="2023-12-16T17:59:43.769" v="134"/>
          <ac:spMkLst>
            <pc:docMk/>
            <pc:sldMk cId="2349667696" sldId="257"/>
            <ac:spMk id="30" creationId="{19DAE2E8-2321-B915-2ACC-083DA1DB182A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32" creationId="{63BB144E-E073-F885-A036-0236701ACBAA}"/>
          </ac:spMkLst>
        </pc:spChg>
        <pc:spChg chg="add mod">
          <ac:chgData name="Mirrich Wang" userId="25893bd8a22151db" providerId="LiveId" clId="{39DFB46E-F496-4242-ACA4-A635FBBCB193}" dt="2023-12-16T18:00:04.075" v="136"/>
          <ac:spMkLst>
            <pc:docMk/>
            <pc:sldMk cId="2349667696" sldId="257"/>
            <ac:spMk id="33" creationId="{BBA99071-658E-B625-2475-E0EE7A50C28E}"/>
          </ac:spMkLst>
        </pc:spChg>
        <pc:spChg chg="mod">
          <ac:chgData name="Mirrich Wang" userId="25893bd8a22151db" providerId="LiveId" clId="{39DFB46E-F496-4242-ACA4-A635FBBCB193}" dt="2023-12-16T17:59:43.769" v="134"/>
          <ac:spMkLst>
            <pc:docMk/>
            <pc:sldMk cId="2349667696" sldId="257"/>
            <ac:spMk id="35" creationId="{108F2057-A397-0081-E785-C5B16917AE0E}"/>
          </ac:spMkLst>
        </pc:spChg>
        <pc:spChg chg="mod">
          <ac:chgData name="Mirrich Wang" userId="25893bd8a22151db" providerId="LiveId" clId="{39DFB46E-F496-4242-ACA4-A635FBBCB193}" dt="2023-12-16T17:59:43.769" v="134"/>
          <ac:spMkLst>
            <pc:docMk/>
            <pc:sldMk cId="2349667696" sldId="257"/>
            <ac:spMk id="38" creationId="{B3B2FDE1-F53D-C4F9-13CD-27407F230AF1}"/>
          </ac:spMkLst>
        </pc:spChg>
        <pc:spChg chg="add mod">
          <ac:chgData name="Mirrich Wang" userId="25893bd8a22151db" providerId="LiveId" clId="{39DFB46E-F496-4242-ACA4-A635FBBCB193}" dt="2023-12-16T18:01:06.921" v="168" actId="20577"/>
          <ac:spMkLst>
            <pc:docMk/>
            <pc:sldMk cId="2349667696" sldId="257"/>
            <ac:spMk id="40" creationId="{D9666731-757B-2BDE-F13A-18723D2817AD}"/>
          </ac:spMkLst>
        </pc:spChg>
        <pc:spChg chg="mod">
          <ac:chgData name="Mirrich Wang" userId="25893bd8a22151db" providerId="LiveId" clId="{39DFB46E-F496-4242-ACA4-A635FBBCB193}" dt="2023-12-16T18:01:01.778" v="165" actId="14100"/>
          <ac:spMkLst>
            <pc:docMk/>
            <pc:sldMk cId="2349667696" sldId="257"/>
            <ac:spMk id="44" creationId="{1BAD54E8-8B39-573F-07F9-59F120134480}"/>
          </ac:spMkLst>
        </pc:spChg>
        <pc:spChg chg="mod">
          <ac:chgData name="Mirrich Wang" userId="25893bd8a22151db" providerId="LiveId" clId="{39DFB46E-F496-4242-ACA4-A635FBBCB193}" dt="2023-12-16T17:59:43.769" v="134"/>
          <ac:spMkLst>
            <pc:docMk/>
            <pc:sldMk cId="2349667696" sldId="257"/>
            <ac:spMk id="45" creationId="{AA613DF0-B2C7-2EFB-637C-59940771132A}"/>
          </ac:spMkLst>
        </pc:spChg>
        <pc:spChg chg="mod">
          <ac:chgData name="Mirrich Wang" userId="25893bd8a22151db" providerId="LiveId" clId="{39DFB46E-F496-4242-ACA4-A635FBBCB193}" dt="2023-12-16T18:03:00.476" v="175" actId="1076"/>
          <ac:spMkLst>
            <pc:docMk/>
            <pc:sldMk cId="2349667696" sldId="257"/>
            <ac:spMk id="46" creationId="{D777123E-3230-D39E-1D2F-BC87D4DFDBA1}"/>
          </ac:spMkLst>
        </pc:spChg>
        <pc:spChg chg="mod">
          <ac:chgData name="Mirrich Wang" userId="25893bd8a22151db" providerId="LiveId" clId="{39DFB46E-F496-4242-ACA4-A635FBBCB193}" dt="2023-12-16T18:02:53.907" v="173" actId="1076"/>
          <ac:spMkLst>
            <pc:docMk/>
            <pc:sldMk cId="2349667696" sldId="257"/>
            <ac:spMk id="47" creationId="{F4DE51EC-A8CE-5305-81F3-7A379CEFC1E3}"/>
          </ac:spMkLst>
        </pc:spChg>
        <pc:spChg chg="mod">
          <ac:chgData name="Mirrich Wang" userId="25893bd8a22151db" providerId="LiveId" clId="{39DFB46E-F496-4242-ACA4-A635FBBCB193}" dt="2023-12-16T18:02:55.934" v="174" actId="1076"/>
          <ac:spMkLst>
            <pc:docMk/>
            <pc:sldMk cId="2349667696" sldId="257"/>
            <ac:spMk id="48" creationId="{9AE6EB80-D299-039C-512A-A1B51A895A41}"/>
          </ac:spMkLst>
        </pc:spChg>
        <pc:grpChg chg="add mod">
          <ac:chgData name="Mirrich Wang" userId="25893bd8a22151db" providerId="LiveId" clId="{39DFB46E-F496-4242-ACA4-A635FBBCB193}" dt="2023-12-16T18:00:04.075" v="136"/>
          <ac:grpSpMkLst>
            <pc:docMk/>
            <pc:sldMk cId="2349667696" sldId="257"/>
            <ac:grpSpMk id="22" creationId="{D83B1EF3-E225-531D-BB1F-DA35D93E5ECF}"/>
          </ac:grpSpMkLst>
        </pc:grpChg>
        <pc:grpChg chg="add mod">
          <ac:chgData name="Mirrich Wang" userId="25893bd8a22151db" providerId="LiveId" clId="{39DFB46E-F496-4242-ACA4-A635FBBCB193}" dt="2023-12-16T18:00:16.455" v="151" actId="20577"/>
          <ac:grpSpMkLst>
            <pc:docMk/>
            <pc:sldMk cId="2349667696" sldId="257"/>
            <ac:grpSpMk id="25" creationId="{5A9FB0CE-2CB1-2892-E0FB-5A8275872B5D}"/>
          </ac:grpSpMkLst>
        </pc:grpChg>
        <pc:grpChg chg="add mod">
          <ac:chgData name="Mirrich Wang" userId="25893bd8a22151db" providerId="LiveId" clId="{39DFB46E-F496-4242-ACA4-A635FBBCB193}" dt="2023-12-16T18:00:04.075" v="136"/>
          <ac:grpSpMkLst>
            <pc:docMk/>
            <pc:sldMk cId="2349667696" sldId="257"/>
            <ac:grpSpMk id="29" creationId="{9F5A394F-4B99-7E73-3A36-E45C5F48101D}"/>
          </ac:grpSpMkLst>
        </pc:grpChg>
        <pc:grpChg chg="add mod">
          <ac:chgData name="Mirrich Wang" userId="25893bd8a22151db" providerId="LiveId" clId="{39DFB46E-F496-4242-ACA4-A635FBBCB193}" dt="2023-12-16T18:00:04.075" v="136"/>
          <ac:grpSpMkLst>
            <pc:docMk/>
            <pc:sldMk cId="2349667696" sldId="257"/>
            <ac:grpSpMk id="34" creationId="{2E65CDB4-155F-92EF-1A12-04FBDCE25A86}"/>
          </ac:grpSpMkLst>
        </pc:grpChg>
        <pc:grpChg chg="add mod">
          <ac:chgData name="Mirrich Wang" userId="25893bd8a22151db" providerId="LiveId" clId="{39DFB46E-F496-4242-ACA4-A635FBBCB193}" dt="2023-12-16T18:00:04.075" v="136"/>
          <ac:grpSpMkLst>
            <pc:docMk/>
            <pc:sldMk cId="2349667696" sldId="257"/>
            <ac:grpSpMk id="37" creationId="{FC4E7952-949B-6776-2424-5E45C906FE84}"/>
          </ac:grpSpMkLst>
        </pc:grpChg>
        <pc:grpChg chg="add mod">
          <ac:chgData name="Mirrich Wang" userId="25893bd8a22151db" providerId="LiveId" clId="{39DFB46E-F496-4242-ACA4-A635FBBCB193}" dt="2023-12-16T18:01:05.314" v="166" actId="1076"/>
          <ac:grpSpMkLst>
            <pc:docMk/>
            <pc:sldMk cId="2349667696" sldId="257"/>
            <ac:grpSpMk id="43" creationId="{434778A5-57E8-ED1D-46C3-33693C2462A8}"/>
          </ac:grpSpMkLst>
        </pc:grpChg>
        <pc:picChg chg="add mod">
          <ac:chgData name="Mirrich Wang" userId="25893bd8a22151db" providerId="LiveId" clId="{39DFB46E-F496-4242-ACA4-A635FBBCB193}" dt="2023-12-16T18:00:04.075" v="136"/>
          <ac:picMkLst>
            <pc:docMk/>
            <pc:sldMk cId="2349667696" sldId="257"/>
            <ac:picMk id="4" creationId="{D82FA176-6D5A-A559-7CBD-50A9B5C2D013}"/>
          </ac:picMkLst>
        </pc:picChg>
        <pc:cxnChg chg="mod">
          <ac:chgData name="Mirrich Wang" userId="25893bd8a22151db" providerId="LiveId" clId="{39DFB46E-F496-4242-ACA4-A635FBBCB193}" dt="2023-12-16T17:59:43.769" v="134"/>
          <ac:cxnSpMkLst>
            <pc:docMk/>
            <pc:sldMk cId="2349667696" sldId="257"/>
            <ac:cxnSpMk id="24" creationId="{078CC4AC-9772-A321-B22A-364ADD3BAC39}"/>
          </ac:cxnSpMkLst>
        </pc:cxnChg>
        <pc:cxnChg chg="mod">
          <ac:chgData name="Mirrich Wang" userId="25893bd8a22151db" providerId="LiveId" clId="{39DFB46E-F496-4242-ACA4-A635FBBCB193}" dt="2023-12-16T18:00:20.095" v="153" actId="1076"/>
          <ac:cxnSpMkLst>
            <pc:docMk/>
            <pc:sldMk cId="2349667696" sldId="257"/>
            <ac:cxnSpMk id="27" creationId="{44B524A2-3DF0-9DAE-B083-C8A1425A947A}"/>
          </ac:cxnSpMkLst>
        </pc:cxnChg>
        <pc:cxnChg chg="mod">
          <ac:chgData name="Mirrich Wang" userId="25893bd8a22151db" providerId="LiveId" clId="{39DFB46E-F496-4242-ACA4-A635FBBCB193}" dt="2023-12-16T17:59:43.769" v="134"/>
          <ac:cxnSpMkLst>
            <pc:docMk/>
            <pc:sldMk cId="2349667696" sldId="257"/>
            <ac:cxnSpMk id="31" creationId="{08BF88C7-7604-780D-09E3-02FD47D4878E}"/>
          </ac:cxnSpMkLst>
        </pc:cxnChg>
        <pc:cxnChg chg="mod">
          <ac:chgData name="Mirrich Wang" userId="25893bd8a22151db" providerId="LiveId" clId="{39DFB46E-F496-4242-ACA4-A635FBBCB193}" dt="2023-12-16T17:59:43.769" v="134"/>
          <ac:cxnSpMkLst>
            <pc:docMk/>
            <pc:sldMk cId="2349667696" sldId="257"/>
            <ac:cxnSpMk id="36" creationId="{94A8CA4D-9BDE-D76F-A47B-D2E917BB8864}"/>
          </ac:cxnSpMkLst>
        </pc:cxnChg>
        <pc:cxnChg chg="mod">
          <ac:chgData name="Mirrich Wang" userId="25893bd8a22151db" providerId="LiveId" clId="{39DFB46E-F496-4242-ACA4-A635FBBCB193}" dt="2023-12-16T17:59:43.769" v="134"/>
          <ac:cxnSpMkLst>
            <pc:docMk/>
            <pc:sldMk cId="2349667696" sldId="257"/>
            <ac:cxnSpMk id="39" creationId="{47B25692-D160-B5AB-B7B4-D8F2E2356A21}"/>
          </ac:cxnSpMkLst>
        </pc:cxnChg>
        <pc:cxnChg chg="add mod">
          <ac:chgData name="Mirrich Wang" userId="25893bd8a22151db" providerId="LiveId" clId="{39DFB46E-F496-4242-ACA4-A635FBBCB193}" dt="2023-12-16T18:00:04.075" v="136"/>
          <ac:cxnSpMkLst>
            <pc:docMk/>
            <pc:sldMk cId="2349667696" sldId="257"/>
            <ac:cxnSpMk id="41" creationId="{30DD8E79-98CF-0708-3496-2F770783147D}"/>
          </ac:cxnSpMkLst>
        </pc:cxnChg>
        <pc:cxnChg chg="add mod">
          <ac:chgData name="Mirrich Wang" userId="25893bd8a22151db" providerId="LiveId" clId="{39DFB46E-F496-4242-ACA4-A635FBBCB193}" dt="2023-12-16T18:00:04.075" v="136"/>
          <ac:cxnSpMkLst>
            <pc:docMk/>
            <pc:sldMk cId="2349667696" sldId="257"/>
            <ac:cxnSpMk id="42" creationId="{B63F9478-9C4A-FD2F-FE4F-1242FD004134}"/>
          </ac:cxnSpMkLst>
        </pc:cxnChg>
      </pc:sldChg>
      <pc:sldChg chg="addSp delSp modSp new mod">
        <pc:chgData name="Mirrich Wang" userId="25893bd8a22151db" providerId="LiveId" clId="{39DFB46E-F496-4242-ACA4-A635FBBCB193}" dt="2023-12-16T18:29:55.235" v="412" actId="20577"/>
        <pc:sldMkLst>
          <pc:docMk/>
          <pc:sldMk cId="140393470" sldId="258"/>
        </pc:sldMkLst>
        <pc:spChg chg="del">
          <ac:chgData name="Mirrich Wang" userId="25893bd8a22151db" providerId="LiveId" clId="{39DFB46E-F496-4242-ACA4-A635FBBCB193}" dt="2023-12-16T18:28:18.232" v="180" actId="478"/>
          <ac:spMkLst>
            <pc:docMk/>
            <pc:sldMk cId="140393470" sldId="258"/>
            <ac:spMk id="2" creationId="{6329666D-8631-5547-2E12-CF31EAA4DE09}"/>
          </ac:spMkLst>
        </pc:spChg>
        <pc:spChg chg="del mod">
          <ac:chgData name="Mirrich Wang" userId="25893bd8a22151db" providerId="LiveId" clId="{39DFB46E-F496-4242-ACA4-A635FBBCB193}" dt="2023-12-16T18:28:18.232" v="180" actId="478"/>
          <ac:spMkLst>
            <pc:docMk/>
            <pc:sldMk cId="140393470" sldId="258"/>
            <ac:spMk id="3" creationId="{9D8BD9E1-1160-5FF7-B3C4-756C5E876B9D}"/>
          </ac:spMkLst>
        </pc:spChg>
        <pc:spChg chg="add mod">
          <ac:chgData name="Mirrich Wang" userId="25893bd8a22151db" providerId="LiveId" clId="{39DFB46E-F496-4242-ACA4-A635FBBCB193}" dt="2023-12-16T18:29:16.705" v="289" actId="20577"/>
          <ac:spMkLst>
            <pc:docMk/>
            <pc:sldMk cId="140393470" sldId="258"/>
            <ac:spMk id="4" creationId="{46329A6A-A50D-33ED-1B25-8BF609F114EC}"/>
          </ac:spMkLst>
        </pc:spChg>
        <pc:spChg chg="add 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5" creationId="{A26FEBEA-866E-0468-1174-723BB0CBC269}"/>
          </ac:spMkLst>
        </pc:spChg>
        <pc:spChg chg="add mod">
          <ac:chgData name="Mirrich Wang" userId="25893bd8a22151db" providerId="LiveId" clId="{39DFB46E-F496-4242-ACA4-A635FBBCB193}" dt="2023-12-16T18:29:11.924" v="281" actId="20577"/>
          <ac:spMkLst>
            <pc:docMk/>
            <pc:sldMk cId="140393470" sldId="258"/>
            <ac:spMk id="6" creationId="{E56D2B86-5B37-E3C3-D158-EC313052CFEE}"/>
          </ac:spMkLst>
        </pc:spChg>
        <pc:spChg chg="add mod">
          <ac:chgData name="Mirrich Wang" userId="25893bd8a22151db" providerId="LiveId" clId="{39DFB46E-F496-4242-ACA4-A635FBBCB193}" dt="2023-12-16T18:29:08.950" v="271" actId="20577"/>
          <ac:spMkLst>
            <pc:docMk/>
            <pc:sldMk cId="140393470" sldId="258"/>
            <ac:spMk id="7" creationId="{B4A83A10-6462-6434-DA36-03E39661FFE9}"/>
          </ac:spMkLst>
        </pc:spChg>
        <pc:spChg chg="add mod">
          <ac:chgData name="Mirrich Wang" userId="25893bd8a22151db" providerId="LiveId" clId="{39DFB46E-F496-4242-ACA4-A635FBBCB193}" dt="2023-12-16T18:28:58.313" v="248" actId="20577"/>
          <ac:spMkLst>
            <pc:docMk/>
            <pc:sldMk cId="140393470" sldId="258"/>
            <ac:spMk id="8" creationId="{1E449294-A2EF-8CDB-63A6-440AD1BC446B}"/>
          </ac:spMkLst>
        </pc:spChg>
        <pc:spChg chg="add 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15" creationId="{DC242469-9676-6B76-A9E3-C042C4CF2C8F}"/>
          </ac:spMkLst>
        </pc:spChg>
        <pc:spChg chg="add 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16" creationId="{208AC58F-9CFD-3340-8607-6EBEAA2F205A}"/>
          </ac:spMkLst>
        </pc:spChg>
        <pc:spChg chg="mod">
          <ac:chgData name="Mirrich Wang" userId="25893bd8a22151db" providerId="LiveId" clId="{39DFB46E-F496-4242-ACA4-A635FBBCB193}" dt="2023-12-16T18:29:55.235" v="412" actId="20577"/>
          <ac:spMkLst>
            <pc:docMk/>
            <pc:sldMk cId="140393470" sldId="258"/>
            <ac:spMk id="18" creationId="{288055DD-3568-726E-4075-66DD7D12CC95}"/>
          </ac:spMkLst>
        </pc:spChg>
        <pc:spChg chg="mod">
          <ac:chgData name="Mirrich Wang" userId="25893bd8a22151db" providerId="LiveId" clId="{39DFB46E-F496-4242-ACA4-A635FBBCB193}" dt="2023-12-16T18:29:50.144" v="393" actId="20577"/>
          <ac:spMkLst>
            <pc:docMk/>
            <pc:sldMk cId="140393470" sldId="258"/>
            <ac:spMk id="19" creationId="{EED0135F-0080-86ED-B4F5-386839EEE2F9}"/>
          </ac:spMkLst>
        </pc:spChg>
        <pc:spChg chg="mod">
          <ac:chgData name="Mirrich Wang" userId="25893bd8a22151db" providerId="LiveId" clId="{39DFB46E-F496-4242-ACA4-A635FBBCB193}" dt="2023-12-16T18:29:42.818" v="361" actId="20577"/>
          <ac:spMkLst>
            <pc:docMk/>
            <pc:sldMk cId="140393470" sldId="258"/>
            <ac:spMk id="20" creationId="{B77E935A-E1AE-E4D9-C484-B399FE0C9BB5}"/>
          </ac:spMkLst>
        </pc:spChg>
        <pc:spChg chg="mod">
          <ac:chgData name="Mirrich Wang" userId="25893bd8a22151db" providerId="LiveId" clId="{39DFB46E-F496-4242-ACA4-A635FBBCB193}" dt="2023-12-16T18:29:38.130" v="343" actId="20577"/>
          <ac:spMkLst>
            <pc:docMk/>
            <pc:sldMk cId="140393470" sldId="258"/>
            <ac:spMk id="21" creationId="{AD80D986-2207-C2AB-C835-341AF9240BC2}"/>
          </ac:spMkLst>
        </pc:spChg>
        <pc:spChg chg="mod">
          <ac:chgData name="Mirrich Wang" userId="25893bd8a22151db" providerId="LiveId" clId="{39DFB46E-F496-4242-ACA4-A635FBBCB193}" dt="2023-12-16T18:29:31.780" v="320" actId="20577"/>
          <ac:spMkLst>
            <pc:docMk/>
            <pc:sldMk cId="140393470" sldId="258"/>
            <ac:spMk id="22" creationId="{8B736B7E-CA24-E220-B135-BF45ED34A440}"/>
          </ac:spMkLst>
        </pc:spChg>
        <pc:spChg chg="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23" creationId="{1407F573-805F-E1F1-9FDA-D3442BCE6F13}"/>
          </ac:spMkLst>
        </pc:spChg>
        <pc:spChg chg="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24" creationId="{EEC6C085-A615-720F-C371-B96D3E891DDA}"/>
          </ac:spMkLst>
        </pc:spChg>
        <pc:spChg chg="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25" creationId="{21A623DE-3CCD-E746-F411-E83FB6B764BD}"/>
          </ac:spMkLst>
        </pc:spChg>
        <pc:spChg chg="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26" creationId="{771C405E-D788-669D-8ECF-2F062309AB4C}"/>
          </ac:spMkLst>
        </pc:spChg>
        <pc:spChg chg="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40" creationId="{C490557A-120B-C7BA-EA49-F74AC2488672}"/>
          </ac:spMkLst>
        </pc:spChg>
        <pc:spChg chg="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41" creationId="{C6B4C495-9206-3CF9-44B9-3F4949939FB6}"/>
          </ac:spMkLst>
        </pc:spChg>
        <pc:spChg chg="mod">
          <ac:chgData name="Mirrich Wang" userId="25893bd8a22151db" providerId="LiveId" clId="{39DFB46E-F496-4242-ACA4-A635FBBCB193}" dt="2023-12-16T18:28:18.450" v="181"/>
          <ac:spMkLst>
            <pc:docMk/>
            <pc:sldMk cId="140393470" sldId="258"/>
            <ac:spMk id="42" creationId="{66C7185A-BAEF-1A0C-EB7F-218FEE1277AC}"/>
          </ac:spMkLst>
        </pc:spChg>
        <pc:spChg chg="add mod">
          <ac:chgData name="Mirrich Wang" userId="25893bd8a22151db" providerId="LiveId" clId="{39DFB46E-F496-4242-ACA4-A635FBBCB193}" dt="2023-12-16T18:28:41.420" v="213" actId="20577"/>
          <ac:spMkLst>
            <pc:docMk/>
            <pc:sldMk cId="140393470" sldId="258"/>
            <ac:spMk id="44" creationId="{70F3825F-93DD-CE64-0224-236CEFC27834}"/>
          </ac:spMkLst>
        </pc:spChg>
        <pc:spChg chg="add mod">
          <ac:chgData name="Mirrich Wang" userId="25893bd8a22151db" providerId="LiveId" clId="{39DFB46E-F496-4242-ACA4-A635FBBCB193}" dt="2023-12-16T18:28:55.023" v="243" actId="20577"/>
          <ac:spMkLst>
            <pc:docMk/>
            <pc:sldMk cId="140393470" sldId="258"/>
            <ac:spMk id="45" creationId="{F85449AD-895A-1960-F06A-A18A79FB30E1}"/>
          </ac:spMkLst>
        </pc:spChg>
        <pc:grpChg chg="add mod">
          <ac:chgData name="Mirrich Wang" userId="25893bd8a22151db" providerId="LiveId" clId="{39DFB46E-F496-4242-ACA4-A635FBBCB193}" dt="2023-12-16T18:28:18.450" v="181"/>
          <ac:grpSpMkLst>
            <pc:docMk/>
            <pc:sldMk cId="140393470" sldId="258"/>
            <ac:grpSpMk id="17" creationId="{9D12DAA1-FE02-E35B-8BB7-5182B55B4579}"/>
          </ac:grpSpMkLst>
        </pc:grpChg>
        <pc:cxnChg chg="add 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9" creationId="{9CE4307E-7609-2007-D8DF-66BFA1D5FE15}"/>
          </ac:cxnSpMkLst>
        </pc:cxnChg>
        <pc:cxnChg chg="add 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10" creationId="{492F47F5-FEBD-39B5-4972-FB80B9272585}"/>
          </ac:cxnSpMkLst>
        </pc:cxnChg>
        <pc:cxnChg chg="add 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11" creationId="{B3511F27-C785-E232-160B-81BA082B9F15}"/>
          </ac:cxnSpMkLst>
        </pc:cxnChg>
        <pc:cxnChg chg="add 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12" creationId="{786E9006-C2B9-EC21-B5EF-73C319253398}"/>
          </ac:cxnSpMkLst>
        </pc:cxnChg>
        <pc:cxnChg chg="add 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13" creationId="{4883E6D3-47C4-858A-49F8-C3A2F38E7C74}"/>
          </ac:cxnSpMkLst>
        </pc:cxnChg>
        <pc:cxnChg chg="add 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14" creationId="{BDEDA1F5-E6CE-1BBA-54E6-131663EB36A9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27" creationId="{2BF71C48-C47E-C466-1394-ED7EEDECAF3D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28" creationId="{4E262245-BFE6-523F-7A95-A8DDA96E5082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29" creationId="{8B17A833-6E7C-EFF2-0DA8-E91DB760AF03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0" creationId="{CC0BEA6A-1125-E290-FFC9-48034EB0962C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1" creationId="{62971E83-139C-619C-CF6D-A870BE0011C0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2" creationId="{AC2D5EE5-F2D2-4A65-5ADF-A05CBC29B1A8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3" creationId="{35CC8361-0162-2050-86BA-E20CF8C00F54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4" creationId="{89374272-650F-77A0-1F03-E2CF772807AB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5" creationId="{50D871F4-AFAC-04F5-DC32-80FF55C9C4DC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6" creationId="{D9590516-F6FD-99C7-0853-D85EE951058B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7" creationId="{E84E3199-5870-F1F2-FA4B-A1E9F8E71D72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8" creationId="{5614BE72-7DCE-DB26-BF81-72DFE3C572E1}"/>
          </ac:cxnSpMkLst>
        </pc:cxnChg>
        <pc:cxnChg chg="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39" creationId="{905DA637-759D-9B0D-E251-53FD12E34BF2}"/>
          </ac:cxnSpMkLst>
        </pc:cxnChg>
        <pc:cxnChg chg="add mod">
          <ac:chgData name="Mirrich Wang" userId="25893bd8a22151db" providerId="LiveId" clId="{39DFB46E-F496-4242-ACA4-A635FBBCB193}" dt="2023-12-16T18:28:18.450" v="181"/>
          <ac:cxnSpMkLst>
            <pc:docMk/>
            <pc:sldMk cId="140393470" sldId="258"/>
            <ac:cxnSpMk id="43" creationId="{C374F2C8-67A6-2831-B064-6325FB05B1EF}"/>
          </ac:cxnSpMkLst>
        </pc:cxnChg>
      </pc:sldChg>
      <pc:sldChg chg="addSp delSp modSp new mod">
        <pc:chgData name="Mirrich Wang" userId="25893bd8a22151db" providerId="LiveId" clId="{39DFB46E-F496-4242-ACA4-A635FBBCB193}" dt="2023-12-16T18:38:13.411" v="666" actId="20577"/>
        <pc:sldMkLst>
          <pc:docMk/>
          <pc:sldMk cId="1030654260" sldId="259"/>
        </pc:sldMkLst>
        <pc:spChg chg="del">
          <ac:chgData name="Mirrich Wang" userId="25893bd8a22151db" providerId="LiveId" clId="{39DFB46E-F496-4242-ACA4-A635FBBCB193}" dt="2023-12-16T18:36:39.601" v="414" actId="478"/>
          <ac:spMkLst>
            <pc:docMk/>
            <pc:sldMk cId="1030654260" sldId="259"/>
            <ac:spMk id="2" creationId="{87153A89-2A92-C8AF-2C11-1029963C0029}"/>
          </ac:spMkLst>
        </pc:spChg>
        <pc:spChg chg="del">
          <ac:chgData name="Mirrich Wang" userId="25893bd8a22151db" providerId="LiveId" clId="{39DFB46E-F496-4242-ACA4-A635FBBCB193}" dt="2023-12-16T18:36:39.601" v="414" actId="478"/>
          <ac:spMkLst>
            <pc:docMk/>
            <pc:sldMk cId="1030654260" sldId="259"/>
            <ac:spMk id="3" creationId="{CE6B07E1-A016-6416-8F10-896849E99A24}"/>
          </ac:spMkLst>
        </pc:spChg>
        <pc:spChg chg="add mod">
          <ac:chgData name="Mirrich Wang" userId="25893bd8a22151db" providerId="LiveId" clId="{39DFB46E-F496-4242-ACA4-A635FBBCB193}" dt="2023-12-16T18:36:39.777" v="415"/>
          <ac:spMkLst>
            <pc:docMk/>
            <pc:sldMk cId="1030654260" sldId="259"/>
            <ac:spMk id="4" creationId="{A87B1D00-6459-15D4-EEAF-92CC5FF37FBE}"/>
          </ac:spMkLst>
        </pc:spChg>
        <pc:spChg chg="add mod">
          <ac:chgData name="Mirrich Wang" userId="25893bd8a22151db" providerId="LiveId" clId="{39DFB46E-F496-4242-ACA4-A635FBBCB193}" dt="2023-12-16T18:37:47.359" v="585" actId="20577"/>
          <ac:spMkLst>
            <pc:docMk/>
            <pc:sldMk cId="1030654260" sldId="259"/>
            <ac:spMk id="5" creationId="{D86D6DB8-0BED-FCC3-8F41-5D6D8C8B7356}"/>
          </ac:spMkLst>
        </pc:spChg>
        <pc:spChg chg="add mod">
          <ac:chgData name="Mirrich Wang" userId="25893bd8a22151db" providerId="LiveId" clId="{39DFB46E-F496-4242-ACA4-A635FBBCB193}" dt="2023-12-16T18:37:41.126" v="558" actId="20577"/>
          <ac:spMkLst>
            <pc:docMk/>
            <pc:sldMk cId="1030654260" sldId="259"/>
            <ac:spMk id="6" creationId="{DA28F1C7-EDCA-6DD3-4F2A-E848EB9A1A2C}"/>
          </ac:spMkLst>
        </pc:spChg>
        <pc:spChg chg="add mod">
          <ac:chgData name="Mirrich Wang" userId="25893bd8a22151db" providerId="LiveId" clId="{39DFB46E-F496-4242-ACA4-A635FBBCB193}" dt="2023-12-16T18:37:27.009" v="522" actId="20577"/>
          <ac:spMkLst>
            <pc:docMk/>
            <pc:sldMk cId="1030654260" sldId="259"/>
            <ac:spMk id="7" creationId="{E70FD675-475F-1E4A-3DDE-832F8ECE332B}"/>
          </ac:spMkLst>
        </pc:spChg>
        <pc:spChg chg="add mod">
          <ac:chgData name="Mirrich Wang" userId="25893bd8a22151db" providerId="LiveId" clId="{39DFB46E-F496-4242-ACA4-A635FBBCB193}" dt="2023-12-16T18:37:06.187" v="490" actId="20577"/>
          <ac:spMkLst>
            <pc:docMk/>
            <pc:sldMk cId="1030654260" sldId="259"/>
            <ac:spMk id="12" creationId="{10B5CD2E-075E-54FB-2E3D-6BE262F3CCFD}"/>
          </ac:spMkLst>
        </pc:spChg>
        <pc:spChg chg="add mod">
          <ac:chgData name="Mirrich Wang" userId="25893bd8a22151db" providerId="LiveId" clId="{39DFB46E-F496-4242-ACA4-A635FBBCB193}" dt="2023-12-16T18:37:30.869" v="534" actId="20577"/>
          <ac:spMkLst>
            <pc:docMk/>
            <pc:sldMk cId="1030654260" sldId="259"/>
            <ac:spMk id="13" creationId="{BFC047F5-5C50-0C12-1513-38DEDA64A250}"/>
          </ac:spMkLst>
        </pc:spChg>
        <pc:spChg chg="add mod">
          <ac:chgData name="Mirrich Wang" userId="25893bd8a22151db" providerId="LiveId" clId="{39DFB46E-F496-4242-ACA4-A635FBBCB193}" dt="2023-12-16T18:37:37.451" v="548" actId="20577"/>
          <ac:spMkLst>
            <pc:docMk/>
            <pc:sldMk cId="1030654260" sldId="259"/>
            <ac:spMk id="14" creationId="{6348656E-911E-25E3-0D3D-00DF3F058560}"/>
          </ac:spMkLst>
        </pc:spChg>
        <pc:spChg chg="add mod">
          <ac:chgData name="Mirrich Wang" userId="25893bd8a22151db" providerId="LiveId" clId="{39DFB46E-F496-4242-ACA4-A635FBBCB193}" dt="2023-12-16T18:38:08.915" v="651" actId="20577"/>
          <ac:spMkLst>
            <pc:docMk/>
            <pc:sldMk cId="1030654260" sldId="259"/>
            <ac:spMk id="22" creationId="{6376B4FD-635C-DE50-0666-27B5B907CCE3}"/>
          </ac:spMkLst>
        </pc:spChg>
        <pc:spChg chg="add mod">
          <ac:chgData name="Mirrich Wang" userId="25893bd8a22151db" providerId="LiveId" clId="{39DFB46E-F496-4242-ACA4-A635FBBCB193}" dt="2023-12-16T18:37:52.678" v="605" actId="20577"/>
          <ac:spMkLst>
            <pc:docMk/>
            <pc:sldMk cId="1030654260" sldId="259"/>
            <ac:spMk id="23" creationId="{F96DFB5B-C107-6CA7-EECD-8984193B721D}"/>
          </ac:spMkLst>
        </pc:spChg>
        <pc:spChg chg="add mod">
          <ac:chgData name="Mirrich Wang" userId="25893bd8a22151db" providerId="LiveId" clId="{39DFB46E-F496-4242-ACA4-A635FBBCB193}" dt="2023-12-16T18:36:39.777" v="415"/>
          <ac:spMkLst>
            <pc:docMk/>
            <pc:sldMk cId="1030654260" sldId="259"/>
            <ac:spMk id="25" creationId="{13F8D86F-E39B-7262-D4CE-0F40A3C25A8E}"/>
          </ac:spMkLst>
        </pc:spChg>
        <pc:spChg chg="mod">
          <ac:chgData name="Mirrich Wang" userId="25893bd8a22151db" providerId="LiveId" clId="{39DFB46E-F496-4242-ACA4-A635FBBCB193}" dt="2023-12-16T18:36:39.777" v="415"/>
          <ac:spMkLst>
            <pc:docMk/>
            <pc:sldMk cId="1030654260" sldId="259"/>
            <ac:spMk id="28" creationId="{B24DB5F7-90E7-3662-E8A3-7846DFE7021E}"/>
          </ac:spMkLst>
        </pc:spChg>
        <pc:spChg chg="mod">
          <ac:chgData name="Mirrich Wang" userId="25893bd8a22151db" providerId="LiveId" clId="{39DFB46E-F496-4242-ACA4-A635FBBCB193}" dt="2023-12-16T18:36:39.777" v="415"/>
          <ac:spMkLst>
            <pc:docMk/>
            <pc:sldMk cId="1030654260" sldId="259"/>
            <ac:spMk id="29" creationId="{FAA08ADE-567F-4475-211F-7900F5B91A36}"/>
          </ac:spMkLst>
        </pc:spChg>
        <pc:spChg chg="mod">
          <ac:chgData name="Mirrich Wang" userId="25893bd8a22151db" providerId="LiveId" clId="{39DFB46E-F496-4242-ACA4-A635FBBCB193}" dt="2023-12-16T18:36:39.777" v="415"/>
          <ac:spMkLst>
            <pc:docMk/>
            <pc:sldMk cId="1030654260" sldId="259"/>
            <ac:spMk id="30" creationId="{1A7AD48B-33A5-8D88-8C1D-01B05D11F599}"/>
          </ac:spMkLst>
        </pc:spChg>
        <pc:spChg chg="add mod">
          <ac:chgData name="Mirrich Wang" userId="25893bd8a22151db" providerId="LiveId" clId="{39DFB46E-F496-4242-ACA4-A635FBBCB193}" dt="2023-12-16T18:37:56.919" v="624" actId="20577"/>
          <ac:spMkLst>
            <pc:docMk/>
            <pc:sldMk cId="1030654260" sldId="259"/>
            <ac:spMk id="32" creationId="{670B15DF-9793-15B8-AC76-616C06809F39}"/>
          </ac:spMkLst>
        </pc:spChg>
        <pc:spChg chg="add mod">
          <ac:chgData name="Mirrich Wang" userId="25893bd8a22151db" providerId="LiveId" clId="{39DFB46E-F496-4242-ACA4-A635FBBCB193}" dt="2023-12-16T18:38:13.411" v="666" actId="20577"/>
          <ac:spMkLst>
            <pc:docMk/>
            <pc:sldMk cId="1030654260" sldId="259"/>
            <ac:spMk id="34" creationId="{7CDF3FD2-582C-7A58-C410-E4E4457821C8}"/>
          </ac:spMkLst>
        </pc:spChg>
        <pc:spChg chg="add mod">
          <ac:chgData name="Mirrich Wang" userId="25893bd8a22151db" providerId="LiveId" clId="{39DFB46E-F496-4242-ACA4-A635FBBCB193}" dt="2023-12-16T18:36:58.800" v="468" actId="14100"/>
          <ac:spMkLst>
            <pc:docMk/>
            <pc:sldMk cId="1030654260" sldId="259"/>
            <ac:spMk id="35" creationId="{80445312-6B32-74D7-7982-23B373BAA481}"/>
          </ac:spMkLst>
        </pc:spChg>
        <pc:grpChg chg="add mod">
          <ac:chgData name="Mirrich Wang" userId="25893bd8a22151db" providerId="LiveId" clId="{39DFB46E-F496-4242-ACA4-A635FBBCB193}" dt="2023-12-16T18:36:39.777" v="415"/>
          <ac:grpSpMkLst>
            <pc:docMk/>
            <pc:sldMk cId="1030654260" sldId="259"/>
            <ac:grpSpMk id="27" creationId="{0CF82559-4BD8-248F-07C4-B11DFC163170}"/>
          </ac:grpSpMkLst>
        </pc:grp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8" creationId="{17B6825F-04E0-6F70-1D6B-4638760B78CC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9" creationId="{DD4BF1D0-F1A7-D941-B740-87D21CDB8F62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10" creationId="{12ACC02E-CC4E-A805-8BC4-E23024A9A09B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11" creationId="{2D18071B-9FD0-992C-8F88-3DAB237CF605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15" creationId="{05DD2542-4897-39A6-7E7F-BBFD165C6544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16" creationId="{B8B38EA7-A675-8A13-6173-0F07CFDE76B3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17" creationId="{D2BE8A5C-F470-BA6A-D2DD-773A1D7A9B29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18" creationId="{E1004C43-6D04-1542-DAD3-E598538D4608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19" creationId="{55EE81C3-10EF-1D03-102D-1E94AA7FB3DA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20" creationId="{2A36AA60-43AE-3C09-CEE7-D937BC943474}"/>
          </ac:cxnSpMkLst>
        </pc:cxnChg>
        <pc:cxnChg chg="add mod">
          <ac:chgData name="Mirrich Wang" userId="25893bd8a22151db" providerId="LiveId" clId="{39DFB46E-F496-4242-ACA4-A635FBBCB193}" dt="2023-12-16T18:36:58.800" v="468" actId="14100"/>
          <ac:cxnSpMkLst>
            <pc:docMk/>
            <pc:sldMk cId="1030654260" sldId="259"/>
            <ac:cxnSpMk id="21" creationId="{D7A93D12-48C1-B7E8-3A0F-3AF86898672C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24" creationId="{6679A3C4-F86B-9869-6EE9-4304B6B1BE58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26" creationId="{590F0378-AC92-CAED-7B6F-F8667ABD2F65}"/>
          </ac:cxnSpMkLst>
        </pc:cxnChg>
        <pc:cxnChg chg="add mod">
          <ac:chgData name="Mirrich Wang" userId="25893bd8a22151db" providerId="LiveId" clId="{39DFB46E-F496-4242-ACA4-A635FBBCB193}" dt="2023-12-16T18:36:39.777" v="415"/>
          <ac:cxnSpMkLst>
            <pc:docMk/>
            <pc:sldMk cId="1030654260" sldId="259"/>
            <ac:cxnSpMk id="31" creationId="{7F029A9E-110D-31B0-4329-1CFF22A10850}"/>
          </ac:cxnSpMkLst>
        </pc:cxnChg>
        <pc:cxnChg chg="add mod">
          <ac:chgData name="Mirrich Wang" userId="25893bd8a22151db" providerId="LiveId" clId="{39DFB46E-F496-4242-ACA4-A635FBBCB193}" dt="2023-12-16T18:38:11.467" v="652" actId="20577"/>
          <ac:cxnSpMkLst>
            <pc:docMk/>
            <pc:sldMk cId="1030654260" sldId="259"/>
            <ac:cxnSpMk id="33" creationId="{08F8499B-6C97-4935-C90A-D8608787DF4B}"/>
          </ac:cxnSpMkLst>
        </pc:cxnChg>
      </pc:sldChg>
      <pc:sldMasterChg chg="addSldLayout">
        <pc:chgData name="Mirrich Wang" userId="25893bd8a22151db" providerId="LiveId" clId="{39DFB46E-F496-4242-ACA4-A635FBBCB193}" dt="2023-12-12T12:15:28.574" v="0" actId="680"/>
        <pc:sldMasterMkLst>
          <pc:docMk/>
          <pc:sldMasterMk cId="897132758" sldId="2147483648"/>
        </pc:sldMasterMkLst>
        <pc:sldLayoutChg chg="add">
          <pc:chgData name="Mirrich Wang" userId="25893bd8a22151db" providerId="LiveId" clId="{39DFB46E-F496-4242-ACA4-A635FBBCB193}" dt="2023-12-12T12:15:28.574" v="0" actId="680"/>
          <pc:sldLayoutMkLst>
            <pc:docMk/>
            <pc:sldMasterMk cId="897132758" sldId="2147483648"/>
            <pc:sldLayoutMk cId="3853701737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1D091-C467-B884-3AB1-FB8BC0431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32549-4A56-F4F9-72C6-8261E12B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5370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13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EF739CE9-B329-B1B4-0128-B364E9E5DF34}"/>
              </a:ext>
            </a:extLst>
          </p:cNvPr>
          <p:cNvGrpSpPr/>
          <p:nvPr/>
        </p:nvGrpSpPr>
        <p:grpSpPr>
          <a:xfrm>
            <a:off x="7712172" y="4072761"/>
            <a:ext cx="2228849" cy="1416969"/>
            <a:chOff x="7136212" y="3914776"/>
            <a:chExt cx="2457449" cy="1416969"/>
          </a:xfrm>
        </p:grpSpPr>
        <p:sp>
          <p:nvSpPr>
            <p:cNvPr id="158" name="矩形: 圆角 157">
              <a:extLst>
                <a:ext uri="{FF2B5EF4-FFF2-40B4-BE49-F238E27FC236}">
                  <a16:creationId xmlns:a16="http://schemas.microsoft.com/office/drawing/2014/main" id="{407E6A25-1E11-D4F3-E925-D4CCACA1CE46}"/>
                </a:ext>
              </a:extLst>
            </p:cNvPr>
            <p:cNvSpPr/>
            <p:nvPr/>
          </p:nvSpPr>
          <p:spPr>
            <a:xfrm>
              <a:off x="7136212" y="3914776"/>
              <a:ext cx="2457449" cy="141696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2D6CE0C5-BDC8-6B1F-4929-BA2250B5A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36477" y="4035509"/>
              <a:ext cx="1661305" cy="923246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05087A91-0726-4779-5F36-A2324650820D}"/>
                </a:ext>
              </a:extLst>
            </p:cNvPr>
            <p:cNvSpPr txBox="1"/>
            <p:nvPr/>
          </p:nvSpPr>
          <p:spPr>
            <a:xfrm>
              <a:off x="7353954" y="4958755"/>
              <a:ext cx="2009571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Audio Waveform</a:t>
              </a:r>
              <a:endPara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FD487A37-0833-1E6B-A81F-F41528B27FC5}"/>
              </a:ext>
            </a:extLst>
          </p:cNvPr>
          <p:cNvSpPr/>
          <p:nvPr/>
        </p:nvSpPr>
        <p:spPr>
          <a:xfrm>
            <a:off x="2917771" y="3331638"/>
            <a:ext cx="2228849" cy="5384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1D5E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Visual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Front-end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Conv3D+MobileNet025</a:t>
            </a: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B0C85D3C-A7D8-3539-C2A0-032301325F21}"/>
              </a:ext>
            </a:extLst>
          </p:cNvPr>
          <p:cNvSpPr/>
          <p:nvPr/>
        </p:nvSpPr>
        <p:spPr>
          <a:xfrm>
            <a:off x="7714530" y="3319074"/>
            <a:ext cx="2228849" cy="5384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5E7D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Acoustic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Front-end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Conv1D+MobileNet025</a:t>
            </a: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0A46BE97-D2D1-C157-CBFB-3042E07FF67A}"/>
              </a:ext>
            </a:extLst>
          </p:cNvPr>
          <p:cNvSpPr/>
          <p:nvPr/>
        </p:nvSpPr>
        <p:spPr>
          <a:xfrm>
            <a:off x="2917769" y="2552556"/>
            <a:ext cx="2228849" cy="5384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1D5E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Back-end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Conformer Encoder</a:t>
            </a:r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A94CEE8D-61C5-13B8-A5DB-46AC57499AEF}"/>
              </a:ext>
            </a:extLst>
          </p:cNvPr>
          <p:cNvSpPr/>
          <p:nvPr/>
        </p:nvSpPr>
        <p:spPr>
          <a:xfrm>
            <a:off x="7714530" y="2552555"/>
            <a:ext cx="2228849" cy="5384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5E7D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Back-end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Conformer Encoder</a:t>
            </a: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A7E604A3-CF06-F5E7-3D7C-01CE7CC51B3A}"/>
              </a:ext>
            </a:extLst>
          </p:cNvPr>
          <p:cNvSpPr/>
          <p:nvPr/>
        </p:nvSpPr>
        <p:spPr>
          <a:xfrm>
            <a:off x="5656524" y="2027199"/>
            <a:ext cx="1579354" cy="573459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Fusion Module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MLP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BA82D51D-6D86-2EC0-F868-5A6E7C835DD6}"/>
              </a:ext>
            </a:extLst>
          </p:cNvPr>
          <p:cNvSpPr/>
          <p:nvPr/>
        </p:nvSpPr>
        <p:spPr>
          <a:xfrm>
            <a:off x="2917770" y="1504587"/>
            <a:ext cx="2228849" cy="5384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1D5E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Decoder</a:t>
            </a: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CB079262-C140-98CC-3A7A-DD48E9287786}"/>
              </a:ext>
            </a:extLst>
          </p:cNvPr>
          <p:cNvSpPr/>
          <p:nvPr/>
        </p:nvSpPr>
        <p:spPr>
          <a:xfrm>
            <a:off x="7745782" y="1504964"/>
            <a:ext cx="2228849" cy="5384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D5E7D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(FC)</a:t>
            </a: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EE6B4402-376C-086C-F6A7-A0B3079DC427}"/>
              </a:ext>
            </a:extLst>
          </p:cNvPr>
          <p:cNvSpPr/>
          <p:nvPr/>
        </p:nvSpPr>
        <p:spPr>
          <a:xfrm>
            <a:off x="2917769" y="725968"/>
            <a:ext cx="2228849" cy="538425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E1D5E7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(FC)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EFF09DF7-F21E-CF15-24AD-5D2741FFB39E}"/>
              </a:ext>
            </a:extLst>
          </p:cNvPr>
          <p:cNvSpPr txBox="1"/>
          <p:nvPr/>
        </p:nvSpPr>
        <p:spPr>
          <a:xfrm>
            <a:off x="3299155" y="126294"/>
            <a:ext cx="1471152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CE loss</a:t>
            </a:r>
            <a:endParaRPr lang="zh-CN" altLang="en-US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11F7D5AB-C445-F2C5-F1B0-DCB09AE3E489}"/>
              </a:ext>
            </a:extLst>
          </p:cNvPr>
          <p:cNvSpPr txBox="1"/>
          <p:nvPr/>
        </p:nvSpPr>
        <p:spPr>
          <a:xfrm>
            <a:off x="8274791" y="126294"/>
            <a:ext cx="116005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CTC loss</a:t>
            </a:r>
            <a:endParaRPr lang="zh-CN" altLang="en-US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AA4AC02A-3095-77AF-4AFA-164DABEE3982}"/>
              </a:ext>
            </a:extLst>
          </p:cNvPr>
          <p:cNvCxnSpPr>
            <a:stCxn id="161" idx="0"/>
            <a:endCxn id="163" idx="2"/>
          </p:cNvCxnSpPr>
          <p:nvPr/>
        </p:nvCxnSpPr>
        <p:spPr>
          <a:xfrm flipH="1" flipV="1">
            <a:off x="4032194" y="3090981"/>
            <a:ext cx="2" cy="2406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97FC0C88-9720-1D13-A120-E568FC32F1DB}"/>
              </a:ext>
            </a:extLst>
          </p:cNvPr>
          <p:cNvCxnSpPr>
            <a:stCxn id="166" idx="0"/>
            <a:endCxn id="168" idx="2"/>
          </p:cNvCxnSpPr>
          <p:nvPr/>
        </p:nvCxnSpPr>
        <p:spPr>
          <a:xfrm flipH="1" flipV="1">
            <a:off x="4032194" y="1264393"/>
            <a:ext cx="1" cy="240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1F6C88F-D4A0-81A0-F547-8ED77C8CDBC0}"/>
              </a:ext>
            </a:extLst>
          </p:cNvPr>
          <p:cNvCxnSpPr>
            <a:stCxn id="162" idx="0"/>
            <a:endCxn id="164" idx="2"/>
          </p:cNvCxnSpPr>
          <p:nvPr/>
        </p:nvCxnSpPr>
        <p:spPr>
          <a:xfrm flipV="1">
            <a:off x="8828955" y="3090980"/>
            <a:ext cx="0" cy="228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740B120F-A9F5-05A8-EFC9-CA914EA1768B}"/>
              </a:ext>
            </a:extLst>
          </p:cNvPr>
          <p:cNvCxnSpPr>
            <a:stCxn id="158" idx="0"/>
            <a:endCxn id="162" idx="2"/>
          </p:cNvCxnSpPr>
          <p:nvPr/>
        </p:nvCxnSpPr>
        <p:spPr>
          <a:xfrm flipV="1">
            <a:off x="8826597" y="3857499"/>
            <a:ext cx="2358" cy="215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5408665-96F3-A1E4-9519-8DEDF56A107E}"/>
              </a:ext>
            </a:extLst>
          </p:cNvPr>
          <p:cNvCxnSpPr>
            <a:stCxn id="168" idx="0"/>
            <a:endCxn id="169" idx="2"/>
          </p:cNvCxnSpPr>
          <p:nvPr/>
        </p:nvCxnSpPr>
        <p:spPr>
          <a:xfrm flipV="1">
            <a:off x="4032194" y="464848"/>
            <a:ext cx="2537" cy="261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2C5F60F6-4373-096F-9D05-D4FF0F0BD5C6}"/>
              </a:ext>
            </a:extLst>
          </p:cNvPr>
          <p:cNvCxnSpPr>
            <a:stCxn id="167" idx="0"/>
            <a:endCxn id="170" idx="2"/>
          </p:cNvCxnSpPr>
          <p:nvPr/>
        </p:nvCxnSpPr>
        <p:spPr>
          <a:xfrm flipH="1" flipV="1">
            <a:off x="8854817" y="464848"/>
            <a:ext cx="5390" cy="10401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E2A802C6-0AE5-D079-8ACA-99560FB8E62D}"/>
              </a:ext>
            </a:extLst>
          </p:cNvPr>
          <p:cNvCxnSpPr>
            <a:stCxn id="165" idx="0"/>
            <a:endCxn id="167" idx="1"/>
          </p:cNvCxnSpPr>
          <p:nvPr/>
        </p:nvCxnSpPr>
        <p:spPr>
          <a:xfrm rot="5400000" flipH="1" flipV="1">
            <a:off x="6969480" y="1250898"/>
            <a:ext cx="253022" cy="12995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2E8D4947-40AB-F730-1B95-67ADB31E1C38}"/>
              </a:ext>
            </a:extLst>
          </p:cNvPr>
          <p:cNvCxnSpPr>
            <a:stCxn id="165" idx="0"/>
            <a:endCxn id="166" idx="3"/>
          </p:cNvCxnSpPr>
          <p:nvPr/>
        </p:nvCxnSpPr>
        <p:spPr>
          <a:xfrm rot="16200000" flipV="1">
            <a:off x="5669711" y="1250709"/>
            <a:ext cx="253399" cy="129958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7F364D31-57E9-C74C-23A6-7A813F8A67B5}"/>
              </a:ext>
            </a:extLst>
          </p:cNvPr>
          <p:cNvCxnSpPr>
            <a:stCxn id="163" idx="3"/>
            <a:endCxn id="165" idx="2"/>
          </p:cNvCxnSpPr>
          <p:nvPr/>
        </p:nvCxnSpPr>
        <p:spPr>
          <a:xfrm flipV="1">
            <a:off x="5146618" y="2600658"/>
            <a:ext cx="1299583" cy="2211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连接符: 肘形 180">
            <a:extLst>
              <a:ext uri="{FF2B5EF4-FFF2-40B4-BE49-F238E27FC236}">
                <a16:creationId xmlns:a16="http://schemas.microsoft.com/office/drawing/2014/main" id="{D37B755F-BC73-95D4-DF5F-5E78C70B84A2}"/>
              </a:ext>
            </a:extLst>
          </p:cNvPr>
          <p:cNvCxnSpPr>
            <a:stCxn id="164" idx="1"/>
            <a:endCxn id="165" idx="2"/>
          </p:cNvCxnSpPr>
          <p:nvPr/>
        </p:nvCxnSpPr>
        <p:spPr>
          <a:xfrm rot="10800000">
            <a:off x="6446202" y="2600658"/>
            <a:ext cx="1268329" cy="2211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93992002-7EDA-C7CD-52A7-A847E8A78BD9}"/>
              </a:ext>
            </a:extLst>
          </p:cNvPr>
          <p:cNvCxnSpPr>
            <a:stCxn id="188" idx="3"/>
            <a:endCxn id="158" idx="2"/>
          </p:cNvCxnSpPr>
          <p:nvPr/>
        </p:nvCxnSpPr>
        <p:spPr>
          <a:xfrm flipV="1">
            <a:off x="7528398" y="5489730"/>
            <a:ext cx="1298199" cy="39196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本框 189">
            <a:extLst>
              <a:ext uri="{FF2B5EF4-FFF2-40B4-BE49-F238E27FC236}">
                <a16:creationId xmlns:a16="http://schemas.microsoft.com/office/drawing/2014/main" id="{9B305313-A131-F5A8-A5D3-646C12D57652}"/>
              </a:ext>
            </a:extLst>
          </p:cNvPr>
          <p:cNvSpPr txBox="1"/>
          <p:nvPr/>
        </p:nvSpPr>
        <p:spPr>
          <a:xfrm>
            <a:off x="2841180" y="2112653"/>
            <a:ext cx="915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Prefixes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1CF78065-2492-BCEB-8D66-5016F81C551D}"/>
              </a:ext>
            </a:extLst>
          </p:cNvPr>
          <p:cNvCxnSpPr>
            <a:cxnSpLocks/>
            <a:stCxn id="190" idx="3"/>
            <a:endCxn id="166" idx="2"/>
          </p:cNvCxnSpPr>
          <p:nvPr/>
        </p:nvCxnSpPr>
        <p:spPr>
          <a:xfrm flipV="1">
            <a:off x="3757130" y="2043012"/>
            <a:ext cx="275065" cy="2389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组合 204">
            <a:extLst>
              <a:ext uri="{FF2B5EF4-FFF2-40B4-BE49-F238E27FC236}">
                <a16:creationId xmlns:a16="http://schemas.microsoft.com/office/drawing/2014/main" id="{B3B0BB36-3DBF-3CAC-E6EF-F804B7854281}"/>
              </a:ext>
            </a:extLst>
          </p:cNvPr>
          <p:cNvGrpSpPr/>
          <p:nvPr/>
        </p:nvGrpSpPr>
        <p:grpSpPr>
          <a:xfrm>
            <a:off x="5299549" y="5032029"/>
            <a:ext cx="2228849" cy="1699330"/>
            <a:chOff x="5299549" y="5032029"/>
            <a:chExt cx="2228849" cy="1699330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B500D52B-4E43-40B6-5E9B-783231D38886}"/>
                </a:ext>
              </a:extLst>
            </p:cNvPr>
            <p:cNvGrpSpPr/>
            <p:nvPr/>
          </p:nvGrpSpPr>
          <p:grpSpPr>
            <a:xfrm>
              <a:off x="5299549" y="5032029"/>
              <a:ext cx="2228849" cy="1699330"/>
              <a:chOff x="4407892" y="4909659"/>
              <a:chExt cx="2457449" cy="1699330"/>
            </a:xfrm>
          </p:grpSpPr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C5D49DD4-FB78-20C5-AABB-8920D9185668}"/>
                  </a:ext>
                </a:extLst>
              </p:cNvPr>
              <p:cNvSpPr/>
              <p:nvPr/>
            </p:nvSpPr>
            <p:spPr>
              <a:xfrm>
                <a:off x="4407892" y="4909659"/>
                <a:ext cx="2457449" cy="169933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AC805754-3267-420D-800B-442A3E3AB293}"/>
                  </a:ext>
                </a:extLst>
              </p:cNvPr>
              <p:cNvSpPr txBox="1"/>
              <p:nvPr/>
            </p:nvSpPr>
            <p:spPr>
              <a:xfrm>
                <a:off x="4744063" y="6258770"/>
                <a:ext cx="178510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Input</a:t>
                </a:r>
                <a:r>
                  <a:rPr lang="zh-CN" altLang="en-US" sz="1600" b="1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 </a:t>
                </a:r>
                <a:r>
                  <a:rPr lang="en-US" altLang="zh-CN" sz="1600" b="1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Video</a:t>
                </a:r>
                <a:endParaRPr lang="zh-CN" altLang="en-US" sz="1600" b="1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pic>
          <p:nvPicPr>
            <p:cNvPr id="192" name="图片 191">
              <a:extLst>
                <a:ext uri="{FF2B5EF4-FFF2-40B4-BE49-F238E27FC236}">
                  <a16:creationId xmlns:a16="http://schemas.microsoft.com/office/drawing/2014/main" id="{C16BE413-8172-8FA1-17BF-2B615CDC5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80523" y="5238140"/>
              <a:ext cx="1866900" cy="1143000"/>
            </a:xfrm>
            <a:prstGeom prst="rect">
              <a:avLst/>
            </a:prstGeom>
          </p:spPr>
        </p:pic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03608685-068C-97BC-69AC-FF1134734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80522" y="5238140"/>
              <a:ext cx="1864542" cy="1179842"/>
            </a:xfrm>
            <a:prstGeom prst="rect">
              <a:avLst/>
            </a:prstGeom>
          </p:spPr>
        </p:pic>
      </p:grp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E384A7FF-062C-F562-71FB-04C523C37EB2}"/>
              </a:ext>
            </a:extLst>
          </p:cNvPr>
          <p:cNvCxnSpPr>
            <a:cxnSpLocks/>
            <a:stCxn id="185" idx="0"/>
            <a:endCxn id="161" idx="2"/>
          </p:cNvCxnSpPr>
          <p:nvPr/>
        </p:nvCxnSpPr>
        <p:spPr>
          <a:xfrm flipV="1">
            <a:off x="4032196" y="3870063"/>
            <a:ext cx="0" cy="202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连接符: 肘形 181">
            <a:extLst>
              <a:ext uri="{FF2B5EF4-FFF2-40B4-BE49-F238E27FC236}">
                <a16:creationId xmlns:a16="http://schemas.microsoft.com/office/drawing/2014/main" id="{F0D90B83-0F1B-D7A6-2A77-8243555173B4}"/>
              </a:ext>
            </a:extLst>
          </p:cNvPr>
          <p:cNvCxnSpPr>
            <a:stCxn id="188" idx="1"/>
            <a:endCxn id="185" idx="2"/>
          </p:cNvCxnSpPr>
          <p:nvPr/>
        </p:nvCxnSpPr>
        <p:spPr>
          <a:xfrm rot="10800000">
            <a:off x="4032197" y="5489730"/>
            <a:ext cx="1267353" cy="39196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: 圆角 184">
            <a:extLst>
              <a:ext uri="{FF2B5EF4-FFF2-40B4-BE49-F238E27FC236}">
                <a16:creationId xmlns:a16="http://schemas.microsoft.com/office/drawing/2014/main" id="{7A8C1CF7-5D97-200A-B2FF-AC180A7534C9}"/>
              </a:ext>
            </a:extLst>
          </p:cNvPr>
          <p:cNvSpPr/>
          <p:nvPr/>
        </p:nvSpPr>
        <p:spPr>
          <a:xfrm>
            <a:off x="2917771" y="4072761"/>
            <a:ext cx="2228849" cy="141696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B7ED430E-49A5-06CD-00F3-5F28CD6A8F08}"/>
              </a:ext>
            </a:extLst>
          </p:cNvPr>
          <p:cNvSpPr txBox="1"/>
          <p:nvPr/>
        </p:nvSpPr>
        <p:spPr>
          <a:xfrm>
            <a:off x="3109307" y="5116740"/>
            <a:ext cx="1845771" cy="33855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Image Sequence</a:t>
            </a:r>
            <a:endParaRPr lang="zh-CN" altLang="en-US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93" name="图片 192">
            <a:extLst>
              <a:ext uri="{FF2B5EF4-FFF2-40B4-BE49-F238E27FC236}">
                <a16:creationId xmlns:a16="http://schemas.microsoft.com/office/drawing/2014/main" id="{1254B20E-561B-825F-509B-313C853B5F6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321864" y="4161994"/>
            <a:ext cx="1143643" cy="700747"/>
          </a:xfrm>
          <a:prstGeom prst="rect">
            <a:avLst/>
          </a:prstGeom>
        </p:spPr>
      </p:pic>
      <p:pic>
        <p:nvPicPr>
          <p:cNvPr id="194" name="图片 193">
            <a:extLst>
              <a:ext uri="{FF2B5EF4-FFF2-40B4-BE49-F238E27FC236}">
                <a16:creationId xmlns:a16="http://schemas.microsoft.com/office/drawing/2014/main" id="{4F734691-480E-344A-9AFA-2B038163F44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4264" y="4314394"/>
            <a:ext cx="1143643" cy="700747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71F0E0CE-0F18-2A39-DE83-B8D2C74FAFC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626664" y="4466794"/>
            <a:ext cx="1143643" cy="700747"/>
          </a:xfrm>
          <a:prstGeom prst="rect">
            <a:avLst/>
          </a:prstGeom>
        </p:spPr>
      </p:pic>
      <p:pic>
        <p:nvPicPr>
          <p:cNvPr id="197" name="图片 196">
            <a:extLst>
              <a:ext uri="{FF2B5EF4-FFF2-40B4-BE49-F238E27FC236}">
                <a16:creationId xmlns:a16="http://schemas.microsoft.com/office/drawing/2014/main" id="{11709D57-5312-1E53-7D13-A76BBAC94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864" y="4178359"/>
            <a:ext cx="1143643" cy="684382"/>
          </a:xfrm>
          <a:prstGeom prst="rect">
            <a:avLst/>
          </a:prstGeom>
        </p:spPr>
      </p:pic>
      <p:pic>
        <p:nvPicPr>
          <p:cNvPr id="198" name="图片 197">
            <a:extLst>
              <a:ext uri="{FF2B5EF4-FFF2-40B4-BE49-F238E27FC236}">
                <a16:creationId xmlns:a16="http://schemas.microsoft.com/office/drawing/2014/main" id="{34210C9D-3840-3DB8-0B84-5AC0F97CF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264" y="4330759"/>
            <a:ext cx="1143643" cy="684382"/>
          </a:xfrm>
          <a:prstGeom prst="rect">
            <a:avLst/>
          </a:prstGeom>
        </p:spPr>
      </p:pic>
      <p:pic>
        <p:nvPicPr>
          <p:cNvPr id="199" name="图片 198">
            <a:extLst>
              <a:ext uri="{FF2B5EF4-FFF2-40B4-BE49-F238E27FC236}">
                <a16:creationId xmlns:a16="http://schemas.microsoft.com/office/drawing/2014/main" id="{DDD57D97-C328-D072-A9CE-17AE856A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64" y="4483159"/>
            <a:ext cx="1143643" cy="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2FA176-6D5A-A559-7CBD-50A9B5C2D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1166" y="1888572"/>
            <a:ext cx="2308668" cy="2367304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isometricRightUp">
              <a:rot lat="2442955" lon="18546111" rev="95481"/>
            </a:camera>
            <a:lightRig rig="threePt" dir="t"/>
          </a:scene3d>
        </p:spPr>
      </p:pic>
      <p:sp>
        <p:nvSpPr>
          <p:cNvPr id="5" name="Google Shape;6736;p68">
            <a:extLst>
              <a:ext uri="{FF2B5EF4-FFF2-40B4-BE49-F238E27FC236}">
                <a16:creationId xmlns:a16="http://schemas.microsoft.com/office/drawing/2014/main" id="{150683F4-AB18-2F56-CA7E-16F2B4AC88F2}"/>
              </a:ext>
            </a:extLst>
          </p:cNvPr>
          <p:cNvSpPr/>
          <p:nvPr/>
        </p:nvSpPr>
        <p:spPr>
          <a:xfrm>
            <a:off x="745694" y="1837422"/>
            <a:ext cx="1118031" cy="2376267"/>
          </a:xfrm>
          <a:prstGeom prst="cube">
            <a:avLst>
              <a:gd name="adj" fmla="val 9482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D5E7D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6736;p68">
            <a:extLst>
              <a:ext uri="{FF2B5EF4-FFF2-40B4-BE49-F238E27FC236}">
                <a16:creationId xmlns:a16="http://schemas.microsoft.com/office/drawing/2014/main" id="{5832F2E4-B0AF-52DD-5541-A46A5270CA67}"/>
              </a:ext>
            </a:extLst>
          </p:cNvPr>
          <p:cNvSpPr/>
          <p:nvPr/>
        </p:nvSpPr>
        <p:spPr>
          <a:xfrm>
            <a:off x="880689" y="1837424"/>
            <a:ext cx="1216222" cy="2349795"/>
          </a:xfrm>
          <a:prstGeom prst="cube">
            <a:avLst>
              <a:gd name="adj" fmla="val 8835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6736;p68">
            <a:extLst>
              <a:ext uri="{FF2B5EF4-FFF2-40B4-BE49-F238E27FC236}">
                <a16:creationId xmlns:a16="http://schemas.microsoft.com/office/drawing/2014/main" id="{BC2A2CD8-FAE4-7DD9-5B8C-4693DDEE12E9}"/>
              </a:ext>
            </a:extLst>
          </p:cNvPr>
          <p:cNvSpPr/>
          <p:nvPr/>
        </p:nvSpPr>
        <p:spPr>
          <a:xfrm>
            <a:off x="1196696" y="2174569"/>
            <a:ext cx="1080120" cy="1895092"/>
          </a:xfrm>
          <a:prstGeom prst="cube">
            <a:avLst>
              <a:gd name="adj" fmla="val 7768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6736;p68">
            <a:extLst>
              <a:ext uri="{FF2B5EF4-FFF2-40B4-BE49-F238E27FC236}">
                <a16:creationId xmlns:a16="http://schemas.microsoft.com/office/drawing/2014/main" id="{02E27E40-0324-C290-87B5-42452675345B}"/>
              </a:ext>
            </a:extLst>
          </p:cNvPr>
          <p:cNvSpPr/>
          <p:nvPr/>
        </p:nvSpPr>
        <p:spPr>
          <a:xfrm>
            <a:off x="1505169" y="2174569"/>
            <a:ext cx="1080120" cy="1895092"/>
          </a:xfrm>
          <a:prstGeom prst="cube">
            <a:avLst>
              <a:gd name="adj" fmla="val 7768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6736;p68">
            <a:extLst>
              <a:ext uri="{FF2B5EF4-FFF2-40B4-BE49-F238E27FC236}">
                <a16:creationId xmlns:a16="http://schemas.microsoft.com/office/drawing/2014/main" id="{97EDCBCB-B744-AF9D-F925-E64B07D98270}"/>
              </a:ext>
            </a:extLst>
          </p:cNvPr>
          <p:cNvSpPr/>
          <p:nvPr/>
        </p:nvSpPr>
        <p:spPr>
          <a:xfrm>
            <a:off x="1996135" y="2341483"/>
            <a:ext cx="1148726" cy="1656183"/>
          </a:xfrm>
          <a:prstGeom prst="cube">
            <a:avLst>
              <a:gd name="adj" fmla="val 6436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073DBEAB-30B2-64F0-8F79-2C7628369822}"/>
              </a:ext>
            </a:extLst>
          </p:cNvPr>
          <p:cNvSpPr/>
          <p:nvPr/>
        </p:nvSpPr>
        <p:spPr>
          <a:xfrm>
            <a:off x="2499832" y="2341482"/>
            <a:ext cx="1148726" cy="1656183"/>
          </a:xfrm>
          <a:prstGeom prst="cube">
            <a:avLst>
              <a:gd name="adj" fmla="val 64369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6736;p68">
            <a:extLst>
              <a:ext uri="{FF2B5EF4-FFF2-40B4-BE49-F238E27FC236}">
                <a16:creationId xmlns:a16="http://schemas.microsoft.com/office/drawing/2014/main" id="{8B7F6113-7CDB-EEEF-B182-CCB3913B017D}"/>
              </a:ext>
            </a:extLst>
          </p:cNvPr>
          <p:cNvSpPr/>
          <p:nvPr/>
        </p:nvSpPr>
        <p:spPr>
          <a:xfrm>
            <a:off x="3068901" y="2701510"/>
            <a:ext cx="936104" cy="1127566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6736;p68">
            <a:extLst>
              <a:ext uri="{FF2B5EF4-FFF2-40B4-BE49-F238E27FC236}">
                <a16:creationId xmlns:a16="http://schemas.microsoft.com/office/drawing/2014/main" id="{6DEA0498-E4A7-D0FB-F521-C3743D14A836}"/>
              </a:ext>
            </a:extLst>
          </p:cNvPr>
          <p:cNvSpPr/>
          <p:nvPr/>
        </p:nvSpPr>
        <p:spPr>
          <a:xfrm>
            <a:off x="3626019" y="2701510"/>
            <a:ext cx="936104" cy="1127566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3" name="Google Shape;6736;p68">
            <a:extLst>
              <a:ext uri="{FF2B5EF4-FFF2-40B4-BE49-F238E27FC236}">
                <a16:creationId xmlns:a16="http://schemas.microsoft.com/office/drawing/2014/main" id="{FE5105FA-55B1-5444-2AF1-BD92B2DA56D1}"/>
              </a:ext>
            </a:extLst>
          </p:cNvPr>
          <p:cNvSpPr/>
          <p:nvPr/>
        </p:nvSpPr>
        <p:spPr>
          <a:xfrm>
            <a:off x="4186895" y="2701510"/>
            <a:ext cx="936104" cy="1127566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6736;p68">
            <a:extLst>
              <a:ext uri="{FF2B5EF4-FFF2-40B4-BE49-F238E27FC236}">
                <a16:creationId xmlns:a16="http://schemas.microsoft.com/office/drawing/2014/main" id="{C9FC0F26-B9FF-F381-D6A6-DEA40132FF36}"/>
              </a:ext>
            </a:extLst>
          </p:cNvPr>
          <p:cNvSpPr/>
          <p:nvPr/>
        </p:nvSpPr>
        <p:spPr>
          <a:xfrm>
            <a:off x="4744012" y="2701510"/>
            <a:ext cx="936104" cy="1127566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6736;p68">
            <a:extLst>
              <a:ext uri="{FF2B5EF4-FFF2-40B4-BE49-F238E27FC236}">
                <a16:creationId xmlns:a16="http://schemas.microsoft.com/office/drawing/2014/main" id="{58A2DE89-8FE2-8FEB-8D66-DAB83E9BF335}"/>
              </a:ext>
            </a:extLst>
          </p:cNvPr>
          <p:cNvSpPr/>
          <p:nvPr/>
        </p:nvSpPr>
        <p:spPr>
          <a:xfrm>
            <a:off x="5304889" y="2701510"/>
            <a:ext cx="936104" cy="1127566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6736;p68">
            <a:extLst>
              <a:ext uri="{FF2B5EF4-FFF2-40B4-BE49-F238E27FC236}">
                <a16:creationId xmlns:a16="http://schemas.microsoft.com/office/drawing/2014/main" id="{DC0343AC-A723-9D00-1208-AC881AF0EA9B}"/>
              </a:ext>
            </a:extLst>
          </p:cNvPr>
          <p:cNvSpPr/>
          <p:nvPr/>
        </p:nvSpPr>
        <p:spPr>
          <a:xfrm>
            <a:off x="5843080" y="2701510"/>
            <a:ext cx="936104" cy="1127566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6736;p68">
            <a:extLst>
              <a:ext uri="{FF2B5EF4-FFF2-40B4-BE49-F238E27FC236}">
                <a16:creationId xmlns:a16="http://schemas.microsoft.com/office/drawing/2014/main" id="{8588A803-89DA-DDAD-A379-C83C691BFF06}"/>
              </a:ext>
            </a:extLst>
          </p:cNvPr>
          <p:cNvSpPr/>
          <p:nvPr/>
        </p:nvSpPr>
        <p:spPr>
          <a:xfrm>
            <a:off x="6496770" y="3086113"/>
            <a:ext cx="792089" cy="551502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6736;p68">
            <a:extLst>
              <a:ext uri="{FF2B5EF4-FFF2-40B4-BE49-F238E27FC236}">
                <a16:creationId xmlns:a16="http://schemas.microsoft.com/office/drawing/2014/main" id="{9BFEAC24-9DBF-068B-2053-E285FEF45D5A}"/>
              </a:ext>
            </a:extLst>
          </p:cNvPr>
          <p:cNvSpPr/>
          <p:nvPr/>
        </p:nvSpPr>
        <p:spPr>
          <a:xfrm>
            <a:off x="7101362" y="3086112"/>
            <a:ext cx="792089" cy="551502"/>
          </a:xfrm>
          <a:prstGeom prst="cube">
            <a:avLst>
              <a:gd name="adj" fmla="val 47325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E1D5E7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6736;p68">
            <a:extLst>
              <a:ext uri="{FF2B5EF4-FFF2-40B4-BE49-F238E27FC236}">
                <a16:creationId xmlns:a16="http://schemas.microsoft.com/office/drawing/2014/main" id="{967F24F8-5368-C6CE-7127-6267AF2E61D9}"/>
              </a:ext>
            </a:extLst>
          </p:cNvPr>
          <p:cNvSpPr/>
          <p:nvPr/>
        </p:nvSpPr>
        <p:spPr>
          <a:xfrm>
            <a:off x="8309952" y="3158770"/>
            <a:ext cx="623819" cy="408641"/>
          </a:xfrm>
          <a:prstGeom prst="cube">
            <a:avLst>
              <a:gd name="adj" fmla="val 46613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D5E7D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6736;p68">
            <a:extLst>
              <a:ext uri="{FF2B5EF4-FFF2-40B4-BE49-F238E27FC236}">
                <a16:creationId xmlns:a16="http://schemas.microsoft.com/office/drawing/2014/main" id="{2FFA3A74-1672-3E23-E8EE-16B1838D1F08}"/>
              </a:ext>
            </a:extLst>
          </p:cNvPr>
          <p:cNvSpPr/>
          <p:nvPr/>
        </p:nvSpPr>
        <p:spPr>
          <a:xfrm>
            <a:off x="8928735" y="3157543"/>
            <a:ext cx="561027" cy="408641"/>
          </a:xfrm>
          <a:prstGeom prst="cube">
            <a:avLst>
              <a:gd name="adj" fmla="val 46613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rgbClr val="D5E7D4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400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 panose="020B0604020202020204"/>
              <a:sym typeface="Arial" panose="020B060402020202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20035-3957-8A5A-FF57-6BB69DBECC01}"/>
                  </a:ext>
                </a:extLst>
              </p:cNvPr>
              <p:cNvSpPr txBox="1"/>
              <p:nvPr/>
            </p:nvSpPr>
            <p:spPr>
              <a:xfrm>
                <a:off x="2631199" y="1772902"/>
                <a:ext cx="12865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Conv4/5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28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256</a:t>
                </a: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F220035-3957-8A5A-FF57-6BB69DBEC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199" y="1772902"/>
                <a:ext cx="1286528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3B1EF3-E225-531D-BB1F-DA35D93E5ECF}"/>
              </a:ext>
            </a:extLst>
          </p:cNvPr>
          <p:cNvGrpSpPr/>
          <p:nvPr/>
        </p:nvGrpSpPr>
        <p:grpSpPr>
          <a:xfrm>
            <a:off x="-1699" y="4336130"/>
            <a:ext cx="1547391" cy="968581"/>
            <a:chOff x="623392" y="-18841"/>
            <a:chExt cx="1080120" cy="1012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1686FCA-BF62-A483-A7EF-D378DF98F6E5}"/>
                    </a:ext>
                  </a:extLst>
                </p:cNvPr>
                <p:cNvSpPr txBox="1"/>
                <p:nvPr/>
              </p:nvSpPr>
              <p:spPr>
                <a:xfrm>
                  <a:off x="623392" y="382179"/>
                  <a:ext cx="1080120" cy="6110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Conv0</a:t>
                  </a:r>
                </a:p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112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112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32</a:t>
                  </a:r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382179"/>
                  <a:ext cx="1080120" cy="61100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8CC4AC-9772-A321-B22A-364ADD3BAC39}"/>
                </a:ext>
              </a:extLst>
            </p:cNvPr>
            <p:cNvCxnSpPr>
              <a:stCxn id="23" idx="0"/>
            </p:cNvCxnSpPr>
            <p:nvPr/>
          </p:nvCxnSpPr>
          <p:spPr>
            <a:xfrm flipH="1" flipV="1">
              <a:off x="1163452" y="-18841"/>
              <a:ext cx="1" cy="401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A9FB0CE-2CB1-2892-E0FB-5A8275872B5D}"/>
              </a:ext>
            </a:extLst>
          </p:cNvPr>
          <p:cNvGrpSpPr/>
          <p:nvPr/>
        </p:nvGrpSpPr>
        <p:grpSpPr>
          <a:xfrm>
            <a:off x="128733" y="1357404"/>
            <a:ext cx="1286528" cy="886577"/>
            <a:chOff x="623392" y="382180"/>
            <a:chExt cx="1080120" cy="8865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BC33C7-CE3A-3AF9-260D-C59E7A2A6558}"/>
                    </a:ext>
                  </a:extLst>
                </p:cNvPr>
                <p:cNvSpPr txBox="1"/>
                <p:nvPr/>
              </p:nvSpPr>
              <p:spPr>
                <a:xfrm>
                  <a:off x="623392" y="382180"/>
                  <a:ext cx="1080120" cy="5847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Input Image</a:t>
                  </a:r>
                </a:p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224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224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3</a:t>
                  </a:r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D8BC33C7-CE3A-3AF9-260D-C59E7A2A6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92" y="382180"/>
                  <a:ext cx="1080120" cy="584776"/>
                </a:xfrm>
                <a:prstGeom prst="rect">
                  <a:avLst/>
                </a:prstGeom>
                <a:blipFill>
                  <a:blip r:embed="rId6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4B524A2-3DF0-9DAE-B083-C8A1425A947A}"/>
                </a:ext>
              </a:extLst>
            </p:cNvPr>
            <p:cNvCxnSpPr>
              <a:stCxn id="26" idx="2"/>
            </p:cNvCxnSpPr>
            <p:nvPr/>
          </p:nvCxnSpPr>
          <p:spPr>
            <a:xfrm>
              <a:off x="1163452" y="966956"/>
              <a:ext cx="2" cy="3018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C4C2DD8-53E1-D3B0-90AC-39453F9EA766}"/>
                  </a:ext>
                </a:extLst>
              </p:cNvPr>
              <p:cNvSpPr txBox="1"/>
              <p:nvPr/>
            </p:nvSpPr>
            <p:spPr>
              <a:xfrm>
                <a:off x="859653" y="4072830"/>
                <a:ext cx="1286528" cy="830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Conv2/3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56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128</a:t>
                </a: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C4C2DD8-53E1-D3B0-90AC-39453F9EA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53" y="4072830"/>
                <a:ext cx="1286528" cy="830996"/>
              </a:xfrm>
              <a:prstGeom prst="rect">
                <a:avLst/>
              </a:prstGeom>
              <a:blipFill>
                <a:blip r:embed="rId7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9F5A394F-4B99-7E73-3A36-E45C5F48101D}"/>
              </a:ext>
            </a:extLst>
          </p:cNvPr>
          <p:cNvGrpSpPr/>
          <p:nvPr/>
        </p:nvGrpSpPr>
        <p:grpSpPr>
          <a:xfrm>
            <a:off x="1320911" y="761287"/>
            <a:ext cx="1448636" cy="963053"/>
            <a:chOff x="602401" y="406629"/>
            <a:chExt cx="1080120" cy="886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19DAE2E8-2321-B915-2ACC-083DA1DB182A}"/>
                    </a:ext>
                  </a:extLst>
                </p:cNvPr>
                <p:cNvSpPr txBox="1"/>
                <p:nvPr/>
              </p:nvSpPr>
              <p:spPr>
                <a:xfrm>
                  <a:off x="602401" y="406629"/>
                  <a:ext cx="1080120" cy="7650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Conv1</a:t>
                  </a:r>
                </a:p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112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112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64</a:t>
                  </a:r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01" y="406629"/>
                  <a:ext cx="1080120" cy="76501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8BF88C7-7604-780D-09E3-02FD47D4878E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142461" y="936080"/>
              <a:ext cx="2" cy="35713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3BB144E-E073-F885-A036-0236701ACBAA}"/>
                  </a:ext>
                </a:extLst>
              </p:cNvPr>
              <p:cNvSpPr txBox="1"/>
              <p:nvPr/>
            </p:nvSpPr>
            <p:spPr>
              <a:xfrm>
                <a:off x="3788722" y="3868331"/>
                <a:ext cx="20673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Conv6/7/8/9/10/11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14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512</a:t>
                </a: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3BB144E-E073-F885-A036-0236701AC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722" y="3868331"/>
                <a:ext cx="2067314" cy="584775"/>
              </a:xfrm>
              <a:prstGeom prst="rect">
                <a:avLst/>
              </a:prstGeom>
              <a:blipFill>
                <a:blip r:embed="rId9"/>
                <a:stretch>
                  <a:fillRect t="-3158"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BA99071-658E-B625-2475-E0EE7A50C28E}"/>
                  </a:ext>
                </a:extLst>
              </p:cNvPr>
              <p:cNvSpPr txBox="1"/>
              <p:nvPr/>
            </p:nvSpPr>
            <p:spPr>
              <a:xfrm>
                <a:off x="6701381" y="2501336"/>
                <a:ext cx="1286528" cy="58477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Conv12/13</a:t>
                </a: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7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1024</a:t>
                </a:r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BA99071-658E-B625-2475-E0EE7A50C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381" y="2501336"/>
                <a:ext cx="128652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组合 33">
            <a:extLst>
              <a:ext uri="{FF2B5EF4-FFF2-40B4-BE49-F238E27FC236}">
                <a16:creationId xmlns:a16="http://schemas.microsoft.com/office/drawing/2014/main" id="{2E65CDB4-155F-92EF-1A12-04FBDCE25A86}"/>
              </a:ext>
            </a:extLst>
          </p:cNvPr>
          <p:cNvGrpSpPr/>
          <p:nvPr/>
        </p:nvGrpSpPr>
        <p:grpSpPr>
          <a:xfrm>
            <a:off x="8141589" y="2346552"/>
            <a:ext cx="1286528" cy="830997"/>
            <a:chOff x="544031" y="818256"/>
            <a:chExt cx="1080120" cy="7378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08F2057-A397-0081-E785-C5B16917AE0E}"/>
                    </a:ext>
                  </a:extLst>
                </p:cNvPr>
                <p:cNvSpPr txBox="1"/>
                <p:nvPr/>
              </p:nvSpPr>
              <p:spPr>
                <a:xfrm>
                  <a:off x="544031" y="818256"/>
                  <a:ext cx="1080120" cy="737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Avg Pool</a:t>
                  </a:r>
                </a:p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1024</a:t>
                  </a:r>
                  <a:endParaRPr lang="zh-CN" altLang="en-US" sz="16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031" y="818256"/>
                  <a:ext cx="1080120" cy="737876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4A8CA4D-9BDE-D76F-A47B-D2E917BB8864}"/>
                </a:ext>
              </a:extLst>
            </p:cNvPr>
            <p:cNvCxnSpPr/>
            <p:nvPr/>
          </p:nvCxnSpPr>
          <p:spPr>
            <a:xfrm>
              <a:off x="1056382" y="1305778"/>
              <a:ext cx="0" cy="21874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C4E7952-949B-6776-2424-5E45C906FE84}"/>
              </a:ext>
            </a:extLst>
          </p:cNvPr>
          <p:cNvGrpSpPr/>
          <p:nvPr/>
        </p:nvGrpSpPr>
        <p:grpSpPr>
          <a:xfrm>
            <a:off x="8621861" y="3653379"/>
            <a:ext cx="1286528" cy="964727"/>
            <a:chOff x="640078" y="13391"/>
            <a:chExt cx="1080120" cy="1007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B3B2FDE1-F53D-C4F9-13CD-27407F230AF1}"/>
                    </a:ext>
                  </a:extLst>
                </p:cNvPr>
                <p:cNvSpPr txBox="1"/>
                <p:nvPr/>
              </p:nvSpPr>
              <p:spPr>
                <a:xfrm>
                  <a:off x="640078" y="153119"/>
                  <a:ext cx="1080120" cy="868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FC</a:t>
                  </a:r>
                </a:p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r>
                    <a:rPr lang="en-US" altLang="zh-CN" sz="16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</a:rPr>
                    <a:t>1000</a:t>
                  </a:r>
                </a:p>
              </p:txBody>
            </p:sp>
          </mc:Choice>
          <mc:Fallback xmlns="">
            <p:sp>
              <p:nvSpPr>
                <p:cNvPr id="40" name="文本框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78" y="153119"/>
                  <a:ext cx="1080120" cy="868267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7B25692-D160-B5AB-B7B4-D8F2E2356A21}"/>
                </a:ext>
              </a:extLst>
            </p:cNvPr>
            <p:cNvCxnSpPr/>
            <p:nvPr/>
          </p:nvCxnSpPr>
          <p:spPr>
            <a:xfrm flipV="1">
              <a:off x="1163452" y="13391"/>
              <a:ext cx="0" cy="18365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Google Shape;7073;p73">
            <a:extLst>
              <a:ext uri="{FF2B5EF4-FFF2-40B4-BE49-F238E27FC236}">
                <a16:creationId xmlns:a16="http://schemas.microsoft.com/office/drawing/2014/main" id="{D9666731-757B-2BDE-F13A-18723D2817AD}"/>
              </a:ext>
            </a:extLst>
          </p:cNvPr>
          <p:cNvSpPr txBox="1"/>
          <p:nvPr/>
        </p:nvSpPr>
        <p:spPr>
          <a:xfrm rot="16200000">
            <a:off x="10451002" y="2791407"/>
            <a:ext cx="395205" cy="10801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EFEFEF"/>
                </a:solidFill>
              </a14:hiddenFill>
            </a:ext>
          </a:extLst>
        </p:spPr>
        <p:txBody>
          <a:bodyPr spcFirstLastPara="1" vert="eaVert" wrap="square" lIns="91425" tIns="91425" rIns="91425" bIns="91425" anchor="t" anchorCtr="0">
            <a:noAutofit/>
          </a:bodyPr>
          <a:lstStyle/>
          <a:p>
            <a:pPr algn="ctr"/>
            <a:r>
              <a:rPr lang="en-GB" sz="16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sym typeface="Consolas" panose="020B0609020204030204"/>
              </a:rPr>
              <a:t>Softmax</a:t>
            </a:r>
            <a:endParaRPr lang="en-GB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  <a:p>
            <a:pPr algn="ctr"/>
            <a:endParaRPr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  <a:sym typeface="Consolas" panose="020B0609020204030204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0DD8E79-98CF-0708-3496-2F770783147D}"/>
              </a:ext>
            </a:extLst>
          </p:cNvPr>
          <p:cNvCxnSpPr>
            <a:endCxn id="40" idx="0"/>
          </p:cNvCxnSpPr>
          <p:nvPr/>
        </p:nvCxnSpPr>
        <p:spPr>
          <a:xfrm>
            <a:off x="9503953" y="3320370"/>
            <a:ext cx="604593" cy="11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63F9478-9C4A-FD2F-FE4F-1242FD004134}"/>
              </a:ext>
            </a:extLst>
          </p:cNvPr>
          <p:cNvCxnSpPr/>
          <p:nvPr/>
        </p:nvCxnSpPr>
        <p:spPr>
          <a:xfrm>
            <a:off x="7925069" y="3361863"/>
            <a:ext cx="3600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34778A5-57E8-ED1D-46C3-33693C2462A8}"/>
              </a:ext>
            </a:extLst>
          </p:cNvPr>
          <p:cNvGrpSpPr/>
          <p:nvPr/>
        </p:nvGrpSpPr>
        <p:grpSpPr>
          <a:xfrm>
            <a:off x="7233739" y="4884923"/>
            <a:ext cx="4630966" cy="1429170"/>
            <a:chOff x="6849154" y="347644"/>
            <a:chExt cx="3341881" cy="1865381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BAD54E8-8B39-573F-07F9-59F120134480}"/>
                </a:ext>
              </a:extLst>
            </p:cNvPr>
            <p:cNvSpPr/>
            <p:nvPr/>
          </p:nvSpPr>
          <p:spPr>
            <a:xfrm>
              <a:off x="6849154" y="347644"/>
              <a:ext cx="3341881" cy="18653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5" name="Google Shape;6736;p68">
              <a:extLst>
                <a:ext uri="{FF2B5EF4-FFF2-40B4-BE49-F238E27FC236}">
                  <a16:creationId xmlns:a16="http://schemas.microsoft.com/office/drawing/2014/main" id="{AA613DF0-B2C7-2EFB-637C-59940771132A}"/>
                </a:ext>
              </a:extLst>
            </p:cNvPr>
            <p:cNvSpPr/>
            <p:nvPr/>
          </p:nvSpPr>
          <p:spPr>
            <a:xfrm>
              <a:off x="7085166" y="651735"/>
              <a:ext cx="473779" cy="479480"/>
            </a:xfrm>
            <a:prstGeom prst="cube">
              <a:avLst>
                <a:gd name="adj" fmla="val 47325"/>
              </a:avLst>
            </a:prstGeom>
            <a:solidFill>
              <a:schemeClr val="bg1">
                <a:lumMod val="95000"/>
              </a:schemeClr>
            </a:solidFill>
            <a:ln w="9525" cap="flat" cmpd="sng">
              <a:solidFill>
                <a:srgbClr val="E1D5E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</a:pPr>
              <a:endParaRPr sz="1600" kern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6" name="Google Shape;6736;p68">
              <a:extLst>
                <a:ext uri="{FF2B5EF4-FFF2-40B4-BE49-F238E27FC236}">
                  <a16:creationId xmlns:a16="http://schemas.microsoft.com/office/drawing/2014/main" id="{D777123E-3230-D39E-1D2F-BC87D4DFDBA1}"/>
                </a:ext>
              </a:extLst>
            </p:cNvPr>
            <p:cNvSpPr/>
            <p:nvPr/>
          </p:nvSpPr>
          <p:spPr>
            <a:xfrm>
              <a:off x="7085165" y="1412076"/>
              <a:ext cx="473780" cy="479480"/>
            </a:xfrm>
            <a:prstGeom prst="cube">
              <a:avLst>
                <a:gd name="adj" fmla="val 46613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>
              <a:solidFill>
                <a:srgbClr val="D5E7D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defTabSz="914400">
                <a:buClr>
                  <a:srgbClr val="000000"/>
                </a:buClr>
              </a:pPr>
              <a:endParaRPr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4DE51EC-A8CE-5305-81F3-7A379CEFC1E3}"/>
                </a:ext>
              </a:extLst>
            </p:cNvPr>
            <p:cNvSpPr txBox="1"/>
            <p:nvPr/>
          </p:nvSpPr>
          <p:spPr>
            <a:xfrm>
              <a:off x="7618967" y="675999"/>
              <a:ext cx="2572068" cy="441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err="1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Depthwise</a:t>
              </a:r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separable convolution layer</a:t>
              </a:r>
              <a:endPara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AE6EB80-D299-039C-512A-A1B51A895A41}"/>
                </a:ext>
              </a:extLst>
            </p:cNvPr>
            <p:cNvSpPr txBox="1"/>
            <p:nvPr/>
          </p:nvSpPr>
          <p:spPr>
            <a:xfrm>
              <a:off x="7625790" y="1406457"/>
              <a:ext cx="1950943" cy="441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Standard convolution layer</a:t>
              </a:r>
              <a:endParaRPr lang="zh-CN" altLang="en-US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66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6329A6A-A50D-33ED-1B25-8BF609F114EC}"/>
              </a:ext>
            </a:extLst>
          </p:cNvPr>
          <p:cNvSpPr/>
          <p:nvPr/>
        </p:nvSpPr>
        <p:spPr>
          <a:xfrm>
            <a:off x="2256908" y="1102016"/>
            <a:ext cx="1533235" cy="447958"/>
          </a:xfrm>
          <a:prstGeom prst="roundRect">
            <a:avLst/>
          </a:prstGeom>
          <a:solidFill>
            <a:srgbClr val="F7CD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Conformer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Blocks</a:t>
            </a:r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26FEBEA-866E-0468-1174-723BB0CBC269}"/>
              </a:ext>
            </a:extLst>
          </p:cNvPr>
          <p:cNvSpPr/>
          <p:nvPr/>
        </p:nvSpPr>
        <p:spPr>
          <a:xfrm>
            <a:off x="2256912" y="2107626"/>
            <a:ext cx="1533235" cy="447958"/>
          </a:xfrm>
          <a:prstGeom prst="roundRect">
            <a:avLst/>
          </a:prstGeom>
          <a:solidFill>
            <a:srgbClr val="D5E7D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Dropout</a:t>
            </a:r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6D2B86-5B37-E3C3-D158-EC313052CFEE}"/>
              </a:ext>
            </a:extLst>
          </p:cNvPr>
          <p:cNvSpPr/>
          <p:nvPr/>
        </p:nvSpPr>
        <p:spPr>
          <a:xfrm>
            <a:off x="2256911" y="3056664"/>
            <a:ext cx="1533235" cy="447958"/>
          </a:xfrm>
          <a:prstGeom prst="roundRect">
            <a:avLst/>
          </a:prstGeom>
          <a:solidFill>
            <a:srgbClr val="FFE6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A83A10-6462-6434-DA36-03E39661FFE9}"/>
              </a:ext>
            </a:extLst>
          </p:cNvPr>
          <p:cNvSpPr/>
          <p:nvPr/>
        </p:nvSpPr>
        <p:spPr>
          <a:xfrm>
            <a:off x="2256912" y="4005702"/>
            <a:ext cx="1533235" cy="447958"/>
          </a:xfrm>
          <a:prstGeom prst="roundRect">
            <a:avLst/>
          </a:prstGeom>
          <a:solidFill>
            <a:srgbClr val="E1D5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Convolution</a:t>
            </a:r>
          </a:p>
          <a:p>
            <a:pPr algn="ctr"/>
            <a:r>
              <a:rPr lang="en-US" altLang="zh-CN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Subsampling</a:t>
            </a:r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E449294-A2EF-8CDB-63A6-440AD1BC446B}"/>
              </a:ext>
            </a:extLst>
          </p:cNvPr>
          <p:cNvSpPr/>
          <p:nvPr/>
        </p:nvSpPr>
        <p:spPr>
          <a:xfrm>
            <a:off x="2256910" y="4954740"/>
            <a:ext cx="1533235" cy="447958"/>
          </a:xfrm>
          <a:prstGeom prst="roundRect">
            <a:avLst/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SpecAug</a:t>
            </a:r>
            <a:endParaRPr lang="zh-CN" altLang="en-US" sz="15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E4307E-7609-2007-D8DF-66BFA1D5FE15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023528" y="4453660"/>
            <a:ext cx="2" cy="50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2F47F5-FEBD-39B5-4972-FB80B9272585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3023529" y="3504622"/>
            <a:ext cx="1" cy="50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3511F27-C785-E232-160B-81BA082B9F15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023529" y="2555584"/>
            <a:ext cx="1" cy="5010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6E9006-C2B9-EC21-B5EF-73C31925339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023526" y="1549974"/>
            <a:ext cx="4" cy="55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883E6D3-47C4-858A-49F8-C3A2F38E7C74}"/>
              </a:ext>
            </a:extLst>
          </p:cNvPr>
          <p:cNvCxnSpPr>
            <a:endCxn id="8" idx="2"/>
          </p:cNvCxnSpPr>
          <p:nvPr/>
        </p:nvCxnSpPr>
        <p:spPr>
          <a:xfrm flipV="1">
            <a:off x="3023528" y="5402698"/>
            <a:ext cx="0" cy="3532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DEDA1F5-E6CE-1BBA-54E6-131663EB36A9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3023525" y="672525"/>
            <a:ext cx="1" cy="4294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C242469-9676-6B76-A9E3-C042C4CF2C8F}"/>
              </a:ext>
            </a:extLst>
          </p:cNvPr>
          <p:cNvSpPr/>
          <p:nvPr/>
        </p:nvSpPr>
        <p:spPr>
          <a:xfrm>
            <a:off x="2097583" y="847437"/>
            <a:ext cx="2179782" cy="93864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08AC58F-9CFD-3340-8607-6EBEAA2F205A}"/>
                  </a:ext>
                </a:extLst>
              </p:cNvPr>
              <p:cNvSpPr txBox="1"/>
              <p:nvPr/>
            </p:nvSpPr>
            <p:spPr>
              <a:xfrm>
                <a:off x="3760752" y="1139428"/>
                <a:ext cx="546005" cy="32316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altLang="zh-CN" sz="1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zh-CN" altLang="en-US" sz="15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08AC58F-9CFD-3340-8607-6EBEAA2F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52" y="1139428"/>
                <a:ext cx="546005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9D12DAA1-FE02-E35B-8BB7-5182B55B4579}"/>
              </a:ext>
            </a:extLst>
          </p:cNvPr>
          <p:cNvGrpSpPr/>
          <p:nvPr/>
        </p:nvGrpSpPr>
        <p:grpSpPr>
          <a:xfrm>
            <a:off x="6715926" y="257451"/>
            <a:ext cx="2641386" cy="6133189"/>
            <a:chOff x="6715926" y="143728"/>
            <a:chExt cx="2919108" cy="674426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288055DD-3568-726E-4075-66DD7D12CC95}"/>
                </a:ext>
              </a:extLst>
            </p:cNvPr>
            <p:cNvSpPr/>
            <p:nvPr/>
          </p:nvSpPr>
          <p:spPr>
            <a:xfrm>
              <a:off x="6985030" y="5956895"/>
              <a:ext cx="2075682" cy="447958"/>
            </a:xfrm>
            <a:prstGeom prst="roundRect">
              <a:avLst/>
            </a:prstGeom>
            <a:solidFill>
              <a:srgbClr val="D5E7D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Feed Forward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Module</a:t>
              </a:r>
              <a:endParaRPr lang="zh-CN" alt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EED0135F-0080-86ED-B4F5-386839EEE2F9}"/>
                </a:ext>
              </a:extLst>
            </p:cNvPr>
            <p:cNvSpPr/>
            <p:nvPr/>
          </p:nvSpPr>
          <p:spPr>
            <a:xfrm>
              <a:off x="6985030" y="4502168"/>
              <a:ext cx="2075682" cy="447958"/>
            </a:xfrm>
            <a:prstGeom prst="roundRect">
              <a:avLst/>
            </a:prstGeom>
            <a:solidFill>
              <a:srgbClr val="F7CD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Multi-Head Self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Attention Module</a:t>
              </a:r>
              <a:endParaRPr lang="zh-CN" alt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77E935A-E1AE-E4D9-C484-B399FE0C9BB5}"/>
                </a:ext>
              </a:extLst>
            </p:cNvPr>
            <p:cNvSpPr/>
            <p:nvPr/>
          </p:nvSpPr>
          <p:spPr>
            <a:xfrm>
              <a:off x="6985030" y="3048593"/>
              <a:ext cx="2075682" cy="447958"/>
            </a:xfrm>
            <a:prstGeom prst="roundRect">
              <a:avLst/>
            </a:prstGeom>
            <a:solidFill>
              <a:srgbClr val="FFF1C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Convolution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Module</a:t>
              </a:r>
              <a:endParaRPr lang="zh-CN" alt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AD80D986-2207-C2AB-C835-341AF9240BC2}"/>
                </a:ext>
              </a:extLst>
            </p:cNvPr>
            <p:cNvSpPr/>
            <p:nvPr/>
          </p:nvSpPr>
          <p:spPr>
            <a:xfrm>
              <a:off x="6985030" y="1593866"/>
              <a:ext cx="2075682" cy="453727"/>
            </a:xfrm>
            <a:prstGeom prst="roundRect">
              <a:avLst/>
            </a:prstGeom>
            <a:solidFill>
              <a:srgbClr val="D5E7D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Feed Forward</a:t>
              </a:r>
            </a:p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Module</a:t>
              </a:r>
              <a:endParaRPr lang="zh-CN" alt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B736B7E-CA24-E220-B135-BF45ED34A440}"/>
                </a:ext>
              </a:extLst>
            </p:cNvPr>
            <p:cNvSpPr/>
            <p:nvPr/>
          </p:nvSpPr>
          <p:spPr>
            <a:xfrm>
              <a:off x="6985030" y="224567"/>
              <a:ext cx="2075682" cy="447958"/>
            </a:xfrm>
            <a:prstGeom prst="roundRect">
              <a:avLst/>
            </a:prstGeom>
            <a:solidFill>
              <a:srgbClr val="F5F5F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Layer Normalization</a:t>
              </a:r>
              <a:endParaRPr lang="zh-CN" alt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407F573-805F-E1F1-9FDA-D3442BCE6F13}"/>
                </a:ext>
              </a:extLst>
            </p:cNvPr>
            <p:cNvSpPr/>
            <p:nvPr/>
          </p:nvSpPr>
          <p:spPr>
            <a:xfrm>
              <a:off x="7805817" y="5294180"/>
              <a:ext cx="438726" cy="447959"/>
            </a:xfrm>
            <a:prstGeom prst="ellipse">
              <a:avLst/>
            </a:prstGeom>
            <a:solidFill>
              <a:srgbClr val="D9E7F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EC6C085-A615-720F-C371-B96D3E891DDA}"/>
                </a:ext>
              </a:extLst>
            </p:cNvPr>
            <p:cNvSpPr/>
            <p:nvPr/>
          </p:nvSpPr>
          <p:spPr>
            <a:xfrm>
              <a:off x="7805817" y="3839453"/>
              <a:ext cx="438726" cy="447959"/>
            </a:xfrm>
            <a:prstGeom prst="ellipse">
              <a:avLst/>
            </a:prstGeom>
            <a:solidFill>
              <a:srgbClr val="D9E7F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1A623DE-3CCD-E746-F411-E83FB6B764BD}"/>
                </a:ext>
              </a:extLst>
            </p:cNvPr>
            <p:cNvSpPr/>
            <p:nvPr/>
          </p:nvSpPr>
          <p:spPr>
            <a:xfrm>
              <a:off x="7805817" y="2391647"/>
              <a:ext cx="438726" cy="447959"/>
            </a:xfrm>
            <a:prstGeom prst="ellipse">
              <a:avLst/>
            </a:prstGeom>
            <a:solidFill>
              <a:srgbClr val="D9E7F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71C405E-D788-669D-8ECF-2F062309AB4C}"/>
                </a:ext>
              </a:extLst>
            </p:cNvPr>
            <p:cNvSpPr/>
            <p:nvPr/>
          </p:nvSpPr>
          <p:spPr>
            <a:xfrm>
              <a:off x="7805817" y="932303"/>
              <a:ext cx="438726" cy="447959"/>
            </a:xfrm>
            <a:prstGeom prst="ellipse">
              <a:avLst/>
            </a:prstGeom>
            <a:solidFill>
              <a:srgbClr val="D9E7F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5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BF71C48-C47E-C466-1394-ED7EEDECAF3D}"/>
                </a:ext>
              </a:extLst>
            </p:cNvPr>
            <p:cNvCxnSpPr>
              <a:stCxn id="18" idx="0"/>
              <a:endCxn id="23" idx="4"/>
            </p:cNvCxnSpPr>
            <p:nvPr/>
          </p:nvCxnSpPr>
          <p:spPr>
            <a:xfrm flipV="1">
              <a:off x="8022871" y="5742139"/>
              <a:ext cx="2309" cy="214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E262245-BFE6-523F-7A95-A8DDA96E5082}"/>
                </a:ext>
              </a:extLst>
            </p:cNvPr>
            <p:cNvCxnSpPr>
              <a:stCxn id="23" idx="0"/>
              <a:endCxn id="19" idx="2"/>
            </p:cNvCxnSpPr>
            <p:nvPr/>
          </p:nvCxnSpPr>
          <p:spPr>
            <a:xfrm flipH="1" flipV="1">
              <a:off x="8022871" y="4950126"/>
              <a:ext cx="2309" cy="344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8B17A833-6E7C-EFF2-0DA8-E91DB760AF03}"/>
                </a:ext>
              </a:extLst>
            </p:cNvPr>
            <p:cNvCxnSpPr>
              <a:stCxn id="19" idx="0"/>
              <a:endCxn id="24" idx="4"/>
            </p:cNvCxnSpPr>
            <p:nvPr/>
          </p:nvCxnSpPr>
          <p:spPr>
            <a:xfrm flipV="1">
              <a:off x="8022871" y="4287412"/>
              <a:ext cx="2309" cy="214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C0BEA6A-1125-E290-FFC9-48034EB0962C}"/>
                </a:ext>
              </a:extLst>
            </p:cNvPr>
            <p:cNvCxnSpPr>
              <a:stCxn id="24" idx="0"/>
              <a:endCxn id="20" idx="2"/>
            </p:cNvCxnSpPr>
            <p:nvPr/>
          </p:nvCxnSpPr>
          <p:spPr>
            <a:xfrm flipH="1" flipV="1">
              <a:off x="8022871" y="3496551"/>
              <a:ext cx="2309" cy="3429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2971E83-139C-619C-CF6D-A870BE0011C0}"/>
                </a:ext>
              </a:extLst>
            </p:cNvPr>
            <p:cNvCxnSpPr>
              <a:stCxn id="20" idx="0"/>
              <a:endCxn id="25" idx="4"/>
            </p:cNvCxnSpPr>
            <p:nvPr/>
          </p:nvCxnSpPr>
          <p:spPr>
            <a:xfrm flipV="1">
              <a:off x="8022871" y="2839606"/>
              <a:ext cx="2309" cy="208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AC2D5EE5-F2D2-4A65-5ADF-A05CBC29B1A8}"/>
                </a:ext>
              </a:extLst>
            </p:cNvPr>
            <p:cNvCxnSpPr>
              <a:stCxn id="25" idx="0"/>
              <a:endCxn id="21" idx="2"/>
            </p:cNvCxnSpPr>
            <p:nvPr/>
          </p:nvCxnSpPr>
          <p:spPr>
            <a:xfrm flipH="1" flipV="1">
              <a:off x="8022872" y="2047592"/>
              <a:ext cx="2308" cy="344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5CC8361-0162-2050-86BA-E20CF8C00F54}"/>
                </a:ext>
              </a:extLst>
            </p:cNvPr>
            <p:cNvCxnSpPr>
              <a:stCxn id="21" idx="0"/>
              <a:endCxn id="26" idx="4"/>
            </p:cNvCxnSpPr>
            <p:nvPr/>
          </p:nvCxnSpPr>
          <p:spPr>
            <a:xfrm flipV="1">
              <a:off x="8022872" y="1380262"/>
              <a:ext cx="2308" cy="2136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9374272-650F-77A0-1F03-E2CF772807AB}"/>
                </a:ext>
              </a:extLst>
            </p:cNvPr>
            <p:cNvCxnSpPr>
              <a:stCxn id="26" idx="0"/>
              <a:endCxn id="22" idx="2"/>
            </p:cNvCxnSpPr>
            <p:nvPr/>
          </p:nvCxnSpPr>
          <p:spPr>
            <a:xfrm flipH="1" flipV="1">
              <a:off x="8022871" y="672525"/>
              <a:ext cx="2309" cy="2597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0D871F4-AFAC-04F5-DC32-80FF55C9C4DC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8020563" y="6404853"/>
              <a:ext cx="2309" cy="48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D9590516-F6FD-99C7-0853-D85EE951058B}"/>
                </a:ext>
              </a:extLst>
            </p:cNvPr>
            <p:cNvCxnSpPr>
              <a:stCxn id="24" idx="0"/>
              <a:endCxn id="25" idx="6"/>
            </p:cNvCxnSpPr>
            <p:nvPr/>
          </p:nvCxnSpPr>
          <p:spPr>
            <a:xfrm rot="5400000" flipH="1" flipV="1">
              <a:off x="7522948" y="3117859"/>
              <a:ext cx="1223826" cy="219363"/>
            </a:xfrm>
            <a:prstGeom prst="bentConnector4">
              <a:avLst>
                <a:gd name="adj1" fmla="val 9151"/>
                <a:gd name="adj2" fmla="val 6800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E84E3199-5870-F1F2-FA4B-A1E9F8E71D72}"/>
                </a:ext>
              </a:extLst>
            </p:cNvPr>
            <p:cNvCxnSpPr>
              <a:endCxn id="23" idx="6"/>
            </p:cNvCxnSpPr>
            <p:nvPr/>
          </p:nvCxnSpPr>
          <p:spPr>
            <a:xfrm rot="5400000" flipH="1" flipV="1">
              <a:off x="7613006" y="5928025"/>
              <a:ext cx="1041402" cy="221672"/>
            </a:xfrm>
            <a:prstGeom prst="bentConnector4">
              <a:avLst>
                <a:gd name="adj1" fmla="val -1552"/>
                <a:gd name="adj2" fmla="val 67812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5614BE72-7DCE-DB26-BF81-72DFE3C572E1}"/>
                </a:ext>
              </a:extLst>
            </p:cNvPr>
            <p:cNvCxnSpPr>
              <a:stCxn id="23" idx="0"/>
              <a:endCxn id="24" idx="6"/>
            </p:cNvCxnSpPr>
            <p:nvPr/>
          </p:nvCxnSpPr>
          <p:spPr>
            <a:xfrm rot="5400000" flipH="1" flipV="1">
              <a:off x="7519488" y="4569126"/>
              <a:ext cx="1230747" cy="219363"/>
            </a:xfrm>
            <a:prstGeom prst="bentConnector4">
              <a:avLst>
                <a:gd name="adj1" fmla="val 8631"/>
                <a:gd name="adj2" fmla="val 68842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905DA637-759D-9B0D-E251-53FD12E34BF2}"/>
                </a:ext>
              </a:extLst>
            </p:cNvPr>
            <p:cNvCxnSpPr>
              <a:stCxn id="25" idx="0"/>
              <a:endCxn id="26" idx="6"/>
            </p:cNvCxnSpPr>
            <p:nvPr/>
          </p:nvCxnSpPr>
          <p:spPr>
            <a:xfrm rot="5400000" flipH="1" flipV="1">
              <a:off x="7517179" y="1664284"/>
              <a:ext cx="1235364" cy="219363"/>
            </a:xfrm>
            <a:prstGeom prst="bentConnector4">
              <a:avLst>
                <a:gd name="adj1" fmla="val 6542"/>
                <a:gd name="adj2" fmla="val 680002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C490557A-120B-C7BA-EA49-F74AC2488672}"/>
                    </a:ext>
                  </a:extLst>
                </p:cNvPr>
                <p:cNvSpPr txBox="1"/>
                <p:nvPr/>
              </p:nvSpPr>
              <p:spPr>
                <a:xfrm>
                  <a:off x="6985030" y="1244042"/>
                  <a:ext cx="954718" cy="3495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500" dirty="0">
                      <a:ea typeface="Cambria Math" panose="02040503050406030204" pitchFamily="18" charset="0"/>
                    </a:rPr>
                    <a:t>1/2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endParaRPr lang="zh-CN" altLang="en-US" sz="15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4" name="文本框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030" y="1244042"/>
                  <a:ext cx="954718" cy="349572"/>
                </a:xfrm>
                <a:prstGeom prst="rect">
                  <a:avLst/>
                </a:prstGeom>
                <a:blipFill rotWithShape="1">
                  <a:blip r:embed="rId4"/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6B4C495-9206-3CF9-44B9-3F4949939FB6}"/>
                    </a:ext>
                  </a:extLst>
                </p:cNvPr>
                <p:cNvSpPr txBox="1"/>
                <p:nvPr/>
              </p:nvSpPr>
              <p:spPr>
                <a:xfrm>
                  <a:off x="6985029" y="5578195"/>
                  <a:ext cx="980120" cy="3495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500" dirty="0">
                      <a:ea typeface="Cambria Math" panose="02040503050406030204" pitchFamily="18" charset="0"/>
                    </a:rPr>
                    <a:t>1/2</a:t>
                  </a:r>
                  <a14:m>
                    <m:oMath xmlns:m="http://schemas.openxmlformats.org/officeDocument/2006/math">
                      <m:r>
                        <a:rPr lang="en-US" altLang="zh-CN" sz="1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endParaRPr lang="zh-CN" altLang="en-US" sz="15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15" name="文本框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029" y="5578195"/>
                  <a:ext cx="980120" cy="349572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6C7185A-BAEF-1A0C-EB7F-218FEE1277AC}"/>
                </a:ext>
              </a:extLst>
            </p:cNvPr>
            <p:cNvSpPr/>
            <p:nvPr/>
          </p:nvSpPr>
          <p:spPr>
            <a:xfrm>
              <a:off x="6715926" y="143728"/>
              <a:ext cx="2919108" cy="65705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374F2C8-67A6-2831-B064-6325FB05B1EF}"/>
              </a:ext>
            </a:extLst>
          </p:cNvPr>
          <p:cNvCxnSpPr>
            <a:stCxn id="22" idx="0"/>
          </p:cNvCxnSpPr>
          <p:nvPr/>
        </p:nvCxnSpPr>
        <p:spPr>
          <a:xfrm flipV="1">
            <a:off x="7898530" y="0"/>
            <a:ext cx="0" cy="330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0F3825F-93DD-CE64-0224-236CEFC27834}"/>
              </a:ext>
            </a:extLst>
          </p:cNvPr>
          <p:cNvSpPr txBox="1"/>
          <p:nvPr/>
        </p:nvSpPr>
        <p:spPr>
          <a:xfrm>
            <a:off x="-142208" y="62689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(a) Encoder architecture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5449AD-895A-1960-F06A-A18A79FB30E1}"/>
              </a:ext>
            </a:extLst>
          </p:cNvPr>
          <p:cNvSpPr txBox="1"/>
          <p:nvPr/>
        </p:nvSpPr>
        <p:spPr>
          <a:xfrm>
            <a:off x="4848441" y="6432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(b) Conformer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Blocks architecture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9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7B1D00-6459-15D4-EEAF-92CC5FF37FBE}"/>
              </a:ext>
            </a:extLst>
          </p:cNvPr>
          <p:cNvSpPr/>
          <p:nvPr/>
        </p:nvSpPr>
        <p:spPr>
          <a:xfrm>
            <a:off x="5487242" y="782633"/>
            <a:ext cx="3260518" cy="3987985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86D6DB8-0BED-FCC3-8F41-5D6D8C8B7356}"/>
              </a:ext>
            </a:extLst>
          </p:cNvPr>
          <p:cNvSpPr/>
          <p:nvPr/>
        </p:nvSpPr>
        <p:spPr>
          <a:xfrm>
            <a:off x="5929460" y="4087630"/>
            <a:ext cx="2356109" cy="438776"/>
          </a:xfrm>
          <a:prstGeom prst="roundRect">
            <a:avLst>
              <a:gd name="adj" fmla="val 7208"/>
            </a:avLst>
          </a:prstGeom>
          <a:solidFill>
            <a:srgbClr val="FFE2BB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Masked Multi-Head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A28F1C7-EDCA-6DD3-4F2A-E848EB9A1A2C}"/>
              </a:ext>
            </a:extLst>
          </p:cNvPr>
          <p:cNvSpPr/>
          <p:nvPr/>
        </p:nvSpPr>
        <p:spPr>
          <a:xfrm>
            <a:off x="5928284" y="3566544"/>
            <a:ext cx="2354094" cy="37946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70FD675-475F-1E4A-3DDE-832F8ECE332B}"/>
              </a:ext>
            </a:extLst>
          </p:cNvPr>
          <p:cNvSpPr/>
          <p:nvPr/>
        </p:nvSpPr>
        <p:spPr>
          <a:xfrm>
            <a:off x="5923590" y="2197635"/>
            <a:ext cx="2354094" cy="37946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7B6825F-04E0-6F70-1D6B-4638760B78CC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H="1" flipV="1">
            <a:off x="7105331" y="3946009"/>
            <a:ext cx="2183" cy="1416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D4BF1D0-F1A7-D941-B740-87D21CDB8F62}"/>
              </a:ext>
            </a:extLst>
          </p:cNvPr>
          <p:cNvCxnSpPr>
            <a:stCxn id="12" idx="0"/>
            <a:endCxn id="7" idx="2"/>
          </p:cNvCxnSpPr>
          <p:nvPr/>
        </p:nvCxnSpPr>
        <p:spPr>
          <a:xfrm flipH="1" flipV="1">
            <a:off x="7100637" y="2577098"/>
            <a:ext cx="652" cy="1011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12ACC02E-CC4E-A805-8BC4-E23024A9A09B}"/>
              </a:ext>
            </a:extLst>
          </p:cNvPr>
          <p:cNvCxnSpPr>
            <a:stCxn id="5" idx="2"/>
            <a:endCxn id="6" idx="3"/>
          </p:cNvCxnSpPr>
          <p:nvPr/>
        </p:nvCxnSpPr>
        <p:spPr>
          <a:xfrm rot="5400000" flipH="1" flipV="1">
            <a:off x="7309881" y="3553909"/>
            <a:ext cx="770130" cy="1174864"/>
          </a:xfrm>
          <a:prstGeom prst="bentConnector4">
            <a:avLst>
              <a:gd name="adj1" fmla="val -15976"/>
              <a:gd name="adj2" fmla="val 11557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D18071B-9FD0-992C-8F88-3DAB237CF605}"/>
              </a:ext>
            </a:extLst>
          </p:cNvPr>
          <p:cNvCxnSpPr/>
          <p:nvPr/>
        </p:nvCxnSpPr>
        <p:spPr>
          <a:xfrm flipV="1">
            <a:off x="7117502" y="2387366"/>
            <a:ext cx="1168689" cy="1054860"/>
          </a:xfrm>
          <a:prstGeom prst="bentConnector3">
            <a:avLst>
              <a:gd name="adj1" fmla="val 1168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0B5CD2E-075E-54FB-2E3D-6BE262F3CCFD}"/>
              </a:ext>
            </a:extLst>
          </p:cNvPr>
          <p:cNvSpPr/>
          <p:nvPr/>
        </p:nvSpPr>
        <p:spPr>
          <a:xfrm>
            <a:off x="5923589" y="2678277"/>
            <a:ext cx="2355401" cy="379464"/>
          </a:xfrm>
          <a:prstGeom prst="roundRect">
            <a:avLst/>
          </a:prstGeom>
          <a:solidFill>
            <a:srgbClr val="FFE2BB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FC047F5-5C50-0C12-1513-38DEDA64A250}"/>
              </a:ext>
            </a:extLst>
          </p:cNvPr>
          <p:cNvSpPr/>
          <p:nvPr/>
        </p:nvSpPr>
        <p:spPr>
          <a:xfrm>
            <a:off x="5914598" y="1547126"/>
            <a:ext cx="2366422" cy="367669"/>
          </a:xfrm>
          <a:prstGeom prst="roundRect">
            <a:avLst/>
          </a:prstGeom>
          <a:solidFill>
            <a:srgbClr val="C2E8F7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48656E-911E-25E3-0D3D-00DF3F058560}"/>
              </a:ext>
            </a:extLst>
          </p:cNvPr>
          <p:cNvSpPr/>
          <p:nvPr/>
        </p:nvSpPr>
        <p:spPr>
          <a:xfrm>
            <a:off x="5914598" y="950704"/>
            <a:ext cx="2366421" cy="37946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5DD2542-4897-39A6-7E7F-BBFD165C6544}"/>
              </a:ext>
            </a:extLst>
          </p:cNvPr>
          <p:cNvCxnSpPr>
            <a:stCxn id="13" idx="0"/>
            <a:endCxn id="14" idx="2"/>
          </p:cNvCxnSpPr>
          <p:nvPr/>
        </p:nvCxnSpPr>
        <p:spPr>
          <a:xfrm flipH="1" flipV="1">
            <a:off x="7097809" y="1330169"/>
            <a:ext cx="1" cy="216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8B38EA7-A675-8A13-6173-0F07CFDE76B3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H="1" flipV="1">
            <a:off x="7097809" y="1914796"/>
            <a:ext cx="2829" cy="282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D2BE8A5C-F470-BA6A-D2DD-773A1D7A9B29}"/>
              </a:ext>
            </a:extLst>
          </p:cNvPr>
          <p:cNvCxnSpPr>
            <a:stCxn id="7" idx="0"/>
            <a:endCxn id="14" idx="3"/>
          </p:cNvCxnSpPr>
          <p:nvPr/>
        </p:nvCxnSpPr>
        <p:spPr>
          <a:xfrm rot="5400000" flipH="1" flipV="1">
            <a:off x="7162230" y="1078846"/>
            <a:ext cx="1057197" cy="1180381"/>
          </a:xfrm>
          <a:prstGeom prst="bentConnector4">
            <a:avLst>
              <a:gd name="adj1" fmla="val 11863"/>
              <a:gd name="adj2" fmla="val 1152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1004C43-6D04-1542-DAD3-E598538D4608}"/>
              </a:ext>
            </a:extLst>
          </p:cNvPr>
          <p:cNvCxnSpPr>
            <a:stCxn id="6" idx="0"/>
          </p:cNvCxnSpPr>
          <p:nvPr/>
        </p:nvCxnSpPr>
        <p:spPr>
          <a:xfrm rot="5400000" flipH="1" flipV="1">
            <a:off x="7116560" y="3047331"/>
            <a:ext cx="507986" cy="530441"/>
          </a:xfrm>
          <a:prstGeom prst="bentConnector3">
            <a:avLst>
              <a:gd name="adj1" fmla="val 241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5EE81C3-10EF-1D03-102D-1E94AA7FB3DA}"/>
              </a:ext>
            </a:extLst>
          </p:cNvPr>
          <p:cNvCxnSpPr/>
          <p:nvPr/>
        </p:nvCxnSpPr>
        <p:spPr>
          <a:xfrm flipV="1">
            <a:off x="6541070" y="3057741"/>
            <a:ext cx="0" cy="2163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A36AA60-43AE-3C09-CEE7-D937BC943474}"/>
              </a:ext>
            </a:extLst>
          </p:cNvPr>
          <p:cNvCxnSpPr>
            <a:stCxn id="25" idx="0"/>
            <a:endCxn id="5" idx="2"/>
          </p:cNvCxnSpPr>
          <p:nvPr/>
        </p:nvCxnSpPr>
        <p:spPr>
          <a:xfrm flipV="1">
            <a:off x="7107138" y="4526406"/>
            <a:ext cx="377" cy="47859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7A93D12-48C1-B7E8-3A0F-3AF86898672C}"/>
              </a:ext>
            </a:extLst>
          </p:cNvPr>
          <p:cNvCxnSpPr>
            <a:cxnSpLocks/>
            <a:stCxn id="35" idx="2"/>
            <a:endCxn id="12" idx="2"/>
          </p:cNvCxnSpPr>
          <p:nvPr/>
        </p:nvCxnSpPr>
        <p:spPr>
          <a:xfrm rot="16200000" flipH="1">
            <a:off x="5741111" y="1697562"/>
            <a:ext cx="63672" cy="2656686"/>
          </a:xfrm>
          <a:prstGeom prst="bentConnector3">
            <a:avLst>
              <a:gd name="adj1" fmla="val 4590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376B4FD-635C-DE50-0666-27B5B907CCE3}"/>
              </a:ext>
            </a:extLst>
          </p:cNvPr>
          <p:cNvSpPr txBox="1"/>
          <p:nvPr/>
        </p:nvSpPr>
        <p:spPr>
          <a:xfrm>
            <a:off x="6172582" y="6119782"/>
            <a:ext cx="1879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Outputs (shifted right)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96DFB5B-C107-6CA7-EECD-8984193B721D}"/>
              </a:ext>
            </a:extLst>
          </p:cNvPr>
          <p:cNvSpPr/>
          <p:nvPr/>
        </p:nvSpPr>
        <p:spPr>
          <a:xfrm>
            <a:off x="6544011" y="5497762"/>
            <a:ext cx="1127010" cy="375568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Output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Embedding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679A3C4-F86B-9869-6EE9-4304B6B1BE58}"/>
              </a:ext>
            </a:extLst>
          </p:cNvPr>
          <p:cNvCxnSpPr>
            <a:stCxn id="23" idx="0"/>
            <a:endCxn id="25" idx="4"/>
          </p:cNvCxnSpPr>
          <p:nvPr/>
        </p:nvCxnSpPr>
        <p:spPr>
          <a:xfrm flipH="1" flipV="1">
            <a:off x="7107138" y="5220232"/>
            <a:ext cx="378" cy="277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13F8D86F-E39B-7262-D4CE-0F40A3C25A8E}"/>
              </a:ext>
            </a:extLst>
          </p:cNvPr>
          <p:cNvSpPr/>
          <p:nvPr/>
        </p:nvSpPr>
        <p:spPr>
          <a:xfrm>
            <a:off x="6988457" y="5005003"/>
            <a:ext cx="237361" cy="2152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0F0378-AC92-CAED-7B6F-F8667ABD2F65}"/>
              </a:ext>
            </a:extLst>
          </p:cNvPr>
          <p:cNvCxnSpPr>
            <a:stCxn id="22" idx="0"/>
            <a:endCxn id="23" idx="2"/>
          </p:cNvCxnSpPr>
          <p:nvPr/>
        </p:nvCxnSpPr>
        <p:spPr>
          <a:xfrm flipH="1" flipV="1">
            <a:off x="7107516" y="5873330"/>
            <a:ext cx="4687" cy="2464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CF82559-4BD8-248F-07C4-B11DFC163170}"/>
              </a:ext>
            </a:extLst>
          </p:cNvPr>
          <p:cNvGrpSpPr/>
          <p:nvPr/>
        </p:nvGrpSpPr>
        <p:grpSpPr>
          <a:xfrm>
            <a:off x="7398105" y="4966154"/>
            <a:ext cx="307710" cy="292930"/>
            <a:chOff x="4688600" y="2670429"/>
            <a:chExt cx="540049" cy="62509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24DB5F7-90E7-3662-E8A3-7846DFE7021E}"/>
                </a:ext>
              </a:extLst>
            </p:cNvPr>
            <p:cNvSpPr/>
            <p:nvPr/>
          </p:nvSpPr>
          <p:spPr>
            <a:xfrm>
              <a:off x="4688601" y="2670429"/>
              <a:ext cx="540048" cy="625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FAA08ADE-567F-4475-211F-7900F5B91A36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1A7AD48B-33A5-8D88-8C1D-01B05D11F599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F029A9E-110D-31B0-4329-1CFF22A10850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7225818" y="5112618"/>
            <a:ext cx="1722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70B15DF-9793-15B8-AC76-616C06809F39}"/>
              </a:ext>
            </a:extLst>
          </p:cNvPr>
          <p:cNvSpPr txBox="1"/>
          <p:nvPr/>
        </p:nvSpPr>
        <p:spPr>
          <a:xfrm>
            <a:off x="7807985" y="4938689"/>
            <a:ext cx="93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8F8499B-6C97-4935-C90A-D8608787DF4B}"/>
              </a:ext>
            </a:extLst>
          </p:cNvPr>
          <p:cNvCxnSpPr>
            <a:stCxn id="14" idx="0"/>
            <a:endCxn id="34" idx="2"/>
          </p:cNvCxnSpPr>
          <p:nvPr/>
        </p:nvCxnSpPr>
        <p:spPr>
          <a:xfrm flipH="1" flipV="1">
            <a:off x="7097808" y="417933"/>
            <a:ext cx="1" cy="532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7CDF3FD2-582C-7A58-C410-E4E4457821C8}"/>
              </a:ext>
            </a:extLst>
          </p:cNvPr>
          <p:cNvSpPr txBox="1"/>
          <p:nvPr/>
        </p:nvSpPr>
        <p:spPr>
          <a:xfrm>
            <a:off x="6388736" y="110156"/>
            <a:ext cx="141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Decoder Outputs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0445312-6B32-74D7-7982-23B373BAA481}"/>
              </a:ext>
            </a:extLst>
          </p:cNvPr>
          <p:cNvSpPr txBox="1"/>
          <p:nvPr/>
        </p:nvSpPr>
        <p:spPr>
          <a:xfrm>
            <a:off x="3743326" y="2470849"/>
            <a:ext cx="140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MLP-Fusion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Module Outputs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6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142</Words>
  <Application>Microsoft Office PowerPoint</Application>
  <PresentationFormat>宽屏</PresentationFormat>
  <Paragraphs>80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Mirrich Wang</dc:creator>
  <cp:lastModifiedBy>Mirrich Wang</cp:lastModifiedBy>
  <cp:revision>1</cp:revision>
  <dcterms:created xsi:type="dcterms:W3CDTF">2023-12-12T12:15:06Z</dcterms:created>
  <dcterms:modified xsi:type="dcterms:W3CDTF">2023-12-16T19:17:19Z</dcterms:modified>
</cp:coreProperties>
</file>