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2E9A9-32D2-43CB-A724-E50C45455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92C2-8C13-41F6-8BDB-41A2B0B78E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分支定界法</a:t>
            </a:r>
            <a:r>
              <a:rPr lang="en-US" altLang="zh-CN" dirty="0"/>
              <a:t>-</a:t>
            </a:r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92C2-8C13-41F6-8BDB-41A2B0B78E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C9EF-511B-4B94-8B97-55CA25D12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9F77-FC5B-4298-A536-68C68B67D0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21547" y="3429000"/>
            <a:ext cx="907624" cy="7645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/>
              <p:cNvSpPr/>
              <p:nvPr/>
            </p:nvSpPr>
            <p:spPr>
              <a:xfrm>
                <a:off x="3414186" y="4451990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86" y="4451990"/>
                <a:ext cx="907624" cy="764543"/>
              </a:xfrm>
              <a:prstGeom prst="ellipse">
                <a:avLst/>
              </a:prstGeom>
              <a:blipFill rotWithShape="1">
                <a:blip r:embed="rId1"/>
                <a:stretch>
                  <a:fillRect l="-747" t="-831" r="-700" b="-830"/>
                </a:stretch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>
            <a:stCxn id="4" idx="6"/>
            <a:endCxn id="13" idx="2"/>
          </p:cNvCxnSpPr>
          <p:nvPr/>
        </p:nvCxnSpPr>
        <p:spPr>
          <a:xfrm>
            <a:off x="2529171" y="3811271"/>
            <a:ext cx="885015" cy="102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856629" y="5216533"/>
            <a:ext cx="13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(3, 1, 0, 0)</a:t>
            </a:r>
            <a:endParaRPr lang="zh-CN" alt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/>
              <p:cNvSpPr/>
              <p:nvPr/>
            </p:nvSpPr>
            <p:spPr>
              <a:xfrm>
                <a:off x="3414186" y="2526307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椭圆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86" y="2526307"/>
                <a:ext cx="907624" cy="764543"/>
              </a:xfrm>
              <a:prstGeom prst="ellipse">
                <a:avLst/>
              </a:prstGeom>
              <a:blipFill rotWithShape="1">
                <a:blip r:embed="rId2"/>
                <a:stretch>
                  <a:fillRect l="-747" t="-867" r="-700" b="-794"/>
                </a:stretch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/>
              <p:cNvSpPr/>
              <p:nvPr/>
            </p:nvSpPr>
            <p:spPr>
              <a:xfrm>
                <a:off x="5098206" y="4451990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椭圆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06" y="4451990"/>
                <a:ext cx="907624" cy="764543"/>
              </a:xfrm>
              <a:prstGeom prst="ellipse">
                <a:avLst/>
              </a:prstGeom>
              <a:blipFill rotWithShape="1">
                <a:blip r:embed="rId3"/>
                <a:stretch>
                  <a:fillRect l="-747" t="-831" r="-700" b="-830"/>
                </a:stretch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>
            <a:stCxn id="13" idx="6"/>
            <a:endCxn id="22" idx="2"/>
          </p:cNvCxnSpPr>
          <p:nvPr/>
        </p:nvCxnSpPr>
        <p:spPr>
          <a:xfrm>
            <a:off x="4321810" y="4834262"/>
            <a:ext cx="77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/>
              <p:cNvSpPr/>
              <p:nvPr/>
            </p:nvSpPr>
            <p:spPr>
              <a:xfrm>
                <a:off x="5098206" y="1940041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06" y="1940041"/>
                <a:ext cx="907624" cy="764543"/>
              </a:xfrm>
              <a:prstGeom prst="ellipse">
                <a:avLst/>
              </a:prstGeom>
              <a:blipFill rotWithShape="1">
                <a:blip r:embed="rId4"/>
                <a:stretch>
                  <a:fillRect l="-747" t="-846" r="-700" b="-815"/>
                </a:stretch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椭圆 35"/>
              <p:cNvSpPr/>
              <p:nvPr/>
            </p:nvSpPr>
            <p:spPr>
              <a:xfrm>
                <a:off x="5098206" y="2949714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椭圆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06" y="2949714"/>
                <a:ext cx="907624" cy="764543"/>
              </a:xfrm>
              <a:prstGeom prst="ellipse">
                <a:avLst/>
              </a:prstGeom>
              <a:blipFill rotWithShape="1">
                <a:blip r:embed="rId5"/>
                <a:stretch>
                  <a:fillRect l="-747" t="-849" r="-700" b="-812"/>
                </a:stretch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4856629" y="3714257"/>
            <a:ext cx="13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(1, 2, 0, 0)</a:t>
            </a:r>
            <a:endParaRPr lang="zh-CN" alt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19" idx="6"/>
            <a:endCxn id="36" idx="2"/>
          </p:cNvCxnSpPr>
          <p:nvPr/>
        </p:nvCxnSpPr>
        <p:spPr>
          <a:xfrm>
            <a:off x="4321810" y="2908579"/>
            <a:ext cx="776396" cy="42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9" idx="6"/>
            <a:endCxn id="34" idx="2"/>
          </p:cNvCxnSpPr>
          <p:nvPr/>
        </p:nvCxnSpPr>
        <p:spPr>
          <a:xfrm flipV="1">
            <a:off x="4321810" y="2322313"/>
            <a:ext cx="776396" cy="58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935107" y="2706075"/>
            <a:ext cx="13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(1, 0, 0, 1)</a:t>
            </a:r>
            <a:endParaRPr lang="zh-CN" alt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/>
              <p:cNvSpPr/>
              <p:nvPr/>
            </p:nvSpPr>
            <p:spPr>
              <a:xfrm>
                <a:off x="6639984" y="1942235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椭圆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84" y="1942235"/>
                <a:ext cx="907624" cy="764543"/>
              </a:xfrm>
              <a:prstGeom prst="ellipse">
                <a:avLst/>
              </a:prstGeom>
              <a:blipFill rotWithShape="1">
                <a:blip r:embed="rId6"/>
                <a:stretch>
                  <a:fillRect l="-746" t="-884" r="-630" b="-777"/>
                </a:stretch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椭圆 61"/>
              <p:cNvSpPr/>
              <p:nvPr/>
            </p:nvSpPr>
            <p:spPr>
              <a:xfrm>
                <a:off x="8176684" y="1942234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椭圆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84" y="1942234"/>
                <a:ext cx="907624" cy="764543"/>
              </a:xfrm>
              <a:prstGeom prst="ellipse">
                <a:avLst/>
              </a:prstGeom>
              <a:blipFill rotWithShape="1">
                <a:blip r:embed="rId7"/>
                <a:stretch>
                  <a:fillRect l="-746" t="-883" r="-630" b="-777"/>
                </a:stretch>
              </a:blip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/>
          <p:cNvCxnSpPr>
            <a:stCxn id="34" idx="6"/>
            <a:endCxn id="61" idx="2"/>
          </p:cNvCxnSpPr>
          <p:nvPr/>
        </p:nvCxnSpPr>
        <p:spPr>
          <a:xfrm>
            <a:off x="6005830" y="2322313"/>
            <a:ext cx="634154" cy="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1" idx="6"/>
            <a:endCxn id="62" idx="2"/>
          </p:cNvCxnSpPr>
          <p:nvPr/>
        </p:nvCxnSpPr>
        <p:spPr>
          <a:xfrm flipV="1">
            <a:off x="7547608" y="2324506"/>
            <a:ext cx="629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4" idx="6"/>
            <a:endCxn id="19" idx="2"/>
          </p:cNvCxnSpPr>
          <p:nvPr/>
        </p:nvCxnSpPr>
        <p:spPr>
          <a:xfrm flipV="1">
            <a:off x="2529171" y="2908579"/>
            <a:ext cx="885015" cy="90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Cambria Math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Mirrich Wang</dc:creator>
  <cp:lastModifiedBy>Mingsam:D</cp:lastModifiedBy>
  <cp:revision>7</cp:revision>
  <dcterms:created xsi:type="dcterms:W3CDTF">2024-04-29T09:28:00Z</dcterms:created>
  <dcterms:modified xsi:type="dcterms:W3CDTF">2025-05-13T06:55:07Z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18D89B047AFF4D7582B5AB5A3B8C7370_12</vt:lpwstr>
  </property>
  <property fmtid="{D5CDD505-2E9C-101B-9397-08002B2CF9AE}" pid="3" name="KSOProductBuildVer">
    <vt:lpwstr>2052-12.1.0.20784</vt:lpwstr>
  </property>
</Properties>
</file>