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3" r:id="rId2"/>
    <p:sldId id="538" r:id="rId3"/>
    <p:sldId id="545" r:id="rId4"/>
    <p:sldId id="546" r:id="rId5"/>
    <p:sldId id="543" r:id="rId6"/>
    <p:sldId id="547" r:id="rId7"/>
    <p:sldId id="548" r:id="rId8"/>
    <p:sldId id="549" r:id="rId9"/>
    <p:sldId id="552" r:id="rId10"/>
    <p:sldId id="544" r:id="rId11"/>
    <p:sldId id="550" r:id="rId12"/>
    <p:sldId id="553" r:id="rId13"/>
    <p:sldId id="551" r:id="rId14"/>
    <p:sldId id="356" r:id="rId15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90000"/>
      </a:lnSpc>
      <a:spcBef>
        <a:spcPct val="20000"/>
      </a:spcBef>
      <a:spcAft>
        <a:spcPct val="0"/>
      </a:spcAft>
      <a:buClr>
        <a:schemeClr val="tx2"/>
      </a:buClr>
      <a:buFont typeface="Wingdings" panose="05000000000000000000" pitchFamily="2" charset="2"/>
      <a:buChar char="v"/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buClr>
        <a:schemeClr val="tx2"/>
      </a:buClr>
      <a:buFont typeface="Wingdings" panose="05000000000000000000" pitchFamily="2" charset="2"/>
      <a:buChar char="v"/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buClr>
        <a:schemeClr val="tx2"/>
      </a:buClr>
      <a:buFont typeface="Wingdings" panose="05000000000000000000" pitchFamily="2" charset="2"/>
      <a:buChar char="v"/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buClr>
        <a:schemeClr val="tx2"/>
      </a:buClr>
      <a:buFont typeface="Wingdings" panose="05000000000000000000" pitchFamily="2" charset="2"/>
      <a:buChar char="v"/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buClr>
        <a:schemeClr val="tx2"/>
      </a:buClr>
      <a:buFont typeface="Wingdings" panose="05000000000000000000" pitchFamily="2" charset="2"/>
      <a:buChar char="v"/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CCE0F4"/>
    <a:srgbClr val="E8F0FA"/>
    <a:srgbClr val="22A2E2"/>
    <a:srgbClr val="E6E6E6"/>
    <a:srgbClr val="4C5C8C"/>
    <a:srgbClr val="FFFFFF"/>
    <a:srgbClr val="FF3300"/>
    <a:srgbClr val="00FFFF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81" autoAdjust="0"/>
    <p:restoredTop sz="95987" autoAdjust="0"/>
  </p:normalViewPr>
  <p:slideViewPr>
    <p:cSldViewPr>
      <p:cViewPr varScale="1">
        <p:scale>
          <a:sx n="106" d="100"/>
          <a:sy n="106" d="100"/>
        </p:scale>
        <p:origin x="1396" y="6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-4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55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rich Wang" userId="25893bd8a22151db" providerId="LiveId" clId="{3A6E2220-0D24-4297-9B03-4ECEB4BDF7E1}"/>
    <pc:docChg chg="undo custSel addSld modSld sldOrd">
      <pc:chgData name="Mirrich Wang" userId="25893bd8a22151db" providerId="LiveId" clId="{3A6E2220-0D24-4297-9B03-4ECEB4BDF7E1}" dt="2023-11-04T05:00:20.740" v="7011"/>
      <pc:docMkLst>
        <pc:docMk/>
      </pc:docMkLst>
      <pc:sldChg chg="addSp delSp modSp mod chgLayout">
        <pc:chgData name="Mirrich Wang" userId="25893bd8a22151db" providerId="LiveId" clId="{3A6E2220-0D24-4297-9B03-4ECEB4BDF7E1}" dt="2023-11-01T05:06:17.852" v="4730" actId="1076"/>
        <pc:sldMkLst>
          <pc:docMk/>
          <pc:sldMk cId="0" sldId="263"/>
        </pc:sldMkLst>
        <pc:spChg chg="add del mod">
          <ac:chgData name="Mirrich Wang" userId="25893bd8a22151db" providerId="LiveId" clId="{3A6E2220-0D24-4297-9B03-4ECEB4BDF7E1}" dt="2023-10-30T16:18:44.309" v="2272" actId="478"/>
          <ac:spMkLst>
            <pc:docMk/>
            <pc:sldMk cId="0" sldId="263"/>
            <ac:spMk id="2" creationId="{51F013A8-C09F-DFBC-0DF9-762B12A71E39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0" sldId="263"/>
            <ac:spMk id="2" creationId="{FACADF4F-DFD6-E6C7-3B9F-A9550D860AB3}"/>
          </ac:spMkLst>
        </pc:spChg>
        <pc:spChg chg="add mod">
          <ac:chgData name="Mirrich Wang" userId="25893bd8a22151db" providerId="LiveId" clId="{3A6E2220-0D24-4297-9B03-4ECEB4BDF7E1}" dt="2023-10-30T16:22:18.788" v="2403" actId="207"/>
          <ac:spMkLst>
            <pc:docMk/>
            <pc:sldMk cId="0" sldId="263"/>
            <ac:spMk id="3" creationId="{3CBC73D3-BBE8-6489-6111-A3623CCCEB21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0" sldId="263"/>
            <ac:spMk id="4" creationId="{B92F2F47-2922-C292-ECA4-F8A772EF1AA8}"/>
          </ac:spMkLst>
        </pc:spChg>
        <pc:spChg chg="mod">
          <ac:chgData name="Mirrich Wang" userId="25893bd8a22151db" providerId="LiveId" clId="{3A6E2220-0D24-4297-9B03-4ECEB4BDF7E1}" dt="2023-11-01T05:06:17.852" v="4730" actId="1076"/>
          <ac:spMkLst>
            <pc:docMk/>
            <pc:sldMk cId="0" sldId="263"/>
            <ac:spMk id="8" creationId="{69AD9F97-1BF8-9F85-9295-20439AD2D7C8}"/>
          </ac:spMkLst>
        </pc:spChg>
        <pc:spChg chg="add del mod">
          <ac:chgData name="Mirrich Wang" userId="25893bd8a22151db" providerId="LiveId" clId="{3A6E2220-0D24-4297-9B03-4ECEB4BDF7E1}" dt="2023-10-30T16:17:51.426" v="2256" actId="478"/>
          <ac:spMkLst>
            <pc:docMk/>
            <pc:sldMk cId="0" sldId="263"/>
            <ac:spMk id="10" creationId="{878C6176-5A55-E179-84C6-7B8E37B7F294}"/>
          </ac:spMkLst>
        </pc:spChg>
        <pc:spChg chg="mod">
          <ac:chgData name="Mirrich Wang" userId="25893bd8a22151db" providerId="LiveId" clId="{3A6E2220-0D24-4297-9B03-4ECEB4BDF7E1}" dt="2023-11-01T05:06:16.291" v="4729" actId="1076"/>
          <ac:spMkLst>
            <pc:docMk/>
            <pc:sldMk cId="0" sldId="263"/>
            <ac:spMk id="3076" creationId="{00000000-0000-0000-0000-000000000000}"/>
          </ac:spMkLst>
        </pc:spChg>
      </pc:sldChg>
      <pc:sldChg chg="addSp delSp modSp mod delAnim chgLayout">
        <pc:chgData name="Mirrich Wang" userId="25893bd8a22151db" providerId="LiveId" clId="{3A6E2220-0D24-4297-9B03-4ECEB4BDF7E1}" dt="2023-11-04T03:48:40.850" v="6547" actId="20577"/>
        <pc:sldMkLst>
          <pc:docMk/>
          <pc:sldMk cId="0" sldId="356"/>
        </pc:sldMkLst>
        <pc:spChg chg="del mod">
          <ac:chgData name="Mirrich Wang" userId="25893bd8a22151db" providerId="LiveId" clId="{3A6E2220-0D24-4297-9B03-4ECEB4BDF7E1}" dt="2023-10-30T16:17:18.466" v="2237" actId="478"/>
          <ac:spMkLst>
            <pc:docMk/>
            <pc:sldMk cId="0" sldId="356"/>
            <ac:spMk id="3" creationId="{00000000-0000-0000-0000-000000000000}"/>
          </ac:spMkLst>
        </pc:spChg>
        <pc:spChg chg="add mod">
          <ac:chgData name="Mirrich Wang" userId="25893bd8a22151db" providerId="LiveId" clId="{3A6E2220-0D24-4297-9B03-4ECEB4BDF7E1}" dt="2023-11-01T07:57:34.594" v="6540"/>
          <ac:spMkLst>
            <pc:docMk/>
            <pc:sldMk cId="0" sldId="356"/>
            <ac:spMk id="3" creationId="{B53EBE96-8A07-061A-25A4-6BC704633511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0" sldId="356"/>
            <ac:spMk id="3" creationId="{F34DAE83-383D-21E0-3469-D9353DEB07C8}"/>
          </ac:spMkLst>
        </pc:spChg>
        <pc:spChg chg="add mod">
          <ac:chgData name="Mirrich Wang" userId="25893bd8a22151db" providerId="LiveId" clId="{3A6E2220-0D24-4297-9B03-4ECEB4BDF7E1}" dt="2023-11-04T03:48:40.850" v="6547" actId="20577"/>
          <ac:spMkLst>
            <pc:docMk/>
            <pc:sldMk cId="0" sldId="356"/>
            <ac:spMk id="4" creationId="{60C46586-BE01-95D8-2417-B1FC56A651BE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0" sldId="356"/>
            <ac:spMk id="5" creationId="{6BCEB3C4-2E88-FC83-B36D-ADEF6BA3B8A3}"/>
          </ac:spMkLst>
        </pc:spChg>
      </pc:sldChg>
      <pc:sldChg chg="modSp mod chgLayout">
        <pc:chgData name="Mirrich Wang" userId="25893bd8a22151db" providerId="LiveId" clId="{3A6E2220-0D24-4297-9B03-4ECEB4BDF7E1}" dt="2023-11-04T04:39:17.589" v="6568" actId="20577"/>
        <pc:sldMkLst>
          <pc:docMk/>
          <pc:sldMk cId="0" sldId="359"/>
        </pc:sldMkLst>
        <pc:spChg chg="mod">
          <ac:chgData name="Mirrich Wang" userId="25893bd8a22151db" providerId="LiveId" clId="{3A6E2220-0D24-4297-9B03-4ECEB4BDF7E1}" dt="2023-10-30T16:20:41.216" v="2352" actId="1076"/>
          <ac:spMkLst>
            <pc:docMk/>
            <pc:sldMk cId="0" sldId="359"/>
            <ac:spMk id="8" creationId="{9D651DE9-2465-ADF3-FB8A-B1867AD1BE2F}"/>
          </ac:spMkLst>
        </pc:spChg>
        <pc:spChg chg="mod">
          <ac:chgData name="Mirrich Wang" userId="25893bd8a22151db" providerId="LiveId" clId="{3A6E2220-0D24-4297-9B03-4ECEB4BDF7E1}" dt="2023-11-04T04:39:17.589" v="6568" actId="20577"/>
          <ac:spMkLst>
            <pc:docMk/>
            <pc:sldMk cId="0" sldId="359"/>
            <ac:spMk id="6148" creationId="{00000000-0000-0000-0000-000000000000}"/>
          </ac:spMkLst>
        </pc:spChg>
      </pc:sldChg>
      <pc:sldChg chg="addSp delSp modSp mod ord chgLayout">
        <pc:chgData name="Mirrich Wang" userId="25893bd8a22151db" providerId="LiveId" clId="{3A6E2220-0D24-4297-9B03-4ECEB4BDF7E1}" dt="2023-10-31T15:13:29.636" v="2573" actId="6264"/>
        <pc:sldMkLst>
          <pc:docMk/>
          <pc:sldMk cId="95961388" sldId="499"/>
        </pc:sldMkLst>
        <pc:spChg chg="del">
          <ac:chgData name="Mirrich Wang" userId="25893bd8a22151db" providerId="LiveId" clId="{3A6E2220-0D24-4297-9B03-4ECEB4BDF7E1}" dt="2023-10-30T16:19:09.500" v="2276" actId="478"/>
          <ac:spMkLst>
            <pc:docMk/>
            <pc:sldMk cId="95961388" sldId="499"/>
            <ac:spMk id="3" creationId="{C2C90E7B-EA7A-B1CC-96BB-A82C5ECD4D65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95961388" sldId="499"/>
            <ac:spMk id="3" creationId="{D34B3452-F808-D590-441C-BB3729FF646B}"/>
          </ac:spMkLst>
        </pc:spChg>
        <pc:spChg chg="add del mod">
          <ac:chgData name="Mirrich Wang" userId="25893bd8a22151db" providerId="LiveId" clId="{3A6E2220-0D24-4297-9B03-4ECEB4BDF7E1}" dt="2023-10-30T05:55:17.634" v="5" actId="478"/>
          <ac:spMkLst>
            <pc:docMk/>
            <pc:sldMk cId="95961388" sldId="499"/>
            <ac:spMk id="4" creationId="{1BDDDA82-2280-EC71-5641-D9AE4A5296BE}"/>
          </ac:spMkLst>
        </pc:spChg>
        <pc:spChg chg="add mod">
          <ac:chgData name="Mirrich Wang" userId="25893bd8a22151db" providerId="LiveId" clId="{3A6E2220-0D24-4297-9B03-4ECEB4BDF7E1}" dt="2023-10-30T16:20:44.536" v="2354" actId="1076"/>
          <ac:spMkLst>
            <pc:docMk/>
            <pc:sldMk cId="95961388" sldId="499"/>
            <ac:spMk id="4" creationId="{34C20FFA-E588-4ADA-733B-AC243EA9CA00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95961388" sldId="499"/>
            <ac:spMk id="5" creationId="{3CD2B4D3-4622-074E-C712-834EE9784FAA}"/>
          </ac:spMkLst>
        </pc:spChg>
        <pc:spChg chg="add del mod">
          <ac:chgData name="Mirrich Wang" userId="25893bd8a22151db" providerId="LiveId" clId="{3A6E2220-0D24-4297-9B03-4ECEB4BDF7E1}" dt="2023-10-30T06:01:29.320" v="13"/>
          <ac:spMkLst>
            <pc:docMk/>
            <pc:sldMk cId="95961388" sldId="499"/>
            <ac:spMk id="5" creationId="{7E109994-CC4C-B538-B94C-04D6DF23FDC0}"/>
          </ac:spMkLst>
        </pc:spChg>
        <pc:spChg chg="add del mod">
          <ac:chgData name="Mirrich Wang" userId="25893bd8a22151db" providerId="LiveId" clId="{3A6E2220-0D24-4297-9B03-4ECEB4BDF7E1}" dt="2023-10-30T06:01:42.216" v="20" actId="478"/>
          <ac:spMkLst>
            <pc:docMk/>
            <pc:sldMk cId="95961388" sldId="499"/>
            <ac:spMk id="6" creationId="{821A03BC-22E3-DA63-A2D7-814EF14B9919}"/>
          </ac:spMkLst>
        </pc:spChg>
        <pc:spChg chg="del mod">
          <ac:chgData name="Mirrich Wang" userId="25893bd8a22151db" providerId="LiveId" clId="{3A6E2220-0D24-4297-9B03-4ECEB4BDF7E1}" dt="2023-10-30T05:55:16.113" v="4" actId="478"/>
          <ac:spMkLst>
            <pc:docMk/>
            <pc:sldMk cId="95961388" sldId="499"/>
            <ac:spMk id="17410" creationId="{00000000-0000-0000-0000-000000000000}"/>
          </ac:spMkLst>
        </pc:spChg>
        <pc:picChg chg="mod">
          <ac:chgData name="Mirrich Wang" userId="25893bd8a22151db" providerId="LiveId" clId="{3A6E2220-0D24-4297-9B03-4ECEB4BDF7E1}" dt="2023-10-30T15:49:55.132" v="1507" actId="1076"/>
          <ac:picMkLst>
            <pc:docMk/>
            <pc:sldMk cId="95961388" sldId="499"/>
            <ac:picMk id="1026" creationId="{5A4916BA-3DF5-5F56-C304-65BDA1A4F327}"/>
          </ac:picMkLst>
        </pc:picChg>
      </pc:sldChg>
      <pc:sldChg chg="addSp delSp modSp mod ord chgLayout modNotesTx">
        <pc:chgData name="Mirrich Wang" userId="25893bd8a22151db" providerId="LiveId" clId="{3A6E2220-0D24-4297-9B03-4ECEB4BDF7E1}" dt="2023-10-31T17:15:13.316" v="4726" actId="20577"/>
        <pc:sldMkLst>
          <pc:docMk/>
          <pc:sldMk cId="2386433730" sldId="500"/>
        </pc:sldMkLst>
        <pc:spChg chg="add del mod">
          <ac:chgData name="Mirrich Wang" userId="25893bd8a22151db" providerId="LiveId" clId="{3A6E2220-0D24-4297-9B03-4ECEB4BDF7E1}" dt="2023-10-30T16:19:20.443" v="2279" actId="478"/>
          <ac:spMkLst>
            <pc:docMk/>
            <pc:sldMk cId="2386433730" sldId="500"/>
            <ac:spMk id="3" creationId="{C6D4EE41-5A3D-2C9E-6DD3-4682A3FAA12C}"/>
          </ac:spMkLst>
        </pc:spChg>
        <pc:spChg chg="add del mod">
          <ac:chgData name="Mirrich Wang" userId="25893bd8a22151db" providerId="LiveId" clId="{3A6E2220-0D24-4297-9B03-4ECEB4BDF7E1}" dt="2023-10-31T15:13:29.636" v="2573" actId="6264"/>
          <ac:spMkLst>
            <pc:docMk/>
            <pc:sldMk cId="2386433730" sldId="500"/>
            <ac:spMk id="3" creationId="{CB1CFCE8-5B82-9691-0619-CD9B3E866D00}"/>
          </ac:spMkLst>
        </pc:spChg>
        <pc:spChg chg="add mod">
          <ac:chgData name="Mirrich Wang" userId="25893bd8a22151db" providerId="LiveId" clId="{3A6E2220-0D24-4297-9B03-4ECEB4BDF7E1}" dt="2023-10-30T16:20:47.728" v="2356" actId="1076"/>
          <ac:spMkLst>
            <pc:docMk/>
            <pc:sldMk cId="2386433730" sldId="500"/>
            <ac:spMk id="4" creationId="{0750D1AE-B3EA-4E2B-7D92-8F39890C294D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2386433730" sldId="500"/>
            <ac:spMk id="5" creationId="{6D49C915-73DE-3196-D675-AF090BA20D85}"/>
          </ac:spMkLst>
        </pc:spChg>
        <pc:spChg chg="del">
          <ac:chgData name="Mirrich Wang" userId="25893bd8a22151db" providerId="LiveId" clId="{3A6E2220-0D24-4297-9B03-4ECEB4BDF7E1}" dt="2023-10-30T06:02:00.905" v="25" actId="478"/>
          <ac:spMkLst>
            <pc:docMk/>
            <pc:sldMk cId="2386433730" sldId="500"/>
            <ac:spMk id="5" creationId="{899717B1-9851-EA1E-0B74-F3EFCA1147E9}"/>
          </ac:spMkLst>
        </pc:spChg>
        <pc:spChg chg="mod ord">
          <ac:chgData name="Mirrich Wang" userId="25893bd8a22151db" providerId="LiveId" clId="{3A6E2220-0D24-4297-9B03-4ECEB4BDF7E1}" dt="2023-10-31T17:15:13.316" v="4726" actId="20577"/>
          <ac:spMkLst>
            <pc:docMk/>
            <pc:sldMk cId="2386433730" sldId="500"/>
            <ac:spMk id="17410" creationId="{00000000-0000-0000-0000-000000000000}"/>
          </ac:spMkLst>
        </pc:spChg>
      </pc:sldChg>
      <pc:sldChg chg="addSp delSp modSp mod chgLayout modNotesTx">
        <pc:chgData name="Mirrich Wang" userId="25893bd8a22151db" providerId="LiveId" clId="{3A6E2220-0D24-4297-9B03-4ECEB4BDF7E1}" dt="2023-10-31T15:13:29.636" v="2573" actId="6264"/>
        <pc:sldMkLst>
          <pc:docMk/>
          <pc:sldMk cId="3550096052" sldId="501"/>
        </pc:sldMkLst>
        <pc:spChg chg="add del mod">
          <ac:chgData name="Mirrich Wang" userId="25893bd8a22151db" providerId="LiveId" clId="{3A6E2220-0D24-4297-9B03-4ECEB4BDF7E1}" dt="2023-10-31T15:13:29.636" v="2573" actId="6264"/>
          <ac:spMkLst>
            <pc:docMk/>
            <pc:sldMk cId="3550096052" sldId="501"/>
            <ac:spMk id="3" creationId="{18D9AC32-DF9B-ACDD-0041-741741CED9E3}"/>
          </ac:spMkLst>
        </pc:spChg>
        <pc:spChg chg="add del mod">
          <ac:chgData name="Mirrich Wang" userId="25893bd8a22151db" providerId="LiveId" clId="{3A6E2220-0D24-4297-9B03-4ECEB4BDF7E1}" dt="2023-10-30T16:19:24.013" v="2281" actId="478"/>
          <ac:spMkLst>
            <pc:docMk/>
            <pc:sldMk cId="3550096052" sldId="501"/>
            <ac:spMk id="3" creationId="{8B00F689-5A3B-B847-FA1F-850B6D7CC34F}"/>
          </ac:spMkLst>
        </pc:spChg>
        <pc:spChg chg="del">
          <ac:chgData name="Mirrich Wang" userId="25893bd8a22151db" providerId="LiveId" clId="{3A6E2220-0D24-4297-9B03-4ECEB4BDF7E1}" dt="2023-10-30T06:13:56.806" v="234" actId="478"/>
          <ac:spMkLst>
            <pc:docMk/>
            <pc:sldMk cId="3550096052" sldId="501"/>
            <ac:spMk id="4" creationId="{00000000-0000-0000-0000-000000000000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3550096052" sldId="501"/>
            <ac:spMk id="4" creationId="{1AB0DAAC-64D8-42E5-A4C5-0E5574F47940}"/>
          </ac:spMkLst>
        </pc:spChg>
        <pc:spChg chg="add del">
          <ac:chgData name="Mirrich Wang" userId="25893bd8a22151db" providerId="LiveId" clId="{3A6E2220-0D24-4297-9B03-4ECEB4BDF7E1}" dt="2023-10-30T06:51:06.678" v="357"/>
          <ac:spMkLst>
            <pc:docMk/>
            <pc:sldMk cId="3550096052" sldId="501"/>
            <ac:spMk id="5" creationId="{6DCF3C25-79F6-65C6-B829-99A9407E18BA}"/>
          </ac:spMkLst>
        </pc:spChg>
        <pc:spChg chg="add del">
          <ac:chgData name="Mirrich Wang" userId="25893bd8a22151db" providerId="LiveId" clId="{3A6E2220-0D24-4297-9B03-4ECEB4BDF7E1}" dt="2023-10-30T15:32:15.517" v="1086" actId="22"/>
          <ac:spMkLst>
            <pc:docMk/>
            <pc:sldMk cId="3550096052" sldId="501"/>
            <ac:spMk id="5" creationId="{9363FFD3-B5B5-C004-65F9-B0A60CF3B423}"/>
          </ac:spMkLst>
        </pc:spChg>
        <pc:spChg chg="add del">
          <ac:chgData name="Mirrich Wang" userId="25893bd8a22151db" providerId="LiveId" clId="{3A6E2220-0D24-4297-9B03-4ECEB4BDF7E1}" dt="2023-10-30T15:32:18.382" v="1088" actId="22"/>
          <ac:spMkLst>
            <pc:docMk/>
            <pc:sldMk cId="3550096052" sldId="501"/>
            <ac:spMk id="7" creationId="{042B9926-0A3A-925B-AB45-F37215281ACF}"/>
          </ac:spMkLst>
        </pc:spChg>
        <pc:spChg chg="add mod">
          <ac:chgData name="Mirrich Wang" userId="25893bd8a22151db" providerId="LiveId" clId="{3A6E2220-0D24-4297-9B03-4ECEB4BDF7E1}" dt="2023-10-30T15:53:05.762" v="1617" actId="1035"/>
          <ac:spMkLst>
            <pc:docMk/>
            <pc:sldMk cId="3550096052" sldId="501"/>
            <ac:spMk id="23" creationId="{2E5493B2-822C-B19C-2F4F-CEBAE112177E}"/>
          </ac:spMkLst>
        </pc:spChg>
        <pc:spChg chg="add mod">
          <ac:chgData name="Mirrich Wang" userId="25893bd8a22151db" providerId="LiveId" clId="{3A6E2220-0D24-4297-9B03-4ECEB4BDF7E1}" dt="2023-10-30T15:53:05.762" v="1617" actId="1035"/>
          <ac:spMkLst>
            <pc:docMk/>
            <pc:sldMk cId="3550096052" sldId="501"/>
            <ac:spMk id="26" creationId="{273D8674-DEA0-A9FA-F97B-F330C960EB60}"/>
          </ac:spMkLst>
        </pc:spChg>
        <pc:spChg chg="add mod">
          <ac:chgData name="Mirrich Wang" userId="25893bd8a22151db" providerId="LiveId" clId="{3A6E2220-0D24-4297-9B03-4ECEB4BDF7E1}" dt="2023-10-30T16:20:54.957" v="2360" actId="1076"/>
          <ac:spMkLst>
            <pc:docMk/>
            <pc:sldMk cId="3550096052" sldId="501"/>
            <ac:spMk id="27" creationId="{B2358001-4897-E3A3-CE1E-B6C39DF29CF9}"/>
          </ac:spMkLst>
        </pc:spChg>
        <pc:spChg chg="mod ord">
          <ac:chgData name="Mirrich Wang" userId="25893bd8a22151db" providerId="LiveId" clId="{3A6E2220-0D24-4297-9B03-4ECEB4BDF7E1}" dt="2023-10-31T15:13:29.636" v="2573" actId="6264"/>
          <ac:spMkLst>
            <pc:docMk/>
            <pc:sldMk cId="3550096052" sldId="501"/>
            <ac:spMk id="17410" creationId="{00000000-0000-0000-0000-000000000000}"/>
          </ac:spMkLst>
        </pc:spChg>
        <pc:grpChg chg="add mod">
          <ac:chgData name="Mirrich Wang" userId="25893bd8a22151db" providerId="LiveId" clId="{3A6E2220-0D24-4297-9B03-4ECEB4BDF7E1}" dt="2023-10-30T15:53:05.762" v="1617" actId="1035"/>
          <ac:grpSpMkLst>
            <pc:docMk/>
            <pc:sldMk cId="3550096052" sldId="501"/>
            <ac:grpSpMk id="14" creationId="{3FA007E5-D2BB-6B85-C946-A879787468C2}"/>
          </ac:grpSpMkLst>
        </pc:grpChg>
        <pc:picChg chg="add mod">
          <ac:chgData name="Mirrich Wang" userId="25893bd8a22151db" providerId="LiveId" clId="{3A6E2220-0D24-4297-9B03-4ECEB4BDF7E1}" dt="2023-10-30T15:53:05.762" v="1617" actId="1035"/>
          <ac:picMkLst>
            <pc:docMk/>
            <pc:sldMk cId="3550096052" sldId="501"/>
            <ac:picMk id="9" creationId="{7D7F1ADB-E693-CF6E-AB74-676FDF9940BD}"/>
          </ac:picMkLst>
        </pc:picChg>
        <pc:picChg chg="add mod modCrop">
          <ac:chgData name="Mirrich Wang" userId="25893bd8a22151db" providerId="LiveId" clId="{3A6E2220-0D24-4297-9B03-4ECEB4BDF7E1}" dt="2023-10-30T15:40:50.207" v="1204" actId="1076"/>
          <ac:picMkLst>
            <pc:docMk/>
            <pc:sldMk cId="3550096052" sldId="501"/>
            <ac:picMk id="11" creationId="{1CE220D0-2B1F-9E10-4CA4-085BEC44C512}"/>
          </ac:picMkLst>
        </pc:picChg>
        <pc:picChg chg="add mod modCrop">
          <ac:chgData name="Mirrich Wang" userId="25893bd8a22151db" providerId="LiveId" clId="{3A6E2220-0D24-4297-9B03-4ECEB4BDF7E1}" dt="2023-10-30T15:44:12.353" v="1324" actId="1076"/>
          <ac:picMkLst>
            <pc:docMk/>
            <pc:sldMk cId="3550096052" sldId="501"/>
            <ac:picMk id="13" creationId="{E5776473-ED94-E5C0-1DF6-6FC9FF7E5154}"/>
          </ac:picMkLst>
        </pc:picChg>
        <pc:picChg chg="add del mod">
          <ac:chgData name="Mirrich Wang" userId="25893bd8a22151db" providerId="LiveId" clId="{3A6E2220-0D24-4297-9B03-4ECEB4BDF7E1}" dt="2023-10-30T07:32:56.274" v="522" actId="478"/>
          <ac:picMkLst>
            <pc:docMk/>
            <pc:sldMk cId="3550096052" sldId="501"/>
            <ac:picMk id="1027" creationId="{6569AA2F-31BD-4DA2-6E99-37FCED7FF68F}"/>
          </ac:picMkLst>
        </pc:picChg>
        <pc:cxnChg chg="add del mod">
          <ac:chgData name="Mirrich Wang" userId="25893bd8a22151db" providerId="LiveId" clId="{3A6E2220-0D24-4297-9B03-4ECEB4BDF7E1}" dt="2023-10-30T15:44:44.943" v="1342" actId="478"/>
          <ac:cxnSpMkLst>
            <pc:docMk/>
            <pc:sldMk cId="3550096052" sldId="501"/>
            <ac:cxnSpMk id="16" creationId="{7FC7C173-976E-449D-71C3-FDDDBCCFFDC5}"/>
          </ac:cxnSpMkLst>
        </pc:cxnChg>
        <pc:cxnChg chg="add mod">
          <ac:chgData name="Mirrich Wang" userId="25893bd8a22151db" providerId="LiveId" clId="{3A6E2220-0D24-4297-9B03-4ECEB4BDF7E1}" dt="2023-10-30T15:53:26.031" v="1622" actId="1076"/>
          <ac:cxnSpMkLst>
            <pc:docMk/>
            <pc:sldMk cId="3550096052" sldId="501"/>
            <ac:cxnSpMk id="25" creationId="{6394EB20-CFB1-43D5-1335-9F2E7DAF4318}"/>
          </ac:cxnSpMkLst>
        </pc:cxnChg>
      </pc:sldChg>
      <pc:sldChg chg="addSp delSp modSp add mod chgLayout">
        <pc:chgData name="Mirrich Wang" userId="25893bd8a22151db" providerId="LiveId" clId="{3A6E2220-0D24-4297-9B03-4ECEB4BDF7E1}" dt="2023-10-31T17:15:43.281" v="4728" actId="20577"/>
        <pc:sldMkLst>
          <pc:docMk/>
          <pc:sldMk cId="2975434945" sldId="502"/>
        </pc:sldMkLst>
        <pc:spChg chg="add del mod">
          <ac:chgData name="Mirrich Wang" userId="25893bd8a22151db" providerId="LiveId" clId="{3A6E2220-0D24-4297-9B03-4ECEB4BDF7E1}" dt="2023-10-31T15:13:29.636" v="2573" actId="6264"/>
          <ac:spMkLst>
            <pc:docMk/>
            <pc:sldMk cId="2975434945" sldId="502"/>
            <ac:spMk id="3" creationId="{023C2FD9-7928-01DC-CA95-A0ADA9494465}"/>
          </ac:spMkLst>
        </pc:spChg>
        <pc:spChg chg="del">
          <ac:chgData name="Mirrich Wang" userId="25893bd8a22151db" providerId="LiveId" clId="{3A6E2220-0D24-4297-9B03-4ECEB4BDF7E1}" dt="2023-10-30T16:19:52.374" v="2305" actId="478"/>
          <ac:spMkLst>
            <pc:docMk/>
            <pc:sldMk cId="2975434945" sldId="502"/>
            <ac:spMk id="3" creationId="{8B00F689-5A3B-B847-FA1F-850B6D7CC34F}"/>
          </ac:spMkLst>
        </pc:spChg>
        <pc:spChg chg="add del mod">
          <ac:chgData name="Mirrich Wang" userId="25893bd8a22151db" providerId="LiveId" clId="{3A6E2220-0D24-4297-9B03-4ECEB4BDF7E1}" dt="2023-10-30T15:49:05.543" v="1453" actId="478"/>
          <ac:spMkLst>
            <pc:docMk/>
            <pc:sldMk cId="2975434945" sldId="502"/>
            <ac:spMk id="4" creationId="{115B9185-115A-44FC-7808-D6464D50AA38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2975434945" sldId="502"/>
            <ac:spMk id="4" creationId="{B535F4EF-8510-FBDA-F05D-82598FA848DE}"/>
          </ac:spMkLst>
        </pc:spChg>
        <pc:spChg chg="add del">
          <ac:chgData name="Mirrich Wang" userId="25893bd8a22151db" providerId="LiveId" clId="{3A6E2220-0D24-4297-9B03-4ECEB4BDF7E1}" dt="2023-10-30T15:48:55.526" v="1450" actId="11529"/>
          <ac:spMkLst>
            <pc:docMk/>
            <pc:sldMk cId="2975434945" sldId="502"/>
            <ac:spMk id="5" creationId="{BE0C9ABE-63C5-A745-A92D-8B67B9669D9A}"/>
          </ac:spMkLst>
        </pc:spChg>
        <pc:spChg chg="add del">
          <ac:chgData name="Mirrich Wang" userId="25893bd8a22151db" providerId="LiveId" clId="{3A6E2220-0D24-4297-9B03-4ECEB4BDF7E1}" dt="2023-10-30T15:49:08.084" v="1455" actId="478"/>
          <ac:spMkLst>
            <pc:docMk/>
            <pc:sldMk cId="2975434945" sldId="502"/>
            <ac:spMk id="6" creationId="{FA567451-B028-96CF-C325-64D49C277CD0}"/>
          </ac:spMkLst>
        </pc:spChg>
        <pc:spChg chg="add del mod">
          <ac:chgData name="Mirrich Wang" userId="25893bd8a22151db" providerId="LiveId" clId="{3A6E2220-0D24-4297-9B03-4ECEB4BDF7E1}" dt="2023-10-30T15:50:04.202" v="1509" actId="478"/>
          <ac:spMkLst>
            <pc:docMk/>
            <pc:sldMk cId="2975434945" sldId="502"/>
            <ac:spMk id="7" creationId="{E2C88AEC-EE36-7C06-921E-A8952F9D881B}"/>
          </ac:spMkLst>
        </pc:spChg>
        <pc:spChg chg="add mod">
          <ac:chgData name="Mirrich Wang" userId="25893bd8a22151db" providerId="LiveId" clId="{3A6E2220-0D24-4297-9B03-4ECEB4BDF7E1}" dt="2023-10-30T15:51:46.030" v="1556" actId="1076"/>
          <ac:spMkLst>
            <pc:docMk/>
            <pc:sldMk cId="2975434945" sldId="502"/>
            <ac:spMk id="9" creationId="{1284A364-7B2D-FCAC-3420-12C4B30851F9}"/>
          </ac:spMkLst>
        </pc:spChg>
        <pc:spChg chg="add mod">
          <ac:chgData name="Mirrich Wang" userId="25893bd8a22151db" providerId="LiveId" clId="{3A6E2220-0D24-4297-9B03-4ECEB4BDF7E1}" dt="2023-10-30T15:52:05.607" v="1596" actId="1076"/>
          <ac:spMkLst>
            <pc:docMk/>
            <pc:sldMk cId="2975434945" sldId="502"/>
            <ac:spMk id="10" creationId="{C273FBFE-82EE-8C01-5DCD-C38A40F0DC7F}"/>
          </ac:spMkLst>
        </pc:spChg>
        <pc:spChg chg="add mod">
          <ac:chgData name="Mirrich Wang" userId="25893bd8a22151db" providerId="LiveId" clId="{3A6E2220-0D24-4297-9B03-4ECEB4BDF7E1}" dt="2023-10-30T16:21:03.665" v="2364" actId="1076"/>
          <ac:spMkLst>
            <pc:docMk/>
            <pc:sldMk cId="2975434945" sldId="502"/>
            <ac:spMk id="11" creationId="{DB7591F1-805C-9C4D-A100-832F3B4690AB}"/>
          </ac:spMkLst>
        </pc:spChg>
        <pc:spChg chg="mod ord">
          <ac:chgData name="Mirrich Wang" userId="25893bd8a22151db" providerId="LiveId" clId="{3A6E2220-0D24-4297-9B03-4ECEB4BDF7E1}" dt="2023-10-31T17:15:43.281" v="4728" actId="20577"/>
          <ac:spMkLst>
            <pc:docMk/>
            <pc:sldMk cId="2975434945" sldId="502"/>
            <ac:spMk id="17410" creationId="{00000000-0000-0000-0000-000000000000}"/>
          </ac:spMkLst>
        </pc:spChg>
        <pc:picChg chg="add mod">
          <ac:chgData name="Mirrich Wang" userId="25893bd8a22151db" providerId="LiveId" clId="{3A6E2220-0D24-4297-9B03-4ECEB4BDF7E1}" dt="2023-10-30T15:50:53.341" v="1523" actId="1076"/>
          <ac:picMkLst>
            <pc:docMk/>
            <pc:sldMk cId="2975434945" sldId="502"/>
            <ac:picMk id="1026" creationId="{F81692EE-F116-9C2B-99E5-D85377DEFAA3}"/>
          </ac:picMkLst>
        </pc:picChg>
        <pc:picChg chg="mod">
          <ac:chgData name="Mirrich Wang" userId="25893bd8a22151db" providerId="LiveId" clId="{3A6E2220-0D24-4297-9B03-4ECEB4BDF7E1}" dt="2023-10-30T15:51:04.989" v="1530" actId="1076"/>
          <ac:picMkLst>
            <pc:docMk/>
            <pc:sldMk cId="2975434945" sldId="502"/>
            <ac:picMk id="1027" creationId="{6569AA2F-31BD-4DA2-6E99-37FCED7FF68F}"/>
          </ac:picMkLst>
        </pc:picChg>
        <pc:cxnChg chg="add mod">
          <ac:chgData name="Mirrich Wang" userId="25893bd8a22151db" providerId="LiveId" clId="{3A6E2220-0D24-4297-9B03-4ECEB4BDF7E1}" dt="2023-10-30T15:53:29.870" v="1623" actId="1076"/>
          <ac:cxnSpMkLst>
            <pc:docMk/>
            <pc:sldMk cId="2975434945" sldId="502"/>
            <ac:cxnSpMk id="8" creationId="{2F46D296-90AD-B653-F114-613CC4B1C65A}"/>
          </ac:cxnSpMkLst>
        </pc:cxnChg>
      </pc:sldChg>
      <pc:sldChg chg="addSp delSp modSp add mod chgLayout">
        <pc:chgData name="Mirrich Wang" userId="25893bd8a22151db" providerId="LiveId" clId="{3A6E2220-0D24-4297-9B03-4ECEB4BDF7E1}" dt="2023-11-01T07:04:35.797" v="5901" actId="1038"/>
        <pc:sldMkLst>
          <pc:docMk/>
          <pc:sldMk cId="1270566215" sldId="503"/>
        </pc:sldMkLst>
        <pc:spChg chg="del mod">
          <ac:chgData name="Mirrich Wang" userId="25893bd8a22151db" providerId="LiveId" clId="{3A6E2220-0D24-4297-9B03-4ECEB4BDF7E1}" dt="2023-10-30T16:19:57.051" v="2307" actId="478"/>
          <ac:spMkLst>
            <pc:docMk/>
            <pc:sldMk cId="1270566215" sldId="503"/>
            <ac:spMk id="3" creationId="{8B00F689-5A3B-B847-FA1F-850B6D7CC34F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1270566215" sldId="503"/>
            <ac:spMk id="3" creationId="{C123CACA-FC12-95C2-52A8-5C7AE607DE30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1270566215" sldId="503"/>
            <ac:spMk id="4" creationId="{D6FF0B86-C78E-29E0-57B1-73A5DF5C85E0}"/>
          </ac:spMkLst>
        </pc:spChg>
        <pc:spChg chg="add del mod">
          <ac:chgData name="Mirrich Wang" userId="25893bd8a22151db" providerId="LiveId" clId="{3A6E2220-0D24-4297-9B03-4ECEB4BDF7E1}" dt="2023-10-30T16:01:06.603" v="1653" actId="478"/>
          <ac:spMkLst>
            <pc:docMk/>
            <pc:sldMk cId="1270566215" sldId="503"/>
            <ac:spMk id="4" creationId="{E97A698E-D4D6-C166-5534-7B0C33E3D672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5" creationId="{701579E0-67B0-B022-451A-9E9AAC917791}"/>
          </ac:spMkLst>
        </pc:spChg>
        <pc:spChg chg="del">
          <ac:chgData name="Mirrich Wang" userId="25893bd8a22151db" providerId="LiveId" clId="{3A6E2220-0D24-4297-9B03-4ECEB4BDF7E1}" dt="2023-10-30T15:54:11.310" v="1649" actId="478"/>
          <ac:spMkLst>
            <pc:docMk/>
            <pc:sldMk cId="1270566215" sldId="503"/>
            <ac:spMk id="9" creationId="{1284A364-7B2D-FCAC-3420-12C4B30851F9}"/>
          </ac:spMkLst>
        </pc:spChg>
        <pc:spChg chg="del mod">
          <ac:chgData name="Mirrich Wang" userId="25893bd8a22151db" providerId="LiveId" clId="{3A6E2220-0D24-4297-9B03-4ECEB4BDF7E1}" dt="2023-10-30T15:54:13.968" v="1651" actId="478"/>
          <ac:spMkLst>
            <pc:docMk/>
            <pc:sldMk cId="1270566215" sldId="503"/>
            <ac:spMk id="10" creationId="{C273FBFE-82EE-8C01-5DCD-C38A40F0DC7F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30" creationId="{31DBAD9F-F92F-6604-B132-4045C6568882}"/>
          </ac:spMkLst>
        </pc:spChg>
        <pc:spChg chg="add mod">
          <ac:chgData name="Mirrich Wang" userId="25893bd8a22151db" providerId="LiveId" clId="{3A6E2220-0D24-4297-9B03-4ECEB4BDF7E1}" dt="2023-10-30T16:23:54.543" v="2418" actId="113"/>
          <ac:spMkLst>
            <pc:docMk/>
            <pc:sldMk cId="1270566215" sldId="503"/>
            <ac:spMk id="1024" creationId="{E081F769-D12C-431D-F129-C52F4876005A}"/>
          </ac:spMkLst>
        </pc:spChg>
        <pc:spChg chg="add mod">
          <ac:chgData name="Mirrich Wang" userId="25893bd8a22151db" providerId="LiveId" clId="{3A6E2220-0D24-4297-9B03-4ECEB4BDF7E1}" dt="2023-10-30T16:24:10.531" v="2426" actId="1076"/>
          <ac:spMkLst>
            <pc:docMk/>
            <pc:sldMk cId="1270566215" sldId="503"/>
            <ac:spMk id="1025" creationId="{25311B72-EC5A-BFF8-957D-38C1E4054606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028" creationId="{2404FA06-F3C3-5152-5B16-9313BC231579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029" creationId="{005868D9-3383-4DAF-828B-E62BA71530BB}"/>
          </ac:spMkLst>
        </pc:spChg>
        <pc:spChg chg="add mod">
          <ac:chgData name="Mirrich Wang" userId="25893bd8a22151db" providerId="LiveId" clId="{3A6E2220-0D24-4297-9B03-4ECEB4BDF7E1}" dt="2023-10-30T16:23:51.327" v="2415" actId="113"/>
          <ac:spMkLst>
            <pc:docMk/>
            <pc:sldMk cId="1270566215" sldId="503"/>
            <ac:spMk id="1030" creationId="{14162F52-82C0-7F91-0E70-197C97E8E5D0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031" creationId="{3DCF534B-7EF8-EE2F-9EF5-4CCAA41F1985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032" creationId="{7D3B8EE0-1AC4-2533-DF22-BEFB473A7078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033" creationId="{E0DC6223-318F-FC7D-6EB5-00044F9FB6CF}"/>
          </ac:spMkLst>
        </pc:spChg>
        <pc:spChg chg="add del mod">
          <ac:chgData name="Mirrich Wang" userId="25893bd8a22151db" providerId="LiveId" clId="{3A6E2220-0D24-4297-9B03-4ECEB4BDF7E1}" dt="2023-10-30T16:05:02.503" v="1901" actId="478"/>
          <ac:spMkLst>
            <pc:docMk/>
            <pc:sldMk cId="1270566215" sldId="503"/>
            <ac:spMk id="1034" creationId="{923B37A4-1198-0204-D5E8-38377909C89A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036" creationId="{E42CC3A6-3CB4-67C0-164A-0BCAEBD8F572}"/>
          </ac:spMkLst>
        </pc:spChg>
        <pc:spChg chg="add mod">
          <ac:chgData name="Mirrich Wang" userId="25893bd8a22151db" providerId="LiveId" clId="{3A6E2220-0D24-4297-9B03-4ECEB4BDF7E1}" dt="2023-10-30T16:23:52.420" v="2416" actId="113"/>
          <ac:spMkLst>
            <pc:docMk/>
            <pc:sldMk cId="1270566215" sldId="503"/>
            <ac:spMk id="1041" creationId="{8141C8FD-3787-D5BA-7347-5C2D8C5AC201}"/>
          </ac:spMkLst>
        </pc:spChg>
        <pc:spChg chg="add mod">
          <ac:chgData name="Mirrich Wang" userId="25893bd8a22151db" providerId="LiveId" clId="{3A6E2220-0D24-4297-9B03-4ECEB4BDF7E1}" dt="2023-10-30T16:23:56.158" v="2420" actId="113"/>
          <ac:spMkLst>
            <pc:docMk/>
            <pc:sldMk cId="1270566215" sldId="503"/>
            <ac:spMk id="1043" creationId="{91F4D808-E981-A641-0894-CD69921490D2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044" creationId="{82751243-0D18-37F9-86DA-16C773EE80B8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045" creationId="{81E0FCC9-9D0D-5100-E094-17414BA740BE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046" creationId="{CB79D59D-76EF-FEFC-6896-4893C706F83F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047" creationId="{FE263FF2-A9E1-CF90-B442-2DDA01BC0887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048" creationId="{BE093533-EAFF-AAC7-187B-B91B0D07D3D2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049" creationId="{C96530E0-DEA7-7FE2-5684-BF517F17D07F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050" creationId="{AE6834C1-EC9B-B010-5B54-7037987E271E}"/>
          </ac:spMkLst>
        </pc:spChg>
        <pc:spChg chg="add del mod">
          <ac:chgData name="Mirrich Wang" userId="25893bd8a22151db" providerId="LiveId" clId="{3A6E2220-0D24-4297-9B03-4ECEB4BDF7E1}" dt="2023-10-30T16:05:02.259" v="1900" actId="478"/>
          <ac:spMkLst>
            <pc:docMk/>
            <pc:sldMk cId="1270566215" sldId="503"/>
            <ac:spMk id="1051" creationId="{F8085A14-9A4C-316C-A691-91E39C7E0ABB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052" creationId="{60F81799-2749-7295-D90F-75E1E85AF49E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09" creationId="{1047348B-5894-CB73-D2D1-E83FA1A894AB}"/>
          </ac:spMkLst>
        </pc:spChg>
        <pc:spChg chg="del">
          <ac:chgData name="Mirrich Wang" userId="25893bd8a22151db" providerId="LiveId" clId="{3A6E2220-0D24-4297-9B03-4ECEB4BDF7E1}" dt="2023-10-30T16:01:05.601" v="1652" actId="478"/>
          <ac:spMkLst>
            <pc:docMk/>
            <pc:sldMk cId="1270566215" sldId="503"/>
            <ac:spMk id="17410" creationId="{00000000-0000-0000-0000-000000000000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11" creationId="{7D66C428-A9E6-F2B5-7A80-012CE040D3CC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12" creationId="{964230CB-6142-92BA-B31B-1325B6A7DA12}"/>
          </ac:spMkLst>
        </pc:spChg>
        <pc:spChg chg="add del mod">
          <ac:chgData name="Mirrich Wang" userId="25893bd8a22151db" providerId="LiveId" clId="{3A6E2220-0D24-4297-9B03-4ECEB4BDF7E1}" dt="2023-10-30T16:05:04.092" v="1905" actId="478"/>
          <ac:spMkLst>
            <pc:docMk/>
            <pc:sldMk cId="1270566215" sldId="503"/>
            <ac:spMk id="17413" creationId="{DC4F8452-FA5A-E841-B221-B5EAFD385440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14" creationId="{EC3043E0-E0AF-2FAD-4FED-8AE724FDEBC0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15" creationId="{E0D31A88-7523-41EB-866B-D29BBEB10A9D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16" creationId="{581A0C01-8EEF-555D-B8B6-99FD135533F0}"/>
          </ac:spMkLst>
        </pc:spChg>
        <pc:spChg chg="add del mod">
          <ac:chgData name="Mirrich Wang" userId="25893bd8a22151db" providerId="LiveId" clId="{3A6E2220-0D24-4297-9B03-4ECEB4BDF7E1}" dt="2023-10-30T16:05:03.818" v="1904" actId="478"/>
          <ac:spMkLst>
            <pc:docMk/>
            <pc:sldMk cId="1270566215" sldId="503"/>
            <ac:spMk id="17417" creationId="{0AC1365A-7E00-7DF2-A845-D176E75CD864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18" creationId="{919FAE75-BC0B-9734-503C-85236668EA1C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19" creationId="{689B5092-C3AB-7BA1-E3A9-F80A331DD0F5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21" creationId="{4A8E37CA-7C1F-CE15-EB75-3838EBAF272D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22" creationId="{33C3F18F-790D-E160-18A5-434853E5177D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25" creationId="{FCDAABC7-3666-6747-0506-55B34228EB31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26" creationId="{C63C6DCB-793B-AF70-D101-3311DAD16C5C}"/>
          </ac:spMkLst>
        </pc:spChg>
        <pc:spChg chg="add mod">
          <ac:chgData name="Mirrich Wang" userId="25893bd8a22151db" providerId="LiveId" clId="{3A6E2220-0D24-4297-9B03-4ECEB4BDF7E1}" dt="2023-10-30T16:23:53.857" v="2417" actId="113"/>
          <ac:spMkLst>
            <pc:docMk/>
            <pc:sldMk cId="1270566215" sldId="503"/>
            <ac:spMk id="17430" creationId="{DA48CD2B-ED8D-5E90-A76E-8D59C70D56E5}"/>
          </ac:spMkLst>
        </pc:spChg>
        <pc:spChg chg="add mod">
          <ac:chgData name="Mirrich Wang" userId="25893bd8a22151db" providerId="LiveId" clId="{3A6E2220-0D24-4297-9B03-4ECEB4BDF7E1}" dt="2023-10-30T16:23:55.411" v="2419" actId="113"/>
          <ac:spMkLst>
            <pc:docMk/>
            <pc:sldMk cId="1270566215" sldId="503"/>
            <ac:spMk id="17431" creationId="{FC6E56A8-8772-360F-C94D-F5B23A7112E2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32" creationId="{38DC61A0-B194-FEB1-EB54-294F55573F8E}"/>
          </ac:spMkLst>
        </pc:spChg>
        <pc:spChg chg="add mod">
          <ac:chgData name="Mirrich Wang" userId="25893bd8a22151db" providerId="LiveId" clId="{3A6E2220-0D24-4297-9B03-4ECEB4BDF7E1}" dt="2023-10-30T16:24:00.419" v="2423" actId="113"/>
          <ac:spMkLst>
            <pc:docMk/>
            <pc:sldMk cId="1270566215" sldId="503"/>
            <ac:spMk id="17433" creationId="{8411D8CC-A6F8-90C9-B07B-3EFDA152AF90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34" creationId="{0A043BA3-56B9-4D9E-E608-9EF3459B8BEF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39" creationId="{7B8B74A9-7C75-A8B1-6B02-BC395515FFF6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40" creationId="{E2DDBE33-16F0-9A39-16E6-D6314C8F087D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41" creationId="{8C0E6BB1-587B-634C-3F96-A15DC7206943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42" creationId="{6051AED8-EE61-005D-FE73-51A24BBBAE5C}"/>
          </ac:spMkLst>
        </pc:spChg>
        <pc:spChg chg="add mod">
          <ac:chgData name="Mirrich Wang" userId="25893bd8a22151db" providerId="LiveId" clId="{3A6E2220-0D24-4297-9B03-4ECEB4BDF7E1}" dt="2023-10-30T16:24:22.877" v="2431" actId="1076"/>
          <ac:spMkLst>
            <pc:docMk/>
            <pc:sldMk cId="1270566215" sldId="503"/>
            <ac:spMk id="17443" creationId="{A49011EC-FF7F-F1BE-42C0-515933688171}"/>
          </ac:spMkLst>
        </pc:spChg>
        <pc:spChg chg="add mod">
          <ac:chgData name="Mirrich Wang" userId="25893bd8a22151db" providerId="LiveId" clId="{3A6E2220-0D24-4297-9B03-4ECEB4BDF7E1}" dt="2023-11-01T07:04:35.797" v="5901" actId="1038"/>
          <ac:spMkLst>
            <pc:docMk/>
            <pc:sldMk cId="1270566215" sldId="503"/>
            <ac:spMk id="17444" creationId="{426F2EA9-EACE-8E13-F3B7-4E32A4C72971}"/>
          </ac:spMkLst>
        </pc:spChg>
        <pc:spChg chg="add mod">
          <ac:chgData name="Mirrich Wang" userId="25893bd8a22151db" providerId="LiveId" clId="{3A6E2220-0D24-4297-9B03-4ECEB4BDF7E1}" dt="2023-10-30T16:23:57.312" v="2421" actId="113"/>
          <ac:spMkLst>
            <pc:docMk/>
            <pc:sldMk cId="1270566215" sldId="503"/>
            <ac:spMk id="17445" creationId="{E47FEFFB-8CFC-4C59-D015-27F7F7AFFDE7}"/>
          </ac:spMkLst>
        </pc:spChg>
        <pc:spChg chg="add mod">
          <ac:chgData name="Mirrich Wang" userId="25893bd8a22151db" providerId="LiveId" clId="{3A6E2220-0D24-4297-9B03-4ECEB4BDF7E1}" dt="2023-10-30T16:23:58.581" v="2422" actId="113"/>
          <ac:spMkLst>
            <pc:docMk/>
            <pc:sldMk cId="1270566215" sldId="503"/>
            <ac:spMk id="17450" creationId="{4D06478F-1B48-2113-1CE3-EFC8BD386855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51" creationId="{09D3E72F-496D-9FAE-7604-A651B3C4A548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52" creationId="{7F35DE54-E9D1-6A3E-EF7D-1F84D48B4C21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53" creationId="{36BFB726-676B-1550-87F3-E0A697BDEC9A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54" creationId="{DDA11057-968C-3D22-E3CC-62FFDA9D46D8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55" creationId="{68958A66-F79D-9B02-59D0-96B245CBA927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60" creationId="{BCB4B2F9-3C5C-F067-374B-4F889FDC5D79}"/>
          </ac:spMkLst>
        </pc:spChg>
        <pc:spChg chg="add mod">
          <ac:chgData name="Mirrich Wang" userId="25893bd8a22151db" providerId="LiveId" clId="{3A6E2220-0D24-4297-9B03-4ECEB4BDF7E1}" dt="2023-11-01T07:03:39.842" v="5879" actId="20577"/>
          <ac:spMkLst>
            <pc:docMk/>
            <pc:sldMk cId="1270566215" sldId="503"/>
            <ac:spMk id="17461" creationId="{7A4BA4C4-0387-4E6E-06B5-6BD5F0BB126F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63" creationId="{83B003FA-ACFA-142A-5A64-625544055FB7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65" creationId="{FB0A8833-AA35-5114-0F76-2BE675BB0266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67" creationId="{522D3801-B88D-AAA1-CD7D-59B4774A7699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69" creationId="{6A63BC17-BA19-CA96-FF41-5D4C3D75F6FD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70" creationId="{BCEE669E-5F54-4C77-1E4D-C0FC7BE61954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471" creationId="{66F7D2F1-DA88-3177-DF6F-9F0C53D43158}"/>
          </ac:spMkLst>
        </pc:spChg>
        <pc:spChg chg="add del">
          <ac:chgData name="Mirrich Wang" userId="25893bd8a22151db" providerId="LiveId" clId="{3A6E2220-0D24-4297-9B03-4ECEB4BDF7E1}" dt="2023-10-30T16:04:30.769" v="1896" actId="22"/>
          <ac:spMkLst>
            <pc:docMk/>
            <pc:sldMk cId="1270566215" sldId="503"/>
            <ac:spMk id="17507" creationId="{7088735A-9504-82AA-B9AE-416529F081CF}"/>
          </ac:spMkLst>
        </pc:spChg>
        <pc:spChg chg="add mod">
          <ac:chgData name="Mirrich Wang" userId="25893bd8a22151db" providerId="LiveId" clId="{3A6E2220-0D24-4297-9B03-4ECEB4BDF7E1}" dt="2023-10-30T16:23:44.151" v="2412" actId="207"/>
          <ac:spMkLst>
            <pc:docMk/>
            <pc:sldMk cId="1270566215" sldId="503"/>
            <ac:spMk id="17537" creationId="{99ECE976-6BA1-AB95-2F3F-5EF301A635F3}"/>
          </ac:spMkLst>
        </pc:spChg>
        <pc:grpChg chg="add mod">
          <ac:chgData name="Mirrich Wang" userId="25893bd8a22151db" providerId="LiveId" clId="{3A6E2220-0D24-4297-9B03-4ECEB4BDF7E1}" dt="2023-10-30T16:13:32.592" v="2128" actId="1035"/>
          <ac:grpSpMkLst>
            <pc:docMk/>
            <pc:sldMk cId="1270566215" sldId="503"/>
            <ac:grpSpMk id="17515" creationId="{BC31D0FD-1E8F-9671-80CD-C7517764D2D3}"/>
          </ac:grpSpMkLst>
        </pc:grpChg>
        <pc:grpChg chg="add mod">
          <ac:chgData name="Mirrich Wang" userId="25893bd8a22151db" providerId="LiveId" clId="{3A6E2220-0D24-4297-9B03-4ECEB4BDF7E1}" dt="2023-10-30T16:13:32.592" v="2128" actId="1035"/>
          <ac:grpSpMkLst>
            <pc:docMk/>
            <pc:sldMk cId="1270566215" sldId="503"/>
            <ac:grpSpMk id="17516" creationId="{807DC570-A73F-A65B-6CB8-B8B13DE84398}"/>
          </ac:grpSpMkLst>
        </pc:grpChg>
        <pc:picChg chg="mod">
          <ac:chgData name="Mirrich Wang" userId="25893bd8a22151db" providerId="LiveId" clId="{3A6E2220-0D24-4297-9B03-4ECEB4BDF7E1}" dt="2023-10-30T16:13:25.562" v="2115" actId="1038"/>
          <ac:picMkLst>
            <pc:docMk/>
            <pc:sldMk cId="1270566215" sldId="503"/>
            <ac:picMk id="2" creationId="{827EC71C-3770-4D90-5A51-F043B3451234}"/>
          </ac:picMkLst>
        </pc:picChg>
        <pc:picChg chg="add mod">
          <ac:chgData name="Mirrich Wang" userId="25893bd8a22151db" providerId="LiveId" clId="{3A6E2220-0D24-4297-9B03-4ECEB4BDF7E1}" dt="2023-10-30T16:13:32.592" v="2128" actId="1035"/>
          <ac:picMkLst>
            <pc:docMk/>
            <pc:sldMk cId="1270566215" sldId="503"/>
            <ac:picMk id="29" creationId="{1808F8DF-0C54-4692-4944-535FF1C08452}"/>
          </ac:picMkLst>
        </pc:picChg>
        <pc:picChg chg="del mod">
          <ac:chgData name="Mirrich Wang" userId="25893bd8a22151db" providerId="LiveId" clId="{3A6E2220-0D24-4297-9B03-4ECEB4BDF7E1}" dt="2023-10-30T15:54:09.772" v="1648" actId="478"/>
          <ac:picMkLst>
            <pc:docMk/>
            <pc:sldMk cId="1270566215" sldId="503"/>
            <ac:picMk id="1026" creationId="{F81692EE-F116-9C2B-99E5-D85377DEFAA3}"/>
          </ac:picMkLst>
        </pc:picChg>
        <pc:picChg chg="del mod">
          <ac:chgData name="Mirrich Wang" userId="25893bd8a22151db" providerId="LiveId" clId="{3A6E2220-0D24-4297-9B03-4ECEB4BDF7E1}" dt="2023-10-30T15:54:08.900" v="1645" actId="478"/>
          <ac:picMkLst>
            <pc:docMk/>
            <pc:sldMk cId="1270566215" sldId="503"/>
            <ac:picMk id="1027" creationId="{6569AA2F-31BD-4DA2-6E99-37FCED7FF68F}"/>
          </ac:picMkLst>
        </pc:picChg>
        <pc:picChg chg="add mod">
          <ac:chgData name="Mirrich Wang" userId="25893bd8a22151db" providerId="LiveId" clId="{3A6E2220-0D24-4297-9B03-4ECEB4BDF7E1}" dt="2023-10-30T16:13:32.592" v="2128" actId="1035"/>
          <ac:picMkLst>
            <pc:docMk/>
            <pc:sldMk cId="1270566215" sldId="503"/>
            <ac:picMk id="1042" creationId="{8F2B53B8-C386-C069-11F0-313FD1902F41}"/>
          </ac:picMkLst>
        </pc:picChg>
        <pc:picChg chg="add del mod">
          <ac:chgData name="Mirrich Wang" userId="25893bd8a22151db" providerId="LiveId" clId="{3A6E2220-0D24-4297-9B03-4ECEB4BDF7E1}" dt="2023-10-30T16:06:32.697" v="1936" actId="478"/>
          <ac:picMkLst>
            <pc:docMk/>
            <pc:sldMk cId="1270566215" sldId="503"/>
            <ac:picMk id="17429" creationId="{01F16BDB-251A-5CAD-BF05-2F61591B30D2}"/>
          </ac:picMkLst>
        </pc:picChg>
        <pc:picChg chg="add mod">
          <ac:chgData name="Mirrich Wang" userId="25893bd8a22151db" providerId="LiveId" clId="{3A6E2220-0D24-4297-9B03-4ECEB4BDF7E1}" dt="2023-10-30T16:13:32.592" v="2128" actId="1035"/>
          <ac:picMkLst>
            <pc:docMk/>
            <pc:sldMk cId="1270566215" sldId="503"/>
            <ac:picMk id="17435" creationId="{95205AC3-9531-B966-8E00-A00A7FD316FD}"/>
          </ac:picMkLst>
        </pc:picChg>
        <pc:picChg chg="add mod">
          <ac:chgData name="Mirrich Wang" userId="25893bd8a22151db" providerId="LiveId" clId="{3A6E2220-0D24-4297-9B03-4ECEB4BDF7E1}" dt="2023-10-30T16:13:32.592" v="2128" actId="1035"/>
          <ac:picMkLst>
            <pc:docMk/>
            <pc:sldMk cId="1270566215" sldId="503"/>
            <ac:picMk id="17436" creationId="{49349FD5-DE10-B85F-658E-E2909F34A85E}"/>
          </ac:picMkLst>
        </pc:picChg>
        <pc:picChg chg="add mod">
          <ac:chgData name="Mirrich Wang" userId="25893bd8a22151db" providerId="LiveId" clId="{3A6E2220-0D24-4297-9B03-4ECEB4BDF7E1}" dt="2023-10-30T16:13:32.592" v="2128" actId="1035"/>
          <ac:picMkLst>
            <pc:docMk/>
            <pc:sldMk cId="1270566215" sldId="503"/>
            <ac:picMk id="17437" creationId="{938735F2-7C86-7D3C-FF8B-E410F29C6187}"/>
          </ac:picMkLst>
        </pc:picChg>
        <pc:picChg chg="add mod">
          <ac:chgData name="Mirrich Wang" userId="25893bd8a22151db" providerId="LiveId" clId="{3A6E2220-0D24-4297-9B03-4ECEB4BDF7E1}" dt="2023-10-30T16:13:32.592" v="2128" actId="1035"/>
          <ac:picMkLst>
            <pc:docMk/>
            <pc:sldMk cId="1270566215" sldId="503"/>
            <ac:picMk id="17438" creationId="{19CEB142-5A9A-9622-A4BD-205EFA36DA10}"/>
          </ac:picMkLst>
        </pc:picChg>
        <pc:cxnChg chg="add mod">
          <ac:chgData name="Mirrich Wang" userId="25893bd8a22151db" providerId="LiveId" clId="{3A6E2220-0D24-4297-9B03-4ECEB4BDF7E1}" dt="2023-11-01T07:02:18.410" v="5862" actId="14100"/>
          <ac:cxnSpMkLst>
            <pc:docMk/>
            <pc:sldMk cId="1270566215" sldId="503"/>
            <ac:cxnSpMk id="3" creationId="{B5D63D58-7413-0D64-00BF-14EB22C94105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6" creationId="{366B7C2E-69A0-BC5E-1FD5-77A66A93A573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7" creationId="{CD8EF92B-C423-A393-7D3D-12E602C04E73}"/>
          </ac:cxnSpMkLst>
        </pc:cxnChg>
        <pc:cxnChg chg="del">
          <ac:chgData name="Mirrich Wang" userId="25893bd8a22151db" providerId="LiveId" clId="{3A6E2220-0D24-4297-9B03-4ECEB4BDF7E1}" dt="2023-10-30T15:54:09.538" v="1646" actId="478"/>
          <ac:cxnSpMkLst>
            <pc:docMk/>
            <pc:sldMk cId="1270566215" sldId="503"/>
            <ac:cxnSpMk id="8" creationId="{2F46D296-90AD-B653-F114-613CC4B1C65A}"/>
          </ac:cxnSpMkLst>
        </pc:cxnChg>
        <pc:cxnChg chg="add mod">
          <ac:chgData name="Mirrich Wang" userId="25893bd8a22151db" providerId="LiveId" clId="{3A6E2220-0D24-4297-9B03-4ECEB4BDF7E1}" dt="2023-11-01T07:04:20.209" v="5899" actId="14100"/>
          <ac:cxnSpMkLst>
            <pc:docMk/>
            <pc:sldMk cId="1270566215" sldId="503"/>
            <ac:cxnSpMk id="9" creationId="{EDF35B8A-D2B4-B388-CA8A-70D4BA338588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1" creationId="{39BB8F72-D2FD-38EB-E0CF-431044D516AC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2" creationId="{2E2CBE01-F1DB-11DD-FE36-1649669E20B5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3" creationId="{8A8E419C-A088-56DC-9182-E6417EBFC9C1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4" creationId="{575E9D2C-331B-4AF5-341C-35ABB8C0D2C8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5" creationId="{D3938E05-E1BF-5924-DD3E-A6470D2850AE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6" creationId="{2C89F2F8-4246-86A2-155C-916F17557A91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" creationId="{3074A5AE-6A14-BC55-80E6-8FD5A274EF20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8" creationId="{B4567E91-3FBD-EA9E-D4E4-7E6C8617C31F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9" creationId="{8E4C98EC-4C1C-973E-6417-8E304F1F5481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20" creationId="{5839FDD8-D1FA-2736-6958-E2AE39DCDE1B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21" creationId="{2EFFA74D-0196-2AF9-742D-C3BA58C275B9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22" creationId="{D7358AF6-D9C7-0803-EB06-97741AE8742E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23" creationId="{CF808C3E-C5DE-B1F4-30C7-EF9EA332E545}"/>
          </ac:cxnSpMkLst>
        </pc:cxnChg>
        <pc:cxnChg chg="add del mod">
          <ac:chgData name="Mirrich Wang" userId="25893bd8a22151db" providerId="LiveId" clId="{3A6E2220-0D24-4297-9B03-4ECEB4BDF7E1}" dt="2023-10-30T16:05:04.473" v="1906" actId="478"/>
          <ac:cxnSpMkLst>
            <pc:docMk/>
            <pc:sldMk cId="1270566215" sldId="503"/>
            <ac:cxnSpMk id="24" creationId="{D86418C3-54B0-25FF-5EB0-E1FA0BC70BCC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25" creationId="{465856FC-D7B7-E4E4-46EC-6610E7A02DC4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26" creationId="{DC1E8ED2-46DB-4B67-DF55-A4EDA0113302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27" creationId="{31D7267C-47E7-D25B-83B0-E04FE3376B4A}"/>
          </ac:cxnSpMkLst>
        </pc:cxnChg>
        <pc:cxnChg chg="add del mod">
          <ac:chgData name="Mirrich Wang" userId="25893bd8a22151db" providerId="LiveId" clId="{3A6E2220-0D24-4297-9B03-4ECEB4BDF7E1}" dt="2023-10-30T16:05:05.027" v="1907" actId="478"/>
          <ac:cxnSpMkLst>
            <pc:docMk/>
            <pc:sldMk cId="1270566215" sldId="503"/>
            <ac:cxnSpMk id="28" creationId="{882379EF-9D20-7449-8C66-1EB24B04014B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31" creationId="{B61ACAE3-7683-E9C8-C48A-EDE851F2391E}"/>
          </ac:cxnSpMkLst>
        </pc:cxnChg>
        <pc:cxnChg chg="add del mod">
          <ac:chgData name="Mirrich Wang" userId="25893bd8a22151db" providerId="LiveId" clId="{3A6E2220-0D24-4297-9B03-4ECEB4BDF7E1}" dt="2023-10-30T16:09:24.520" v="1994" actId="478"/>
          <ac:cxnSpMkLst>
            <pc:docMk/>
            <pc:sldMk cId="1270566215" sldId="503"/>
            <ac:cxnSpMk id="1035" creationId="{28DFE4F9-1161-6695-8246-D88A963FF078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037" creationId="{87D4204C-524E-4B26-5349-2C567F9FC909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038" creationId="{2AFB04B9-90EE-B17A-7254-A4CA9BBD393A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039" creationId="{7D043ADD-0B4E-676C-D075-8BC4ABD5B0A3}"/>
          </ac:cxnSpMkLst>
        </pc:cxnChg>
        <pc:cxnChg chg="add del mod">
          <ac:chgData name="Mirrich Wang" userId="25893bd8a22151db" providerId="LiveId" clId="{3A6E2220-0D24-4297-9B03-4ECEB4BDF7E1}" dt="2023-10-30T16:05:03.390" v="1903" actId="478"/>
          <ac:cxnSpMkLst>
            <pc:docMk/>
            <pc:sldMk cId="1270566215" sldId="503"/>
            <ac:cxnSpMk id="1040" creationId="{9B24629D-CE46-B4A2-54CA-2A8108D9B7CF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053" creationId="{3DDE6AE7-BAC6-2B99-CDF5-BF19C29135B7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054" creationId="{456EEB44-E5EC-5FCE-6837-33C93FD7DB2C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055" creationId="{C02D768C-C7A5-E3B0-A625-F0CBED16884F}"/>
          </ac:cxnSpMkLst>
        </pc:cxnChg>
        <pc:cxnChg chg="add del mod">
          <ac:chgData name="Mirrich Wang" userId="25893bd8a22151db" providerId="LiveId" clId="{3A6E2220-0D24-4297-9B03-4ECEB4BDF7E1}" dt="2023-10-30T16:05:02.924" v="1902" actId="478"/>
          <ac:cxnSpMkLst>
            <pc:docMk/>
            <pc:sldMk cId="1270566215" sldId="503"/>
            <ac:cxnSpMk id="17408" creationId="{53AC1111-4A81-5695-EFF7-F293D2203A0E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20" creationId="{35A5A120-F2D2-2B8A-BDAA-5B82216338D5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23" creationId="{9714802B-8AD3-EB95-A248-0133ACBFC670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24" creationId="{88B33C8B-6890-8D5C-08C4-FC9D12438FA2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27" creationId="{DF8D0D6C-4BCA-119E-D5F5-EAD1ECEC196C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28" creationId="{EB9FE693-7F75-7424-72CA-47FEA6BD10AF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46" creationId="{E1414CDC-6761-229B-8FCC-0F4197B3F0C2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47" creationId="{AB4DB472-4193-0103-27F3-F504C0CC00C1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48" creationId="{EFEC9ACD-C263-207F-F947-24AACD30DA5C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49" creationId="{513538A3-9EDA-350B-A439-A98F49F463EF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56" creationId="{FB77357A-AE13-1F66-269C-7D53F86B5390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57" creationId="{DFEB3634-9F78-75C4-BB7D-7A7AF6B3F155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58" creationId="{197B706A-1008-B958-E3FA-6B37A49A25FE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59" creationId="{F17EA111-9E9D-E9D1-B5D3-00AE4C2EC776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62" creationId="{5F7F1580-2F60-4145-A71E-0648C286969B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64" creationId="{A3FA8ED5-D6CF-4358-0C4A-52A0D7557234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66" creationId="{4C0A6D0A-416F-6F79-89A6-E8661C393E90}"/>
          </ac:cxnSpMkLst>
        </pc:cxnChg>
        <pc:cxnChg chg="add mod">
          <ac:chgData name="Mirrich Wang" userId="25893bd8a22151db" providerId="LiveId" clId="{3A6E2220-0D24-4297-9B03-4ECEB4BDF7E1}" dt="2023-10-30T16:13:32.592" v="2128" actId="1035"/>
          <ac:cxnSpMkLst>
            <pc:docMk/>
            <pc:sldMk cId="1270566215" sldId="503"/>
            <ac:cxnSpMk id="17468" creationId="{A638D6AD-7991-C6B4-5D7A-5F3F1A1FC082}"/>
          </ac:cxnSpMkLst>
        </pc:cxnChg>
      </pc:sldChg>
      <pc:sldChg chg="addSp delSp modSp add mod chgLayout">
        <pc:chgData name="Mirrich Wang" userId="25893bd8a22151db" providerId="LiveId" clId="{3A6E2220-0D24-4297-9B03-4ECEB4BDF7E1}" dt="2023-11-04T04:58:33.631" v="6996" actId="20577"/>
        <pc:sldMkLst>
          <pc:docMk/>
          <pc:sldMk cId="2224786415" sldId="504"/>
        </pc:sldMkLst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2224786415" sldId="504"/>
            <ac:spMk id="3" creationId="{0F51245B-A934-9FF2-2CE0-8F857DF98997}"/>
          </ac:spMkLst>
        </pc:spChg>
        <pc:spChg chg="add del mod">
          <ac:chgData name="Mirrich Wang" userId="25893bd8a22151db" providerId="LiveId" clId="{3A6E2220-0D24-4297-9B03-4ECEB4BDF7E1}" dt="2023-10-30T16:20:06.252" v="2327" actId="478"/>
          <ac:spMkLst>
            <pc:docMk/>
            <pc:sldMk cId="2224786415" sldId="504"/>
            <ac:spMk id="3" creationId="{8B00F689-5A3B-B847-FA1F-850B6D7CC34F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2224786415" sldId="504"/>
            <ac:spMk id="4" creationId="{396E1336-6377-3FEB-5926-79C9D04AB26E}"/>
          </ac:spMkLst>
        </pc:spChg>
        <pc:spChg chg="add del mod">
          <ac:chgData name="Mirrich Wang" userId="25893bd8a22151db" providerId="LiveId" clId="{3A6E2220-0D24-4297-9B03-4ECEB4BDF7E1}" dt="2023-10-30T16:21:21.738" v="2377" actId="478"/>
          <ac:spMkLst>
            <pc:docMk/>
            <pc:sldMk cId="2224786415" sldId="504"/>
            <ac:spMk id="4" creationId="{5AFF26D7-F3CE-5A69-59B0-3CB17182812E}"/>
          </ac:spMkLst>
        </pc:spChg>
        <pc:spChg chg="mod">
          <ac:chgData name="Mirrich Wang" userId="25893bd8a22151db" providerId="LiveId" clId="{3A6E2220-0D24-4297-9B03-4ECEB4BDF7E1}" dt="2023-11-04T04:58:33.631" v="6996" actId="20577"/>
          <ac:spMkLst>
            <pc:docMk/>
            <pc:sldMk cId="2224786415" sldId="504"/>
            <ac:spMk id="5" creationId="{2054C34D-4BCD-099F-D1DD-5BB6C94C05EB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5" creationId="{701579E0-67B0-B022-451A-9E9AAC917791}"/>
          </ac:spMkLst>
        </pc:spChg>
        <pc:spChg chg="add mod">
          <ac:chgData name="Mirrich Wang" userId="25893bd8a22151db" providerId="LiveId" clId="{3A6E2220-0D24-4297-9B03-4ECEB4BDF7E1}" dt="2023-10-30T16:21:38.784" v="2396" actId="20577"/>
          <ac:spMkLst>
            <pc:docMk/>
            <pc:sldMk cId="2224786415" sldId="504"/>
            <ac:spMk id="8" creationId="{2CDA3D2B-61E8-791D-9B27-8793D91C0304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024" creationId="{E081F769-D12C-431D-F129-C52F4876005A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025" creationId="{25311B72-EC5A-BFF8-957D-38C1E4054606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028" creationId="{2404FA06-F3C3-5152-5B16-9313BC231579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029" creationId="{005868D9-3383-4DAF-828B-E62BA71530BB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030" creationId="{14162F52-82C0-7F91-0E70-197C97E8E5D0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031" creationId="{3DCF534B-7EF8-EE2F-9EF5-4CCAA41F1985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032" creationId="{7D3B8EE0-1AC4-2533-DF22-BEFB473A7078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033" creationId="{E0DC6223-318F-FC7D-6EB5-00044F9FB6CF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036" creationId="{E42CC3A6-3CB4-67C0-164A-0BCAEBD8F572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041" creationId="{8141C8FD-3787-D5BA-7347-5C2D8C5AC201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043" creationId="{91F4D808-E981-A641-0894-CD69921490D2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049" creationId="{C96530E0-DEA7-7FE2-5684-BF517F17D07F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050" creationId="{AE6834C1-EC9B-B010-5B54-7037987E271E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052" creationId="{60F81799-2749-7295-D90F-75E1E85AF49E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09" creationId="{1047348B-5894-CB73-D2D1-E83FA1A894AB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11" creationId="{7D66C428-A9E6-F2B5-7A80-012CE040D3CC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12" creationId="{964230CB-6142-92BA-B31B-1325B6A7DA12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14" creationId="{EC3043E0-E0AF-2FAD-4FED-8AE724FDEBC0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15" creationId="{E0D31A88-7523-41EB-866B-D29BBEB10A9D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16" creationId="{581A0C01-8EEF-555D-B8B6-99FD135533F0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18" creationId="{919FAE75-BC0B-9734-503C-85236668EA1C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19" creationId="{689B5092-C3AB-7BA1-E3A9-F80A331DD0F5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21" creationId="{4A8E37CA-7C1F-CE15-EB75-3838EBAF272D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22" creationId="{33C3F18F-790D-E160-18A5-434853E5177D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25" creationId="{FCDAABC7-3666-6747-0506-55B34228EB31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26" creationId="{C63C6DCB-793B-AF70-D101-3311DAD16C5C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30" creationId="{DA48CD2B-ED8D-5E90-A76E-8D59C70D56E5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31" creationId="{FC6E56A8-8772-360F-C94D-F5B23A7112E2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32" creationId="{38DC61A0-B194-FEB1-EB54-294F55573F8E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33" creationId="{8411D8CC-A6F8-90C9-B07B-3EFDA152AF90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34" creationId="{0A043BA3-56B9-4D9E-E608-9EF3459B8BEF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39" creationId="{7B8B74A9-7C75-A8B1-6B02-BC395515FFF6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40" creationId="{E2DDBE33-16F0-9A39-16E6-D6314C8F087D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41" creationId="{8C0E6BB1-587B-634C-3F96-A15DC7206943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42" creationId="{6051AED8-EE61-005D-FE73-51A24BBBAE5C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43" creationId="{A49011EC-FF7F-F1BE-42C0-515933688171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44" creationId="{426F2EA9-EACE-8E13-F3B7-4E32A4C72971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45" creationId="{E47FEFFB-8CFC-4C59-D015-27F7F7AFFDE7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50" creationId="{4D06478F-1B48-2113-1CE3-EFC8BD386855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51" creationId="{09D3E72F-496D-9FAE-7604-A651B3C4A548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52" creationId="{7F35DE54-E9D1-6A3E-EF7D-1F84D48B4C21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53" creationId="{36BFB726-676B-1550-87F3-E0A697BDEC9A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54" creationId="{DDA11057-968C-3D22-E3CC-62FFDA9D46D8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55" creationId="{68958A66-F79D-9B02-59D0-96B245CBA927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60" creationId="{BCB4B2F9-3C5C-F067-374B-4F889FDC5D79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61" creationId="{7A4BA4C4-0387-4E6E-06B5-6BD5F0BB126F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63" creationId="{83B003FA-ACFA-142A-5A64-625544055FB7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65" creationId="{FB0A8833-AA35-5114-0F76-2BE675BB0266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67" creationId="{522D3801-B88D-AAA1-CD7D-59B4774A7699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69" creationId="{6A63BC17-BA19-CA96-FF41-5D4C3D75F6FD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70" creationId="{BCEE669E-5F54-4C77-1E4D-C0FC7BE61954}"/>
          </ac:spMkLst>
        </pc:spChg>
        <pc:spChg chg="del">
          <ac:chgData name="Mirrich Wang" userId="25893bd8a22151db" providerId="LiveId" clId="{3A6E2220-0D24-4297-9B03-4ECEB4BDF7E1}" dt="2023-10-30T16:16:09.685" v="2152" actId="478"/>
          <ac:spMkLst>
            <pc:docMk/>
            <pc:sldMk cId="2224786415" sldId="504"/>
            <ac:spMk id="17471" creationId="{66F7D2F1-DA88-3177-DF6F-9F0C53D43158}"/>
          </ac:spMkLst>
        </pc:spChg>
        <pc:grpChg chg="del">
          <ac:chgData name="Mirrich Wang" userId="25893bd8a22151db" providerId="LiveId" clId="{3A6E2220-0D24-4297-9B03-4ECEB4BDF7E1}" dt="2023-10-30T16:16:09.685" v="2152" actId="478"/>
          <ac:grpSpMkLst>
            <pc:docMk/>
            <pc:sldMk cId="2224786415" sldId="504"/>
            <ac:grpSpMk id="17515" creationId="{BC31D0FD-1E8F-9671-80CD-C7517764D2D3}"/>
          </ac:grpSpMkLst>
        </pc:grpChg>
        <pc:grpChg chg="del">
          <ac:chgData name="Mirrich Wang" userId="25893bd8a22151db" providerId="LiveId" clId="{3A6E2220-0D24-4297-9B03-4ECEB4BDF7E1}" dt="2023-10-30T16:16:09.685" v="2152" actId="478"/>
          <ac:grpSpMkLst>
            <pc:docMk/>
            <pc:sldMk cId="2224786415" sldId="504"/>
            <ac:grpSpMk id="17516" creationId="{807DC570-A73F-A65B-6CB8-B8B13DE84398}"/>
          </ac:grpSpMkLst>
        </pc:grpChg>
        <pc:picChg chg="del">
          <ac:chgData name="Mirrich Wang" userId="25893bd8a22151db" providerId="LiveId" clId="{3A6E2220-0D24-4297-9B03-4ECEB4BDF7E1}" dt="2023-10-30T16:16:09.685" v="2152" actId="478"/>
          <ac:picMkLst>
            <pc:docMk/>
            <pc:sldMk cId="2224786415" sldId="504"/>
            <ac:picMk id="29" creationId="{1808F8DF-0C54-4692-4944-535FF1C08452}"/>
          </ac:picMkLst>
        </pc:picChg>
        <pc:picChg chg="del">
          <ac:chgData name="Mirrich Wang" userId="25893bd8a22151db" providerId="LiveId" clId="{3A6E2220-0D24-4297-9B03-4ECEB4BDF7E1}" dt="2023-10-30T16:16:09.685" v="2152" actId="478"/>
          <ac:picMkLst>
            <pc:docMk/>
            <pc:sldMk cId="2224786415" sldId="504"/>
            <ac:picMk id="1042" creationId="{8F2B53B8-C386-C069-11F0-313FD1902F41}"/>
          </ac:picMkLst>
        </pc:picChg>
        <pc:picChg chg="del">
          <ac:chgData name="Mirrich Wang" userId="25893bd8a22151db" providerId="LiveId" clId="{3A6E2220-0D24-4297-9B03-4ECEB4BDF7E1}" dt="2023-10-30T16:16:09.685" v="2152" actId="478"/>
          <ac:picMkLst>
            <pc:docMk/>
            <pc:sldMk cId="2224786415" sldId="504"/>
            <ac:picMk id="17435" creationId="{95205AC3-9531-B966-8E00-A00A7FD316FD}"/>
          </ac:picMkLst>
        </pc:picChg>
        <pc:picChg chg="del">
          <ac:chgData name="Mirrich Wang" userId="25893bd8a22151db" providerId="LiveId" clId="{3A6E2220-0D24-4297-9B03-4ECEB4BDF7E1}" dt="2023-10-30T16:16:09.685" v="2152" actId="478"/>
          <ac:picMkLst>
            <pc:docMk/>
            <pc:sldMk cId="2224786415" sldId="504"/>
            <ac:picMk id="17436" creationId="{49349FD5-DE10-B85F-658E-E2909F34A85E}"/>
          </ac:picMkLst>
        </pc:picChg>
        <pc:picChg chg="del">
          <ac:chgData name="Mirrich Wang" userId="25893bd8a22151db" providerId="LiveId" clId="{3A6E2220-0D24-4297-9B03-4ECEB4BDF7E1}" dt="2023-10-30T16:16:09.685" v="2152" actId="478"/>
          <ac:picMkLst>
            <pc:docMk/>
            <pc:sldMk cId="2224786415" sldId="504"/>
            <ac:picMk id="17437" creationId="{938735F2-7C86-7D3C-FF8B-E410F29C6187}"/>
          </ac:picMkLst>
        </pc:picChg>
        <pc:picChg chg="del">
          <ac:chgData name="Mirrich Wang" userId="25893bd8a22151db" providerId="LiveId" clId="{3A6E2220-0D24-4297-9B03-4ECEB4BDF7E1}" dt="2023-10-30T16:16:09.685" v="2152" actId="478"/>
          <ac:picMkLst>
            <pc:docMk/>
            <pc:sldMk cId="2224786415" sldId="504"/>
            <ac:picMk id="17438" creationId="{19CEB142-5A9A-9622-A4BD-205EFA36DA10}"/>
          </ac:picMkLst>
        </pc:pic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6" creationId="{366B7C2E-69A0-BC5E-1FD5-77A66A93A573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7" creationId="{CD8EF92B-C423-A393-7D3D-12E602C04E73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1" creationId="{39BB8F72-D2FD-38EB-E0CF-431044D516AC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2" creationId="{2E2CBE01-F1DB-11DD-FE36-1649669E20B5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3" creationId="{8A8E419C-A088-56DC-9182-E6417EBFC9C1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4" creationId="{575E9D2C-331B-4AF5-341C-35ABB8C0D2C8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5" creationId="{D3938E05-E1BF-5924-DD3E-A6470D2850AE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6" creationId="{2C89F2F8-4246-86A2-155C-916F17557A91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" creationId="{3074A5AE-6A14-BC55-80E6-8FD5A274EF20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8" creationId="{B4567E91-3FBD-EA9E-D4E4-7E6C8617C31F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9" creationId="{8E4C98EC-4C1C-973E-6417-8E304F1F5481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20" creationId="{5839FDD8-D1FA-2736-6958-E2AE39DCDE1B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21" creationId="{2EFFA74D-0196-2AF9-742D-C3BA58C275B9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22" creationId="{D7358AF6-D9C7-0803-EB06-97741AE8742E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23" creationId="{CF808C3E-C5DE-B1F4-30C7-EF9EA332E545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25" creationId="{465856FC-D7B7-E4E4-46EC-6610E7A02DC4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26" creationId="{DC1E8ED2-46DB-4B67-DF55-A4EDA0113302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27" creationId="{31D7267C-47E7-D25B-83B0-E04FE3376B4A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31" creationId="{B61ACAE3-7683-E9C8-C48A-EDE851F2391E}"/>
          </ac:cxnSpMkLst>
        </pc:cxnChg>
        <pc:cxnChg chg="del mod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037" creationId="{87D4204C-524E-4B26-5349-2C567F9FC909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038" creationId="{2AFB04B9-90EE-B17A-7254-A4CA9BBD393A}"/>
          </ac:cxnSpMkLst>
        </pc:cxnChg>
        <pc:cxnChg chg="del mod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039" creationId="{7D043ADD-0B4E-676C-D075-8BC4ABD5B0A3}"/>
          </ac:cxnSpMkLst>
        </pc:cxnChg>
        <pc:cxnChg chg="del mod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053" creationId="{3DDE6AE7-BAC6-2B99-CDF5-BF19C29135B7}"/>
          </ac:cxnSpMkLst>
        </pc:cxnChg>
        <pc:cxnChg chg="del mod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054" creationId="{456EEB44-E5EC-5FCE-6837-33C93FD7DB2C}"/>
          </ac:cxnSpMkLst>
        </pc:cxnChg>
        <pc:cxnChg chg="del mod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055" creationId="{C02D768C-C7A5-E3B0-A625-F0CBED16884F}"/>
          </ac:cxnSpMkLst>
        </pc:cxnChg>
        <pc:cxnChg chg="del mod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20" creationId="{35A5A120-F2D2-2B8A-BDAA-5B82216338D5}"/>
          </ac:cxnSpMkLst>
        </pc:cxnChg>
        <pc:cxnChg chg="del mod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23" creationId="{9714802B-8AD3-EB95-A248-0133ACBFC670}"/>
          </ac:cxnSpMkLst>
        </pc:cxnChg>
        <pc:cxnChg chg="del mod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24" creationId="{88B33C8B-6890-8D5C-08C4-FC9D12438FA2}"/>
          </ac:cxnSpMkLst>
        </pc:cxnChg>
        <pc:cxnChg chg="del mod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27" creationId="{DF8D0D6C-4BCA-119E-D5F5-EAD1ECEC196C}"/>
          </ac:cxnSpMkLst>
        </pc:cxnChg>
        <pc:cxnChg chg="del mod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28" creationId="{EB9FE693-7F75-7424-72CA-47FEA6BD10AF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46" creationId="{E1414CDC-6761-229B-8FCC-0F4197B3F0C2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47" creationId="{AB4DB472-4193-0103-27F3-F504C0CC00C1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48" creationId="{EFEC9ACD-C263-207F-F947-24AACD30DA5C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49" creationId="{513538A3-9EDA-350B-A439-A98F49F463EF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56" creationId="{FB77357A-AE13-1F66-269C-7D53F86B5390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57" creationId="{DFEB3634-9F78-75C4-BB7D-7A7AF6B3F155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58" creationId="{197B706A-1008-B958-E3FA-6B37A49A25FE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59" creationId="{F17EA111-9E9D-E9D1-B5D3-00AE4C2EC776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62" creationId="{5F7F1580-2F60-4145-A71E-0648C286969B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64" creationId="{A3FA8ED5-D6CF-4358-0C4A-52A0D7557234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66" creationId="{4C0A6D0A-416F-6F79-89A6-E8661C393E90}"/>
          </ac:cxnSpMkLst>
        </pc:cxnChg>
        <pc:cxnChg chg="del">
          <ac:chgData name="Mirrich Wang" userId="25893bd8a22151db" providerId="LiveId" clId="{3A6E2220-0D24-4297-9B03-4ECEB4BDF7E1}" dt="2023-10-30T16:16:09.685" v="2152" actId="478"/>
          <ac:cxnSpMkLst>
            <pc:docMk/>
            <pc:sldMk cId="2224786415" sldId="504"/>
            <ac:cxnSpMk id="17468" creationId="{A638D6AD-7991-C6B4-5D7A-5F3F1A1FC082}"/>
          </ac:cxnSpMkLst>
        </pc:cxnChg>
      </pc:sldChg>
      <pc:sldChg chg="addSp delSp modSp mod chgLayout modNotesTx">
        <pc:chgData name="Mirrich Wang" userId="25893bd8a22151db" providerId="LiveId" clId="{3A6E2220-0D24-4297-9B03-4ECEB4BDF7E1}" dt="2023-11-01T06:12:16.736" v="5538" actId="1076"/>
        <pc:sldMkLst>
          <pc:docMk/>
          <pc:sldMk cId="452022331" sldId="505"/>
        </pc:sldMkLst>
        <pc:spChg chg="add mod">
          <ac:chgData name="Mirrich Wang" userId="25893bd8a22151db" providerId="LiveId" clId="{3A6E2220-0D24-4297-9B03-4ECEB4BDF7E1}" dt="2023-11-01T06:12:16.736" v="5538" actId="1076"/>
          <ac:spMkLst>
            <pc:docMk/>
            <pc:sldMk cId="452022331" sldId="505"/>
            <ac:spMk id="3" creationId="{02A2DA01-3DF0-AF61-01AB-AF7CDE22E78B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452022331" sldId="505"/>
            <ac:spMk id="3" creationId="{755899EE-0893-70DB-2130-FBE1C408E119}"/>
          </ac:spMkLst>
        </pc:spChg>
        <pc:spChg chg="mod">
          <ac:chgData name="Mirrich Wang" userId="25893bd8a22151db" providerId="LiveId" clId="{3A6E2220-0D24-4297-9B03-4ECEB4BDF7E1}" dt="2023-11-01T06:08:31.594" v="5479" actId="20577"/>
          <ac:spMkLst>
            <pc:docMk/>
            <pc:sldMk cId="452022331" sldId="505"/>
            <ac:spMk id="5" creationId="{2054C34D-4BCD-099F-D1DD-5BB6C94C05EB}"/>
          </ac:spMkLst>
        </pc:spChg>
        <pc:spChg chg="mod">
          <ac:chgData name="Mirrich Wang" userId="25893bd8a22151db" providerId="LiveId" clId="{3A6E2220-0D24-4297-9B03-4ECEB4BDF7E1}" dt="2023-10-31T15:33:41.926" v="2838" actId="1076"/>
          <ac:spMkLst>
            <pc:docMk/>
            <pc:sldMk cId="452022331" sldId="505"/>
            <ac:spMk id="13" creationId="{7433B766-57B7-2402-203D-0324886EF89D}"/>
          </ac:spMkLst>
        </pc:spChg>
        <pc:spChg chg="mod topLvl">
          <ac:chgData name="Mirrich Wang" userId="25893bd8a22151db" providerId="LiveId" clId="{3A6E2220-0D24-4297-9B03-4ECEB4BDF7E1}" dt="2023-11-01T06:08:34.107" v="5483" actId="1035"/>
          <ac:spMkLst>
            <pc:docMk/>
            <pc:sldMk cId="452022331" sldId="505"/>
            <ac:spMk id="14" creationId="{A1C46CF2-3296-BF10-649E-FC7C40DE35B5}"/>
          </ac:spMkLst>
        </pc:spChg>
        <pc:spChg chg="mod topLvl">
          <ac:chgData name="Mirrich Wang" userId="25893bd8a22151db" providerId="LiveId" clId="{3A6E2220-0D24-4297-9B03-4ECEB4BDF7E1}" dt="2023-11-01T06:08:34.107" v="5483" actId="1035"/>
          <ac:spMkLst>
            <pc:docMk/>
            <pc:sldMk cId="452022331" sldId="505"/>
            <ac:spMk id="15" creationId="{C87ADB26-21AE-6020-9067-1AA8C8FC1EEB}"/>
          </ac:spMkLst>
        </pc:spChg>
        <pc:spChg chg="mod topLvl">
          <ac:chgData name="Mirrich Wang" userId="25893bd8a22151db" providerId="LiveId" clId="{3A6E2220-0D24-4297-9B03-4ECEB4BDF7E1}" dt="2023-11-01T06:08:34.107" v="5483" actId="1035"/>
          <ac:spMkLst>
            <pc:docMk/>
            <pc:sldMk cId="452022331" sldId="505"/>
            <ac:spMk id="16" creationId="{F435795A-53A7-72BB-8D7A-8866ADAB87C4}"/>
          </ac:spMkLst>
        </pc:spChg>
        <pc:spChg chg="del mod topLvl">
          <ac:chgData name="Mirrich Wang" userId="25893bd8a22151db" providerId="LiveId" clId="{3A6E2220-0D24-4297-9B03-4ECEB4BDF7E1}" dt="2023-10-31T15:28:28.137" v="2814"/>
          <ac:spMkLst>
            <pc:docMk/>
            <pc:sldMk cId="452022331" sldId="505"/>
            <ac:spMk id="17" creationId="{6640C101-0F54-6C4D-740D-95DE788F5E12}"/>
          </ac:spMkLst>
        </pc:spChg>
        <pc:spChg chg="mod topLvl">
          <ac:chgData name="Mirrich Wang" userId="25893bd8a22151db" providerId="LiveId" clId="{3A6E2220-0D24-4297-9B03-4ECEB4BDF7E1}" dt="2023-11-01T06:08:34.107" v="5483" actId="1035"/>
          <ac:spMkLst>
            <pc:docMk/>
            <pc:sldMk cId="452022331" sldId="505"/>
            <ac:spMk id="18" creationId="{C73ACB51-2080-4886-6A2A-E6DC6DCC3866}"/>
          </ac:spMkLst>
        </pc:spChg>
        <pc:spChg chg="mod topLvl">
          <ac:chgData name="Mirrich Wang" userId="25893bd8a22151db" providerId="LiveId" clId="{3A6E2220-0D24-4297-9B03-4ECEB4BDF7E1}" dt="2023-11-01T06:08:34.107" v="5483" actId="1035"/>
          <ac:spMkLst>
            <pc:docMk/>
            <pc:sldMk cId="452022331" sldId="505"/>
            <ac:spMk id="19" creationId="{C4BBB309-3C1B-8C8A-7B48-D5F762C7B32C}"/>
          </ac:spMkLst>
        </pc:spChg>
        <pc:spChg chg="del mod topLvl">
          <ac:chgData name="Mirrich Wang" userId="25893bd8a22151db" providerId="LiveId" clId="{3A6E2220-0D24-4297-9B03-4ECEB4BDF7E1}" dt="2023-10-31T15:28:28.137" v="2816"/>
          <ac:spMkLst>
            <pc:docMk/>
            <pc:sldMk cId="452022331" sldId="505"/>
            <ac:spMk id="20" creationId="{D7779597-E33E-6F00-72B0-9A77E27B8A43}"/>
          </ac:spMkLst>
        </pc:spChg>
        <pc:spChg chg="del mod topLvl">
          <ac:chgData name="Mirrich Wang" userId="25893bd8a22151db" providerId="LiveId" clId="{3A6E2220-0D24-4297-9B03-4ECEB4BDF7E1}" dt="2023-10-31T15:27:29.698" v="2787" actId="478"/>
          <ac:spMkLst>
            <pc:docMk/>
            <pc:sldMk cId="452022331" sldId="505"/>
            <ac:spMk id="23" creationId="{AE8D6405-7518-7E4A-FDBC-8E2C3C6061BD}"/>
          </ac:spMkLst>
        </pc:spChg>
        <pc:spChg chg="del mod topLvl">
          <ac:chgData name="Mirrich Wang" userId="25893bd8a22151db" providerId="LiveId" clId="{3A6E2220-0D24-4297-9B03-4ECEB4BDF7E1}" dt="2023-10-31T15:28:28.136" v="2812" actId="478"/>
          <ac:spMkLst>
            <pc:docMk/>
            <pc:sldMk cId="452022331" sldId="505"/>
            <ac:spMk id="24" creationId="{BA6C9282-425C-BFBB-00BF-C19AF40D4B2D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452022331" sldId="505"/>
            <ac:spMk id="27" creationId="{70C84FFD-88DF-9115-8A5A-9CF66D4F8C87}"/>
          </ac:spMkLst>
        </pc:spChg>
        <pc:grpChg chg="del">
          <ac:chgData name="Mirrich Wang" userId="25893bd8a22151db" providerId="LiveId" clId="{3A6E2220-0D24-4297-9B03-4ECEB4BDF7E1}" dt="2023-10-31T15:27:20.503" v="2785" actId="165"/>
          <ac:grpSpMkLst>
            <pc:docMk/>
            <pc:sldMk cId="452022331" sldId="505"/>
            <ac:grpSpMk id="25" creationId="{08B3528A-7F94-0009-86B0-E50F9ED65F07}"/>
          </ac:grpSpMkLst>
        </pc:grpChg>
        <pc:grpChg chg="mod">
          <ac:chgData name="Mirrich Wang" userId="25893bd8a22151db" providerId="LiveId" clId="{3A6E2220-0D24-4297-9B03-4ECEB4BDF7E1}" dt="2023-11-01T06:08:34.107" v="5483" actId="1035"/>
          <ac:grpSpMkLst>
            <pc:docMk/>
            <pc:sldMk cId="452022331" sldId="505"/>
            <ac:grpSpMk id="26" creationId="{ED104534-D95D-15B9-7597-9653BEB70A02}"/>
          </ac:grpSpMkLst>
        </pc:grpChg>
      </pc:sldChg>
      <pc:sldChg chg="addSp delSp modSp mod chgLayout">
        <pc:chgData name="Mirrich Wang" userId="25893bd8a22151db" providerId="LiveId" clId="{3A6E2220-0D24-4297-9B03-4ECEB4BDF7E1}" dt="2023-11-01T05:36:19.216" v="5031"/>
        <pc:sldMkLst>
          <pc:docMk/>
          <pc:sldMk cId="2147554329" sldId="506"/>
        </pc:sldMkLst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2147554329" sldId="506"/>
            <ac:spMk id="3" creationId="{1E1409B8-A24F-C5B7-5254-7A44939BAC5A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2147554329" sldId="506"/>
            <ac:spMk id="4" creationId="{34CA3D8C-176D-A7E9-23E2-2E0B2E70462B}"/>
          </ac:spMkLst>
        </pc:spChg>
        <pc:spChg chg="mod">
          <ac:chgData name="Mirrich Wang" userId="25893bd8a22151db" providerId="LiveId" clId="{3A6E2220-0D24-4297-9B03-4ECEB4BDF7E1}" dt="2023-11-01T05:36:19.216" v="5031"/>
          <ac:spMkLst>
            <pc:docMk/>
            <pc:sldMk cId="2147554329" sldId="506"/>
            <ac:spMk id="5" creationId="{2054C34D-4BCD-099F-D1DD-5BB6C94C05EB}"/>
          </ac:spMkLst>
        </pc:spChg>
      </pc:sldChg>
      <pc:sldChg chg="addSp delSp modSp add mod chgLayout modNotesTx">
        <pc:chgData name="Mirrich Wang" userId="25893bd8a22151db" providerId="LiveId" clId="{3A6E2220-0D24-4297-9B03-4ECEB4BDF7E1}" dt="2023-11-01T06:12:55.353" v="5549" actId="1076"/>
        <pc:sldMkLst>
          <pc:docMk/>
          <pc:sldMk cId="328429606" sldId="507"/>
        </pc:sldMkLst>
        <pc:spChg chg="add mod">
          <ac:chgData name="Mirrich Wang" userId="25893bd8a22151db" providerId="LiveId" clId="{3A6E2220-0D24-4297-9B03-4ECEB4BDF7E1}" dt="2023-11-01T06:12:55.353" v="5549" actId="1076"/>
          <ac:spMkLst>
            <pc:docMk/>
            <pc:sldMk cId="328429606" sldId="507"/>
            <ac:spMk id="3" creationId="{51AE8FFF-56C5-FF8F-CDD2-60AF01C1E057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328429606" sldId="507"/>
            <ac:spMk id="3" creationId="{7C7C3EDB-C316-0BA8-D1FE-30D8F71AA057}"/>
          </ac:spMkLst>
        </pc:spChg>
        <pc:spChg chg="mod">
          <ac:chgData name="Mirrich Wang" userId="25893bd8a22151db" providerId="LiveId" clId="{3A6E2220-0D24-4297-9B03-4ECEB4BDF7E1}" dt="2023-11-01T06:11:07.141" v="5521"/>
          <ac:spMkLst>
            <pc:docMk/>
            <pc:sldMk cId="328429606" sldId="507"/>
            <ac:spMk id="5" creationId="{2054C34D-4BCD-099F-D1DD-5BB6C94C05EB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328429606" sldId="507"/>
            <ac:spMk id="27" creationId="{5CCB78B5-0940-0858-B42B-6EF670EF4603}"/>
          </ac:spMkLst>
        </pc:spChg>
        <pc:grpChg chg="del">
          <ac:chgData name="Mirrich Wang" userId="25893bd8a22151db" providerId="LiveId" clId="{3A6E2220-0D24-4297-9B03-4ECEB4BDF7E1}" dt="2023-10-31T15:48:05.804" v="3075" actId="478"/>
          <ac:grpSpMkLst>
            <pc:docMk/>
            <pc:sldMk cId="328429606" sldId="507"/>
            <ac:grpSpMk id="25" creationId="{08B3528A-7F94-0009-86B0-E50F9ED65F07}"/>
          </ac:grpSpMkLst>
        </pc:grpChg>
        <pc:grpChg chg="del">
          <ac:chgData name="Mirrich Wang" userId="25893bd8a22151db" providerId="LiveId" clId="{3A6E2220-0D24-4297-9B03-4ECEB4BDF7E1}" dt="2023-10-31T15:48:05.804" v="3075" actId="478"/>
          <ac:grpSpMkLst>
            <pc:docMk/>
            <pc:sldMk cId="328429606" sldId="507"/>
            <ac:grpSpMk id="26" creationId="{ED104534-D95D-15B9-7597-9653BEB70A02}"/>
          </ac:grpSpMkLst>
        </pc:grpChg>
      </pc:sldChg>
      <pc:sldChg chg="addSp delSp modSp new mod ord chgLayout">
        <pc:chgData name="Mirrich Wang" userId="25893bd8a22151db" providerId="LiveId" clId="{3A6E2220-0D24-4297-9B03-4ECEB4BDF7E1}" dt="2023-11-01T07:48:02.259" v="6479" actId="20577"/>
        <pc:sldMkLst>
          <pc:docMk/>
          <pc:sldMk cId="1868394238" sldId="508"/>
        </pc:sldMkLst>
        <pc:spChg chg="add del">
          <ac:chgData name="Mirrich Wang" userId="25893bd8a22151db" providerId="LiveId" clId="{3A6E2220-0D24-4297-9B03-4ECEB4BDF7E1}" dt="2023-10-31T17:03:15.641" v="4435" actId="478"/>
          <ac:spMkLst>
            <pc:docMk/>
            <pc:sldMk cId="1868394238" sldId="508"/>
            <ac:spMk id="2" creationId="{4BD8C591-2E54-A48E-0475-D78014B1E557}"/>
          </ac:spMkLst>
        </pc:spChg>
        <pc:spChg chg="add mod">
          <ac:chgData name="Mirrich Wang" userId="25893bd8a22151db" providerId="LiveId" clId="{3A6E2220-0D24-4297-9B03-4ECEB4BDF7E1}" dt="2023-11-01T07:48:02.259" v="6479" actId="20577"/>
          <ac:spMkLst>
            <pc:docMk/>
            <pc:sldMk cId="1868394238" sldId="508"/>
            <ac:spMk id="2" creationId="{76930B9C-4B82-979D-3533-D314DB6CA588}"/>
          </ac:spMkLst>
        </pc:spChg>
        <pc:spChg chg="add del mod">
          <ac:chgData name="Mirrich Wang" userId="25893bd8a22151db" providerId="LiveId" clId="{3A6E2220-0D24-4297-9B03-4ECEB4BDF7E1}" dt="2023-11-01T07:48:00.304" v="6478" actId="478"/>
          <ac:spMkLst>
            <pc:docMk/>
            <pc:sldMk cId="1868394238" sldId="508"/>
            <ac:spMk id="3" creationId="{A14BF784-C571-D368-CF37-61EDBFC737EE}"/>
          </ac:spMkLst>
        </pc:spChg>
        <pc:spChg chg="add del mod">
          <ac:chgData name="Mirrich Wang" userId="25893bd8a22151db" providerId="LiveId" clId="{3A6E2220-0D24-4297-9B03-4ECEB4BDF7E1}" dt="2023-10-31T17:03:15.641" v="4435" actId="478"/>
          <ac:spMkLst>
            <pc:docMk/>
            <pc:sldMk cId="1868394238" sldId="508"/>
            <ac:spMk id="3" creationId="{BD6C8915-4A54-64DE-151B-1F61302614B0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1868394238" sldId="508"/>
            <ac:spMk id="4" creationId="{8F509875-073E-6AD0-4723-8D2B01C90701}"/>
          </ac:spMkLst>
        </pc:spChg>
        <pc:spChg chg="add del mod ord">
          <ac:chgData name="Mirrich Wang" userId="25893bd8a22151db" providerId="LiveId" clId="{3A6E2220-0D24-4297-9B03-4ECEB4BDF7E1}" dt="2023-10-31T15:13:29.636" v="2573" actId="6264"/>
          <ac:spMkLst>
            <pc:docMk/>
            <pc:sldMk cId="1868394238" sldId="508"/>
            <ac:spMk id="5" creationId="{306C4154-442E-8FD5-DA44-388F378AA5D0}"/>
          </ac:spMkLst>
        </pc:spChg>
        <pc:spChg chg="add mod">
          <ac:chgData name="Mirrich Wang" userId="25893bd8a22151db" providerId="LiveId" clId="{3A6E2220-0D24-4297-9B03-4ECEB4BDF7E1}" dt="2023-10-31T17:09:46.285" v="4674" actId="20577"/>
          <ac:spMkLst>
            <pc:docMk/>
            <pc:sldMk cId="1868394238" sldId="508"/>
            <ac:spMk id="7" creationId="{83548F83-90CD-D349-E8F1-B543E5985D11}"/>
          </ac:spMkLst>
        </pc:spChg>
        <pc:picChg chg="add mod">
          <ac:chgData name="Mirrich Wang" userId="25893bd8a22151db" providerId="LiveId" clId="{3A6E2220-0D24-4297-9B03-4ECEB4BDF7E1}" dt="2023-10-31T17:03:16.393" v="4436"/>
          <ac:picMkLst>
            <pc:docMk/>
            <pc:sldMk cId="1868394238" sldId="508"/>
            <ac:picMk id="6" creationId="{23F1F490-D879-8045-C0C3-1F806E1E98B4}"/>
          </ac:picMkLst>
        </pc:picChg>
      </pc:sldChg>
      <pc:sldChg chg="addSp delSp modSp new mod">
        <pc:chgData name="Mirrich Wang" userId="25893bd8a22151db" providerId="LiveId" clId="{3A6E2220-0D24-4297-9B03-4ECEB4BDF7E1}" dt="2023-11-01T06:16:53.508" v="5604" actId="1076"/>
        <pc:sldMkLst>
          <pc:docMk/>
          <pc:sldMk cId="2589279923" sldId="509"/>
        </pc:sldMkLst>
        <pc:spChg chg="del">
          <ac:chgData name="Mirrich Wang" userId="25893bd8a22151db" providerId="LiveId" clId="{3A6E2220-0D24-4297-9B03-4ECEB4BDF7E1}" dt="2023-11-01T05:41:32.805" v="5091" actId="478"/>
          <ac:spMkLst>
            <pc:docMk/>
            <pc:sldMk cId="2589279923" sldId="509"/>
            <ac:spMk id="2" creationId="{BCF59A1F-9A3A-3C17-FA5E-4B4B135D3542}"/>
          </ac:spMkLst>
        </pc:spChg>
        <pc:spChg chg="del mod">
          <ac:chgData name="Mirrich Wang" userId="25893bd8a22151db" providerId="LiveId" clId="{3A6E2220-0D24-4297-9B03-4ECEB4BDF7E1}" dt="2023-11-01T06:14:42.692" v="5561" actId="478"/>
          <ac:spMkLst>
            <pc:docMk/>
            <pc:sldMk cId="2589279923" sldId="509"/>
            <ac:spMk id="3" creationId="{D81F2879-DC55-E49C-12AB-505A401F5305}"/>
          </ac:spMkLst>
        </pc:spChg>
        <pc:spChg chg="add mod">
          <ac:chgData name="Mirrich Wang" userId="25893bd8a22151db" providerId="LiveId" clId="{3A6E2220-0D24-4297-9B03-4ECEB4BDF7E1}" dt="2023-11-01T05:41:33.347" v="5092"/>
          <ac:spMkLst>
            <pc:docMk/>
            <pc:sldMk cId="2589279923" sldId="509"/>
            <ac:spMk id="5" creationId="{4559E80A-788F-B2C3-A8D4-09B9C57777DB}"/>
          </ac:spMkLst>
        </pc:spChg>
        <pc:spChg chg="add del mod">
          <ac:chgData name="Mirrich Wang" userId="25893bd8a22151db" providerId="LiveId" clId="{3A6E2220-0D24-4297-9B03-4ECEB4BDF7E1}" dt="2023-11-01T06:14:45.157" v="5564" actId="478"/>
          <ac:spMkLst>
            <pc:docMk/>
            <pc:sldMk cId="2589279923" sldId="509"/>
            <ac:spMk id="6" creationId="{0EE60776-3152-BAD0-2CB0-D320079DE62D}"/>
          </ac:spMkLst>
        </pc:spChg>
        <pc:spChg chg="add del mod">
          <ac:chgData name="Mirrich Wang" userId="25893bd8a22151db" providerId="LiveId" clId="{3A6E2220-0D24-4297-9B03-4ECEB4BDF7E1}" dt="2023-11-01T06:14:43.886" v="5563"/>
          <ac:spMkLst>
            <pc:docMk/>
            <pc:sldMk cId="2589279923" sldId="509"/>
            <ac:spMk id="7" creationId="{9D4D8575-6ED9-8351-98F0-C84C8C1C2A45}"/>
          </ac:spMkLst>
        </pc:spChg>
        <pc:spChg chg="add mod">
          <ac:chgData name="Mirrich Wang" userId="25893bd8a22151db" providerId="LiveId" clId="{3A6E2220-0D24-4297-9B03-4ECEB4BDF7E1}" dt="2023-11-01T06:16:49.969" v="5603" actId="20577"/>
          <ac:spMkLst>
            <pc:docMk/>
            <pc:sldMk cId="2589279923" sldId="509"/>
            <ac:spMk id="8" creationId="{28BF96FF-E6ED-9B01-621D-CA5AED403902}"/>
          </ac:spMkLst>
        </pc:spChg>
        <pc:picChg chg="add mod">
          <ac:chgData name="Mirrich Wang" userId="25893bd8a22151db" providerId="LiveId" clId="{3A6E2220-0D24-4297-9B03-4ECEB4BDF7E1}" dt="2023-11-01T05:41:33.347" v="5092"/>
          <ac:picMkLst>
            <pc:docMk/>
            <pc:sldMk cId="2589279923" sldId="509"/>
            <ac:picMk id="4" creationId="{861A7D81-DFCF-3587-8332-C2F9D6E1D836}"/>
          </ac:picMkLst>
        </pc:picChg>
        <pc:picChg chg="add mod">
          <ac:chgData name="Mirrich Wang" userId="25893bd8a22151db" providerId="LiveId" clId="{3A6E2220-0D24-4297-9B03-4ECEB4BDF7E1}" dt="2023-11-01T06:16:45.446" v="5600" actId="1076"/>
          <ac:picMkLst>
            <pc:docMk/>
            <pc:sldMk cId="2589279923" sldId="509"/>
            <ac:picMk id="1026" creationId="{9E23ABB0-C16A-199F-3F3E-455B29624CE2}"/>
          </ac:picMkLst>
        </pc:picChg>
        <pc:picChg chg="add mod">
          <ac:chgData name="Mirrich Wang" userId="25893bd8a22151db" providerId="LiveId" clId="{3A6E2220-0D24-4297-9B03-4ECEB4BDF7E1}" dt="2023-11-01T06:16:53.508" v="5604" actId="1076"/>
          <ac:picMkLst>
            <pc:docMk/>
            <pc:sldMk cId="2589279923" sldId="509"/>
            <ac:picMk id="1028" creationId="{2BA75D10-36F8-FFFC-D043-7EB5E501306C}"/>
          </ac:picMkLst>
        </pc:picChg>
      </pc:sldChg>
      <pc:sldChg chg="addSp delSp modSp add mod modNotesTx">
        <pc:chgData name="Mirrich Wang" userId="25893bd8a22151db" providerId="LiveId" clId="{3A6E2220-0D24-4297-9B03-4ECEB4BDF7E1}" dt="2023-11-01T06:19:36.893" v="5721" actId="20577"/>
        <pc:sldMkLst>
          <pc:docMk/>
          <pc:sldMk cId="2128413628" sldId="510"/>
        </pc:sldMkLst>
        <pc:spChg chg="mod">
          <ac:chgData name="Mirrich Wang" userId="25893bd8a22151db" providerId="LiveId" clId="{3A6E2220-0D24-4297-9B03-4ECEB4BDF7E1}" dt="2023-11-01T06:18:51.097" v="5714" actId="20577"/>
          <ac:spMkLst>
            <pc:docMk/>
            <pc:sldMk cId="2128413628" sldId="510"/>
            <ac:spMk id="8" creationId="{28BF96FF-E6ED-9B01-621D-CA5AED403902}"/>
          </ac:spMkLst>
        </pc:spChg>
        <pc:picChg chg="del">
          <ac:chgData name="Mirrich Wang" userId="25893bd8a22151db" providerId="LiveId" clId="{3A6E2220-0D24-4297-9B03-4ECEB4BDF7E1}" dt="2023-11-01T06:17:21.229" v="5617" actId="478"/>
          <ac:picMkLst>
            <pc:docMk/>
            <pc:sldMk cId="2128413628" sldId="510"/>
            <ac:picMk id="1026" creationId="{9E23ABB0-C16A-199F-3F3E-455B29624CE2}"/>
          </ac:picMkLst>
        </pc:picChg>
        <pc:picChg chg="del">
          <ac:chgData name="Mirrich Wang" userId="25893bd8a22151db" providerId="LiveId" clId="{3A6E2220-0D24-4297-9B03-4ECEB4BDF7E1}" dt="2023-11-01T06:17:20.154" v="5616" actId="478"/>
          <ac:picMkLst>
            <pc:docMk/>
            <pc:sldMk cId="2128413628" sldId="510"/>
            <ac:picMk id="1028" creationId="{2BA75D10-36F8-FFFC-D043-7EB5E501306C}"/>
          </ac:picMkLst>
        </pc:picChg>
        <pc:picChg chg="add mod">
          <ac:chgData name="Mirrich Wang" userId="25893bd8a22151db" providerId="LiveId" clId="{3A6E2220-0D24-4297-9B03-4ECEB4BDF7E1}" dt="2023-11-01T06:18:16.010" v="5711" actId="1076"/>
          <ac:picMkLst>
            <pc:docMk/>
            <pc:sldMk cId="2128413628" sldId="510"/>
            <ac:picMk id="2050" creationId="{F1830636-7190-B183-F70C-5FA17F00EF26}"/>
          </ac:picMkLst>
        </pc:picChg>
      </pc:sldChg>
      <pc:sldChg chg="addSp delSp modSp add mod">
        <pc:chgData name="Mirrich Wang" userId="25893bd8a22151db" providerId="LiveId" clId="{3A6E2220-0D24-4297-9B03-4ECEB4BDF7E1}" dt="2023-11-01T07:18:02.857" v="5983" actId="14100"/>
        <pc:sldMkLst>
          <pc:docMk/>
          <pc:sldMk cId="2128234847" sldId="511"/>
        </pc:sldMkLst>
        <pc:spChg chg="mod">
          <ac:chgData name="Mirrich Wang" userId="25893bd8a22151db" providerId="LiveId" clId="{3A6E2220-0D24-4297-9B03-4ECEB4BDF7E1}" dt="2023-11-01T07:18:02.857" v="5983" actId="14100"/>
          <ac:spMkLst>
            <pc:docMk/>
            <pc:sldMk cId="2128234847" sldId="511"/>
            <ac:spMk id="8" creationId="{28BF96FF-E6ED-9B01-621D-CA5AED403902}"/>
          </ac:spMkLst>
        </pc:spChg>
        <pc:picChg chg="del">
          <ac:chgData name="Mirrich Wang" userId="25893bd8a22151db" providerId="LiveId" clId="{3A6E2220-0D24-4297-9B03-4ECEB4BDF7E1}" dt="2023-11-01T06:20:34.799" v="5726" actId="478"/>
          <ac:picMkLst>
            <pc:docMk/>
            <pc:sldMk cId="2128234847" sldId="511"/>
            <ac:picMk id="2050" creationId="{F1830636-7190-B183-F70C-5FA17F00EF26}"/>
          </ac:picMkLst>
        </pc:picChg>
        <pc:picChg chg="add mod">
          <ac:chgData name="Mirrich Wang" userId="25893bd8a22151db" providerId="LiveId" clId="{3A6E2220-0D24-4297-9B03-4ECEB4BDF7E1}" dt="2023-11-01T06:20:59.982" v="5742" actId="1076"/>
          <ac:picMkLst>
            <pc:docMk/>
            <pc:sldMk cId="2128234847" sldId="511"/>
            <ac:picMk id="3074" creationId="{D60BF8AB-832A-9092-BAE1-A710BFDA27D8}"/>
          </ac:picMkLst>
        </pc:picChg>
      </pc:sldChg>
      <pc:sldChg chg="addSp delSp modSp add mod">
        <pc:chgData name="Mirrich Wang" userId="25893bd8a22151db" providerId="LiveId" clId="{3A6E2220-0D24-4297-9B03-4ECEB4BDF7E1}" dt="2023-11-01T07:18:00.343" v="5982" actId="14100"/>
        <pc:sldMkLst>
          <pc:docMk/>
          <pc:sldMk cId="3786958021" sldId="512"/>
        </pc:sldMkLst>
        <pc:spChg chg="mod">
          <ac:chgData name="Mirrich Wang" userId="25893bd8a22151db" providerId="LiveId" clId="{3A6E2220-0D24-4297-9B03-4ECEB4BDF7E1}" dt="2023-11-01T07:18:00.343" v="5982" actId="14100"/>
          <ac:spMkLst>
            <pc:docMk/>
            <pc:sldMk cId="3786958021" sldId="512"/>
            <ac:spMk id="8" creationId="{28BF96FF-E6ED-9B01-621D-CA5AED403902}"/>
          </ac:spMkLst>
        </pc:spChg>
        <pc:picChg chg="del">
          <ac:chgData name="Mirrich Wang" userId="25893bd8a22151db" providerId="LiveId" clId="{3A6E2220-0D24-4297-9B03-4ECEB4BDF7E1}" dt="2023-11-01T06:24:30.581" v="5759" actId="478"/>
          <ac:picMkLst>
            <pc:docMk/>
            <pc:sldMk cId="3786958021" sldId="512"/>
            <ac:picMk id="3074" creationId="{D60BF8AB-832A-9092-BAE1-A710BFDA27D8}"/>
          </ac:picMkLst>
        </pc:picChg>
        <pc:picChg chg="add mod">
          <ac:chgData name="Mirrich Wang" userId="25893bd8a22151db" providerId="LiveId" clId="{3A6E2220-0D24-4297-9B03-4ECEB4BDF7E1}" dt="2023-11-01T06:26:58.643" v="5859" actId="1036"/>
          <ac:picMkLst>
            <pc:docMk/>
            <pc:sldMk cId="3786958021" sldId="512"/>
            <ac:picMk id="4098" creationId="{3513C111-6E10-302C-6AB3-77A3011BBCF6}"/>
          </ac:picMkLst>
        </pc:picChg>
      </pc:sldChg>
      <pc:sldChg chg="addSp delSp modSp add mod">
        <pc:chgData name="Mirrich Wang" userId="25893bd8a22151db" providerId="LiveId" clId="{3A6E2220-0D24-4297-9B03-4ECEB4BDF7E1}" dt="2023-11-01T07:17:56.624" v="5981" actId="14100"/>
        <pc:sldMkLst>
          <pc:docMk/>
          <pc:sldMk cId="19246677" sldId="513"/>
        </pc:sldMkLst>
        <pc:spChg chg="add del">
          <ac:chgData name="Mirrich Wang" userId="25893bd8a22151db" providerId="LiveId" clId="{3A6E2220-0D24-4297-9B03-4ECEB4BDF7E1}" dt="2023-11-01T06:25:36.919" v="5789"/>
          <ac:spMkLst>
            <pc:docMk/>
            <pc:sldMk cId="19246677" sldId="513"/>
            <ac:spMk id="2" creationId="{2485B607-566F-76E2-7C2A-2E7454107FEA}"/>
          </ac:spMkLst>
        </pc:spChg>
        <pc:spChg chg="mod">
          <ac:chgData name="Mirrich Wang" userId="25893bd8a22151db" providerId="LiveId" clId="{3A6E2220-0D24-4297-9B03-4ECEB4BDF7E1}" dt="2023-11-01T07:17:56.624" v="5981" actId="14100"/>
          <ac:spMkLst>
            <pc:docMk/>
            <pc:sldMk cId="19246677" sldId="513"/>
            <ac:spMk id="8" creationId="{28BF96FF-E6ED-9B01-621D-CA5AED403902}"/>
          </ac:spMkLst>
        </pc:spChg>
        <pc:picChg chg="del mod">
          <ac:chgData name="Mirrich Wang" userId="25893bd8a22151db" providerId="LiveId" clId="{3A6E2220-0D24-4297-9B03-4ECEB4BDF7E1}" dt="2023-11-01T06:26:01.453" v="5802" actId="478"/>
          <ac:picMkLst>
            <pc:docMk/>
            <pc:sldMk cId="19246677" sldId="513"/>
            <ac:picMk id="4098" creationId="{3513C111-6E10-302C-6AB3-77A3011BBCF6}"/>
          </ac:picMkLst>
        </pc:picChg>
        <pc:picChg chg="add mod">
          <ac:chgData name="Mirrich Wang" userId="25893bd8a22151db" providerId="LiveId" clId="{3A6E2220-0D24-4297-9B03-4ECEB4BDF7E1}" dt="2023-11-01T06:26:29.915" v="5846" actId="1076"/>
          <ac:picMkLst>
            <pc:docMk/>
            <pc:sldMk cId="19246677" sldId="513"/>
            <ac:picMk id="5123" creationId="{8E47DCD0-164E-C40C-EC93-0E96551C6A64}"/>
          </ac:picMkLst>
        </pc:picChg>
      </pc:sldChg>
      <pc:sldChg chg="addSp delSp modSp add mod modNotesTx">
        <pc:chgData name="Mirrich Wang" userId="25893bd8a22151db" providerId="LiveId" clId="{3A6E2220-0D24-4297-9B03-4ECEB4BDF7E1}" dt="2023-11-01T07:41:40.205" v="6392"/>
        <pc:sldMkLst>
          <pc:docMk/>
          <pc:sldMk cId="3280513499" sldId="514"/>
        </pc:sldMkLst>
        <pc:spChg chg="mod">
          <ac:chgData name="Mirrich Wang" userId="25893bd8a22151db" providerId="LiveId" clId="{3A6E2220-0D24-4297-9B03-4ECEB4BDF7E1}" dt="2023-11-01T07:12:03.086" v="5922" actId="20577"/>
          <ac:spMkLst>
            <pc:docMk/>
            <pc:sldMk cId="3280513499" sldId="514"/>
            <ac:spMk id="8" creationId="{28BF96FF-E6ED-9B01-621D-CA5AED403902}"/>
          </ac:spMkLst>
        </pc:spChg>
        <pc:picChg chg="del">
          <ac:chgData name="Mirrich Wang" userId="25893bd8a22151db" providerId="LiveId" clId="{3A6E2220-0D24-4297-9B03-4ECEB4BDF7E1}" dt="2023-11-01T07:11:22.638" v="5912" actId="478"/>
          <ac:picMkLst>
            <pc:docMk/>
            <pc:sldMk cId="3280513499" sldId="514"/>
            <ac:picMk id="5123" creationId="{8E47DCD0-164E-C40C-EC93-0E96551C6A64}"/>
          </ac:picMkLst>
        </pc:picChg>
        <pc:picChg chg="add mod">
          <ac:chgData name="Mirrich Wang" userId="25893bd8a22151db" providerId="LiveId" clId="{3A6E2220-0D24-4297-9B03-4ECEB4BDF7E1}" dt="2023-11-01T07:13:49.037" v="5938" actId="1076"/>
          <ac:picMkLst>
            <pc:docMk/>
            <pc:sldMk cId="3280513499" sldId="514"/>
            <ac:picMk id="6146" creationId="{DFF6851E-5BC0-E6B9-0A21-C02C427C648A}"/>
          </ac:picMkLst>
        </pc:picChg>
      </pc:sldChg>
      <pc:sldChg chg="addSp delSp modSp add mod modNotesTx">
        <pc:chgData name="Mirrich Wang" userId="25893bd8a22151db" providerId="LiveId" clId="{3A6E2220-0D24-4297-9B03-4ECEB4BDF7E1}" dt="2023-11-01T07:41:26.855" v="6391"/>
        <pc:sldMkLst>
          <pc:docMk/>
          <pc:sldMk cId="3107662749" sldId="515"/>
        </pc:sldMkLst>
        <pc:spChg chg="add del">
          <ac:chgData name="Mirrich Wang" userId="25893bd8a22151db" providerId="LiveId" clId="{3A6E2220-0D24-4297-9B03-4ECEB4BDF7E1}" dt="2023-11-01T07:41:24.629" v="6388" actId="22"/>
          <ac:spMkLst>
            <pc:docMk/>
            <pc:sldMk cId="3107662749" sldId="515"/>
            <ac:spMk id="3" creationId="{019EBB56-B99A-80F1-268F-A2919DAC0546}"/>
          </ac:spMkLst>
        </pc:spChg>
        <pc:spChg chg="mod">
          <ac:chgData name="Mirrich Wang" userId="25893bd8a22151db" providerId="LiveId" clId="{3A6E2220-0D24-4297-9B03-4ECEB4BDF7E1}" dt="2023-11-01T07:40:40.332" v="6386"/>
          <ac:spMkLst>
            <pc:docMk/>
            <pc:sldMk cId="3107662749" sldId="515"/>
            <ac:spMk id="8" creationId="{28BF96FF-E6ED-9B01-621D-CA5AED403902}"/>
          </ac:spMkLst>
        </pc:spChg>
        <pc:picChg chg="del mod">
          <ac:chgData name="Mirrich Wang" userId="25893bd8a22151db" providerId="LiveId" clId="{3A6E2220-0D24-4297-9B03-4ECEB4BDF7E1}" dt="2023-11-01T07:39:58.491" v="6373" actId="478"/>
          <ac:picMkLst>
            <pc:docMk/>
            <pc:sldMk cId="3107662749" sldId="515"/>
            <ac:picMk id="6146" creationId="{DFF6851E-5BC0-E6B9-0A21-C02C427C648A}"/>
          </ac:picMkLst>
        </pc:picChg>
      </pc:sldChg>
      <pc:sldChg chg="addSp delSp modSp add mod">
        <pc:chgData name="Mirrich Wang" userId="25893bd8a22151db" providerId="LiveId" clId="{3A6E2220-0D24-4297-9B03-4ECEB4BDF7E1}" dt="2023-11-01T07:17:53.245" v="5980" actId="14100"/>
        <pc:sldMkLst>
          <pc:docMk/>
          <pc:sldMk cId="1785916649" sldId="516"/>
        </pc:sldMkLst>
        <pc:spChg chg="mod">
          <ac:chgData name="Mirrich Wang" userId="25893bd8a22151db" providerId="LiveId" clId="{3A6E2220-0D24-4297-9B03-4ECEB4BDF7E1}" dt="2023-11-01T07:17:53.245" v="5980" actId="14100"/>
          <ac:spMkLst>
            <pc:docMk/>
            <pc:sldMk cId="1785916649" sldId="516"/>
            <ac:spMk id="8" creationId="{28BF96FF-E6ED-9B01-621D-CA5AED403902}"/>
          </ac:spMkLst>
        </pc:spChg>
        <pc:picChg chg="del">
          <ac:chgData name="Mirrich Wang" userId="25893bd8a22151db" providerId="LiveId" clId="{3A6E2220-0D24-4297-9B03-4ECEB4BDF7E1}" dt="2023-11-01T07:17:14.661" v="5947" actId="478"/>
          <ac:picMkLst>
            <pc:docMk/>
            <pc:sldMk cId="1785916649" sldId="516"/>
            <ac:picMk id="5123" creationId="{8E47DCD0-164E-C40C-EC93-0E96551C6A64}"/>
          </ac:picMkLst>
        </pc:picChg>
        <pc:picChg chg="add mod">
          <ac:chgData name="Mirrich Wang" userId="25893bd8a22151db" providerId="LiveId" clId="{3A6E2220-0D24-4297-9B03-4ECEB4BDF7E1}" dt="2023-11-01T07:17:46.911" v="5979" actId="1076"/>
          <ac:picMkLst>
            <pc:docMk/>
            <pc:sldMk cId="1785916649" sldId="516"/>
            <ac:picMk id="7170" creationId="{A9761881-ABD0-07E5-4A47-CFA8B89E4AD8}"/>
          </ac:picMkLst>
        </pc:picChg>
      </pc:sldChg>
      <pc:sldChg chg="addSp delSp modSp add mod">
        <pc:chgData name="Mirrich Wang" userId="25893bd8a22151db" providerId="LiveId" clId="{3A6E2220-0D24-4297-9B03-4ECEB4BDF7E1}" dt="2023-11-04T04:57:47.316" v="6994" actId="113"/>
        <pc:sldMkLst>
          <pc:docMk/>
          <pc:sldMk cId="2564271336" sldId="517"/>
        </pc:sldMkLst>
        <pc:spChg chg="mod">
          <ac:chgData name="Mirrich Wang" userId="25893bd8a22151db" providerId="LiveId" clId="{3A6E2220-0D24-4297-9B03-4ECEB4BDF7E1}" dt="2023-11-01T07:36:17.120" v="6355" actId="113"/>
          <ac:spMkLst>
            <pc:docMk/>
            <pc:sldMk cId="2564271336" sldId="517"/>
            <ac:spMk id="5" creationId="{4559E80A-788F-B2C3-A8D4-09B9C57777DB}"/>
          </ac:spMkLst>
        </pc:spChg>
        <pc:spChg chg="mod">
          <ac:chgData name="Mirrich Wang" userId="25893bd8a22151db" providerId="LiveId" clId="{3A6E2220-0D24-4297-9B03-4ECEB4BDF7E1}" dt="2023-11-01T07:38:59.143" v="6366" actId="14100"/>
          <ac:spMkLst>
            <pc:docMk/>
            <pc:sldMk cId="2564271336" sldId="517"/>
            <ac:spMk id="8" creationId="{28BF96FF-E6ED-9B01-621D-CA5AED403902}"/>
          </ac:spMkLst>
        </pc:spChg>
        <pc:spChg chg="add mod ord topLvl">
          <ac:chgData name="Mirrich Wang" userId="25893bd8a22151db" providerId="LiveId" clId="{3A6E2220-0D24-4297-9B03-4ECEB4BDF7E1}" dt="2023-11-01T07:39:10.840" v="6369" actId="1036"/>
          <ac:spMkLst>
            <pc:docMk/>
            <pc:sldMk cId="2564271336" sldId="517"/>
            <ac:spMk id="16" creationId="{EF40CE66-3E74-1591-9A5F-B792D3E7B730}"/>
          </ac:spMkLst>
        </pc:spChg>
        <pc:grpChg chg="add del mod">
          <ac:chgData name="Mirrich Wang" userId="25893bd8a22151db" providerId="LiveId" clId="{3A6E2220-0D24-4297-9B03-4ECEB4BDF7E1}" dt="2023-11-01T07:37:25.634" v="6359" actId="165"/>
          <ac:grpSpMkLst>
            <pc:docMk/>
            <pc:sldMk cId="2564271336" sldId="517"/>
            <ac:grpSpMk id="17" creationId="{220EA9EC-52CD-76BF-3E39-A1E6E4DC7D7C}"/>
          </ac:grpSpMkLst>
        </pc:grpChg>
        <pc:graphicFrameChg chg="add mod modGraphic">
          <ac:chgData name="Mirrich Wang" userId="25893bd8a22151db" providerId="LiveId" clId="{3A6E2220-0D24-4297-9B03-4ECEB4BDF7E1}" dt="2023-11-04T04:57:47.316" v="6994" actId="113"/>
          <ac:graphicFrameMkLst>
            <pc:docMk/>
            <pc:sldMk cId="2564271336" sldId="517"/>
            <ac:graphicFrameMk id="2" creationId="{8866C2AA-5BF9-4D91-6CBA-5482E5E7FC00}"/>
          </ac:graphicFrameMkLst>
        </pc:graphicFrameChg>
        <pc:graphicFrameChg chg="add del mod">
          <ac:chgData name="Mirrich Wang" userId="25893bd8a22151db" providerId="LiveId" clId="{3A6E2220-0D24-4297-9B03-4ECEB4BDF7E1}" dt="2023-11-01T07:22:43.447" v="6210" actId="478"/>
          <ac:graphicFrameMkLst>
            <pc:docMk/>
            <pc:sldMk cId="2564271336" sldId="517"/>
            <ac:graphicFrameMk id="9" creationId="{9D46D1CD-DBB4-8354-0111-5883EFED84C6}"/>
          </ac:graphicFrameMkLst>
        </pc:graphicFrameChg>
        <pc:graphicFrameChg chg="add del mod">
          <ac:chgData name="Mirrich Wang" userId="25893bd8a22151db" providerId="LiveId" clId="{3A6E2220-0D24-4297-9B03-4ECEB4BDF7E1}" dt="2023-11-01T07:24:03.331" v="6231" actId="478"/>
          <ac:graphicFrameMkLst>
            <pc:docMk/>
            <pc:sldMk cId="2564271336" sldId="517"/>
            <ac:graphicFrameMk id="12" creationId="{7B6CA160-8FF5-BC2D-BEB3-4D4AB632EC44}"/>
          </ac:graphicFrameMkLst>
        </pc:graphicFrameChg>
        <pc:graphicFrameChg chg="add mod topLvl">
          <ac:chgData name="Mirrich Wang" userId="25893bd8a22151db" providerId="LiveId" clId="{3A6E2220-0D24-4297-9B03-4ECEB4BDF7E1}" dt="2023-11-01T07:39:10.840" v="6369" actId="1036"/>
          <ac:graphicFrameMkLst>
            <pc:docMk/>
            <pc:sldMk cId="2564271336" sldId="517"/>
            <ac:graphicFrameMk id="15" creationId="{27E042E5-02A3-25BA-6A95-765049C55105}"/>
          </ac:graphicFrameMkLst>
        </pc:graphicFrameChg>
        <pc:picChg chg="mod">
          <ac:chgData name="Mirrich Wang" userId="25893bd8a22151db" providerId="LiveId" clId="{3A6E2220-0D24-4297-9B03-4ECEB4BDF7E1}" dt="2023-11-01T07:36:17.120" v="6355" actId="113"/>
          <ac:picMkLst>
            <pc:docMk/>
            <pc:sldMk cId="2564271336" sldId="517"/>
            <ac:picMk id="4" creationId="{861A7D81-DFCF-3587-8332-C2F9D6E1D836}"/>
          </ac:picMkLst>
        </pc:picChg>
        <pc:picChg chg="del">
          <ac:chgData name="Mirrich Wang" userId="25893bd8a22151db" providerId="LiveId" clId="{3A6E2220-0D24-4297-9B03-4ECEB4BDF7E1}" dt="2023-11-01T07:18:29.414" v="5986" actId="478"/>
          <ac:picMkLst>
            <pc:docMk/>
            <pc:sldMk cId="2564271336" sldId="517"/>
            <ac:picMk id="7170" creationId="{A9761881-ABD0-07E5-4A47-CFA8B89E4AD8}"/>
          </ac:picMkLst>
        </pc:picChg>
        <pc:picChg chg="add del mod">
          <ac:chgData name="Mirrich Wang" userId="25893bd8a22151db" providerId="LiveId" clId="{3A6E2220-0D24-4297-9B03-4ECEB4BDF7E1}" dt="2023-11-01T07:21:39.996" v="6195"/>
          <ac:picMkLst>
            <pc:docMk/>
            <pc:sldMk cId="2564271336" sldId="517"/>
            <ac:picMk id="9218" creationId="{80B694DE-7E88-03E8-B532-5945C65C1759}"/>
          </ac:picMkLst>
        </pc:picChg>
      </pc:sldChg>
      <pc:sldChg chg="addSp modSp add mod modNotesTx">
        <pc:chgData name="Mirrich Wang" userId="25893bd8a22151db" providerId="LiveId" clId="{3A6E2220-0D24-4297-9B03-4ECEB4BDF7E1}" dt="2023-11-01T07:47:51.146" v="6477" actId="1076"/>
        <pc:sldMkLst>
          <pc:docMk/>
          <pc:sldMk cId="9130631" sldId="518"/>
        </pc:sldMkLst>
        <pc:spChg chg="add mod">
          <ac:chgData name="Mirrich Wang" userId="25893bd8a22151db" providerId="LiveId" clId="{3A6E2220-0D24-4297-9B03-4ECEB4BDF7E1}" dt="2023-11-01T07:47:51.146" v="6477" actId="1076"/>
          <ac:spMkLst>
            <pc:docMk/>
            <pc:sldMk cId="9130631" sldId="518"/>
            <ac:spMk id="6" creationId="{702A4872-1F87-2FE5-3679-F50CA5303944}"/>
          </ac:spMkLst>
        </pc:spChg>
        <pc:spChg chg="mod">
          <ac:chgData name="Mirrich Wang" userId="25893bd8a22151db" providerId="LiveId" clId="{3A6E2220-0D24-4297-9B03-4ECEB4BDF7E1}" dt="2023-11-01T07:47:02.286" v="6465" actId="20577"/>
          <ac:spMkLst>
            <pc:docMk/>
            <pc:sldMk cId="9130631" sldId="518"/>
            <ac:spMk id="8" creationId="{28BF96FF-E6ED-9B01-621D-CA5AED403902}"/>
          </ac:spMkLst>
        </pc:spChg>
        <pc:picChg chg="add mod">
          <ac:chgData name="Mirrich Wang" userId="25893bd8a22151db" providerId="LiveId" clId="{3A6E2220-0D24-4297-9B03-4ECEB4BDF7E1}" dt="2023-11-01T07:45:32.095" v="6408" actId="1076"/>
          <ac:picMkLst>
            <pc:docMk/>
            <pc:sldMk cId="9130631" sldId="518"/>
            <ac:picMk id="3" creationId="{16B9E773-E442-2F4A-AF4E-983D6985FEE7}"/>
          </ac:picMkLst>
        </pc:picChg>
      </pc:sldChg>
      <pc:sldChg chg="addSp delSp modSp add mod">
        <pc:chgData name="Mirrich Wang" userId="25893bd8a22151db" providerId="LiveId" clId="{3A6E2220-0D24-4297-9B03-4ECEB4BDF7E1}" dt="2023-11-04T04:59:55.965" v="7007" actId="1076"/>
        <pc:sldMkLst>
          <pc:docMk/>
          <pc:sldMk cId="2479282351" sldId="519"/>
        </pc:sldMkLst>
        <pc:spChg chg="add del">
          <ac:chgData name="Mirrich Wang" userId="25893bd8a22151db" providerId="LiveId" clId="{3A6E2220-0D24-4297-9B03-4ECEB4BDF7E1}" dt="2023-11-04T04:39:42.977" v="6585" actId="22"/>
          <ac:spMkLst>
            <pc:docMk/>
            <pc:sldMk cId="2479282351" sldId="519"/>
            <ac:spMk id="3" creationId="{82E6F428-0335-B29C-479E-187E50436A47}"/>
          </ac:spMkLst>
        </pc:spChg>
        <pc:spChg chg="mod">
          <ac:chgData name="Mirrich Wang" userId="25893bd8a22151db" providerId="LiveId" clId="{3A6E2220-0D24-4297-9B03-4ECEB4BDF7E1}" dt="2023-11-04T04:39:24.071" v="6579" actId="20577"/>
          <ac:spMkLst>
            <pc:docMk/>
            <pc:sldMk cId="2479282351" sldId="519"/>
            <ac:spMk id="5" creationId="{4559E80A-788F-B2C3-A8D4-09B9C57777DB}"/>
          </ac:spMkLst>
        </pc:spChg>
        <pc:spChg chg="del">
          <ac:chgData name="Mirrich Wang" userId="25893bd8a22151db" providerId="LiveId" clId="{3A6E2220-0D24-4297-9B03-4ECEB4BDF7E1}" dt="2023-11-01T07:55:57.679" v="6531" actId="478"/>
          <ac:spMkLst>
            <pc:docMk/>
            <pc:sldMk cId="2479282351" sldId="519"/>
            <ac:spMk id="6" creationId="{702A4872-1F87-2FE5-3679-F50CA5303944}"/>
          </ac:spMkLst>
        </pc:spChg>
        <pc:spChg chg="add del">
          <ac:chgData name="Mirrich Wang" userId="25893bd8a22151db" providerId="LiveId" clId="{3A6E2220-0D24-4297-9B03-4ECEB4BDF7E1}" dt="2023-11-04T04:40:04.159" v="6587" actId="22"/>
          <ac:spMkLst>
            <pc:docMk/>
            <pc:sldMk cId="2479282351" sldId="519"/>
            <ac:spMk id="7" creationId="{01780D20-658E-4090-9D8C-70972B5E51B0}"/>
          </ac:spMkLst>
        </pc:spChg>
        <pc:spChg chg="del mod">
          <ac:chgData name="Mirrich Wang" userId="25893bd8a22151db" providerId="LiveId" clId="{3A6E2220-0D24-4297-9B03-4ECEB4BDF7E1}" dt="2023-11-01T07:55:56.427" v="6530" actId="478"/>
          <ac:spMkLst>
            <pc:docMk/>
            <pc:sldMk cId="2479282351" sldId="519"/>
            <ac:spMk id="8" creationId="{28BF96FF-E6ED-9B01-621D-CA5AED403902}"/>
          </ac:spMkLst>
        </pc:spChg>
        <pc:spChg chg="add del">
          <ac:chgData name="Mirrich Wang" userId="25893bd8a22151db" providerId="LiveId" clId="{3A6E2220-0D24-4297-9B03-4ECEB4BDF7E1}" dt="2023-11-04T04:40:47.046" v="6589" actId="22"/>
          <ac:spMkLst>
            <pc:docMk/>
            <pc:sldMk cId="2479282351" sldId="519"/>
            <ac:spMk id="9" creationId="{1870D304-041E-DAA1-C7EF-47A659694CD2}"/>
          </ac:spMkLst>
        </pc:spChg>
        <pc:spChg chg="add del">
          <ac:chgData name="Mirrich Wang" userId="25893bd8a22151db" providerId="LiveId" clId="{3A6E2220-0D24-4297-9B03-4ECEB4BDF7E1}" dt="2023-11-04T04:46:22.799" v="6766" actId="22"/>
          <ac:spMkLst>
            <pc:docMk/>
            <pc:sldMk cId="2479282351" sldId="519"/>
            <ac:spMk id="18" creationId="{A7465237-EDB1-7FBE-1572-5B698DC84C8C}"/>
          </ac:spMkLst>
        </pc:spChg>
        <pc:graphicFrameChg chg="add del mod">
          <ac:chgData name="Mirrich Wang" userId="25893bd8a22151db" providerId="LiveId" clId="{3A6E2220-0D24-4297-9B03-4ECEB4BDF7E1}" dt="2023-11-04T04:41:53.753" v="6591" actId="478"/>
          <ac:graphicFrameMkLst>
            <pc:docMk/>
            <pc:sldMk cId="2479282351" sldId="519"/>
            <ac:graphicFrameMk id="11" creationId="{39AA77A7-6CDA-96A7-DC31-A6E9B678C97A}"/>
          </ac:graphicFrameMkLst>
        </pc:graphicFrameChg>
        <pc:graphicFrameChg chg="add del mod modGraphic">
          <ac:chgData name="Mirrich Wang" userId="25893bd8a22151db" providerId="LiveId" clId="{3A6E2220-0D24-4297-9B03-4ECEB4BDF7E1}" dt="2023-11-04T04:46:21.377" v="6764" actId="478"/>
          <ac:graphicFrameMkLst>
            <pc:docMk/>
            <pc:sldMk cId="2479282351" sldId="519"/>
            <ac:graphicFrameMk id="14" creationId="{1153628C-3CD4-9C3E-A9E4-E75E00CC7366}"/>
          </ac:graphicFrameMkLst>
        </pc:graphicFrameChg>
        <pc:graphicFrameChg chg="add del mod modGraphic">
          <ac:chgData name="Mirrich Wang" userId="25893bd8a22151db" providerId="LiveId" clId="{3A6E2220-0D24-4297-9B03-4ECEB4BDF7E1}" dt="2023-11-04T04:45:08.037" v="6736" actId="478"/>
          <ac:graphicFrameMkLst>
            <pc:docMk/>
            <pc:sldMk cId="2479282351" sldId="519"/>
            <ac:graphicFrameMk id="15" creationId="{64603495-6864-9BBA-7B80-4C858497BB8F}"/>
          </ac:graphicFrameMkLst>
        </pc:graphicFrameChg>
        <pc:graphicFrameChg chg="add del mod modGraphic">
          <ac:chgData name="Mirrich Wang" userId="25893bd8a22151db" providerId="LiveId" clId="{3A6E2220-0D24-4297-9B03-4ECEB4BDF7E1}" dt="2023-11-04T04:46:20.156" v="6763" actId="478"/>
          <ac:graphicFrameMkLst>
            <pc:docMk/>
            <pc:sldMk cId="2479282351" sldId="519"/>
            <ac:graphicFrameMk id="16" creationId="{B3B7271E-628B-33C8-AA02-59039358019A}"/>
          </ac:graphicFrameMkLst>
        </pc:graphicFrameChg>
        <pc:graphicFrameChg chg="add del mod">
          <ac:chgData name="Mirrich Wang" userId="25893bd8a22151db" providerId="LiveId" clId="{3A6E2220-0D24-4297-9B03-4ECEB4BDF7E1}" dt="2023-11-04T04:47:53.692" v="6770" actId="478"/>
          <ac:graphicFrameMkLst>
            <pc:docMk/>
            <pc:sldMk cId="2479282351" sldId="519"/>
            <ac:graphicFrameMk id="19" creationId="{BDCB1265-F003-1EBF-FAE1-23F22413612D}"/>
          </ac:graphicFrameMkLst>
        </pc:graphicFrameChg>
        <pc:graphicFrameChg chg="add mod modGraphic">
          <ac:chgData name="Mirrich Wang" userId="25893bd8a22151db" providerId="LiveId" clId="{3A6E2220-0D24-4297-9B03-4ECEB4BDF7E1}" dt="2023-11-04T04:59:55.965" v="7007" actId="1076"/>
          <ac:graphicFrameMkLst>
            <pc:docMk/>
            <pc:sldMk cId="2479282351" sldId="519"/>
            <ac:graphicFrameMk id="20" creationId="{0C4D9507-2BCF-5700-B628-05C1C1A7A1F1}"/>
          </ac:graphicFrameMkLst>
        </pc:graphicFrameChg>
        <pc:graphicFrameChg chg="add del mod modGraphic">
          <ac:chgData name="Mirrich Wang" userId="25893bd8a22151db" providerId="LiveId" clId="{3A6E2220-0D24-4297-9B03-4ECEB4BDF7E1}" dt="2023-11-04T04:51:36.343" v="6880" actId="478"/>
          <ac:graphicFrameMkLst>
            <pc:docMk/>
            <pc:sldMk cId="2479282351" sldId="519"/>
            <ac:graphicFrameMk id="21" creationId="{C1DDBF11-EB65-428E-6336-164CCA482775}"/>
          </ac:graphicFrameMkLst>
        </pc:graphicFrameChg>
        <pc:graphicFrameChg chg="add mod">
          <ac:chgData name="Mirrich Wang" userId="25893bd8a22151db" providerId="LiveId" clId="{3A6E2220-0D24-4297-9B03-4ECEB4BDF7E1}" dt="2023-11-04T04:51:05.655" v="6870" actId="571"/>
          <ac:graphicFrameMkLst>
            <pc:docMk/>
            <pc:sldMk cId="2479282351" sldId="519"/>
            <ac:graphicFrameMk id="22" creationId="{C1D5B53D-2EEA-1BBD-68C2-8571DD4DE9A5}"/>
          </ac:graphicFrameMkLst>
        </pc:graphicFrameChg>
        <pc:picChg chg="del">
          <ac:chgData name="Mirrich Wang" userId="25893bd8a22151db" providerId="LiveId" clId="{3A6E2220-0D24-4297-9B03-4ECEB4BDF7E1}" dt="2023-11-01T07:55:54.687" v="6529" actId="478"/>
          <ac:picMkLst>
            <pc:docMk/>
            <pc:sldMk cId="2479282351" sldId="519"/>
            <ac:picMk id="3" creationId="{16B9E773-E442-2F4A-AF4E-983D6985FEE7}"/>
          </ac:picMkLst>
        </pc:picChg>
        <pc:picChg chg="add del mod">
          <ac:chgData name="Mirrich Wang" userId="25893bd8a22151db" providerId="LiveId" clId="{3A6E2220-0D24-4297-9B03-4ECEB4BDF7E1}" dt="2023-11-01T07:56:37.888" v="6536" actId="478"/>
          <ac:picMkLst>
            <pc:docMk/>
            <pc:sldMk cId="2479282351" sldId="519"/>
            <ac:picMk id="7" creationId="{D2A57B84-B4FF-7602-EAFE-03B42382B917}"/>
          </ac:picMkLst>
        </pc:picChg>
        <pc:picChg chg="add del mod">
          <ac:chgData name="Mirrich Wang" userId="25893bd8a22151db" providerId="LiveId" clId="{3A6E2220-0D24-4297-9B03-4ECEB4BDF7E1}" dt="2023-11-04T04:39:27.392" v="6583" actId="478"/>
          <ac:picMkLst>
            <pc:docMk/>
            <pc:sldMk cId="2479282351" sldId="519"/>
            <ac:picMk id="10" creationId="{9136FB0D-95D1-5C2C-6B8A-328DFB45B0CB}"/>
          </ac:picMkLst>
        </pc:picChg>
        <pc:picChg chg="add del mod">
          <ac:chgData name="Mirrich Wang" userId="25893bd8a22151db" providerId="LiveId" clId="{3A6E2220-0D24-4297-9B03-4ECEB4BDF7E1}" dt="2023-11-04T04:42:13.475" v="6603" actId="22"/>
          <ac:picMkLst>
            <pc:docMk/>
            <pc:sldMk cId="2479282351" sldId="519"/>
            <ac:picMk id="13" creationId="{AB8961ED-AD48-4289-E96C-FE1B653D2C7B}"/>
          </ac:picMkLst>
        </pc:picChg>
        <pc:picChg chg="add del mod">
          <ac:chgData name="Mirrich Wang" userId="25893bd8a22151db" providerId="LiveId" clId="{3A6E2220-0D24-4297-9B03-4ECEB4BDF7E1}" dt="2023-11-04T04:53:11.833" v="6914" actId="478"/>
          <ac:picMkLst>
            <pc:docMk/>
            <pc:sldMk cId="2479282351" sldId="519"/>
            <ac:picMk id="24" creationId="{1858FAE8-82C9-A7A3-6E11-F3E2C9F7DE57}"/>
          </ac:picMkLst>
        </pc:picChg>
      </pc:sldChg>
      <pc:sldChg chg="addSp delSp modSp add mod">
        <pc:chgData name="Mirrich Wang" userId="25893bd8a22151db" providerId="LiveId" clId="{3A6E2220-0D24-4297-9B03-4ECEB4BDF7E1}" dt="2023-11-04T04:53:07.335" v="6913" actId="1076"/>
        <pc:sldMkLst>
          <pc:docMk/>
          <pc:sldMk cId="2318417031" sldId="520"/>
        </pc:sldMkLst>
        <pc:picChg chg="add del mod">
          <ac:chgData name="Mirrich Wang" userId="25893bd8a22151db" providerId="LiveId" clId="{3A6E2220-0D24-4297-9B03-4ECEB4BDF7E1}" dt="2023-11-04T04:53:03.056" v="6910" actId="478"/>
          <ac:picMkLst>
            <pc:docMk/>
            <pc:sldMk cId="2318417031" sldId="520"/>
            <ac:picMk id="2" creationId="{E3C56E91-1AA0-B569-897E-7076286F664C}"/>
          </ac:picMkLst>
        </pc:picChg>
        <pc:picChg chg="add mod">
          <ac:chgData name="Mirrich Wang" userId="25893bd8a22151db" providerId="LiveId" clId="{3A6E2220-0D24-4297-9B03-4ECEB4BDF7E1}" dt="2023-11-04T04:53:07.335" v="6913" actId="1076"/>
          <ac:picMkLst>
            <pc:docMk/>
            <pc:sldMk cId="2318417031" sldId="520"/>
            <ac:picMk id="6" creationId="{3E23DE5D-5D24-4793-6B76-096509B6B7F6}"/>
          </ac:picMkLst>
        </pc:picChg>
        <pc:picChg chg="del">
          <ac:chgData name="Mirrich Wang" userId="25893bd8a22151db" providerId="LiveId" clId="{3A6E2220-0D24-4297-9B03-4ECEB4BDF7E1}" dt="2023-11-04T04:52:36.345" v="6904" actId="478"/>
          <ac:picMkLst>
            <pc:docMk/>
            <pc:sldMk cId="2318417031" sldId="520"/>
            <ac:picMk id="10" creationId="{9136FB0D-95D1-5C2C-6B8A-328DFB45B0CB}"/>
          </ac:picMkLst>
        </pc:picChg>
      </pc:sldChg>
      <pc:sldChg chg="add ord">
        <pc:chgData name="Mirrich Wang" userId="25893bd8a22151db" providerId="LiveId" clId="{3A6E2220-0D24-4297-9B03-4ECEB4BDF7E1}" dt="2023-11-04T05:00:20.740" v="7011"/>
        <pc:sldMkLst>
          <pc:docMk/>
          <pc:sldMk cId="2765139335" sldId="521"/>
        </pc:sldMkLst>
      </pc:sldChg>
      <pc:sldChg chg="addSp delSp modSp add mod">
        <pc:chgData name="Mirrich Wang" userId="25893bd8a22151db" providerId="LiveId" clId="{3A6E2220-0D24-4297-9B03-4ECEB4BDF7E1}" dt="2023-11-04T04:54:41.308" v="6934" actId="1076"/>
        <pc:sldMkLst>
          <pc:docMk/>
          <pc:sldMk cId="2444087916" sldId="522"/>
        </pc:sldMkLst>
        <pc:picChg chg="add mod">
          <ac:chgData name="Mirrich Wang" userId="25893bd8a22151db" providerId="LiveId" clId="{3A6E2220-0D24-4297-9B03-4ECEB4BDF7E1}" dt="2023-11-04T04:54:41.308" v="6934" actId="1076"/>
          <ac:picMkLst>
            <pc:docMk/>
            <pc:sldMk cId="2444087916" sldId="522"/>
            <ac:picMk id="3" creationId="{A472A82B-EEAB-4884-C4F1-544AC5AB66EF}"/>
          </ac:picMkLst>
        </pc:picChg>
        <pc:picChg chg="del mod">
          <ac:chgData name="Mirrich Wang" userId="25893bd8a22151db" providerId="LiveId" clId="{3A6E2220-0D24-4297-9B03-4ECEB4BDF7E1}" dt="2023-11-04T04:54:22.264" v="6930" actId="478"/>
          <ac:picMkLst>
            <pc:docMk/>
            <pc:sldMk cId="2444087916" sldId="522"/>
            <ac:picMk id="6" creationId="{3E23DE5D-5D24-4793-6B76-096509B6B7F6}"/>
          </ac:picMkLst>
        </pc:picChg>
      </pc:sldChg>
    </pc:docChg>
  </pc:docChgLst>
  <pc:docChgLst>
    <pc:chgData name="Mirrich Wang" userId="25893bd8a22151db" providerId="LiveId" clId="{C56635B9-651F-4362-84F4-5F7DAD8F38C7}"/>
    <pc:docChg chg="undo custSel addSld delSld modSld">
      <pc:chgData name="Mirrich Wang" userId="25893bd8a22151db" providerId="LiveId" clId="{C56635B9-651F-4362-84F4-5F7DAD8F38C7}" dt="2023-10-31T13:24:53.437" v="3804" actId="20577"/>
      <pc:docMkLst>
        <pc:docMk/>
      </pc:docMkLst>
      <pc:sldChg chg="modSp mod">
        <pc:chgData name="Mirrich Wang" userId="25893bd8a22151db" providerId="LiveId" clId="{C56635B9-651F-4362-84F4-5F7DAD8F38C7}" dt="2023-10-26T02:47:24.020" v="93" actId="20577"/>
        <pc:sldMkLst>
          <pc:docMk/>
          <pc:sldMk cId="0" sldId="263"/>
        </pc:sldMkLst>
        <pc:spChg chg="mod">
          <ac:chgData name="Mirrich Wang" userId="25893bd8a22151db" providerId="LiveId" clId="{C56635B9-651F-4362-84F4-5F7DAD8F38C7}" dt="2023-10-26T02:47:24.020" v="93" actId="20577"/>
          <ac:spMkLst>
            <pc:docMk/>
            <pc:sldMk cId="0" sldId="263"/>
            <ac:spMk id="8" creationId="{69AD9F97-1BF8-9F85-9295-20439AD2D7C8}"/>
          </ac:spMkLst>
        </pc:spChg>
        <pc:spChg chg="mod">
          <ac:chgData name="Mirrich Wang" userId="25893bd8a22151db" providerId="LiveId" clId="{C56635B9-651F-4362-84F4-5F7DAD8F38C7}" dt="2023-10-26T02:25:33.133" v="8" actId="1076"/>
          <ac:spMkLst>
            <pc:docMk/>
            <pc:sldMk cId="0" sldId="263"/>
            <ac:spMk id="3076" creationId="{00000000-0000-0000-0000-000000000000}"/>
          </ac:spMkLst>
        </pc:spChg>
      </pc:sldChg>
      <pc:sldChg chg="modSp mod">
        <pc:chgData name="Mirrich Wang" userId="25893bd8a22151db" providerId="LiveId" clId="{C56635B9-651F-4362-84F4-5F7DAD8F38C7}" dt="2023-10-26T02:47:24.591" v="94" actId="20577"/>
        <pc:sldMkLst>
          <pc:docMk/>
          <pc:sldMk cId="0" sldId="359"/>
        </pc:sldMkLst>
        <pc:spChg chg="mod">
          <ac:chgData name="Mirrich Wang" userId="25893bd8a22151db" providerId="LiveId" clId="{C56635B9-651F-4362-84F4-5F7DAD8F38C7}" dt="2023-10-26T02:47:24.591" v="94" actId="20577"/>
          <ac:spMkLst>
            <pc:docMk/>
            <pc:sldMk cId="0" sldId="359"/>
            <ac:spMk id="6148" creationId="{00000000-0000-0000-0000-000000000000}"/>
          </ac:spMkLst>
        </pc:spChg>
      </pc:sldChg>
      <pc:sldChg chg="addSp modSp mod">
        <pc:chgData name="Mirrich Wang" userId="25893bd8a22151db" providerId="LiveId" clId="{C56635B9-651F-4362-84F4-5F7DAD8F38C7}" dt="2023-10-26T03:05:01.278" v="118" actId="1076"/>
        <pc:sldMkLst>
          <pc:docMk/>
          <pc:sldMk cId="95961388" sldId="499"/>
        </pc:sldMkLst>
        <pc:spChg chg="mod">
          <ac:chgData name="Mirrich Wang" userId="25893bd8a22151db" providerId="LiveId" clId="{C56635B9-651F-4362-84F4-5F7DAD8F38C7}" dt="2023-10-26T02:48:31.500" v="116" actId="14100"/>
          <ac:spMkLst>
            <pc:docMk/>
            <pc:sldMk cId="95961388" sldId="499"/>
            <ac:spMk id="17410" creationId="{00000000-0000-0000-0000-000000000000}"/>
          </ac:spMkLst>
        </pc:spChg>
        <pc:picChg chg="add mod">
          <ac:chgData name="Mirrich Wang" userId="25893bd8a22151db" providerId="LiveId" clId="{C56635B9-651F-4362-84F4-5F7DAD8F38C7}" dt="2023-10-26T03:05:01.278" v="118" actId="1076"/>
          <ac:picMkLst>
            <pc:docMk/>
            <pc:sldMk cId="95961388" sldId="499"/>
            <ac:picMk id="1026" creationId="{5A4916BA-3DF5-5F56-C304-65BDA1A4F327}"/>
          </ac:picMkLst>
        </pc:picChg>
      </pc:sldChg>
      <pc:sldChg chg="addSp delSp modSp mod">
        <pc:chgData name="Mirrich Wang" userId="25893bd8a22151db" providerId="LiveId" clId="{C56635B9-651F-4362-84F4-5F7DAD8F38C7}" dt="2023-10-26T02:25:52.881" v="42" actId="20577"/>
        <pc:sldMkLst>
          <pc:docMk/>
          <pc:sldMk cId="2386433730" sldId="500"/>
        </pc:sldMkLst>
        <pc:spChg chg="add del mod">
          <ac:chgData name="Mirrich Wang" userId="25893bd8a22151db" providerId="LiveId" clId="{C56635B9-651F-4362-84F4-5F7DAD8F38C7}" dt="2023-10-26T02:25:36.696" v="10"/>
          <ac:spMkLst>
            <pc:docMk/>
            <pc:sldMk cId="2386433730" sldId="500"/>
            <ac:spMk id="3" creationId="{A5D5C899-AA5D-0B3E-7734-DC0C8854E380}"/>
          </ac:spMkLst>
        </pc:spChg>
        <pc:spChg chg="del">
          <ac:chgData name="Mirrich Wang" userId="25893bd8a22151db" providerId="LiveId" clId="{C56635B9-651F-4362-84F4-5F7DAD8F38C7}" dt="2023-10-26T02:25:38.235" v="11" actId="478"/>
          <ac:spMkLst>
            <pc:docMk/>
            <pc:sldMk cId="2386433730" sldId="500"/>
            <ac:spMk id="4" creationId="{00000000-0000-0000-0000-000000000000}"/>
          </ac:spMkLst>
        </pc:spChg>
        <pc:spChg chg="add mod">
          <ac:chgData name="Mirrich Wang" userId="25893bd8a22151db" providerId="LiveId" clId="{C56635B9-651F-4362-84F4-5F7DAD8F38C7}" dt="2023-10-26T02:25:52.881" v="42" actId="20577"/>
          <ac:spMkLst>
            <pc:docMk/>
            <pc:sldMk cId="2386433730" sldId="500"/>
            <ac:spMk id="5" creationId="{899717B1-9851-EA1E-0B74-F3EFCA1147E9}"/>
          </ac:spMkLst>
        </pc:spChg>
      </pc:sldChg>
      <pc:sldChg chg="modSp mod">
        <pc:chgData name="Mirrich Wang" userId="25893bd8a22151db" providerId="LiveId" clId="{C56635B9-651F-4362-84F4-5F7DAD8F38C7}" dt="2023-10-31T12:28:26.779" v="3401" actId="403"/>
        <pc:sldMkLst>
          <pc:docMk/>
          <pc:sldMk cId="3550096052" sldId="501"/>
        </pc:sldMkLst>
        <pc:spChg chg="mod">
          <ac:chgData name="Mirrich Wang" userId="25893bd8a22151db" providerId="LiveId" clId="{C56635B9-651F-4362-84F4-5F7DAD8F38C7}" dt="2023-10-31T12:28:26.779" v="3401" actId="403"/>
          <ac:spMkLst>
            <pc:docMk/>
            <pc:sldMk cId="3550096052" sldId="501"/>
            <ac:spMk id="17410" creationId="{00000000-0000-0000-0000-000000000000}"/>
          </ac:spMkLst>
        </pc:spChg>
      </pc:sldChg>
      <pc:sldChg chg="modSp">
        <pc:chgData name="Mirrich Wang" userId="25893bd8a22151db" providerId="LiveId" clId="{C56635B9-651F-4362-84F4-5F7DAD8F38C7}" dt="2023-10-31T12:28:49.294" v="3403" actId="1076"/>
        <pc:sldMkLst>
          <pc:docMk/>
          <pc:sldMk cId="2975434945" sldId="502"/>
        </pc:sldMkLst>
        <pc:spChg chg="mod">
          <ac:chgData name="Mirrich Wang" userId="25893bd8a22151db" providerId="LiveId" clId="{C56635B9-651F-4362-84F4-5F7DAD8F38C7}" dt="2023-10-31T12:28:49.294" v="3403" actId="1076"/>
          <ac:spMkLst>
            <pc:docMk/>
            <pc:sldMk cId="2975434945" sldId="502"/>
            <ac:spMk id="17410" creationId="{00000000-0000-0000-0000-000000000000}"/>
          </ac:spMkLst>
        </pc:spChg>
      </pc:sldChg>
      <pc:sldChg chg="addSp delSp modSp mod">
        <pc:chgData name="Mirrich Wang" userId="25893bd8a22151db" providerId="LiveId" clId="{C56635B9-651F-4362-84F4-5F7DAD8F38C7}" dt="2023-10-31T13:03:53.801" v="3476" actId="20577"/>
        <pc:sldMkLst>
          <pc:docMk/>
          <pc:sldMk cId="2224786415" sldId="504"/>
        </pc:sldMkLst>
        <pc:spChg chg="add del mod">
          <ac:chgData name="Mirrich Wang" userId="25893bd8a22151db" providerId="LiveId" clId="{C56635B9-651F-4362-84F4-5F7DAD8F38C7}" dt="2023-10-31T10:57:09.013" v="261" actId="478"/>
          <ac:spMkLst>
            <pc:docMk/>
            <pc:sldMk cId="2224786415" sldId="504"/>
            <ac:spMk id="3" creationId="{1FA1428D-FEC5-CB3D-0D6E-8E66161C54F2}"/>
          </ac:spMkLst>
        </pc:spChg>
        <pc:spChg chg="add del mod">
          <ac:chgData name="Mirrich Wang" userId="25893bd8a22151db" providerId="LiveId" clId="{C56635B9-651F-4362-84F4-5F7DAD8F38C7}" dt="2023-10-31T11:45:33.239" v="1639" actId="478"/>
          <ac:spMkLst>
            <pc:docMk/>
            <pc:sldMk cId="2224786415" sldId="504"/>
            <ac:spMk id="4" creationId="{7D95A7C3-159B-F1FC-9B71-6678C09AF575}"/>
          </ac:spMkLst>
        </pc:spChg>
        <pc:spChg chg="add del mod">
          <ac:chgData name="Mirrich Wang" userId="25893bd8a22151db" providerId="LiveId" clId="{C56635B9-651F-4362-84F4-5F7DAD8F38C7}" dt="2023-10-31T13:03:53.801" v="3476" actId="20577"/>
          <ac:spMkLst>
            <pc:docMk/>
            <pc:sldMk cId="2224786415" sldId="504"/>
            <ac:spMk id="5" creationId="{2054C34D-4BCD-099F-D1DD-5BB6C94C05EB}"/>
          </ac:spMkLst>
        </pc:spChg>
      </pc:sldChg>
      <pc:sldChg chg="addSp delSp modSp add mod">
        <pc:chgData name="Mirrich Wang" userId="25893bd8a22151db" providerId="LiveId" clId="{C56635B9-651F-4362-84F4-5F7DAD8F38C7}" dt="2023-10-31T13:24:53.437" v="3804" actId="20577"/>
        <pc:sldMkLst>
          <pc:docMk/>
          <pc:sldMk cId="452022331" sldId="505"/>
        </pc:sldMkLst>
        <pc:spChg chg="add del mod">
          <ac:chgData name="Mirrich Wang" userId="25893bd8a22151db" providerId="LiveId" clId="{C56635B9-651F-4362-84F4-5F7DAD8F38C7}" dt="2023-10-31T13:16:16.365" v="3649" actId="478"/>
          <ac:spMkLst>
            <pc:docMk/>
            <pc:sldMk cId="452022331" sldId="505"/>
            <ac:spMk id="3" creationId="{75B8A4AB-3F5F-C9D2-0985-F2D6706D167B}"/>
          </ac:spMkLst>
        </pc:spChg>
        <pc:spChg chg="mod">
          <ac:chgData name="Mirrich Wang" userId="25893bd8a22151db" providerId="LiveId" clId="{C56635B9-651F-4362-84F4-5F7DAD8F38C7}" dt="2023-10-31T13:24:48.545" v="3792" actId="14100"/>
          <ac:spMkLst>
            <pc:docMk/>
            <pc:sldMk cId="452022331" sldId="505"/>
            <ac:spMk id="5" creationId="{2054C34D-4BCD-099F-D1DD-5BB6C94C05EB}"/>
          </ac:spMkLst>
        </pc:spChg>
        <pc:spChg chg="add mod">
          <ac:chgData name="Mirrich Wang" userId="25893bd8a22151db" providerId="LiveId" clId="{C56635B9-651F-4362-84F4-5F7DAD8F38C7}" dt="2023-10-31T13:15:38.291" v="3644" actId="164"/>
          <ac:spMkLst>
            <pc:docMk/>
            <pc:sldMk cId="452022331" sldId="505"/>
            <ac:spMk id="6" creationId="{5E1519B0-CBCA-7284-9724-1ED018F1A869}"/>
          </ac:spMkLst>
        </pc:spChg>
        <pc:spChg chg="add mod">
          <ac:chgData name="Mirrich Wang" userId="25893bd8a22151db" providerId="LiveId" clId="{C56635B9-651F-4362-84F4-5F7DAD8F38C7}" dt="2023-10-31T13:15:38.291" v="3644" actId="164"/>
          <ac:spMkLst>
            <pc:docMk/>
            <pc:sldMk cId="452022331" sldId="505"/>
            <ac:spMk id="7" creationId="{05474DBB-A799-6B24-7A3B-0FED28C432DE}"/>
          </ac:spMkLst>
        </pc:spChg>
        <pc:spChg chg="mod">
          <ac:chgData name="Mirrich Wang" userId="25893bd8a22151db" providerId="LiveId" clId="{C56635B9-651F-4362-84F4-5F7DAD8F38C7}" dt="2023-10-31T13:14:48.649" v="3609" actId="113"/>
          <ac:spMkLst>
            <pc:docMk/>
            <pc:sldMk cId="452022331" sldId="505"/>
            <ac:spMk id="8" creationId="{2CDA3D2B-61E8-791D-9B27-8793D91C0304}"/>
          </ac:spMkLst>
        </pc:spChg>
        <pc:spChg chg="add mod ord">
          <ac:chgData name="Mirrich Wang" userId="25893bd8a22151db" providerId="LiveId" clId="{C56635B9-651F-4362-84F4-5F7DAD8F38C7}" dt="2023-10-31T13:18:36.397" v="3677" actId="14100"/>
          <ac:spMkLst>
            <pc:docMk/>
            <pc:sldMk cId="452022331" sldId="505"/>
            <ac:spMk id="9" creationId="{550FE3C4-3A6D-6672-FF0D-7DEDBAF427AD}"/>
          </ac:spMkLst>
        </pc:spChg>
        <pc:spChg chg="add mod ord">
          <ac:chgData name="Mirrich Wang" userId="25893bd8a22151db" providerId="LiveId" clId="{C56635B9-651F-4362-84F4-5F7DAD8F38C7}" dt="2023-10-31T13:18:05.790" v="3671" actId="14100"/>
          <ac:spMkLst>
            <pc:docMk/>
            <pc:sldMk cId="452022331" sldId="505"/>
            <ac:spMk id="10" creationId="{F825E318-B35F-36A6-E66A-23B919DDCA93}"/>
          </ac:spMkLst>
        </pc:spChg>
        <pc:spChg chg="add mod">
          <ac:chgData name="Mirrich Wang" userId="25893bd8a22151db" providerId="LiveId" clId="{C56635B9-651F-4362-84F4-5F7DAD8F38C7}" dt="2023-10-31T13:21:25.555" v="3709" actId="1076"/>
          <ac:spMkLst>
            <pc:docMk/>
            <pc:sldMk cId="452022331" sldId="505"/>
            <ac:spMk id="11" creationId="{79E17015-16CF-C542-4165-48151A265B82}"/>
          </ac:spMkLst>
        </pc:spChg>
        <pc:spChg chg="add mod">
          <ac:chgData name="Mirrich Wang" userId="25893bd8a22151db" providerId="LiveId" clId="{C56635B9-651F-4362-84F4-5F7DAD8F38C7}" dt="2023-10-31T13:18:27.985" v="3676" actId="14100"/>
          <ac:spMkLst>
            <pc:docMk/>
            <pc:sldMk cId="452022331" sldId="505"/>
            <ac:spMk id="12" creationId="{4A584C4A-071C-B4DB-4E11-9E3DE0D64480}"/>
          </ac:spMkLst>
        </pc:spChg>
        <pc:spChg chg="add mod">
          <ac:chgData name="Mirrich Wang" userId="25893bd8a22151db" providerId="LiveId" clId="{C56635B9-651F-4362-84F4-5F7DAD8F38C7}" dt="2023-10-31T13:21:27.545" v="3710" actId="1076"/>
          <ac:spMkLst>
            <pc:docMk/>
            <pc:sldMk cId="452022331" sldId="505"/>
            <ac:spMk id="13" creationId="{7433B766-57B7-2402-203D-0324886EF89D}"/>
          </ac:spMkLst>
        </pc:spChg>
        <pc:spChg chg="add mod">
          <ac:chgData name="Mirrich Wang" userId="25893bd8a22151db" providerId="LiveId" clId="{C56635B9-651F-4362-84F4-5F7DAD8F38C7}" dt="2023-10-31T13:24:53.437" v="3804" actId="20577"/>
          <ac:spMkLst>
            <pc:docMk/>
            <pc:sldMk cId="452022331" sldId="505"/>
            <ac:spMk id="14" creationId="{A1C46CF2-3296-BF10-649E-FC7C40DE35B5}"/>
          </ac:spMkLst>
        </pc:spChg>
        <pc:spChg chg="add mod">
          <ac:chgData name="Mirrich Wang" userId="25893bd8a22151db" providerId="LiveId" clId="{C56635B9-651F-4362-84F4-5F7DAD8F38C7}" dt="2023-10-31T13:24:48.643" v="3795" actId="14100"/>
          <ac:spMkLst>
            <pc:docMk/>
            <pc:sldMk cId="452022331" sldId="505"/>
            <ac:spMk id="15" creationId="{C87ADB26-21AE-6020-9067-1AA8C8FC1EEB}"/>
          </ac:spMkLst>
        </pc:spChg>
        <pc:spChg chg="add mod">
          <ac:chgData name="Mirrich Wang" userId="25893bd8a22151db" providerId="LiveId" clId="{C56635B9-651F-4362-84F4-5F7DAD8F38C7}" dt="2023-10-31T13:24:48.591" v="3793" actId="14100"/>
          <ac:spMkLst>
            <pc:docMk/>
            <pc:sldMk cId="452022331" sldId="505"/>
            <ac:spMk id="16" creationId="{F435795A-53A7-72BB-8D7A-8866ADAB87C4}"/>
          </ac:spMkLst>
        </pc:spChg>
        <pc:spChg chg="add mod">
          <ac:chgData name="Mirrich Wang" userId="25893bd8a22151db" providerId="LiveId" clId="{C56635B9-651F-4362-84F4-5F7DAD8F38C7}" dt="2023-10-31T13:24:41.586" v="3778" actId="1076"/>
          <ac:spMkLst>
            <pc:docMk/>
            <pc:sldMk cId="452022331" sldId="505"/>
            <ac:spMk id="17" creationId="{6640C101-0F54-6C4D-740D-95DE788F5E12}"/>
          </ac:spMkLst>
        </pc:spChg>
        <pc:spChg chg="add mod">
          <ac:chgData name="Mirrich Wang" userId="25893bd8a22151db" providerId="LiveId" clId="{C56635B9-651F-4362-84F4-5F7DAD8F38C7}" dt="2023-10-31T13:24:48.449" v="3790" actId="14100"/>
          <ac:spMkLst>
            <pc:docMk/>
            <pc:sldMk cId="452022331" sldId="505"/>
            <ac:spMk id="18" creationId="{C73ACB51-2080-4886-6A2A-E6DC6DCC3866}"/>
          </ac:spMkLst>
        </pc:spChg>
        <pc:spChg chg="add mod">
          <ac:chgData name="Mirrich Wang" userId="25893bd8a22151db" providerId="LiveId" clId="{C56635B9-651F-4362-84F4-5F7DAD8F38C7}" dt="2023-10-31T13:24:48.501" v="3791" actId="14100"/>
          <ac:spMkLst>
            <pc:docMk/>
            <pc:sldMk cId="452022331" sldId="505"/>
            <ac:spMk id="19" creationId="{C4BBB309-3C1B-8C8A-7B48-D5F762C7B32C}"/>
          </ac:spMkLst>
        </pc:spChg>
        <pc:spChg chg="add mod">
          <ac:chgData name="Mirrich Wang" userId="25893bd8a22151db" providerId="LiveId" clId="{C56635B9-651F-4362-84F4-5F7DAD8F38C7}" dt="2023-10-31T13:24:41.430" v="3777" actId="1076"/>
          <ac:spMkLst>
            <pc:docMk/>
            <pc:sldMk cId="452022331" sldId="505"/>
            <ac:spMk id="20" creationId="{D7779597-E33E-6F00-72B0-9A77E27B8A43}"/>
          </ac:spMkLst>
        </pc:spChg>
        <pc:spChg chg="add mod">
          <ac:chgData name="Mirrich Wang" userId="25893bd8a22151db" providerId="LiveId" clId="{C56635B9-651F-4362-84F4-5F7DAD8F38C7}" dt="2023-10-31T13:20:43.330" v="3703" actId="5793"/>
          <ac:spMkLst>
            <pc:docMk/>
            <pc:sldMk cId="452022331" sldId="505"/>
            <ac:spMk id="21" creationId="{0AB0C881-E09A-9CC3-3788-2F0841550FE7}"/>
          </ac:spMkLst>
        </pc:spChg>
        <pc:spChg chg="add mod">
          <ac:chgData name="Mirrich Wang" userId="25893bd8a22151db" providerId="LiveId" clId="{C56635B9-651F-4362-84F4-5F7DAD8F38C7}" dt="2023-10-31T13:20:39.710" v="3702" actId="5793"/>
          <ac:spMkLst>
            <pc:docMk/>
            <pc:sldMk cId="452022331" sldId="505"/>
            <ac:spMk id="22" creationId="{44227BF3-DA14-DD00-040D-8161D6AE091B}"/>
          </ac:spMkLst>
        </pc:spChg>
        <pc:spChg chg="add mod">
          <ac:chgData name="Mirrich Wang" userId="25893bd8a22151db" providerId="LiveId" clId="{C56635B9-651F-4362-84F4-5F7DAD8F38C7}" dt="2023-10-31T13:24:48.424" v="3789" actId="1076"/>
          <ac:spMkLst>
            <pc:docMk/>
            <pc:sldMk cId="452022331" sldId="505"/>
            <ac:spMk id="23" creationId="{AE8D6405-7518-7E4A-FDBC-8E2C3C6061BD}"/>
          </ac:spMkLst>
        </pc:spChg>
        <pc:spChg chg="add mod">
          <ac:chgData name="Mirrich Wang" userId="25893bd8a22151db" providerId="LiveId" clId="{C56635B9-651F-4362-84F4-5F7DAD8F38C7}" dt="2023-10-31T13:24:41.254" v="3776" actId="1076"/>
          <ac:spMkLst>
            <pc:docMk/>
            <pc:sldMk cId="452022331" sldId="505"/>
            <ac:spMk id="24" creationId="{BA6C9282-425C-BFBB-00BF-C19AF40D4B2D}"/>
          </ac:spMkLst>
        </pc:spChg>
        <pc:grpChg chg="add mod">
          <ac:chgData name="Mirrich Wang" userId="25893bd8a22151db" providerId="LiveId" clId="{C56635B9-651F-4362-84F4-5F7DAD8F38C7}" dt="2023-10-31T13:24:48.852" v="3801" actId="1076"/>
          <ac:grpSpMkLst>
            <pc:docMk/>
            <pc:sldMk cId="452022331" sldId="505"/>
            <ac:grpSpMk id="25" creationId="{08B3528A-7F94-0009-86B0-E50F9ED65F07}"/>
          </ac:grpSpMkLst>
        </pc:grpChg>
        <pc:grpChg chg="add mod">
          <ac:chgData name="Mirrich Wang" userId="25893bd8a22151db" providerId="LiveId" clId="{C56635B9-651F-4362-84F4-5F7DAD8F38C7}" dt="2023-10-31T13:24:48.852" v="3801" actId="1076"/>
          <ac:grpSpMkLst>
            <pc:docMk/>
            <pc:sldMk cId="452022331" sldId="505"/>
            <ac:grpSpMk id="26" creationId="{ED104534-D95D-15B9-7597-9653BEB70A02}"/>
          </ac:grpSpMkLst>
        </pc:grpChg>
        <pc:picChg chg="mod">
          <ac:chgData name="Mirrich Wang" userId="25893bd8a22151db" providerId="LiveId" clId="{C56635B9-651F-4362-84F4-5F7DAD8F38C7}" dt="2023-10-31T13:14:46.648" v="3608" actId="113"/>
          <ac:picMkLst>
            <pc:docMk/>
            <pc:sldMk cId="452022331" sldId="505"/>
            <ac:picMk id="2" creationId="{827EC71C-3770-4D90-5A51-F043B3451234}"/>
          </ac:picMkLst>
        </pc:picChg>
        <pc:picChg chg="add mod modCrop">
          <ac:chgData name="Mirrich Wang" userId="25893bd8a22151db" providerId="LiveId" clId="{C56635B9-651F-4362-84F4-5F7DAD8F38C7}" dt="2023-10-31T13:24:48.872" v="3802" actId="732"/>
          <ac:picMkLst>
            <pc:docMk/>
            <pc:sldMk cId="452022331" sldId="505"/>
            <ac:picMk id="4" creationId="{E81F2259-F021-7364-8331-62AB9303F610}"/>
          </ac:picMkLst>
        </pc:picChg>
      </pc:sldChg>
      <pc:sldChg chg="new del">
        <pc:chgData name="Mirrich Wang" userId="25893bd8a22151db" providerId="LiveId" clId="{C56635B9-651F-4362-84F4-5F7DAD8F38C7}" dt="2023-10-31T11:26:16.265" v="877" actId="680"/>
        <pc:sldMkLst>
          <pc:docMk/>
          <pc:sldMk cId="3948413223" sldId="505"/>
        </pc:sldMkLst>
      </pc:sldChg>
      <pc:sldChg chg="modSp add mod">
        <pc:chgData name="Mirrich Wang" userId="25893bd8a22151db" providerId="LiveId" clId="{C56635B9-651F-4362-84F4-5F7DAD8F38C7}" dt="2023-10-31T13:11:10.779" v="3552" actId="20577"/>
        <pc:sldMkLst>
          <pc:docMk/>
          <pc:sldMk cId="2147554329" sldId="506"/>
        </pc:sldMkLst>
        <pc:spChg chg="mod">
          <ac:chgData name="Mirrich Wang" userId="25893bd8a22151db" providerId="LiveId" clId="{C56635B9-651F-4362-84F4-5F7DAD8F38C7}" dt="2023-10-31T13:11:10.779" v="3552" actId="20577"/>
          <ac:spMkLst>
            <pc:docMk/>
            <pc:sldMk cId="2147554329" sldId="506"/>
            <ac:spMk id="5" creationId="{2054C34D-4BCD-099F-D1DD-5BB6C94C05E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CFBD46F-89C7-44C2-9DE9-7DFF39DFC369}" type="datetimeFigureOut">
              <a:rPr lang="zh-CN" altLang="en-US"/>
              <a:pPr>
                <a:defRPr/>
              </a:pPr>
              <a:t>2024/4/13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8855293-8BC6-4D7C-9E33-66699ED3CCB3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37054-13DD-47E8-AC9C-6E33D924AB2F}" type="datetimeFigureOut">
              <a:rPr lang="zh-CN" altLang="en-US" smtClean="0"/>
              <a:t>2024/4/13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1A8ED-6551-40FF-AAB9-B579F124B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385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1A8ED-6551-40FF-AAB9-B579F124B7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87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504000">
              <a:lnSpc>
                <a:spcPct val="150000"/>
              </a:lnSpc>
            </a:pPr>
            <a:endParaRPr lang="en-US" altLang="zh-CN" sz="1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1A8ED-6551-40FF-AAB9-B579F124B7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106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504000">
              <a:lnSpc>
                <a:spcPct val="150000"/>
              </a:lnSpc>
            </a:pPr>
            <a:endParaRPr lang="en-US" altLang="zh-CN" sz="1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1A8ED-6551-40FF-AAB9-B579F124B7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324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1A8ED-6551-40FF-AAB9-B579F124B71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724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504000">
              <a:lnSpc>
                <a:spcPct val="150000"/>
              </a:lnSpc>
            </a:pPr>
            <a:r>
              <a:rPr lang="zh-CN" altLang="en-US" sz="12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简单来说，想象一下一名推销员需要访问一组城市来销售他们的产品，并且他们希望最大程度地减少总行程距离。 面临的挑战是找到最有效的路线，使他们能够恰好访问每个城市一次并返回起点。</a:t>
            </a:r>
            <a:endParaRPr lang="en-US" altLang="zh-CN" sz="1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1A8ED-6551-40FF-AAB9-B579F124B71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812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504000">
              <a:lnSpc>
                <a:spcPct val="150000"/>
              </a:lnSpc>
            </a:pPr>
            <a:endParaRPr lang="en-US" altLang="zh-CN" sz="1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1A8ED-6551-40FF-AAB9-B579F124B7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699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504000">
              <a:lnSpc>
                <a:spcPct val="150000"/>
              </a:lnSpc>
            </a:pPr>
            <a:endParaRPr lang="en-US" altLang="zh-CN" sz="1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1A8ED-6551-40FF-AAB9-B579F124B71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4440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504000">
              <a:lnSpc>
                <a:spcPct val="150000"/>
              </a:lnSpc>
            </a:pPr>
            <a:endParaRPr lang="en-US" altLang="zh-CN" sz="1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1A8ED-6551-40FF-AAB9-B579F124B71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522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504000">
              <a:lnSpc>
                <a:spcPct val="150000"/>
              </a:lnSpc>
            </a:pPr>
            <a:endParaRPr lang="en-US" altLang="zh-CN" sz="1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1A8ED-6551-40FF-AAB9-B579F124B7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115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504000">
              <a:lnSpc>
                <a:spcPct val="150000"/>
              </a:lnSpc>
            </a:pPr>
            <a:endParaRPr lang="en-US" altLang="zh-CN" sz="1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1A8ED-6551-40FF-AAB9-B579F124B7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0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defTabSz="504000">
              <a:lnSpc>
                <a:spcPct val="150000"/>
              </a:lnSpc>
            </a:pPr>
            <a:endParaRPr lang="en-US" altLang="zh-CN" sz="12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1A8ED-6551-40FF-AAB9-B579F124B7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000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8350"/>
            <a:ext cx="9144000" cy="229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21" descr="Untitled-5 c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44000" cy="243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196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306A29-F4C3-407D-A055-D84AE6A34B8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051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7E6731-AC3B-44CF-AF05-E4A3CE6CDCB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3521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609600"/>
            <a:ext cx="82296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82D05F-3242-492B-8104-A9165FC12EC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4490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B38E3-3764-4373-9C1A-4D523FB003E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5405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ED289F-D217-48E2-925F-EE9D815B2F6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581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27329B-798A-4622-A152-03D6B76A52D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118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4383F5-1716-4199-B942-F10A52B8EE7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8283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168B25-692E-40AE-950B-535466AEA3E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5265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6B9E89-DBE9-48ED-9386-0CEA64EBFDB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434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5E1A62-FA8B-4DAF-B672-24664E8DA36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34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B65DB0-7F43-4431-B7F4-83AEDC4FBAD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833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8"/>
          <p:cNvSpPr>
            <a:spLocks noChangeArrowheads="1"/>
          </p:cNvSpPr>
          <p:nvPr/>
        </p:nvSpPr>
        <p:spPr bwMode="gray">
          <a:xfrm>
            <a:off x="971550" y="0"/>
            <a:ext cx="8172450" cy="981075"/>
          </a:xfrm>
          <a:prstGeom prst="rect">
            <a:avLst/>
          </a:prstGeom>
          <a:gradFill rotWithShape="1">
            <a:gsLst>
              <a:gs pos="0">
                <a:srgbClr val="FFFFFF">
                  <a:alpha val="0"/>
                </a:srgb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 b="0">
              <a:latin typeface="Arial" charset="0"/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gray">
          <a:xfrm>
            <a:off x="0" y="976313"/>
            <a:ext cx="9144000" cy="7620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chemeClr val="tx2">
                  <a:gamma/>
                  <a:shade val="38039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/>
            </a:pPr>
            <a:endParaRPr lang="zh-CN" altLang="en-US" sz="1800" b="0">
              <a:latin typeface="Arial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400" b="0"/>
            </a:lvl1pPr>
          </a:lstStyle>
          <a:p>
            <a:fld id="{6567CBFF-CA6E-48F0-8C57-A38B66625FE1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2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2438400" y="609600"/>
            <a:ext cx="6248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033" name="Picture 10" descr="C:\Users\Administrator\Desktop\北京理工大学珠海学院.jpg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71438"/>
            <a:ext cx="842962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9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AutoShape 26"/>
          <p:cNvSpPr>
            <a:spLocks noChangeArrowheads="1"/>
          </p:cNvSpPr>
          <p:nvPr/>
        </p:nvSpPr>
        <p:spPr bwMode="auto">
          <a:xfrm>
            <a:off x="2231740" y="4724995"/>
            <a:ext cx="4680519" cy="1584325"/>
          </a:xfrm>
          <a:prstGeom prst="roundRect">
            <a:avLst>
              <a:gd name="adj" fmla="val 782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v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王茗琛 </a:t>
            </a:r>
            <a:r>
              <a:rPr lang="en-US" altLang="zh-CN" dirty="0" err="1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Mingchen</a:t>
            </a: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Wang</a:t>
            </a:r>
            <a:r>
              <a:rPr lang="zh-CN" altLang="en-US" dirty="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</a:t>
            </a:r>
            <a:endParaRPr lang="en-US" altLang="zh-CN" dirty="0">
              <a:solidFill>
                <a:schemeClr val="tx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9C1616-88F3-A9A1-8A95-B02DF73EC9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920"/>
            <a:ext cx="864096" cy="86409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9AD9F97-1BF8-9F85-9295-20439AD2D7C8}"/>
              </a:ext>
            </a:extLst>
          </p:cNvPr>
          <p:cNvSpPr txBox="1"/>
          <p:nvPr/>
        </p:nvSpPr>
        <p:spPr>
          <a:xfrm>
            <a:off x="0" y="1988840"/>
            <a:ext cx="91440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zh-CN" altLang="en-US" sz="3600" dirty="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旅行商问题的整数线性规划求解</a:t>
            </a:r>
            <a:endParaRPr lang="en-US" altLang="zh-CN" sz="3600" dirty="0">
              <a:solidFill>
                <a:schemeClr val="tx1">
                  <a:lumMod val="50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algn="ctr">
              <a:lnSpc>
                <a:spcPct val="100000"/>
              </a:lnSpc>
              <a:buNone/>
            </a:pPr>
            <a:r>
              <a:rPr lang="en-US" altLang="zh-CN" sz="3600" dirty="0">
                <a:solidFill>
                  <a:schemeClr val="tx1">
                    <a:lumMod val="50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Integer Linear Programming Solution to The Travelling Salesman Problem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BC73D3-BBE8-6489-6111-A3623CCCEB21}"/>
              </a:ext>
            </a:extLst>
          </p:cNvPr>
          <p:cNvSpPr txBox="1"/>
          <p:nvPr/>
        </p:nvSpPr>
        <p:spPr>
          <a:xfrm>
            <a:off x="899592" y="278602"/>
            <a:ext cx="437171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OPTIMIZATION METHODS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8FF2BC2-FD95-B2E9-D47F-F2E3A578AAF9}"/>
              </a:ext>
            </a:extLst>
          </p:cNvPr>
          <p:cNvSpPr/>
          <p:nvPr/>
        </p:nvSpPr>
        <p:spPr bwMode="auto">
          <a:xfrm>
            <a:off x="1709682" y="2551837"/>
            <a:ext cx="5724636" cy="175432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None/>
            </a:pPr>
            <a:endParaRPr lang="en-US" altLang="zh-CN" sz="3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PART 3. Example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None/>
            </a:pPr>
            <a:endParaRPr lang="en-US" altLang="zh-CN" sz="3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802C820-C79C-6797-BBE0-6AF0FFBBE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920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62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4787B7-C51D-2885-DDFC-D006302FF808}"/>
              </a:ext>
            </a:extLst>
          </p:cNvPr>
          <p:cNvSpPr txBox="1"/>
          <p:nvPr/>
        </p:nvSpPr>
        <p:spPr>
          <a:xfrm>
            <a:off x="282370" y="1052736"/>
            <a:ext cx="8538102" cy="581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504000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ULYSSES16-TSP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案例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751E06-69DB-F4A5-7D5E-04938B373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920"/>
            <a:ext cx="864096" cy="8640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F717B13-55CF-2EA9-D77A-251DE52D1633}"/>
              </a:ext>
            </a:extLst>
          </p:cNvPr>
          <p:cNvSpPr txBox="1"/>
          <p:nvPr/>
        </p:nvSpPr>
        <p:spPr>
          <a:xfrm>
            <a:off x="899592" y="278602"/>
            <a:ext cx="176625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EXAMPLE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25A2132-A276-A3C0-F8E7-CF53840E13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652045"/>
              </p:ext>
            </p:extLst>
          </p:nvPr>
        </p:nvGraphicFramePr>
        <p:xfrm>
          <a:off x="5494735" y="1343649"/>
          <a:ext cx="3036409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4043374632"/>
                    </a:ext>
                  </a:extLst>
                </a:gridCol>
                <a:gridCol w="916288">
                  <a:extLst>
                    <a:ext uri="{9D8B030D-6E8A-4147-A177-3AD203B41FA5}">
                      <a16:colId xmlns:a16="http://schemas.microsoft.com/office/drawing/2014/main" val="2616669577"/>
                    </a:ext>
                  </a:extLst>
                </a:gridCol>
                <a:gridCol w="967993">
                  <a:extLst>
                    <a:ext uri="{9D8B030D-6E8A-4147-A177-3AD203B41FA5}">
                      <a16:colId xmlns:a16="http://schemas.microsoft.com/office/drawing/2014/main" val="2057867280"/>
                    </a:ext>
                  </a:extLst>
                </a:gridCol>
              </a:tblGrid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City Index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764413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38.24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20.42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489429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39.57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26.15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426097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40.56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/>
                        <a:t>25.32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290402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36.26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23.12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506717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33.48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10.54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810295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37.56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12.19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81718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38.42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13.11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057771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37.52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12.19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231479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41.23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9.1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240379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41.17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13.05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402668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36.08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-5.21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8056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12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38.47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15.13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659543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13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38.15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15.35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222773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37.51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15.17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996089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35.49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14.32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254670"/>
                  </a:ext>
                </a:extLst>
              </a:tr>
              <a:tr h="29794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39.36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19.56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918223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FDFA6362-8EDA-187D-B56A-4BB8A54B6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634562"/>
            <a:ext cx="5013176" cy="501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94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4787B7-C51D-2885-DDFC-D006302FF808}"/>
              </a:ext>
            </a:extLst>
          </p:cNvPr>
          <p:cNvSpPr txBox="1"/>
          <p:nvPr/>
        </p:nvSpPr>
        <p:spPr>
          <a:xfrm>
            <a:off x="282370" y="1052736"/>
            <a:ext cx="8538102" cy="581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504000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代码求解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751E06-69DB-F4A5-7D5E-04938B373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920"/>
            <a:ext cx="864096" cy="8640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F717B13-55CF-2EA9-D77A-251DE52D1633}"/>
              </a:ext>
            </a:extLst>
          </p:cNvPr>
          <p:cNvSpPr txBox="1"/>
          <p:nvPr/>
        </p:nvSpPr>
        <p:spPr>
          <a:xfrm>
            <a:off x="899592" y="278602"/>
            <a:ext cx="176625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EXAMPLE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0547816-87E1-FF0B-B027-CF24412C9EA8}"/>
              </a:ext>
            </a:extLst>
          </p:cNvPr>
          <p:cNvSpPr/>
          <p:nvPr/>
        </p:nvSpPr>
        <p:spPr bwMode="auto">
          <a:xfrm>
            <a:off x="539552" y="1700808"/>
            <a:ext cx="6192688" cy="470898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"./data/ulysses16TSP.csv"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data =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pd.read_csv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index_col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=0) 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distance(data)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citys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data.index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CN" sz="1200" b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创建问题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model =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pulp.LpProblem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fname.split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(".")[0],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pulp.LpMinimize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创建决策变量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pulp.LpVariable.dicts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("x",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0, 1,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pulp.LpBinary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设置目标函数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model +=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pulp.lpSum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([x[(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j)] *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j)] for (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j) in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约束条件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每个节点只有一条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in_edge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，一条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out_edge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 =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citys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 I in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citys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model +=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pulp.lpSum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([x[(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j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)] for 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j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citys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if (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j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in x]) == 1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model +=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pulp.lpSum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([x[(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j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)] for 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j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citys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if (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dirty="0">
                <a:solidFill>
                  <a:schemeClr val="tx1"/>
                </a:solidFill>
                <a:latin typeface="Consolas" panose="020B0609020204030204" pitchFamily="49" charset="0"/>
              </a:rPr>
              <a:t>j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 in x]) == 1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让每个节点都被经过，避免形成多个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subtour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闭环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变量 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代表在路径上访问一个节点的顺序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 =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pulp.LpVariable.dicts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("u",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citys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1, n - 1,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pulp.LpContinuous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j in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!= 1 and j != 1: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       model += u[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] - u[j] &lt;= n * (1 - x[(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j)]) - 1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求解</a:t>
            </a:r>
          </a:p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model.solve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191B151-5F24-9110-BA4A-0A07DD2D36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38"/>
          <a:stretch/>
        </p:blipFill>
        <p:spPr>
          <a:xfrm>
            <a:off x="6859666" y="1700808"/>
            <a:ext cx="2032814" cy="4708981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11114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4787B7-C51D-2885-DDFC-D006302FF808}"/>
              </a:ext>
            </a:extLst>
          </p:cNvPr>
          <p:cNvSpPr txBox="1"/>
          <p:nvPr/>
        </p:nvSpPr>
        <p:spPr>
          <a:xfrm>
            <a:off x="282370" y="1052736"/>
            <a:ext cx="8538102" cy="581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504000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求解结果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751E06-69DB-F4A5-7D5E-04938B373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920"/>
            <a:ext cx="864096" cy="8640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F717B13-55CF-2EA9-D77A-251DE52D1633}"/>
              </a:ext>
            </a:extLst>
          </p:cNvPr>
          <p:cNvSpPr txBox="1"/>
          <p:nvPr/>
        </p:nvSpPr>
        <p:spPr>
          <a:xfrm>
            <a:off x="899592" y="278602"/>
            <a:ext cx="1766253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EXAMPLE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ED4F963-0D09-1025-D113-39B29BCDE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634562"/>
            <a:ext cx="4995472" cy="49954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25A2132-A276-A3C0-F8E7-CF53840E13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2207777"/>
                  </p:ext>
                </p:extLst>
              </p:nvPr>
            </p:nvGraphicFramePr>
            <p:xfrm>
              <a:off x="5395008" y="1241127"/>
              <a:ext cx="3528391" cy="5393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3747">
                      <a:extLst>
                        <a:ext uri="{9D8B030D-6E8A-4147-A177-3AD203B41FA5}">
                          <a16:colId xmlns:a16="http://schemas.microsoft.com/office/drawing/2014/main" val="4043374632"/>
                        </a:ext>
                      </a:extLst>
                    </a:gridCol>
                    <a:gridCol w="654228">
                      <a:extLst>
                        <a:ext uri="{9D8B030D-6E8A-4147-A177-3AD203B41FA5}">
                          <a16:colId xmlns:a16="http://schemas.microsoft.com/office/drawing/2014/main" val="2616669577"/>
                        </a:ext>
                      </a:extLst>
                    </a:gridCol>
                    <a:gridCol w="910207">
                      <a:extLst>
                        <a:ext uri="{9D8B030D-6E8A-4147-A177-3AD203B41FA5}">
                          <a16:colId xmlns:a16="http://schemas.microsoft.com/office/drawing/2014/main" val="2220964071"/>
                        </a:ext>
                      </a:extLst>
                    </a:gridCol>
                    <a:gridCol w="910209">
                      <a:extLst>
                        <a:ext uri="{9D8B030D-6E8A-4147-A177-3AD203B41FA5}">
                          <a16:colId xmlns:a16="http://schemas.microsoft.com/office/drawing/2014/main" val="2200695078"/>
                        </a:ext>
                      </a:extLst>
                    </a:gridCol>
                  </a:tblGrid>
                  <a:tr h="367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Variable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Variable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6764413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489429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2,4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426097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3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9290402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4,8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6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6506717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5,11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7810295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6,14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10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181718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7,6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4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1057771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8,15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8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5231479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9,10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9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8486925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10,7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7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4714225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11,9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14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5871043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12,16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13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5573869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13,12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12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9258301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14,13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5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5857170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15,5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15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029399"/>
                      </a:ext>
                    </a:extLst>
                  </a:tr>
                  <a:tr h="2720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16,1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677229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25A2132-A276-A3C0-F8E7-CF53840E13A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2207777"/>
                  </p:ext>
                </p:extLst>
              </p:nvPr>
            </p:nvGraphicFramePr>
            <p:xfrm>
              <a:off x="5395008" y="1241127"/>
              <a:ext cx="3528391" cy="5393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3747">
                      <a:extLst>
                        <a:ext uri="{9D8B030D-6E8A-4147-A177-3AD203B41FA5}">
                          <a16:colId xmlns:a16="http://schemas.microsoft.com/office/drawing/2014/main" val="4043374632"/>
                        </a:ext>
                      </a:extLst>
                    </a:gridCol>
                    <a:gridCol w="654228">
                      <a:extLst>
                        <a:ext uri="{9D8B030D-6E8A-4147-A177-3AD203B41FA5}">
                          <a16:colId xmlns:a16="http://schemas.microsoft.com/office/drawing/2014/main" val="2616669577"/>
                        </a:ext>
                      </a:extLst>
                    </a:gridCol>
                    <a:gridCol w="910207">
                      <a:extLst>
                        <a:ext uri="{9D8B030D-6E8A-4147-A177-3AD203B41FA5}">
                          <a16:colId xmlns:a16="http://schemas.microsoft.com/office/drawing/2014/main" val="2220964071"/>
                        </a:ext>
                      </a:extLst>
                    </a:gridCol>
                    <a:gridCol w="910209">
                      <a:extLst>
                        <a:ext uri="{9D8B030D-6E8A-4147-A177-3AD203B41FA5}">
                          <a16:colId xmlns:a16="http://schemas.microsoft.com/office/drawing/2014/main" val="2200695078"/>
                        </a:ext>
                      </a:extLst>
                    </a:gridCol>
                  </a:tblGrid>
                  <a:tr h="367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Variable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Value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Variable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Value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6764413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117308" r="-236994" b="-1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117308" r="-102000" b="-15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2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489429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217308" r="-236994" b="-14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217308" r="-102000" b="-140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1426097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323529" r="-236994" b="-13313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323529" r="-102000" b="-13313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3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9290402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415385" r="-236994" b="-1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415385" r="-102000" b="-12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6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6506717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525490" r="-236994" b="-11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525490" r="-102000" b="-11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7810295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613462" r="-236994" b="-10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613462" r="-102000" b="-10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10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7181718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713462" r="-236994" b="-9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713462" r="-102000" b="-9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4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1057771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829412" r="-236994" b="-8254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829412" r="-102000" b="-8254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8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5231479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911538" r="-236994" b="-7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911538" r="-102000" b="-7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9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8486925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1031373" r="-236994" b="-62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1031373" r="-102000" b="-6235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7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4714225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1109615" r="-236994" b="-51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1109615" r="-102000" b="-51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14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5871043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1209615" r="-236994" b="-41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1209615" r="-102000" b="-4115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13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5573869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1335294" r="-236994" b="-3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1335294" r="-102000" b="-3196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12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99258301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1407692" r="-236994" b="-2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1407692" r="-102000" b="-213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5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5857170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1537255" r="-236994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88000" t="-1537255" r="-102000" b="-11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15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029399"/>
                      </a:ext>
                    </a:extLst>
                  </a:tr>
                  <a:tr h="31413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156" t="-1605769" r="-236994" b="-153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1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677229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6DD2C2D-DE2B-B78B-4D18-58B165C29828}"/>
                  </a:ext>
                </a:extLst>
              </p:cNvPr>
              <p:cNvSpPr txBox="1"/>
              <p:nvPr/>
            </p:nvSpPr>
            <p:spPr>
              <a:xfrm>
                <a:off x="611560" y="1522144"/>
                <a:ext cx="36004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50400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𝒛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b="0"/>
                        <m:t>73.98761804517501</m:t>
                      </m:r>
                    </m:oMath>
                  </m:oMathPara>
                </a14:m>
                <a:endParaRPr lang="en-US" altLang="zh-CN" b="0" dirty="0">
                  <a:latin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6DD2C2D-DE2B-B78B-4D18-58B165C29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522144"/>
                <a:ext cx="3600400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879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EBC2DA9-323B-56F3-0693-C12ED7808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920"/>
            <a:ext cx="864096" cy="8640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0C46586-BE01-95D8-2417-B1FC56A651BE}"/>
              </a:ext>
            </a:extLst>
          </p:cNvPr>
          <p:cNvSpPr txBox="1"/>
          <p:nvPr/>
        </p:nvSpPr>
        <p:spPr>
          <a:xfrm>
            <a:off x="2855824" y="3284984"/>
            <a:ext cx="3432351" cy="8402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None/>
            </a:pPr>
            <a:r>
              <a:rPr lang="en-US" altLang="zh-CN" sz="54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THANKS!</a:t>
            </a:r>
            <a:endParaRPr lang="zh-CN" altLang="en-US" sz="54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8FF2BC2-FD95-B2E9-D47F-F2E3A578AAF9}"/>
              </a:ext>
            </a:extLst>
          </p:cNvPr>
          <p:cNvSpPr/>
          <p:nvPr/>
        </p:nvSpPr>
        <p:spPr bwMode="auto">
          <a:xfrm>
            <a:off x="1709682" y="2551837"/>
            <a:ext cx="5724636" cy="175432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None/>
            </a:pPr>
            <a:endParaRPr lang="en-US" altLang="zh-CN" sz="3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PART 1. Introduction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None/>
            </a:pPr>
            <a:endParaRPr lang="en-US" altLang="zh-CN" sz="3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802C820-C79C-6797-BBE0-6AF0FFBBE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920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4787B7-C51D-2885-DDFC-D006302FF808}"/>
              </a:ext>
            </a:extLst>
          </p:cNvPr>
          <p:cNvSpPr txBox="1"/>
          <p:nvPr/>
        </p:nvSpPr>
        <p:spPr>
          <a:xfrm>
            <a:off x="282370" y="1052736"/>
            <a:ext cx="5873806" cy="539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504000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Travelling Salesman Problem (TSP)</a:t>
            </a:r>
          </a:p>
          <a:p>
            <a:pPr marL="342900" indent="-342900" defTabSz="504000">
              <a:lnSpc>
                <a:spcPct val="150000"/>
              </a:lnSpc>
            </a:pP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旅行商问题是计算机科学和数学中的</a:t>
            </a:r>
            <a:b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一个经典问题。 它提出以下问题：给</a:t>
            </a:r>
            <a:b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定一个城市列表以及每对城市之间的</a:t>
            </a:r>
            <a:b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距离，访问每个城市一次并返回原始</a:t>
            </a:r>
            <a:b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城市的最短路线是什么？</a:t>
            </a:r>
          </a:p>
          <a:p>
            <a:pPr marL="342900" indent="-342900" defTabSz="504000">
              <a:lnSpc>
                <a:spcPct val="150000"/>
              </a:lnSpc>
            </a:pP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该问题是 </a:t>
            </a:r>
            <a: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NP-Hard </a:t>
            </a: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问题，这意味着</a:t>
            </a:r>
            <a:b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随着城市数量的增加，找到最优解所</a:t>
            </a:r>
            <a:b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需的时间呈指数级增长。</a:t>
            </a:r>
            <a:endParaRPr lang="en-US" altLang="zh-CN" sz="20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 defTabSz="504000">
              <a:lnSpc>
                <a:spcPct val="150000"/>
              </a:lnSpc>
            </a:pP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该问题广泛应用于物流、运输规划和</a:t>
            </a:r>
            <a:b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微芯片制造等应用中。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751E06-69DB-F4A5-7D5E-04938B373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920"/>
            <a:ext cx="864096" cy="8640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F717B13-55CF-2EA9-D77A-251DE52D1633}"/>
              </a:ext>
            </a:extLst>
          </p:cNvPr>
          <p:cNvSpPr txBox="1"/>
          <p:nvPr/>
        </p:nvSpPr>
        <p:spPr>
          <a:xfrm>
            <a:off x="899592" y="278602"/>
            <a:ext cx="279249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INTRODUCTION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8161D15C-D3CD-FB25-2C23-186D6417B2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11" r="14063"/>
          <a:stretch/>
        </p:blipFill>
        <p:spPr bwMode="auto">
          <a:xfrm>
            <a:off x="5148064" y="1844824"/>
            <a:ext cx="3600400" cy="4601824"/>
          </a:xfrm>
          <a:prstGeom prst="rect">
            <a:avLst/>
          </a:prstGeom>
          <a:noFill/>
          <a:ln w="12700"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186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6751E06-69DB-F4A5-7D5E-04938B373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920"/>
            <a:ext cx="864096" cy="8640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F717B13-55CF-2EA9-D77A-251DE52D1633}"/>
              </a:ext>
            </a:extLst>
          </p:cNvPr>
          <p:cNvSpPr txBox="1"/>
          <p:nvPr/>
        </p:nvSpPr>
        <p:spPr>
          <a:xfrm>
            <a:off x="899592" y="278602"/>
            <a:ext cx="279249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INTRODUCTION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BCF163F9-19D8-3271-B4EA-6EF12AE047DC}"/>
              </a:ext>
            </a:extLst>
          </p:cNvPr>
          <p:cNvSpPr txBox="1"/>
          <p:nvPr/>
        </p:nvSpPr>
        <p:spPr>
          <a:xfrm>
            <a:off x="276214" y="1052736"/>
            <a:ext cx="5749038" cy="5393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504000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Travelling Salesman Problem (TSP) </a:t>
            </a:r>
          </a:p>
          <a:p>
            <a:pPr marL="342900" indent="-342900" defTabSz="504000">
              <a:lnSpc>
                <a:spcPct val="150000"/>
              </a:lnSpc>
            </a:pP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旅行商访问一组城市的时候，因为乘坐交</a:t>
            </a:r>
            <a:b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通工具的不同，会导致形成两种</a:t>
            </a:r>
            <a: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TSP</a:t>
            </a: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问题：</a:t>
            </a:r>
            <a:endParaRPr lang="en-US" altLang="zh-CN" sz="20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 defTabSz="504000">
              <a:lnSpc>
                <a:spcPct val="150000"/>
              </a:lnSpc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对称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TSP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问题：</a:t>
            </a: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两个城市之间的来回距离</a:t>
            </a:r>
            <a:b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是相等的，这样就可以形成一个无向图。</a:t>
            </a:r>
            <a:b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这种对称性将解的数量减少一半。也可以</a:t>
            </a:r>
            <a:b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利用对称矩阵的方法来求解。</a:t>
            </a:r>
            <a:endParaRPr lang="en-US" altLang="zh-CN" sz="2000" b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342900" indent="-342900" defTabSz="504000">
              <a:lnSpc>
                <a:spcPct val="150000"/>
              </a:lnSpc>
            </a:pP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非对称</a:t>
            </a:r>
            <a:r>
              <a:rPr lang="en-US" altLang="zh-CN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TSP</a:t>
            </a:r>
            <a:r>
              <a:rPr lang="zh-CN" altLang="en-US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问题：</a:t>
            </a: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两个城市之间的来回距</a:t>
            </a:r>
            <a:b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离不相等，这就形成了有向图。在交通事</a:t>
            </a:r>
            <a:b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故、单行道和机票问题来回不对等上就是</a:t>
            </a:r>
            <a:br>
              <a:rPr lang="en-US" altLang="zh-CN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zh-CN" altLang="en-US" sz="2000" b="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很典型的非对称问题。</a:t>
            </a:r>
            <a:endParaRPr lang="en-US" altLang="zh-CN" sz="20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6EDDC78E-FF92-A01D-CD79-90D38F17C6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957"/>
          <a:stretch/>
        </p:blipFill>
        <p:spPr>
          <a:xfrm>
            <a:off x="5580112" y="1844824"/>
            <a:ext cx="3311916" cy="4608512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AD48880-05D8-64B5-CD5D-BAE40EC682D5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574" y="1944572"/>
            <a:ext cx="214413" cy="8531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E4A0F32-F438-6E84-CF96-C105A25921A8}"/>
              </a:ext>
            </a:extLst>
          </p:cNvPr>
          <p:cNvCxnSpPr>
            <a:cxnSpLocks/>
          </p:cNvCxnSpPr>
          <p:nvPr/>
        </p:nvCxnSpPr>
        <p:spPr bwMode="auto">
          <a:xfrm flipH="1">
            <a:off x="5859781" y="2135412"/>
            <a:ext cx="617603" cy="96542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2176CAD-2F6F-D334-BBE5-D9243CFC776D}"/>
              </a:ext>
            </a:extLst>
          </p:cNvPr>
          <p:cNvCxnSpPr>
            <a:cxnSpLocks/>
          </p:cNvCxnSpPr>
          <p:nvPr/>
        </p:nvCxnSpPr>
        <p:spPr bwMode="auto">
          <a:xfrm>
            <a:off x="5864442" y="3244530"/>
            <a:ext cx="160810" cy="14144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B6224FC-4283-E9ED-1EC6-EAA260E63248}"/>
              </a:ext>
            </a:extLst>
          </p:cNvPr>
          <p:cNvCxnSpPr>
            <a:cxnSpLocks/>
          </p:cNvCxnSpPr>
          <p:nvPr/>
        </p:nvCxnSpPr>
        <p:spPr bwMode="auto">
          <a:xfrm>
            <a:off x="6085847" y="3529667"/>
            <a:ext cx="675867" cy="862149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0EF086B-D4C1-9575-BE56-41D18A68366B}"/>
              </a:ext>
            </a:extLst>
          </p:cNvPr>
          <p:cNvCxnSpPr>
            <a:cxnSpLocks/>
          </p:cNvCxnSpPr>
          <p:nvPr/>
        </p:nvCxnSpPr>
        <p:spPr bwMode="auto">
          <a:xfrm>
            <a:off x="6810657" y="4488359"/>
            <a:ext cx="83901" cy="12797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3C8F758-1CEC-A6F3-BCFA-10D52BDA2DCF}"/>
              </a:ext>
            </a:extLst>
          </p:cNvPr>
          <p:cNvCxnSpPr>
            <a:cxnSpLocks/>
          </p:cNvCxnSpPr>
          <p:nvPr/>
        </p:nvCxnSpPr>
        <p:spPr bwMode="auto">
          <a:xfrm>
            <a:off x="6941607" y="4750132"/>
            <a:ext cx="83901" cy="12797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85BF257-E048-F4D8-6874-0C8C5EBC3461}"/>
              </a:ext>
            </a:extLst>
          </p:cNvPr>
          <p:cNvCxnSpPr>
            <a:cxnSpLocks/>
          </p:cNvCxnSpPr>
          <p:nvPr/>
        </p:nvCxnSpPr>
        <p:spPr bwMode="auto">
          <a:xfrm flipH="1">
            <a:off x="6701120" y="5018221"/>
            <a:ext cx="351918" cy="129097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842829BB-7C6F-39A2-201E-75922106320A}"/>
              </a:ext>
            </a:extLst>
          </p:cNvPr>
          <p:cNvCxnSpPr>
            <a:cxnSpLocks/>
          </p:cNvCxnSpPr>
          <p:nvPr/>
        </p:nvCxnSpPr>
        <p:spPr bwMode="auto">
          <a:xfrm flipV="1">
            <a:off x="6708112" y="6138565"/>
            <a:ext cx="811041" cy="181859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73E3E8EB-01E7-3D45-84CD-A3A7DCFDEF85}"/>
              </a:ext>
            </a:extLst>
          </p:cNvPr>
          <p:cNvCxnSpPr>
            <a:cxnSpLocks/>
          </p:cNvCxnSpPr>
          <p:nvPr/>
        </p:nvCxnSpPr>
        <p:spPr bwMode="auto">
          <a:xfrm flipV="1">
            <a:off x="7621699" y="5631154"/>
            <a:ext cx="417173" cy="38841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4BB1E98-3F89-12A6-5DF4-C44F29F70CE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680763" y="5268581"/>
            <a:ext cx="325480" cy="28174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AC27439-9DE4-1D9E-8297-68F941926CDA}"/>
              </a:ext>
            </a:extLst>
          </p:cNvPr>
          <p:cNvCxnSpPr>
            <a:cxnSpLocks/>
          </p:cNvCxnSpPr>
          <p:nvPr/>
        </p:nvCxnSpPr>
        <p:spPr bwMode="auto">
          <a:xfrm flipV="1">
            <a:off x="7665979" y="4878107"/>
            <a:ext cx="508115" cy="254619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67FB220-BAF3-FFAF-CCF7-C1EF6C618DB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830285" y="4247001"/>
            <a:ext cx="343809" cy="40230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DBEF9119-7067-F231-7716-1D58FCB73CB6}"/>
              </a:ext>
            </a:extLst>
          </p:cNvPr>
          <p:cNvCxnSpPr>
            <a:cxnSpLocks/>
          </p:cNvCxnSpPr>
          <p:nvPr/>
        </p:nvCxnSpPr>
        <p:spPr bwMode="auto">
          <a:xfrm flipH="1">
            <a:off x="7469336" y="4247001"/>
            <a:ext cx="281903" cy="421626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B4C05EA-54B3-8E93-2347-EA208497084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236070" y="4488359"/>
            <a:ext cx="92315" cy="16095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EB26D77E-B119-0841-6644-5A8DACAA1ED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197533" y="2620370"/>
            <a:ext cx="53604" cy="1737769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0C7FC2B4-E281-92B7-1A08-35D24CC8DA53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722095" y="2348810"/>
            <a:ext cx="362238" cy="6842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33EDE6D-BE2E-BAF8-9B3B-08ADC8A06E38}"/>
              </a:ext>
            </a:extLst>
          </p:cNvPr>
          <p:cNvCxnSpPr>
            <a:cxnSpLocks/>
          </p:cNvCxnSpPr>
          <p:nvPr/>
        </p:nvCxnSpPr>
        <p:spPr bwMode="auto">
          <a:xfrm flipV="1">
            <a:off x="6722095" y="1910894"/>
            <a:ext cx="134952" cy="36265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42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8FF2BC2-FD95-B2E9-D47F-F2E3A578AAF9}"/>
              </a:ext>
            </a:extLst>
          </p:cNvPr>
          <p:cNvSpPr/>
          <p:nvPr/>
        </p:nvSpPr>
        <p:spPr bwMode="auto">
          <a:xfrm>
            <a:off x="1709682" y="2551837"/>
            <a:ext cx="5724636" cy="175432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None/>
            </a:pPr>
            <a:endParaRPr lang="en-US" altLang="zh-CN" sz="3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None/>
            </a:pPr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PART 2. Methods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None/>
            </a:pPr>
            <a:endParaRPr lang="en-US" altLang="zh-CN" sz="3600" dirty="0">
              <a:latin typeface="Microsoft YaHei UI" panose="020B0503020204020204" pitchFamily="34" charset="-122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802C820-C79C-6797-BBE0-6AF0FFBBE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920"/>
            <a:ext cx="864096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15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D4787B7-C51D-2885-DDFC-D006302FF808}"/>
                  </a:ext>
                </a:extLst>
              </p:cNvPr>
              <p:cNvSpPr txBox="1"/>
              <p:nvPr/>
            </p:nvSpPr>
            <p:spPr>
              <a:xfrm>
                <a:off x="282370" y="1052736"/>
                <a:ext cx="8610110" cy="4093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defTabSz="504000">
                  <a:lnSpc>
                    <a:spcPct val="150000"/>
                  </a:lnSpc>
                </a:pP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数学模型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342900" indent="-342900" defTabSz="504000">
                  <a:lnSpc>
                    <a:spcPct val="150000"/>
                  </a:lnSpc>
                </a:pP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决策变量：</a:t>
                </a:r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defTabSz="504000">
                  <a:lnSpc>
                    <a:spcPct val="150000"/>
                  </a:lnSpc>
                  <a:buNone/>
                </a:pPr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0,1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,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defTabSz="504000">
                  <a:lnSpc>
                    <a:spcPct val="150000"/>
                  </a:lnSpc>
                  <a:buNone/>
                </a:pPr>
                <a:r>
                  <a:rPr lang="en-US" altLang="zh-CN" sz="2000" b="0" dirty="0">
                    <a:ea typeface="Microsoft YaHei UI" panose="020B0503020204020204" pitchFamily="34" charset="-12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≥0</m:t>
                    </m:r>
                  </m:oMath>
                </a14:m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，其中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=2,…,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𝑛</m:t>
                    </m:r>
                  </m:oMath>
                </a14:m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342900" indent="-342900" defTabSz="504000">
                  <a:lnSpc>
                    <a:spcPct val="150000"/>
                  </a:lnSpc>
                </a:pP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目标函数：</a:t>
                </a:r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defTabSz="50400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min</m:t>
                          </m:r>
                        </m:fName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𝑧</m:t>
                          </m:r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𝑗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,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D4787B7-C51D-2885-DDFC-D006302FF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70" y="1052736"/>
                <a:ext cx="8610110" cy="4093878"/>
              </a:xfrm>
              <a:prstGeom prst="rect">
                <a:avLst/>
              </a:prstGeom>
              <a:blipFill>
                <a:blip r:embed="rId3"/>
                <a:stretch>
                  <a:fillRect l="-9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D6751E06-69DB-F4A5-7D5E-04938B373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920"/>
            <a:ext cx="864096" cy="8640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F717B13-55CF-2EA9-D77A-251DE52D1633}"/>
              </a:ext>
            </a:extLst>
          </p:cNvPr>
          <p:cNvSpPr txBox="1"/>
          <p:nvPr/>
        </p:nvSpPr>
        <p:spPr>
          <a:xfrm>
            <a:off x="899592" y="278602"/>
            <a:ext cx="189750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2399302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D4787B7-C51D-2885-DDFC-D006302FF808}"/>
                  </a:ext>
                </a:extLst>
              </p:cNvPr>
              <p:cNvSpPr txBox="1"/>
              <p:nvPr/>
            </p:nvSpPr>
            <p:spPr>
              <a:xfrm>
                <a:off x="282370" y="1052736"/>
                <a:ext cx="4649670" cy="572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defTabSz="504000">
                  <a:lnSpc>
                    <a:spcPct val="150000"/>
                  </a:lnSpc>
                </a:pP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数学模型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342900" indent="-342900" defTabSz="504000">
                  <a:lnSpc>
                    <a:spcPct val="150000"/>
                  </a:lnSpc>
                </a:pP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约束条件：</a:t>
                </a:r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defTabSz="504000">
                  <a:lnSpc>
                    <a:spcPct val="150000"/>
                  </a:lnSpc>
                  <a:buNone/>
                </a:pPr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	</a:t>
                </a: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由于节点被且只被访问一次，因此每个节点应该只有一条入边：</a:t>
                </a:r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defTabSz="50400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=1,…,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defTabSz="504000">
                  <a:lnSpc>
                    <a:spcPct val="150000"/>
                  </a:lnSpc>
                  <a:buNone/>
                </a:pP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同时只有一条出边：</a:t>
                </a:r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defTabSz="50400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,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=1, …,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defTabSz="504000">
                  <a:lnSpc>
                    <a:spcPct val="150000"/>
                  </a:lnSpc>
                  <a:buNone/>
                </a:pPr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D4787B7-C51D-2885-DDFC-D006302FF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70" y="1052736"/>
                <a:ext cx="4649670" cy="5720284"/>
              </a:xfrm>
              <a:prstGeom prst="rect">
                <a:avLst/>
              </a:prstGeom>
              <a:blipFill>
                <a:blip r:embed="rId3"/>
                <a:stretch>
                  <a:fillRect l="-1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D6751E06-69DB-F4A5-7D5E-04938B373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920"/>
            <a:ext cx="864096" cy="8640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56815A7-56A3-A70C-DB5F-A2A6FBF9BC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3198" y="2420888"/>
            <a:ext cx="3888432" cy="3600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1086F70-B9DE-0F86-B27F-7D455E545580}"/>
              </a:ext>
            </a:extLst>
          </p:cNvPr>
          <p:cNvSpPr txBox="1"/>
          <p:nvPr/>
        </p:nvSpPr>
        <p:spPr>
          <a:xfrm>
            <a:off x="899592" y="278602"/>
            <a:ext cx="189750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2165629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D4787B7-C51D-2885-DDFC-D006302FF808}"/>
                  </a:ext>
                </a:extLst>
              </p:cNvPr>
              <p:cNvSpPr txBox="1"/>
              <p:nvPr/>
            </p:nvSpPr>
            <p:spPr>
              <a:xfrm>
                <a:off x="282370" y="1052736"/>
                <a:ext cx="8538102" cy="5043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defTabSz="504000">
                  <a:lnSpc>
                    <a:spcPct val="150000"/>
                  </a:lnSpc>
                </a:pP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数学模型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342900" indent="-342900" defTabSz="504000">
                  <a:lnSpc>
                    <a:spcPct val="150000"/>
                  </a:lnSpc>
                </a:pP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约束条件：</a:t>
                </a:r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defTabSz="504000">
                  <a:lnSpc>
                    <a:spcPct val="150000"/>
                  </a:lnSpc>
                  <a:buNone/>
                </a:pPr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	</a:t>
                </a: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为了消除子路线（</a:t>
                </a:r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subtour</a:t>
                </a: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）产生的闭环，基于 </a:t>
                </a:r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Miller-Tucker-</a:t>
                </a:r>
                <a:r>
                  <a:rPr lang="en-US" altLang="zh-CN" sz="2000" b="0" dirty="0" err="1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Zemlin</a:t>
                </a:r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(MTZ) </a:t>
                </a: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模型的线性松弛，引入了辅助变量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以表示求解路径中第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𝑖</m:t>
                    </m:r>
                  </m:oMath>
                </a14:m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个节点的顺序，因此增加以下约束：</a:t>
                </a:r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algn="ctr" defTabSz="50400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𝑛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≤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−1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i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j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=2,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…,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𝑛</m:t>
                      </m:r>
                    </m:oMath>
                  </m:oMathPara>
                </a14:m>
                <a:endParaRPr lang="en-US" altLang="zh-CN" sz="2000" b="0" i="1" dirty="0">
                  <a:latin typeface="Cambria Math" panose="02040503050406030204" pitchFamily="18" charset="0"/>
                  <a:ea typeface="Microsoft YaHei UI" panose="020B0503020204020204" pitchFamily="34" charset="-122"/>
                </a:endParaRPr>
              </a:p>
              <a:p>
                <a:pPr defTabSz="504000">
                  <a:lnSpc>
                    <a:spcPct val="150000"/>
                  </a:lnSpc>
                  <a:buNone/>
                </a:pPr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	</a:t>
                </a: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这些变量是为除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𝑖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=1</m:t>
                    </m:r>
                  </m:oMath>
                </a14:m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之外的所有节点定义的，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𝑖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=1</m:t>
                    </m:r>
                  </m:oMath>
                </a14:m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是任意选择的。 对于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=1 </m:t>
                    </m:r>
                  </m:oMath>
                </a14:m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的边，约束为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≤−1</m:t>
                    </m:r>
                  </m:oMath>
                </a14:m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。 对于剩余的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=0</m:t>
                    </m:r>
                  </m:oMath>
                </a14:m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，约束为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≤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−1</m:t>
                    </m:r>
                  </m:oMath>
                </a14:m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。结果是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随着解中节点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𝑖</m:t>
                    </m:r>
                  </m:oMath>
                </a14:m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与节点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1</m:t>
                    </m:r>
                  </m:oMath>
                </a14:m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的分离而增加，因此游览只能在节点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1</m:t>
                    </m:r>
                  </m:oMath>
                </a14:m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上结束。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变量取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1</m:t>
                    </m:r>
                  </m:oMath>
                </a14:m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到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𝑛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−1</m:t>
                    </m:r>
                  </m:oMath>
                </a14:m>
                <a:r>
                  <a:rPr lang="en-US" altLang="zh-CN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之间的值。</a:t>
                </a:r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D4787B7-C51D-2885-DDFC-D006302FF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70" y="1052736"/>
                <a:ext cx="8538102" cy="5043432"/>
              </a:xfrm>
              <a:prstGeom prst="rect">
                <a:avLst/>
              </a:prstGeom>
              <a:blipFill>
                <a:blip r:embed="rId3"/>
                <a:stretch>
                  <a:fillRect l="-928" r="-714" b="-1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D6751E06-69DB-F4A5-7D5E-04938B373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920"/>
            <a:ext cx="864096" cy="8640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0D99ADD-5854-0E77-C82C-95F32A951B1F}"/>
              </a:ext>
            </a:extLst>
          </p:cNvPr>
          <p:cNvSpPr txBox="1"/>
          <p:nvPr/>
        </p:nvSpPr>
        <p:spPr>
          <a:xfrm>
            <a:off x="899592" y="278602"/>
            <a:ext cx="189750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327741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D4787B7-C51D-2885-DDFC-D006302FF808}"/>
                  </a:ext>
                </a:extLst>
              </p:cNvPr>
              <p:cNvSpPr txBox="1"/>
              <p:nvPr/>
            </p:nvSpPr>
            <p:spPr>
              <a:xfrm>
                <a:off x="282370" y="1052736"/>
                <a:ext cx="8538102" cy="56386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defTabSz="504000">
                  <a:lnSpc>
                    <a:spcPct val="150000"/>
                  </a:lnSpc>
                </a:pPr>
                <a:r>
                  <a:rPr lang="zh-CN" altLang="en-US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数学模型</a:t>
                </a:r>
                <a:endParaRPr lang="en-US" altLang="zh-CN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342900" indent="-342900" defTabSz="504000">
                  <a:lnSpc>
                    <a:spcPct val="150000"/>
                  </a:lnSpc>
                </a:pP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目标函数：</a:t>
                </a:r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defTabSz="50400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min</m:t>
                          </m:r>
                        </m:fName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𝑧</m:t>
                          </m:r>
                        </m:e>
                      </m:func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𝑗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,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𝑖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,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ea typeface="Microsoft YaHei UI" panose="020B0503020204020204" pitchFamily="34" charset="-122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marL="342900" indent="-342900" defTabSz="504000">
                  <a:lnSpc>
                    <a:spcPct val="150000"/>
                  </a:lnSpc>
                </a:pPr>
                <a:r>
                  <a:rPr lang="zh-CN" altLang="en-US" sz="2000" b="0" dirty="0">
                    <a:latin typeface="Microsoft YaHei UI" panose="020B0503020204020204" pitchFamily="34" charset="-122"/>
                    <a:ea typeface="Microsoft YaHei UI" panose="020B0503020204020204" pitchFamily="34" charset="-122"/>
                  </a:rPr>
                  <a:t>约束条件：</a:t>
                </a:r>
                <a:endParaRPr lang="en-US" altLang="zh-CN" sz="20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defTabSz="50400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,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=1,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=1,…,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en-US" altLang="zh-CN" sz="18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defTabSz="50400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𝑗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𝑖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,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ea typeface="Microsoft YaHei UI" panose="020B0503020204020204" pitchFamily="34" charset="-122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=1,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𝑗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=1, …, 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𝑛</m:t>
                          </m:r>
                        </m:e>
                      </m:nary>
                    </m:oMath>
                  </m:oMathPara>
                </a14:m>
                <a:endParaRPr lang="en-US" altLang="zh-CN" sz="1800" b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  <a:p>
                <a:pPr defTabSz="50400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𝑗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+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𝑛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𝑗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≤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𝑛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−1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sz="1800" b="0" i="0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i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1800" b="0" i="0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j</m:t>
                      </m:r>
                      <m:r>
                        <a:rPr lang="en-US" altLang="zh-CN" sz="1800" b="0" i="0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=2,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…,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𝑛</m:t>
                      </m:r>
                    </m:oMath>
                  </m:oMathPara>
                </a14:m>
                <a:endParaRPr lang="en-US" altLang="zh-CN" sz="1800" b="0" i="1" dirty="0">
                  <a:latin typeface="Cambria Math" panose="02040503050406030204" pitchFamily="18" charset="0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D4787B7-C51D-2885-DDFC-D006302FF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70" y="1052736"/>
                <a:ext cx="8538102" cy="5638659"/>
              </a:xfrm>
              <a:prstGeom prst="rect">
                <a:avLst/>
              </a:prstGeom>
              <a:blipFill>
                <a:blip r:embed="rId3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D6751E06-69DB-F4A5-7D5E-04938B373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58920"/>
            <a:ext cx="864096" cy="86409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0D99ADD-5854-0E77-C82C-95F32A951B1F}"/>
              </a:ext>
            </a:extLst>
          </p:cNvPr>
          <p:cNvSpPr txBox="1"/>
          <p:nvPr/>
        </p:nvSpPr>
        <p:spPr>
          <a:xfrm>
            <a:off x="899592" y="278602"/>
            <a:ext cx="1897507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166963309"/>
      </p:ext>
    </p:extLst>
  </p:cSld>
  <p:clrMapOvr>
    <a:masterClrMapping/>
  </p:clrMapOvr>
</p:sld>
</file>

<file path=ppt/theme/theme1.xml><?xml version="1.0" encoding="utf-8"?>
<a:theme xmlns:a="http://schemas.openxmlformats.org/drawingml/2006/main" name="数字地球-科技PPT模板">
  <a:themeElements>
    <a:clrScheme name="数字地球-科技PPT模板 3">
      <a:dk1>
        <a:srgbClr val="132767"/>
      </a:dk1>
      <a:lt1>
        <a:srgbClr val="FFFFFF"/>
      </a:lt1>
      <a:dk2>
        <a:srgbClr val="184BB2"/>
      </a:dk2>
      <a:lt2>
        <a:srgbClr val="C0C0C0"/>
      </a:lt2>
      <a:accent1>
        <a:srgbClr val="22A2E2"/>
      </a:accent1>
      <a:accent2>
        <a:srgbClr val="81CFEB"/>
      </a:accent2>
      <a:accent3>
        <a:srgbClr val="FFFFFF"/>
      </a:accent3>
      <a:accent4>
        <a:srgbClr val="0E2057"/>
      </a:accent4>
      <a:accent5>
        <a:srgbClr val="ABCEEE"/>
      </a:accent5>
      <a:accent6>
        <a:srgbClr val="74BBD5"/>
      </a:accent6>
      <a:hlink>
        <a:srgbClr val="55ABA9"/>
      </a:hlink>
      <a:folHlink>
        <a:srgbClr val="DCCA42"/>
      </a:folHlink>
    </a:clrScheme>
    <a:fontScheme name="数字地球-科技PPT模板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25724" dir="18900000" algn="ctr" rotWithShape="0">
            <a:srgbClr val="000099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125724" dir="18900000" algn="ctr" rotWithShape="0">
            <a:srgbClr val="000099"/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数字地球-科技PPT模板 1">
        <a:dk1>
          <a:srgbClr val="0E3558"/>
        </a:dk1>
        <a:lt1>
          <a:srgbClr val="FFFFFF"/>
        </a:lt1>
        <a:dk2>
          <a:srgbClr val="006666"/>
        </a:dk2>
        <a:lt2>
          <a:srgbClr val="969696"/>
        </a:lt2>
        <a:accent1>
          <a:srgbClr val="E3BE05"/>
        </a:accent1>
        <a:accent2>
          <a:srgbClr val="4BC77A"/>
        </a:accent2>
        <a:accent3>
          <a:srgbClr val="FFFFFF"/>
        </a:accent3>
        <a:accent4>
          <a:srgbClr val="0A2C4A"/>
        </a:accent4>
        <a:accent5>
          <a:srgbClr val="EFDBAA"/>
        </a:accent5>
        <a:accent6>
          <a:srgbClr val="43B46E"/>
        </a:accent6>
        <a:hlink>
          <a:srgbClr val="CC33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地球-科技PPT模板 2">
        <a:dk1>
          <a:srgbClr val="55238D"/>
        </a:dk1>
        <a:lt1>
          <a:srgbClr val="FFFFFF"/>
        </a:lt1>
        <a:dk2>
          <a:srgbClr val="754ECC"/>
        </a:dk2>
        <a:lt2>
          <a:srgbClr val="C0C0C0"/>
        </a:lt2>
        <a:accent1>
          <a:srgbClr val="869EEC"/>
        </a:accent1>
        <a:accent2>
          <a:srgbClr val="EFA441"/>
        </a:accent2>
        <a:accent3>
          <a:srgbClr val="FFFFFF"/>
        </a:accent3>
        <a:accent4>
          <a:srgbClr val="471C78"/>
        </a:accent4>
        <a:accent5>
          <a:srgbClr val="C3CCF4"/>
        </a:accent5>
        <a:accent6>
          <a:srgbClr val="D9943A"/>
        </a:accent6>
        <a:hlink>
          <a:srgbClr val="63C398"/>
        </a:hlink>
        <a:folHlink>
          <a:srgbClr val="AAC85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数字地球-科技PPT模板 3">
        <a:dk1>
          <a:srgbClr val="132767"/>
        </a:dk1>
        <a:lt1>
          <a:srgbClr val="FFFFFF"/>
        </a:lt1>
        <a:dk2>
          <a:srgbClr val="184BB2"/>
        </a:dk2>
        <a:lt2>
          <a:srgbClr val="C0C0C0"/>
        </a:lt2>
        <a:accent1>
          <a:srgbClr val="22A2E2"/>
        </a:accent1>
        <a:accent2>
          <a:srgbClr val="81CFEB"/>
        </a:accent2>
        <a:accent3>
          <a:srgbClr val="FFFFFF"/>
        </a:accent3>
        <a:accent4>
          <a:srgbClr val="0E2057"/>
        </a:accent4>
        <a:accent5>
          <a:srgbClr val="ABCEEE"/>
        </a:accent5>
        <a:accent6>
          <a:srgbClr val="74BBD5"/>
        </a:accent6>
        <a:hlink>
          <a:srgbClr val="55ABA9"/>
        </a:hlink>
        <a:folHlink>
          <a:srgbClr val="DCCA4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数字地球-科技PPT模板</Template>
  <TotalTime>8574</TotalTime>
  <Words>1015</Words>
  <Application>Microsoft Office PowerPoint</Application>
  <PresentationFormat>全屏显示(4:3)</PresentationFormat>
  <Paragraphs>211</Paragraphs>
  <Slides>14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Microsoft YaHei UI</vt:lpstr>
      <vt:lpstr>等线</vt:lpstr>
      <vt:lpstr>Arial</vt:lpstr>
      <vt:lpstr>Cambria Math</vt:lpstr>
      <vt:lpstr>Consolas</vt:lpstr>
      <vt:lpstr>Wingdings</vt:lpstr>
      <vt:lpstr>数字地球-科技PPT模板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ZSPT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Mirrich Wang</cp:lastModifiedBy>
  <cp:revision>1031</cp:revision>
  <dcterms:created xsi:type="dcterms:W3CDTF">2010-04-28T06:45:59Z</dcterms:created>
  <dcterms:modified xsi:type="dcterms:W3CDTF">2024-04-13T06:57:07Z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00080054120000000000010250500207f7000400038000</vt:lpwstr>
  </property>
</Properties>
</file>